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262" r:id="rId2"/>
    <p:sldId id="290" r:id="rId3"/>
    <p:sldId id="318" r:id="rId4"/>
    <p:sldId id="294" r:id="rId5"/>
    <p:sldId id="320" r:id="rId6"/>
    <p:sldId id="317" r:id="rId7"/>
    <p:sldId id="295" r:id="rId8"/>
    <p:sldId id="296" r:id="rId9"/>
    <p:sldId id="297" r:id="rId10"/>
    <p:sldId id="288" r:id="rId11"/>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ast, Eric" initials="E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833E"/>
    <a:srgbClr val="ED833E"/>
    <a:srgbClr val="EF6F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2" autoAdjust="0"/>
    <p:restoredTop sz="92229" autoAdjust="0"/>
  </p:normalViewPr>
  <p:slideViewPr>
    <p:cSldViewPr snapToGrid="0" snapToObjects="1">
      <p:cViewPr varScale="1">
        <p:scale>
          <a:sx n="63" d="100"/>
          <a:sy n="63" d="100"/>
        </p:scale>
        <p:origin x="147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FF224D71-681A-D24E-B0C0-61F98BBC5826}" type="datetimeFigureOut">
              <a:rPr lang="en-US" smtClean="0"/>
              <a:t>10/21/2019</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BCA6B24E-0D6D-594B-B6A3-84DB3D27A6AE}" type="slidenum">
              <a:rPr lang="en-US" smtClean="0"/>
              <a:t>‹#›</a:t>
            </a:fld>
            <a:endParaRPr lang="en-US"/>
          </a:p>
        </p:txBody>
      </p:sp>
    </p:spTree>
    <p:extLst>
      <p:ext uri="{BB962C8B-B14F-4D97-AF65-F5344CB8AC3E}">
        <p14:creationId xmlns:p14="http://schemas.microsoft.com/office/powerpoint/2010/main" val="3255834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FCF2D72E-32EA-9447-A138-B85F16456C07}" type="datetimeFigureOut">
              <a:rPr lang="en-US" smtClean="0"/>
              <a:t>10/21/2019</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ADE7C42D-8D5E-CD45-851C-D5DEB83D2E0E}" type="slidenum">
              <a:rPr lang="en-US" smtClean="0"/>
              <a:t>‹#›</a:t>
            </a:fld>
            <a:endParaRPr lang="en-US"/>
          </a:p>
        </p:txBody>
      </p:sp>
    </p:spTree>
    <p:extLst>
      <p:ext uri="{BB962C8B-B14F-4D97-AF65-F5344CB8AC3E}">
        <p14:creationId xmlns:p14="http://schemas.microsoft.com/office/powerpoint/2010/main" val="40642116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E7C42D-8D5E-CD45-851C-D5DEB83D2E0E}" type="slidenum">
              <a:rPr lang="en-US" smtClean="0"/>
              <a:t>2</a:t>
            </a:fld>
            <a:endParaRPr lang="en-US"/>
          </a:p>
        </p:txBody>
      </p:sp>
    </p:spTree>
    <p:extLst>
      <p:ext uri="{BB962C8B-B14F-4D97-AF65-F5344CB8AC3E}">
        <p14:creationId xmlns:p14="http://schemas.microsoft.com/office/powerpoint/2010/main" val="3913233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a:defRPr/>
            </a:pPr>
            <a:endParaRPr lang="en-US" dirty="0">
              <a:cs typeface="+mn-cs"/>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1836CAB-10A3-E74F-B9F0-C52E91388C6B}" type="slidenum">
              <a:rPr lang="en-US"/>
              <a:pPr/>
              <a:t>4</a:t>
            </a:fld>
            <a:endParaRPr lang="en-US"/>
          </a:p>
        </p:txBody>
      </p:sp>
    </p:spTree>
    <p:extLst>
      <p:ext uri="{BB962C8B-B14F-4D97-AF65-F5344CB8AC3E}">
        <p14:creationId xmlns:p14="http://schemas.microsoft.com/office/powerpoint/2010/main" val="282898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a typeface="MS PGothic"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854" indent="-285713">
              <a:defRPr sz="1200">
                <a:solidFill>
                  <a:schemeClr val="tx1"/>
                </a:solidFill>
                <a:latin typeface="Calibri" charset="0"/>
                <a:ea typeface="MS PGothic" charset="0"/>
                <a:cs typeface="MS PGothic" charset="0"/>
              </a:defRPr>
            </a:lvl2pPr>
            <a:lvl3pPr marL="1142852" indent="-228571">
              <a:defRPr sz="1200">
                <a:solidFill>
                  <a:schemeClr val="tx1"/>
                </a:solidFill>
                <a:latin typeface="Calibri" charset="0"/>
                <a:ea typeface="MS PGothic" charset="0"/>
                <a:cs typeface="MS PGothic" charset="0"/>
              </a:defRPr>
            </a:lvl3pPr>
            <a:lvl4pPr marL="1599993" indent="-228571">
              <a:defRPr sz="1200">
                <a:solidFill>
                  <a:schemeClr val="tx1"/>
                </a:solidFill>
                <a:latin typeface="Calibri" charset="0"/>
                <a:ea typeface="MS PGothic" charset="0"/>
                <a:cs typeface="MS PGothic" charset="0"/>
              </a:defRPr>
            </a:lvl4pPr>
            <a:lvl5pPr marL="2057133" indent="-228571">
              <a:defRPr sz="1200">
                <a:solidFill>
                  <a:schemeClr val="tx1"/>
                </a:solidFill>
                <a:latin typeface="Calibri" charset="0"/>
                <a:ea typeface="MS PGothic" charset="0"/>
                <a:cs typeface="MS PGothic" charset="0"/>
              </a:defRPr>
            </a:lvl5pPr>
            <a:lvl6pPr marL="2514274" indent="-228571"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415" indent="-228571"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8556" indent="-228571"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5696" indent="-228571"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E0242F7-C90D-6E4E-B34F-F532D25FC299}"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00185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E7107C0-DF18-A64E-9FE6-6A1717D87E65}" type="slidenum">
              <a:rPr lang="en-US"/>
              <a:pPr/>
              <a:t>7</a:t>
            </a:fld>
            <a:endParaRPr lang="en-US"/>
          </a:p>
        </p:txBody>
      </p:sp>
    </p:spTree>
    <p:extLst>
      <p:ext uri="{BB962C8B-B14F-4D97-AF65-F5344CB8AC3E}">
        <p14:creationId xmlns:p14="http://schemas.microsoft.com/office/powerpoint/2010/main" val="3276633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C98907E-082D-F143-9056-9B296941F41B}" type="slidenum">
              <a:rPr lang="en-US"/>
              <a:pPr/>
              <a:t>8</a:t>
            </a:fld>
            <a:endParaRPr lang="en-US"/>
          </a:p>
        </p:txBody>
      </p:sp>
    </p:spTree>
    <p:extLst>
      <p:ext uri="{BB962C8B-B14F-4D97-AF65-F5344CB8AC3E}">
        <p14:creationId xmlns:p14="http://schemas.microsoft.com/office/powerpoint/2010/main" val="21858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678E9AF-029D-9646-9F75-DD41FC8B1DCE}" type="slidenum">
              <a:rPr lang="en-US"/>
              <a:pPr/>
              <a:t>9</a:t>
            </a:fld>
            <a:endParaRPr lang="en-US"/>
          </a:p>
        </p:txBody>
      </p:sp>
    </p:spTree>
    <p:extLst>
      <p:ext uri="{BB962C8B-B14F-4D97-AF65-F5344CB8AC3E}">
        <p14:creationId xmlns:p14="http://schemas.microsoft.com/office/powerpoint/2010/main" val="1388269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mailto:creativesolutions@blackhillscorp.com" TargetMode="External"/><Relationship Id="rId2" Type="http://schemas.openxmlformats.org/officeDocument/2006/relationships/hyperlink" Target="http://www.istockphoto.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6652061" y="5383368"/>
            <a:ext cx="2491939" cy="1484157"/>
            <a:chOff x="6652061" y="5383368"/>
            <a:chExt cx="2491939" cy="1484157"/>
          </a:xfrm>
        </p:grpSpPr>
        <p:sp>
          <p:nvSpPr>
            <p:cNvPr id="9"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7104592" y="5704592"/>
              <a:ext cx="1739900" cy="837730"/>
            </a:xfrm>
            <a:prstGeom prst="rect">
              <a:avLst/>
            </a:prstGeom>
          </p:spPr>
        </p:pic>
      </p:grpSp>
      <p:sp>
        <p:nvSpPr>
          <p:cNvPr id="2" name="Title 1"/>
          <p:cNvSpPr>
            <a:spLocks noGrp="1"/>
          </p:cNvSpPr>
          <p:nvPr>
            <p:ph type="ctrTitle"/>
          </p:nvPr>
        </p:nvSpPr>
        <p:spPr>
          <a:xfrm>
            <a:off x="685800" y="1799454"/>
            <a:ext cx="7772400" cy="1470025"/>
          </a:xfrm>
        </p:spPr>
        <p:txBody>
          <a:bodyPr anchor="b">
            <a:noAutofit/>
          </a:bodyPr>
          <a:lstStyle>
            <a:lvl1pPr>
              <a:lnSpc>
                <a:spcPts val="5000"/>
              </a:lnSpc>
              <a:defRPr sz="4800">
                <a:solidFill>
                  <a:srgbClr val="ED833E"/>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385895"/>
            <a:ext cx="7772400" cy="1093740"/>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42871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 side pic">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7AE08A-FC27-024D-959B-541725695ABD}" type="datetime1">
              <a:rPr lang="en-US" smtClean="0"/>
              <a:t>10/21/2019</a:t>
            </a:fld>
            <a:endParaRPr lang="en-US"/>
          </a:p>
        </p:txBody>
      </p:sp>
      <p:sp>
        <p:nvSpPr>
          <p:cNvPr id="7" name="Slide Number Placeholder 6"/>
          <p:cNvSpPr>
            <a:spLocks noGrp="1"/>
          </p:cNvSpPr>
          <p:nvPr>
            <p:ph type="sldNum" sz="quarter" idx="12"/>
          </p:nvPr>
        </p:nvSpPr>
        <p:spPr/>
        <p:txBody>
          <a:bodyPr/>
          <a:lstStyle/>
          <a:p>
            <a:fld id="{2475FE23-B038-D649-BA1D-CF144A502C82}" type="slidenum">
              <a:rPr lang="en-US" smtClean="0"/>
              <a:t>‹#›</a:t>
            </a:fld>
            <a:endParaRPr lang="en-US"/>
          </a:p>
        </p:txBody>
      </p:sp>
      <p:sp>
        <p:nvSpPr>
          <p:cNvPr id="8" name="Picture Placeholder 20"/>
          <p:cNvSpPr>
            <a:spLocks noGrp="1" noChangeAspect="1"/>
          </p:cNvSpPr>
          <p:nvPr>
            <p:ph type="pic" sz="quarter" idx="14" hasCustomPrompt="1"/>
          </p:nvPr>
        </p:nvSpPr>
        <p:spPr>
          <a:xfrm>
            <a:off x="5743130" y="-5903"/>
            <a:ext cx="3405732" cy="6492049"/>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92049"/>
              <a:gd name="connsiteX1" fmla="*/ 3406895 w 3406895"/>
              <a:gd name="connsiteY1" fmla="*/ 12078 h 6492049"/>
              <a:gd name="connsiteX2" fmla="*/ 3403941 w 3406895"/>
              <a:gd name="connsiteY2" fmla="*/ 6492049 h 6492049"/>
              <a:gd name="connsiteX3" fmla="*/ 3400868 w 3406895"/>
              <a:gd name="connsiteY3" fmla="*/ 6480498 h 6492049"/>
              <a:gd name="connsiteX4" fmla="*/ 3405732 w 3406895"/>
              <a:gd name="connsiteY4" fmla="*/ 6483332 h 6492049"/>
              <a:gd name="connsiteX5" fmla="*/ 3185268 w 3406895"/>
              <a:gd name="connsiteY5" fmla="*/ 6472062 h 6492049"/>
              <a:gd name="connsiteX6" fmla="*/ 2893573 w 3406895"/>
              <a:gd name="connsiteY6" fmla="*/ 6388761 h 6492049"/>
              <a:gd name="connsiteX7" fmla="*/ 2798455 w 3406895"/>
              <a:gd name="connsiteY7" fmla="*/ 6356722 h 6492049"/>
              <a:gd name="connsiteX8" fmla="*/ 2684313 w 3406895"/>
              <a:gd name="connsiteY8" fmla="*/ 6375946 h 6492049"/>
              <a:gd name="connsiteX9" fmla="*/ 2595537 w 3406895"/>
              <a:gd name="connsiteY9" fmla="*/ 6395169 h 6492049"/>
              <a:gd name="connsiteX10" fmla="*/ 2551149 w 3406895"/>
              <a:gd name="connsiteY10" fmla="*/ 6388761 h 6492049"/>
              <a:gd name="connsiteX11" fmla="*/ 2392619 w 3406895"/>
              <a:gd name="connsiteY11" fmla="*/ 6273422 h 6492049"/>
              <a:gd name="connsiteX12" fmla="*/ 2246771 w 3406895"/>
              <a:gd name="connsiteY12" fmla="*/ 6177306 h 6492049"/>
              <a:gd name="connsiteX13" fmla="*/ 2050194 w 3406895"/>
              <a:gd name="connsiteY13" fmla="*/ 6286237 h 6492049"/>
              <a:gd name="connsiteX14" fmla="*/ 1967759 w 3406895"/>
              <a:gd name="connsiteY14" fmla="*/ 6343907 h 6492049"/>
              <a:gd name="connsiteX15" fmla="*/ 1898006 w 3406895"/>
              <a:gd name="connsiteY15" fmla="*/ 6382353 h 6492049"/>
              <a:gd name="connsiteX16" fmla="*/ 1872641 w 3406895"/>
              <a:gd name="connsiteY16" fmla="*/ 6384734 h 6492049"/>
              <a:gd name="connsiteX17" fmla="*/ 1847276 w 3406895"/>
              <a:gd name="connsiteY17" fmla="*/ 6388761 h 6492049"/>
              <a:gd name="connsiteX18" fmla="*/ 1828253 w 3406895"/>
              <a:gd name="connsiteY18" fmla="*/ 6382353 h 6492049"/>
              <a:gd name="connsiteX19" fmla="*/ 1802888 w 3406895"/>
              <a:gd name="connsiteY19" fmla="*/ 6375946 h 6492049"/>
              <a:gd name="connsiteX20" fmla="*/ 1676064 w 3406895"/>
              <a:gd name="connsiteY20" fmla="*/ 6363130 h 6492049"/>
              <a:gd name="connsiteX21" fmla="*/ 1561922 w 3406895"/>
              <a:gd name="connsiteY21" fmla="*/ 6401577 h 6492049"/>
              <a:gd name="connsiteX22" fmla="*/ 1384369 w 3406895"/>
              <a:gd name="connsiteY22" fmla="*/ 6446431 h 6492049"/>
              <a:gd name="connsiteX23" fmla="*/ 1113277 w 3406895"/>
              <a:gd name="connsiteY23" fmla="*/ 6452838 h 6492049"/>
              <a:gd name="connsiteX24" fmla="*/ 24008 w 3406895"/>
              <a:gd name="connsiteY24" fmla="*/ 6453309 h 6492049"/>
              <a:gd name="connsiteX25" fmla="*/ 23735 w 3406895"/>
              <a:gd name="connsiteY25" fmla="*/ 6411841 h 6492049"/>
              <a:gd name="connsiteX26" fmla="*/ 24253 w 3406895"/>
              <a:gd name="connsiteY26" fmla="*/ 6393608 h 6492049"/>
              <a:gd name="connsiteX27" fmla="*/ 242 w 3406895"/>
              <a:gd name="connsiteY27" fmla="*/ 0 h 6492049"/>
              <a:gd name="connsiteX0" fmla="*/ 242 w 3405732"/>
              <a:gd name="connsiteY0" fmla="*/ 0 h 6492049"/>
              <a:gd name="connsiteX1" fmla="*/ 3401285 w 3405732"/>
              <a:gd name="connsiteY1" fmla="*/ 858 h 6492049"/>
              <a:gd name="connsiteX2" fmla="*/ 3403941 w 3405732"/>
              <a:gd name="connsiteY2" fmla="*/ 6492049 h 6492049"/>
              <a:gd name="connsiteX3" fmla="*/ 3400868 w 3405732"/>
              <a:gd name="connsiteY3" fmla="*/ 6480498 h 6492049"/>
              <a:gd name="connsiteX4" fmla="*/ 3405732 w 3405732"/>
              <a:gd name="connsiteY4" fmla="*/ 6483332 h 6492049"/>
              <a:gd name="connsiteX5" fmla="*/ 3185268 w 3405732"/>
              <a:gd name="connsiteY5" fmla="*/ 6472062 h 6492049"/>
              <a:gd name="connsiteX6" fmla="*/ 2893573 w 3405732"/>
              <a:gd name="connsiteY6" fmla="*/ 6388761 h 6492049"/>
              <a:gd name="connsiteX7" fmla="*/ 2798455 w 3405732"/>
              <a:gd name="connsiteY7" fmla="*/ 6356722 h 6492049"/>
              <a:gd name="connsiteX8" fmla="*/ 2684313 w 3405732"/>
              <a:gd name="connsiteY8" fmla="*/ 6375946 h 6492049"/>
              <a:gd name="connsiteX9" fmla="*/ 2595537 w 3405732"/>
              <a:gd name="connsiteY9" fmla="*/ 6395169 h 6492049"/>
              <a:gd name="connsiteX10" fmla="*/ 2551149 w 3405732"/>
              <a:gd name="connsiteY10" fmla="*/ 6388761 h 6492049"/>
              <a:gd name="connsiteX11" fmla="*/ 2392619 w 3405732"/>
              <a:gd name="connsiteY11" fmla="*/ 6273422 h 6492049"/>
              <a:gd name="connsiteX12" fmla="*/ 2246771 w 3405732"/>
              <a:gd name="connsiteY12" fmla="*/ 6177306 h 6492049"/>
              <a:gd name="connsiteX13" fmla="*/ 2050194 w 3405732"/>
              <a:gd name="connsiteY13" fmla="*/ 6286237 h 6492049"/>
              <a:gd name="connsiteX14" fmla="*/ 1967759 w 3405732"/>
              <a:gd name="connsiteY14" fmla="*/ 6343907 h 6492049"/>
              <a:gd name="connsiteX15" fmla="*/ 1898006 w 3405732"/>
              <a:gd name="connsiteY15" fmla="*/ 6382353 h 6492049"/>
              <a:gd name="connsiteX16" fmla="*/ 1872641 w 3405732"/>
              <a:gd name="connsiteY16" fmla="*/ 6384734 h 6492049"/>
              <a:gd name="connsiteX17" fmla="*/ 1847276 w 3405732"/>
              <a:gd name="connsiteY17" fmla="*/ 6388761 h 6492049"/>
              <a:gd name="connsiteX18" fmla="*/ 1828253 w 3405732"/>
              <a:gd name="connsiteY18" fmla="*/ 6382353 h 6492049"/>
              <a:gd name="connsiteX19" fmla="*/ 1802888 w 3405732"/>
              <a:gd name="connsiteY19" fmla="*/ 6375946 h 6492049"/>
              <a:gd name="connsiteX20" fmla="*/ 1676064 w 3405732"/>
              <a:gd name="connsiteY20" fmla="*/ 6363130 h 6492049"/>
              <a:gd name="connsiteX21" fmla="*/ 1561922 w 3405732"/>
              <a:gd name="connsiteY21" fmla="*/ 6401577 h 6492049"/>
              <a:gd name="connsiteX22" fmla="*/ 1384369 w 3405732"/>
              <a:gd name="connsiteY22" fmla="*/ 6446431 h 6492049"/>
              <a:gd name="connsiteX23" fmla="*/ 1113277 w 3405732"/>
              <a:gd name="connsiteY23" fmla="*/ 6452838 h 6492049"/>
              <a:gd name="connsiteX24" fmla="*/ 24008 w 3405732"/>
              <a:gd name="connsiteY24" fmla="*/ 6453309 h 6492049"/>
              <a:gd name="connsiteX25" fmla="*/ 23735 w 3405732"/>
              <a:gd name="connsiteY25" fmla="*/ 6411841 h 6492049"/>
              <a:gd name="connsiteX26" fmla="*/ 24253 w 3405732"/>
              <a:gd name="connsiteY26" fmla="*/ 6393608 h 6492049"/>
              <a:gd name="connsiteX27" fmla="*/ 242 w 3405732"/>
              <a:gd name="connsiteY27" fmla="*/ 0 h 64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05732" h="6492049">
                <a:moveTo>
                  <a:pt x="242" y="0"/>
                </a:moveTo>
                <a:lnTo>
                  <a:pt x="3401285" y="858"/>
                </a:lnTo>
                <a:cubicBezTo>
                  <a:pt x="3399664" y="701114"/>
                  <a:pt x="3405562" y="5791793"/>
                  <a:pt x="3403941" y="6492049"/>
                </a:cubicBezTo>
                <a:lnTo>
                  <a:pt x="3400868" y="6480498"/>
                </a:lnTo>
                <a:cubicBezTo>
                  <a:pt x="3404111" y="6481443"/>
                  <a:pt x="3392762" y="6482387"/>
                  <a:pt x="3405732" y="6483332"/>
                </a:cubicBezTo>
                <a:cubicBezTo>
                  <a:pt x="3405646" y="6483332"/>
                  <a:pt x="3223306" y="6478468"/>
                  <a:pt x="3185268" y="6472062"/>
                </a:cubicBezTo>
                <a:cubicBezTo>
                  <a:pt x="3026738" y="6459246"/>
                  <a:pt x="2950643" y="6414392"/>
                  <a:pt x="2893573" y="6388761"/>
                </a:cubicBezTo>
                <a:cubicBezTo>
                  <a:pt x="2855526" y="6369538"/>
                  <a:pt x="2830161" y="6356722"/>
                  <a:pt x="2798455" y="6356722"/>
                </a:cubicBezTo>
                <a:cubicBezTo>
                  <a:pt x="2760408" y="6350315"/>
                  <a:pt x="2722360" y="6363130"/>
                  <a:pt x="2684313" y="6375946"/>
                </a:cubicBezTo>
                <a:cubicBezTo>
                  <a:pt x="2658949" y="6382353"/>
                  <a:pt x="2627243" y="6388761"/>
                  <a:pt x="2595537" y="6395169"/>
                </a:cubicBezTo>
                <a:cubicBezTo>
                  <a:pt x="2582854" y="6395169"/>
                  <a:pt x="2563831" y="6388761"/>
                  <a:pt x="2551149" y="6388761"/>
                </a:cubicBezTo>
                <a:cubicBezTo>
                  <a:pt x="2494078" y="6363130"/>
                  <a:pt x="2437007" y="6311868"/>
                  <a:pt x="2392619" y="6273422"/>
                </a:cubicBezTo>
                <a:cubicBezTo>
                  <a:pt x="2335548" y="6222160"/>
                  <a:pt x="2291160" y="6177306"/>
                  <a:pt x="2246771" y="6177306"/>
                </a:cubicBezTo>
                <a:cubicBezTo>
                  <a:pt x="2196042" y="6183714"/>
                  <a:pt x="2126289" y="6234976"/>
                  <a:pt x="2050194" y="6286237"/>
                </a:cubicBezTo>
                <a:cubicBezTo>
                  <a:pt x="2018488" y="6305461"/>
                  <a:pt x="1993124" y="6324684"/>
                  <a:pt x="1967759" y="6343907"/>
                </a:cubicBezTo>
                <a:cubicBezTo>
                  <a:pt x="1936053" y="6363130"/>
                  <a:pt x="1917029" y="6375946"/>
                  <a:pt x="1898006" y="6382353"/>
                </a:cubicBezTo>
                <a:lnTo>
                  <a:pt x="1872641" y="6384734"/>
                </a:lnTo>
                <a:cubicBezTo>
                  <a:pt x="1866300" y="6391142"/>
                  <a:pt x="1859959" y="6388761"/>
                  <a:pt x="1847276" y="6388761"/>
                </a:cubicBezTo>
                <a:cubicBezTo>
                  <a:pt x="1840935" y="6382353"/>
                  <a:pt x="1834594" y="6382353"/>
                  <a:pt x="1828253" y="6382353"/>
                </a:cubicBezTo>
                <a:cubicBezTo>
                  <a:pt x="1821911" y="6382353"/>
                  <a:pt x="1809229" y="6375946"/>
                  <a:pt x="1802888" y="6375946"/>
                </a:cubicBezTo>
                <a:cubicBezTo>
                  <a:pt x="1764841" y="6363130"/>
                  <a:pt x="1726793" y="6350315"/>
                  <a:pt x="1676064" y="6363130"/>
                </a:cubicBezTo>
                <a:cubicBezTo>
                  <a:pt x="1644358" y="6369538"/>
                  <a:pt x="1606311" y="6382353"/>
                  <a:pt x="1561922" y="6401577"/>
                </a:cubicBezTo>
                <a:cubicBezTo>
                  <a:pt x="1498511" y="6420800"/>
                  <a:pt x="1435099" y="6446431"/>
                  <a:pt x="1384369" y="6446431"/>
                </a:cubicBezTo>
                <a:cubicBezTo>
                  <a:pt x="1301934" y="6452838"/>
                  <a:pt x="1340004" y="6451692"/>
                  <a:pt x="1113277" y="6452838"/>
                </a:cubicBezTo>
                <a:lnTo>
                  <a:pt x="24008" y="6453309"/>
                </a:lnTo>
                <a:cubicBezTo>
                  <a:pt x="24076" y="6448613"/>
                  <a:pt x="23667" y="6416537"/>
                  <a:pt x="23735" y="6411841"/>
                </a:cubicBezTo>
                <a:cubicBezTo>
                  <a:pt x="23908" y="6395445"/>
                  <a:pt x="24080" y="6410004"/>
                  <a:pt x="24253" y="6393608"/>
                </a:cubicBezTo>
                <a:cubicBezTo>
                  <a:pt x="27495" y="5748475"/>
                  <a:pt x="-3000" y="645133"/>
                  <a:pt x="242" y="0"/>
                </a:cubicBezTo>
                <a:close/>
              </a:path>
            </a:pathLst>
          </a:custGeom>
        </p:spPr>
        <p:txBody>
          <a:bodyPr anchor="ctr"/>
          <a:lstStyle>
            <a:lvl1pPr algn="ctr">
              <a:defRPr b="0"/>
            </a:lvl1pPr>
          </a:lstStyle>
          <a:p>
            <a:r>
              <a:rPr lang="en-US" dirty="0" smtClean="0"/>
              <a:t>Click to insert picture</a:t>
            </a:r>
            <a:endParaRPr lang="en-US" dirty="0"/>
          </a:p>
        </p:txBody>
      </p:sp>
      <p:sp>
        <p:nvSpPr>
          <p:cNvPr id="12" name="Title Placeholder 1"/>
          <p:cNvSpPr>
            <a:spLocks noGrp="1"/>
          </p:cNvSpPr>
          <p:nvPr>
            <p:ph type="title"/>
          </p:nvPr>
        </p:nvSpPr>
        <p:spPr>
          <a:xfrm>
            <a:off x="435800" y="380390"/>
            <a:ext cx="5127955" cy="883638"/>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6"/>
          </p:nvPr>
        </p:nvSpPr>
        <p:spPr>
          <a:xfrm>
            <a:off x="436563" y="1424383"/>
            <a:ext cx="5130800" cy="48549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4349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 side pic &amp; subhea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74EB572-DBD8-2C43-B3D8-E8131E3AE4E9}" type="datetime1">
              <a:rPr lang="en-US" smtClean="0"/>
              <a:t>10/21/2019</a:t>
            </a:fld>
            <a:endParaRPr lang="en-US" dirty="0"/>
          </a:p>
        </p:txBody>
      </p:sp>
      <p:sp>
        <p:nvSpPr>
          <p:cNvPr id="9" name="Slide Number Placeholder 8"/>
          <p:cNvSpPr>
            <a:spLocks noGrp="1"/>
          </p:cNvSpPr>
          <p:nvPr>
            <p:ph type="sldNum" sz="quarter" idx="12"/>
          </p:nvPr>
        </p:nvSpPr>
        <p:spPr/>
        <p:txBody>
          <a:bodyPr/>
          <a:lstStyle/>
          <a:p>
            <a:fld id="{2475FE23-B038-D649-BA1D-CF144A502C82}" type="slidenum">
              <a:rPr lang="en-US" smtClean="0"/>
              <a:t>‹#›</a:t>
            </a:fld>
            <a:endParaRPr lang="en-US"/>
          </a:p>
        </p:txBody>
      </p:sp>
      <p:sp>
        <p:nvSpPr>
          <p:cNvPr id="8" name="Picture Placeholder 20"/>
          <p:cNvSpPr>
            <a:spLocks noGrp="1" noChangeAspect="1"/>
          </p:cNvSpPr>
          <p:nvPr>
            <p:ph type="pic" sz="quarter" idx="14" hasCustomPrompt="1"/>
          </p:nvPr>
        </p:nvSpPr>
        <p:spPr>
          <a:xfrm>
            <a:off x="5743130" y="-11512"/>
            <a:ext cx="3406895" cy="6497658"/>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97658"/>
              <a:gd name="connsiteX1" fmla="*/ 3406895 w 3406895"/>
              <a:gd name="connsiteY1" fmla="*/ 17687 h 6497658"/>
              <a:gd name="connsiteX2" fmla="*/ 3403941 w 3406895"/>
              <a:gd name="connsiteY2" fmla="*/ 6497658 h 6497658"/>
              <a:gd name="connsiteX3" fmla="*/ 3400868 w 3406895"/>
              <a:gd name="connsiteY3" fmla="*/ 6486107 h 6497658"/>
              <a:gd name="connsiteX4" fmla="*/ 3405732 w 3406895"/>
              <a:gd name="connsiteY4" fmla="*/ 6488941 h 6497658"/>
              <a:gd name="connsiteX5" fmla="*/ 3185268 w 3406895"/>
              <a:gd name="connsiteY5" fmla="*/ 6477671 h 6497658"/>
              <a:gd name="connsiteX6" fmla="*/ 2893573 w 3406895"/>
              <a:gd name="connsiteY6" fmla="*/ 6394370 h 6497658"/>
              <a:gd name="connsiteX7" fmla="*/ 2798455 w 3406895"/>
              <a:gd name="connsiteY7" fmla="*/ 6362331 h 6497658"/>
              <a:gd name="connsiteX8" fmla="*/ 2684313 w 3406895"/>
              <a:gd name="connsiteY8" fmla="*/ 6381555 h 6497658"/>
              <a:gd name="connsiteX9" fmla="*/ 2595537 w 3406895"/>
              <a:gd name="connsiteY9" fmla="*/ 6400778 h 6497658"/>
              <a:gd name="connsiteX10" fmla="*/ 2551149 w 3406895"/>
              <a:gd name="connsiteY10" fmla="*/ 6394370 h 6497658"/>
              <a:gd name="connsiteX11" fmla="*/ 2392619 w 3406895"/>
              <a:gd name="connsiteY11" fmla="*/ 6279031 h 6497658"/>
              <a:gd name="connsiteX12" fmla="*/ 2246771 w 3406895"/>
              <a:gd name="connsiteY12" fmla="*/ 6182915 h 6497658"/>
              <a:gd name="connsiteX13" fmla="*/ 2050194 w 3406895"/>
              <a:gd name="connsiteY13" fmla="*/ 6291846 h 6497658"/>
              <a:gd name="connsiteX14" fmla="*/ 1967759 w 3406895"/>
              <a:gd name="connsiteY14" fmla="*/ 6349516 h 6497658"/>
              <a:gd name="connsiteX15" fmla="*/ 1898006 w 3406895"/>
              <a:gd name="connsiteY15" fmla="*/ 6387962 h 6497658"/>
              <a:gd name="connsiteX16" fmla="*/ 1872641 w 3406895"/>
              <a:gd name="connsiteY16" fmla="*/ 6390343 h 6497658"/>
              <a:gd name="connsiteX17" fmla="*/ 1847276 w 3406895"/>
              <a:gd name="connsiteY17" fmla="*/ 6394370 h 6497658"/>
              <a:gd name="connsiteX18" fmla="*/ 1828253 w 3406895"/>
              <a:gd name="connsiteY18" fmla="*/ 6387962 h 6497658"/>
              <a:gd name="connsiteX19" fmla="*/ 1802888 w 3406895"/>
              <a:gd name="connsiteY19" fmla="*/ 6381555 h 6497658"/>
              <a:gd name="connsiteX20" fmla="*/ 1676064 w 3406895"/>
              <a:gd name="connsiteY20" fmla="*/ 6368739 h 6497658"/>
              <a:gd name="connsiteX21" fmla="*/ 1561922 w 3406895"/>
              <a:gd name="connsiteY21" fmla="*/ 6407186 h 6497658"/>
              <a:gd name="connsiteX22" fmla="*/ 1384369 w 3406895"/>
              <a:gd name="connsiteY22" fmla="*/ 6452040 h 6497658"/>
              <a:gd name="connsiteX23" fmla="*/ 1113277 w 3406895"/>
              <a:gd name="connsiteY23" fmla="*/ 6458447 h 6497658"/>
              <a:gd name="connsiteX24" fmla="*/ 24008 w 3406895"/>
              <a:gd name="connsiteY24" fmla="*/ 6458918 h 6497658"/>
              <a:gd name="connsiteX25" fmla="*/ 23735 w 3406895"/>
              <a:gd name="connsiteY25" fmla="*/ 6417450 h 6497658"/>
              <a:gd name="connsiteX26" fmla="*/ 24253 w 3406895"/>
              <a:gd name="connsiteY26" fmla="*/ 6399217 h 6497658"/>
              <a:gd name="connsiteX27" fmla="*/ 242 w 3406895"/>
              <a:gd name="connsiteY27" fmla="*/ 0 h 6497658"/>
              <a:gd name="connsiteX0" fmla="*/ 242 w 3406895"/>
              <a:gd name="connsiteY0" fmla="*/ 0 h 6497658"/>
              <a:gd name="connsiteX1" fmla="*/ 3406895 w 3406895"/>
              <a:gd name="connsiteY1" fmla="*/ 857 h 6497658"/>
              <a:gd name="connsiteX2" fmla="*/ 3403941 w 3406895"/>
              <a:gd name="connsiteY2" fmla="*/ 6497658 h 6497658"/>
              <a:gd name="connsiteX3" fmla="*/ 3400868 w 3406895"/>
              <a:gd name="connsiteY3" fmla="*/ 6486107 h 6497658"/>
              <a:gd name="connsiteX4" fmla="*/ 3405732 w 3406895"/>
              <a:gd name="connsiteY4" fmla="*/ 6488941 h 6497658"/>
              <a:gd name="connsiteX5" fmla="*/ 3185268 w 3406895"/>
              <a:gd name="connsiteY5" fmla="*/ 6477671 h 6497658"/>
              <a:gd name="connsiteX6" fmla="*/ 2893573 w 3406895"/>
              <a:gd name="connsiteY6" fmla="*/ 6394370 h 6497658"/>
              <a:gd name="connsiteX7" fmla="*/ 2798455 w 3406895"/>
              <a:gd name="connsiteY7" fmla="*/ 6362331 h 6497658"/>
              <a:gd name="connsiteX8" fmla="*/ 2684313 w 3406895"/>
              <a:gd name="connsiteY8" fmla="*/ 6381555 h 6497658"/>
              <a:gd name="connsiteX9" fmla="*/ 2595537 w 3406895"/>
              <a:gd name="connsiteY9" fmla="*/ 6400778 h 6497658"/>
              <a:gd name="connsiteX10" fmla="*/ 2551149 w 3406895"/>
              <a:gd name="connsiteY10" fmla="*/ 6394370 h 6497658"/>
              <a:gd name="connsiteX11" fmla="*/ 2392619 w 3406895"/>
              <a:gd name="connsiteY11" fmla="*/ 6279031 h 6497658"/>
              <a:gd name="connsiteX12" fmla="*/ 2246771 w 3406895"/>
              <a:gd name="connsiteY12" fmla="*/ 6182915 h 6497658"/>
              <a:gd name="connsiteX13" fmla="*/ 2050194 w 3406895"/>
              <a:gd name="connsiteY13" fmla="*/ 6291846 h 6497658"/>
              <a:gd name="connsiteX14" fmla="*/ 1967759 w 3406895"/>
              <a:gd name="connsiteY14" fmla="*/ 6349516 h 6497658"/>
              <a:gd name="connsiteX15" fmla="*/ 1898006 w 3406895"/>
              <a:gd name="connsiteY15" fmla="*/ 6387962 h 6497658"/>
              <a:gd name="connsiteX16" fmla="*/ 1872641 w 3406895"/>
              <a:gd name="connsiteY16" fmla="*/ 6390343 h 6497658"/>
              <a:gd name="connsiteX17" fmla="*/ 1847276 w 3406895"/>
              <a:gd name="connsiteY17" fmla="*/ 6394370 h 6497658"/>
              <a:gd name="connsiteX18" fmla="*/ 1828253 w 3406895"/>
              <a:gd name="connsiteY18" fmla="*/ 6387962 h 6497658"/>
              <a:gd name="connsiteX19" fmla="*/ 1802888 w 3406895"/>
              <a:gd name="connsiteY19" fmla="*/ 6381555 h 6497658"/>
              <a:gd name="connsiteX20" fmla="*/ 1676064 w 3406895"/>
              <a:gd name="connsiteY20" fmla="*/ 6368739 h 6497658"/>
              <a:gd name="connsiteX21" fmla="*/ 1561922 w 3406895"/>
              <a:gd name="connsiteY21" fmla="*/ 6407186 h 6497658"/>
              <a:gd name="connsiteX22" fmla="*/ 1384369 w 3406895"/>
              <a:gd name="connsiteY22" fmla="*/ 6452040 h 6497658"/>
              <a:gd name="connsiteX23" fmla="*/ 1113277 w 3406895"/>
              <a:gd name="connsiteY23" fmla="*/ 6458447 h 6497658"/>
              <a:gd name="connsiteX24" fmla="*/ 24008 w 3406895"/>
              <a:gd name="connsiteY24" fmla="*/ 6458918 h 6497658"/>
              <a:gd name="connsiteX25" fmla="*/ 23735 w 3406895"/>
              <a:gd name="connsiteY25" fmla="*/ 6417450 h 6497658"/>
              <a:gd name="connsiteX26" fmla="*/ 24253 w 3406895"/>
              <a:gd name="connsiteY26" fmla="*/ 6399217 h 6497658"/>
              <a:gd name="connsiteX27" fmla="*/ 242 w 3406895"/>
              <a:gd name="connsiteY27" fmla="*/ 0 h 649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06895" h="6497658">
                <a:moveTo>
                  <a:pt x="242" y="0"/>
                </a:moveTo>
                <a:lnTo>
                  <a:pt x="3406895" y="857"/>
                </a:lnTo>
                <a:cubicBezTo>
                  <a:pt x="3405274" y="701113"/>
                  <a:pt x="3405562" y="5797402"/>
                  <a:pt x="3403941" y="6497658"/>
                </a:cubicBezTo>
                <a:lnTo>
                  <a:pt x="3400868" y="6486107"/>
                </a:lnTo>
                <a:cubicBezTo>
                  <a:pt x="3404111" y="6487052"/>
                  <a:pt x="3392762" y="6487996"/>
                  <a:pt x="3405732" y="6488941"/>
                </a:cubicBezTo>
                <a:cubicBezTo>
                  <a:pt x="3405646" y="6488941"/>
                  <a:pt x="3223306" y="6484077"/>
                  <a:pt x="3185268" y="6477671"/>
                </a:cubicBezTo>
                <a:cubicBezTo>
                  <a:pt x="3026738" y="6464855"/>
                  <a:pt x="2950643" y="6420001"/>
                  <a:pt x="2893573" y="6394370"/>
                </a:cubicBezTo>
                <a:cubicBezTo>
                  <a:pt x="2855526" y="6375147"/>
                  <a:pt x="2830161" y="6362331"/>
                  <a:pt x="2798455" y="6362331"/>
                </a:cubicBezTo>
                <a:cubicBezTo>
                  <a:pt x="2760408" y="6355924"/>
                  <a:pt x="2722360" y="6368739"/>
                  <a:pt x="2684313" y="6381555"/>
                </a:cubicBezTo>
                <a:cubicBezTo>
                  <a:pt x="2658949" y="6387962"/>
                  <a:pt x="2627243" y="6394370"/>
                  <a:pt x="2595537" y="6400778"/>
                </a:cubicBezTo>
                <a:cubicBezTo>
                  <a:pt x="2582854" y="6400778"/>
                  <a:pt x="2563831" y="6394370"/>
                  <a:pt x="2551149" y="6394370"/>
                </a:cubicBezTo>
                <a:cubicBezTo>
                  <a:pt x="2494078" y="6368739"/>
                  <a:pt x="2437007" y="6317477"/>
                  <a:pt x="2392619" y="6279031"/>
                </a:cubicBezTo>
                <a:cubicBezTo>
                  <a:pt x="2335548" y="6227769"/>
                  <a:pt x="2291160" y="6182915"/>
                  <a:pt x="2246771" y="6182915"/>
                </a:cubicBezTo>
                <a:cubicBezTo>
                  <a:pt x="2196042" y="6189323"/>
                  <a:pt x="2126289" y="6240585"/>
                  <a:pt x="2050194" y="6291846"/>
                </a:cubicBezTo>
                <a:cubicBezTo>
                  <a:pt x="2018488" y="6311070"/>
                  <a:pt x="1993124" y="6330293"/>
                  <a:pt x="1967759" y="6349516"/>
                </a:cubicBezTo>
                <a:cubicBezTo>
                  <a:pt x="1936053" y="6368739"/>
                  <a:pt x="1917029" y="6381555"/>
                  <a:pt x="1898006" y="6387962"/>
                </a:cubicBezTo>
                <a:lnTo>
                  <a:pt x="1872641" y="6390343"/>
                </a:lnTo>
                <a:cubicBezTo>
                  <a:pt x="1866300" y="6396751"/>
                  <a:pt x="1859959" y="6394370"/>
                  <a:pt x="1847276" y="6394370"/>
                </a:cubicBezTo>
                <a:cubicBezTo>
                  <a:pt x="1840935" y="6387962"/>
                  <a:pt x="1834594" y="6387962"/>
                  <a:pt x="1828253" y="6387962"/>
                </a:cubicBezTo>
                <a:cubicBezTo>
                  <a:pt x="1821911" y="6387962"/>
                  <a:pt x="1809229" y="6381555"/>
                  <a:pt x="1802888" y="6381555"/>
                </a:cubicBezTo>
                <a:cubicBezTo>
                  <a:pt x="1764841" y="6368739"/>
                  <a:pt x="1726793" y="6355924"/>
                  <a:pt x="1676064" y="6368739"/>
                </a:cubicBezTo>
                <a:cubicBezTo>
                  <a:pt x="1644358" y="6375147"/>
                  <a:pt x="1606311" y="6387962"/>
                  <a:pt x="1561922" y="6407186"/>
                </a:cubicBezTo>
                <a:cubicBezTo>
                  <a:pt x="1498511" y="6426409"/>
                  <a:pt x="1435099" y="6452040"/>
                  <a:pt x="1384369" y="6452040"/>
                </a:cubicBezTo>
                <a:cubicBezTo>
                  <a:pt x="1301934" y="6458447"/>
                  <a:pt x="1340004" y="6457301"/>
                  <a:pt x="1113277" y="6458447"/>
                </a:cubicBezTo>
                <a:lnTo>
                  <a:pt x="24008" y="6458918"/>
                </a:lnTo>
                <a:cubicBezTo>
                  <a:pt x="24076" y="6454222"/>
                  <a:pt x="23667" y="6422146"/>
                  <a:pt x="23735" y="6417450"/>
                </a:cubicBezTo>
                <a:cubicBezTo>
                  <a:pt x="23908" y="6401054"/>
                  <a:pt x="24080" y="6415613"/>
                  <a:pt x="24253" y="6399217"/>
                </a:cubicBezTo>
                <a:cubicBezTo>
                  <a:pt x="27495" y="5754084"/>
                  <a:pt x="-3000" y="645133"/>
                  <a:pt x="242" y="0"/>
                </a:cubicBezTo>
                <a:close/>
              </a:path>
            </a:pathLst>
          </a:custGeom>
        </p:spPr>
        <p:txBody>
          <a:bodyPr anchor="ctr"/>
          <a:lstStyle>
            <a:lvl1pPr algn="ctr">
              <a:defRPr b="0"/>
            </a:lvl1pPr>
          </a:lstStyle>
          <a:p>
            <a:r>
              <a:rPr lang="en-US" dirty="0" smtClean="0"/>
              <a:t>Click to insert picture</a:t>
            </a:r>
            <a:endParaRPr lang="en-US" dirty="0"/>
          </a:p>
        </p:txBody>
      </p:sp>
      <p:sp>
        <p:nvSpPr>
          <p:cNvPr id="12" name="Text Placeholder 6"/>
          <p:cNvSpPr>
            <a:spLocks noGrp="1"/>
          </p:cNvSpPr>
          <p:nvPr>
            <p:ph type="body" sz="quarter" idx="15" hasCustomPrompt="1"/>
          </p:nvPr>
        </p:nvSpPr>
        <p:spPr>
          <a:xfrm>
            <a:off x="438912" y="1264067"/>
            <a:ext cx="5127955"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smtClean="0"/>
              <a:t>Click to edit Master subtitle</a:t>
            </a:r>
          </a:p>
        </p:txBody>
      </p:sp>
      <p:sp>
        <p:nvSpPr>
          <p:cNvPr id="13" name="Title Placeholder 1"/>
          <p:cNvSpPr>
            <a:spLocks noGrp="1"/>
          </p:cNvSpPr>
          <p:nvPr>
            <p:ph type="title"/>
          </p:nvPr>
        </p:nvSpPr>
        <p:spPr>
          <a:xfrm>
            <a:off x="435800" y="380390"/>
            <a:ext cx="5127955" cy="883638"/>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6"/>
          </p:nvPr>
        </p:nvSpPr>
        <p:spPr>
          <a:xfrm>
            <a:off x="436563" y="1901952"/>
            <a:ext cx="5127625" cy="43799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097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 2 column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68882A-4F42-7246-BC7E-67D8D6788B9F}" type="datetime1">
              <a:rPr lang="en-US" smtClean="0"/>
              <a:t>10/21/2019</a:t>
            </a:fld>
            <a:endParaRPr lang="en-US"/>
          </a:p>
        </p:txBody>
      </p:sp>
      <p:sp>
        <p:nvSpPr>
          <p:cNvPr id="7" name="Slide Number Placeholder 6"/>
          <p:cNvSpPr>
            <a:spLocks noGrp="1"/>
          </p:cNvSpPr>
          <p:nvPr>
            <p:ph type="sldNum" sz="quarter" idx="12"/>
          </p:nvPr>
        </p:nvSpPr>
        <p:spPr/>
        <p:txBody>
          <a:bodyPr/>
          <a:lstStyle/>
          <a:p>
            <a:fld id="{2475FE23-B038-D649-BA1D-CF144A502C82}" type="slidenum">
              <a:rPr lang="en-US" smtClean="0"/>
              <a:t>‹#›</a:t>
            </a:fld>
            <a:endParaRPr lang="en-US"/>
          </a:p>
        </p:txBody>
      </p:sp>
      <p:sp>
        <p:nvSpPr>
          <p:cNvPr id="10"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3"/>
          </p:nvPr>
        </p:nvSpPr>
        <p:spPr>
          <a:xfrm>
            <a:off x="438912" y="1024128"/>
            <a:ext cx="4050792" cy="498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4"/>
          </p:nvPr>
        </p:nvSpPr>
        <p:spPr>
          <a:xfrm>
            <a:off x="4645152" y="1023938"/>
            <a:ext cx="4023360" cy="498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2967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 2 columns &amp; subhea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EE91298-EB2F-154B-A9CF-86A7E3C0A87C}" type="datetime1">
              <a:rPr lang="en-US" smtClean="0"/>
              <a:t>10/21/2019</a:t>
            </a:fld>
            <a:endParaRPr lang="en-US" dirty="0"/>
          </a:p>
        </p:txBody>
      </p:sp>
      <p:sp>
        <p:nvSpPr>
          <p:cNvPr id="9" name="Slide Number Placeholder 8"/>
          <p:cNvSpPr>
            <a:spLocks noGrp="1"/>
          </p:cNvSpPr>
          <p:nvPr>
            <p:ph type="sldNum" sz="quarter" idx="12"/>
          </p:nvPr>
        </p:nvSpPr>
        <p:spPr/>
        <p:txBody>
          <a:bodyPr/>
          <a:lstStyle/>
          <a:p>
            <a:fld id="{2475FE23-B038-D649-BA1D-CF144A502C82}" type="slidenum">
              <a:rPr lang="en-US" smtClean="0"/>
              <a:t>‹#›</a:t>
            </a:fld>
            <a:endParaRPr lang="en-US"/>
          </a:p>
        </p:txBody>
      </p:sp>
      <p:sp>
        <p:nvSpPr>
          <p:cNvPr id="10" name="Text Placeholder 6"/>
          <p:cNvSpPr>
            <a:spLocks noGrp="1"/>
          </p:cNvSpPr>
          <p:nvPr>
            <p:ph type="body" sz="quarter" idx="14" hasCustomPrompt="1"/>
          </p:nvPr>
        </p:nvSpPr>
        <p:spPr>
          <a:xfrm>
            <a:off x="438912" y="861742"/>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smtClean="0"/>
              <a:t>Click to edit Master subtitle</a:t>
            </a:r>
          </a:p>
        </p:txBody>
      </p:sp>
      <p:sp>
        <p:nvSpPr>
          <p:cNvPr id="11"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5"/>
          </p:nvPr>
        </p:nvSpPr>
        <p:spPr>
          <a:xfrm>
            <a:off x="438150" y="1499616"/>
            <a:ext cx="4050792" cy="45079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16"/>
          </p:nvPr>
        </p:nvSpPr>
        <p:spPr>
          <a:xfrm>
            <a:off x="4645152" y="1500188"/>
            <a:ext cx="4023360" cy="4506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2434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w/ pic">
    <p:spTree>
      <p:nvGrpSpPr>
        <p:cNvPr id="1" name=""/>
        <p:cNvGrpSpPr/>
        <p:nvPr/>
      </p:nvGrpSpPr>
      <p:grpSpPr>
        <a:xfrm>
          <a:off x="0" y="0"/>
          <a:ext cx="0" cy="0"/>
          <a:chOff x="0" y="0"/>
          <a:chExt cx="0" cy="0"/>
        </a:xfrm>
      </p:grpSpPr>
      <p:sp>
        <p:nvSpPr>
          <p:cNvPr id="10" name="Picture Placeholder 20"/>
          <p:cNvSpPr>
            <a:spLocks noGrp="1" noChangeAspect="1"/>
          </p:cNvSpPr>
          <p:nvPr>
            <p:ph type="pic" sz="quarter" idx="14" hasCustomPrompt="1"/>
          </p:nvPr>
        </p:nvSpPr>
        <p:spPr>
          <a:xfrm>
            <a:off x="11769751" y="-1998"/>
            <a:ext cx="9157118" cy="6488144"/>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1 w 9156401"/>
              <a:gd name="connsiteY0" fmla="*/ 0 h 6488144"/>
              <a:gd name="connsiteX1" fmla="*/ 9156401 w 9156401"/>
              <a:gd name="connsiteY1" fmla="*/ 8173 h 6488144"/>
              <a:gd name="connsiteX2" fmla="*/ 9153447 w 9156401"/>
              <a:gd name="connsiteY2" fmla="*/ 6488144 h 6488144"/>
              <a:gd name="connsiteX3" fmla="*/ 9150374 w 9156401"/>
              <a:gd name="connsiteY3" fmla="*/ 6476593 h 6488144"/>
              <a:gd name="connsiteX4" fmla="*/ 9155238 w 9156401"/>
              <a:gd name="connsiteY4" fmla="*/ 6479427 h 6488144"/>
              <a:gd name="connsiteX5" fmla="*/ 8934774 w 9156401"/>
              <a:gd name="connsiteY5" fmla="*/ 6468157 h 6488144"/>
              <a:gd name="connsiteX6" fmla="*/ 8643079 w 9156401"/>
              <a:gd name="connsiteY6" fmla="*/ 6384856 h 6488144"/>
              <a:gd name="connsiteX7" fmla="*/ 8547961 w 9156401"/>
              <a:gd name="connsiteY7" fmla="*/ 6352817 h 6488144"/>
              <a:gd name="connsiteX8" fmla="*/ 8433819 w 9156401"/>
              <a:gd name="connsiteY8" fmla="*/ 6372041 h 6488144"/>
              <a:gd name="connsiteX9" fmla="*/ 8345043 w 9156401"/>
              <a:gd name="connsiteY9" fmla="*/ 6391264 h 6488144"/>
              <a:gd name="connsiteX10" fmla="*/ 8300655 w 9156401"/>
              <a:gd name="connsiteY10" fmla="*/ 6384856 h 6488144"/>
              <a:gd name="connsiteX11" fmla="*/ 8142125 w 9156401"/>
              <a:gd name="connsiteY11" fmla="*/ 6269517 h 6488144"/>
              <a:gd name="connsiteX12" fmla="*/ 7996277 w 9156401"/>
              <a:gd name="connsiteY12" fmla="*/ 6173401 h 6488144"/>
              <a:gd name="connsiteX13" fmla="*/ 7799700 w 9156401"/>
              <a:gd name="connsiteY13" fmla="*/ 6282332 h 6488144"/>
              <a:gd name="connsiteX14" fmla="*/ 7717265 w 9156401"/>
              <a:gd name="connsiteY14" fmla="*/ 6340002 h 6488144"/>
              <a:gd name="connsiteX15" fmla="*/ 7647512 w 9156401"/>
              <a:gd name="connsiteY15" fmla="*/ 6378448 h 6488144"/>
              <a:gd name="connsiteX16" fmla="*/ 7622147 w 9156401"/>
              <a:gd name="connsiteY16" fmla="*/ 6380829 h 6488144"/>
              <a:gd name="connsiteX17" fmla="*/ 7596782 w 9156401"/>
              <a:gd name="connsiteY17" fmla="*/ 6384856 h 6488144"/>
              <a:gd name="connsiteX18" fmla="*/ 7577759 w 9156401"/>
              <a:gd name="connsiteY18" fmla="*/ 6378448 h 6488144"/>
              <a:gd name="connsiteX19" fmla="*/ 7552394 w 9156401"/>
              <a:gd name="connsiteY19" fmla="*/ 6372041 h 6488144"/>
              <a:gd name="connsiteX20" fmla="*/ 7425570 w 9156401"/>
              <a:gd name="connsiteY20" fmla="*/ 6359225 h 6488144"/>
              <a:gd name="connsiteX21" fmla="*/ 7311428 w 9156401"/>
              <a:gd name="connsiteY21" fmla="*/ 6397672 h 6488144"/>
              <a:gd name="connsiteX22" fmla="*/ 7133875 w 9156401"/>
              <a:gd name="connsiteY22" fmla="*/ 6442526 h 6488144"/>
              <a:gd name="connsiteX23" fmla="*/ 6862783 w 9156401"/>
              <a:gd name="connsiteY23" fmla="*/ 6448933 h 6488144"/>
              <a:gd name="connsiteX24" fmla="*/ 5773514 w 9156401"/>
              <a:gd name="connsiteY24" fmla="*/ 6449404 h 6488144"/>
              <a:gd name="connsiteX25" fmla="*/ 5773241 w 9156401"/>
              <a:gd name="connsiteY25" fmla="*/ 6407936 h 6488144"/>
              <a:gd name="connsiteX26" fmla="*/ 5773759 w 9156401"/>
              <a:gd name="connsiteY26" fmla="*/ 6389703 h 6488144"/>
              <a:gd name="connsiteX27" fmla="*/ 1 w 9156401"/>
              <a:gd name="connsiteY27" fmla="*/ 0 h 6488144"/>
              <a:gd name="connsiteX0" fmla="*/ 12565 w 9168965"/>
              <a:gd name="connsiteY0" fmla="*/ 0 h 6488144"/>
              <a:gd name="connsiteX1" fmla="*/ 9168965 w 9168965"/>
              <a:gd name="connsiteY1" fmla="*/ 8173 h 6488144"/>
              <a:gd name="connsiteX2" fmla="*/ 9166011 w 9168965"/>
              <a:gd name="connsiteY2" fmla="*/ 6488144 h 6488144"/>
              <a:gd name="connsiteX3" fmla="*/ 9162938 w 9168965"/>
              <a:gd name="connsiteY3" fmla="*/ 6476593 h 6488144"/>
              <a:gd name="connsiteX4" fmla="*/ 9167802 w 9168965"/>
              <a:gd name="connsiteY4" fmla="*/ 6479427 h 6488144"/>
              <a:gd name="connsiteX5" fmla="*/ 8947338 w 9168965"/>
              <a:gd name="connsiteY5" fmla="*/ 6468157 h 6488144"/>
              <a:gd name="connsiteX6" fmla="*/ 8655643 w 9168965"/>
              <a:gd name="connsiteY6" fmla="*/ 6384856 h 6488144"/>
              <a:gd name="connsiteX7" fmla="*/ 8560525 w 9168965"/>
              <a:gd name="connsiteY7" fmla="*/ 6352817 h 6488144"/>
              <a:gd name="connsiteX8" fmla="*/ 8446383 w 9168965"/>
              <a:gd name="connsiteY8" fmla="*/ 6372041 h 6488144"/>
              <a:gd name="connsiteX9" fmla="*/ 8357607 w 9168965"/>
              <a:gd name="connsiteY9" fmla="*/ 6391264 h 6488144"/>
              <a:gd name="connsiteX10" fmla="*/ 8313219 w 9168965"/>
              <a:gd name="connsiteY10" fmla="*/ 6384856 h 6488144"/>
              <a:gd name="connsiteX11" fmla="*/ 8154689 w 9168965"/>
              <a:gd name="connsiteY11" fmla="*/ 6269517 h 6488144"/>
              <a:gd name="connsiteX12" fmla="*/ 8008841 w 9168965"/>
              <a:gd name="connsiteY12" fmla="*/ 6173401 h 6488144"/>
              <a:gd name="connsiteX13" fmla="*/ 7812264 w 9168965"/>
              <a:gd name="connsiteY13" fmla="*/ 6282332 h 6488144"/>
              <a:gd name="connsiteX14" fmla="*/ 7729829 w 9168965"/>
              <a:gd name="connsiteY14" fmla="*/ 6340002 h 6488144"/>
              <a:gd name="connsiteX15" fmla="*/ 7660076 w 9168965"/>
              <a:gd name="connsiteY15" fmla="*/ 6378448 h 6488144"/>
              <a:gd name="connsiteX16" fmla="*/ 7634711 w 9168965"/>
              <a:gd name="connsiteY16" fmla="*/ 6380829 h 6488144"/>
              <a:gd name="connsiteX17" fmla="*/ 7609346 w 9168965"/>
              <a:gd name="connsiteY17" fmla="*/ 6384856 h 6488144"/>
              <a:gd name="connsiteX18" fmla="*/ 7590323 w 9168965"/>
              <a:gd name="connsiteY18" fmla="*/ 6378448 h 6488144"/>
              <a:gd name="connsiteX19" fmla="*/ 7564958 w 9168965"/>
              <a:gd name="connsiteY19" fmla="*/ 6372041 h 6488144"/>
              <a:gd name="connsiteX20" fmla="*/ 7438134 w 9168965"/>
              <a:gd name="connsiteY20" fmla="*/ 6359225 h 6488144"/>
              <a:gd name="connsiteX21" fmla="*/ 7323992 w 9168965"/>
              <a:gd name="connsiteY21" fmla="*/ 6397672 h 6488144"/>
              <a:gd name="connsiteX22" fmla="*/ 7146439 w 9168965"/>
              <a:gd name="connsiteY22" fmla="*/ 6442526 h 6488144"/>
              <a:gd name="connsiteX23" fmla="*/ 6875347 w 9168965"/>
              <a:gd name="connsiteY23" fmla="*/ 6448933 h 6488144"/>
              <a:gd name="connsiteX24" fmla="*/ 5786078 w 9168965"/>
              <a:gd name="connsiteY24" fmla="*/ 6449404 h 6488144"/>
              <a:gd name="connsiteX25" fmla="*/ 5785805 w 9168965"/>
              <a:gd name="connsiteY25" fmla="*/ 6407936 h 6488144"/>
              <a:gd name="connsiteX26" fmla="*/ 0 w 9168965"/>
              <a:gd name="connsiteY26" fmla="*/ 6448225 h 6488144"/>
              <a:gd name="connsiteX27" fmla="*/ 12565 w 9168965"/>
              <a:gd name="connsiteY27" fmla="*/ 0 h 6488144"/>
              <a:gd name="connsiteX0" fmla="*/ 12565 w 9168965"/>
              <a:gd name="connsiteY0" fmla="*/ 0 h 6488144"/>
              <a:gd name="connsiteX1" fmla="*/ 9168965 w 9168965"/>
              <a:gd name="connsiteY1" fmla="*/ 8173 h 6488144"/>
              <a:gd name="connsiteX2" fmla="*/ 9166011 w 9168965"/>
              <a:gd name="connsiteY2" fmla="*/ 6488144 h 6488144"/>
              <a:gd name="connsiteX3" fmla="*/ 9162938 w 9168965"/>
              <a:gd name="connsiteY3" fmla="*/ 6476593 h 6488144"/>
              <a:gd name="connsiteX4" fmla="*/ 9167802 w 9168965"/>
              <a:gd name="connsiteY4" fmla="*/ 6479427 h 6488144"/>
              <a:gd name="connsiteX5" fmla="*/ 8947338 w 9168965"/>
              <a:gd name="connsiteY5" fmla="*/ 6468157 h 6488144"/>
              <a:gd name="connsiteX6" fmla="*/ 8655643 w 9168965"/>
              <a:gd name="connsiteY6" fmla="*/ 6384856 h 6488144"/>
              <a:gd name="connsiteX7" fmla="*/ 8560525 w 9168965"/>
              <a:gd name="connsiteY7" fmla="*/ 6352817 h 6488144"/>
              <a:gd name="connsiteX8" fmla="*/ 8446383 w 9168965"/>
              <a:gd name="connsiteY8" fmla="*/ 6372041 h 6488144"/>
              <a:gd name="connsiteX9" fmla="*/ 8357607 w 9168965"/>
              <a:gd name="connsiteY9" fmla="*/ 6391264 h 6488144"/>
              <a:gd name="connsiteX10" fmla="*/ 8313219 w 9168965"/>
              <a:gd name="connsiteY10" fmla="*/ 6384856 h 6488144"/>
              <a:gd name="connsiteX11" fmla="*/ 8154689 w 9168965"/>
              <a:gd name="connsiteY11" fmla="*/ 6269517 h 6488144"/>
              <a:gd name="connsiteX12" fmla="*/ 8008841 w 9168965"/>
              <a:gd name="connsiteY12" fmla="*/ 6173401 h 6488144"/>
              <a:gd name="connsiteX13" fmla="*/ 7812264 w 9168965"/>
              <a:gd name="connsiteY13" fmla="*/ 6282332 h 6488144"/>
              <a:gd name="connsiteX14" fmla="*/ 7729829 w 9168965"/>
              <a:gd name="connsiteY14" fmla="*/ 6340002 h 6488144"/>
              <a:gd name="connsiteX15" fmla="*/ 7660076 w 9168965"/>
              <a:gd name="connsiteY15" fmla="*/ 6378448 h 6488144"/>
              <a:gd name="connsiteX16" fmla="*/ 7634711 w 9168965"/>
              <a:gd name="connsiteY16" fmla="*/ 6380829 h 6488144"/>
              <a:gd name="connsiteX17" fmla="*/ 7609346 w 9168965"/>
              <a:gd name="connsiteY17" fmla="*/ 6384856 h 6488144"/>
              <a:gd name="connsiteX18" fmla="*/ 7590323 w 9168965"/>
              <a:gd name="connsiteY18" fmla="*/ 6378448 h 6488144"/>
              <a:gd name="connsiteX19" fmla="*/ 7564958 w 9168965"/>
              <a:gd name="connsiteY19" fmla="*/ 6372041 h 6488144"/>
              <a:gd name="connsiteX20" fmla="*/ 7438134 w 9168965"/>
              <a:gd name="connsiteY20" fmla="*/ 6359225 h 6488144"/>
              <a:gd name="connsiteX21" fmla="*/ 7323992 w 9168965"/>
              <a:gd name="connsiteY21" fmla="*/ 6397672 h 6488144"/>
              <a:gd name="connsiteX22" fmla="*/ 7146439 w 9168965"/>
              <a:gd name="connsiteY22" fmla="*/ 6442526 h 6488144"/>
              <a:gd name="connsiteX23" fmla="*/ 6875347 w 9168965"/>
              <a:gd name="connsiteY23" fmla="*/ 6448933 h 6488144"/>
              <a:gd name="connsiteX24" fmla="*/ 5786078 w 9168965"/>
              <a:gd name="connsiteY24" fmla="*/ 6449404 h 6488144"/>
              <a:gd name="connsiteX25" fmla="*/ 50689 w 9168965"/>
              <a:gd name="connsiteY25" fmla="*/ 6451827 h 6488144"/>
              <a:gd name="connsiteX26" fmla="*/ 0 w 9168965"/>
              <a:gd name="connsiteY26" fmla="*/ 6448225 h 6488144"/>
              <a:gd name="connsiteX27" fmla="*/ 12565 w 9168965"/>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45666 w 9163942"/>
              <a:gd name="connsiteY25" fmla="*/ 6451827 h 6488144"/>
              <a:gd name="connsiteX26" fmla="*/ 1 w 9163942"/>
              <a:gd name="connsiteY26" fmla="*/ 6448225 h 6488144"/>
              <a:gd name="connsiteX27" fmla="*/ 7542 w 9163942"/>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362189 w 9163942"/>
              <a:gd name="connsiteY25" fmla="*/ 6019748 h 6488144"/>
              <a:gd name="connsiteX26" fmla="*/ 1 w 9163942"/>
              <a:gd name="connsiteY26" fmla="*/ 6448225 h 6488144"/>
              <a:gd name="connsiteX27" fmla="*/ 7542 w 9163942"/>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291850 w 9163942"/>
              <a:gd name="connsiteY25" fmla="*/ 6446803 h 6488144"/>
              <a:gd name="connsiteX26" fmla="*/ 1 w 9163942"/>
              <a:gd name="connsiteY26" fmla="*/ 6448225 h 6488144"/>
              <a:gd name="connsiteX27" fmla="*/ 7542 w 9163942"/>
              <a:gd name="connsiteY27" fmla="*/ 0 h 6488144"/>
              <a:gd name="connsiteX0" fmla="*/ 71 w 9156471"/>
              <a:gd name="connsiteY0" fmla="*/ 0 h 6488144"/>
              <a:gd name="connsiteX1" fmla="*/ 9156471 w 9156471"/>
              <a:gd name="connsiteY1" fmla="*/ 8173 h 6488144"/>
              <a:gd name="connsiteX2" fmla="*/ 9153517 w 9156471"/>
              <a:gd name="connsiteY2" fmla="*/ 6488144 h 6488144"/>
              <a:gd name="connsiteX3" fmla="*/ 9150444 w 9156471"/>
              <a:gd name="connsiteY3" fmla="*/ 6476593 h 6488144"/>
              <a:gd name="connsiteX4" fmla="*/ 9155308 w 9156471"/>
              <a:gd name="connsiteY4" fmla="*/ 6479427 h 6488144"/>
              <a:gd name="connsiteX5" fmla="*/ 8934844 w 9156471"/>
              <a:gd name="connsiteY5" fmla="*/ 6468157 h 6488144"/>
              <a:gd name="connsiteX6" fmla="*/ 8643149 w 9156471"/>
              <a:gd name="connsiteY6" fmla="*/ 6384856 h 6488144"/>
              <a:gd name="connsiteX7" fmla="*/ 8548031 w 9156471"/>
              <a:gd name="connsiteY7" fmla="*/ 6352817 h 6488144"/>
              <a:gd name="connsiteX8" fmla="*/ 8433889 w 9156471"/>
              <a:gd name="connsiteY8" fmla="*/ 6372041 h 6488144"/>
              <a:gd name="connsiteX9" fmla="*/ 8345113 w 9156471"/>
              <a:gd name="connsiteY9" fmla="*/ 6391264 h 6488144"/>
              <a:gd name="connsiteX10" fmla="*/ 8300725 w 9156471"/>
              <a:gd name="connsiteY10" fmla="*/ 6384856 h 6488144"/>
              <a:gd name="connsiteX11" fmla="*/ 8142195 w 9156471"/>
              <a:gd name="connsiteY11" fmla="*/ 6269517 h 6488144"/>
              <a:gd name="connsiteX12" fmla="*/ 7996347 w 9156471"/>
              <a:gd name="connsiteY12" fmla="*/ 6173401 h 6488144"/>
              <a:gd name="connsiteX13" fmla="*/ 7799770 w 9156471"/>
              <a:gd name="connsiteY13" fmla="*/ 6282332 h 6488144"/>
              <a:gd name="connsiteX14" fmla="*/ 7717335 w 9156471"/>
              <a:gd name="connsiteY14" fmla="*/ 6340002 h 6488144"/>
              <a:gd name="connsiteX15" fmla="*/ 7647582 w 9156471"/>
              <a:gd name="connsiteY15" fmla="*/ 6378448 h 6488144"/>
              <a:gd name="connsiteX16" fmla="*/ 7622217 w 9156471"/>
              <a:gd name="connsiteY16" fmla="*/ 6380829 h 6488144"/>
              <a:gd name="connsiteX17" fmla="*/ 7596852 w 9156471"/>
              <a:gd name="connsiteY17" fmla="*/ 6384856 h 6488144"/>
              <a:gd name="connsiteX18" fmla="*/ 7577829 w 9156471"/>
              <a:gd name="connsiteY18" fmla="*/ 6378448 h 6488144"/>
              <a:gd name="connsiteX19" fmla="*/ 7552464 w 9156471"/>
              <a:gd name="connsiteY19" fmla="*/ 6372041 h 6488144"/>
              <a:gd name="connsiteX20" fmla="*/ 7425640 w 9156471"/>
              <a:gd name="connsiteY20" fmla="*/ 6359225 h 6488144"/>
              <a:gd name="connsiteX21" fmla="*/ 7311498 w 9156471"/>
              <a:gd name="connsiteY21" fmla="*/ 6397672 h 6488144"/>
              <a:gd name="connsiteX22" fmla="*/ 7133945 w 9156471"/>
              <a:gd name="connsiteY22" fmla="*/ 6442526 h 6488144"/>
              <a:gd name="connsiteX23" fmla="*/ 6862853 w 9156471"/>
              <a:gd name="connsiteY23" fmla="*/ 6448933 h 6488144"/>
              <a:gd name="connsiteX24" fmla="*/ 5773584 w 9156471"/>
              <a:gd name="connsiteY24" fmla="*/ 6449404 h 6488144"/>
              <a:gd name="connsiteX25" fmla="*/ 284379 w 9156471"/>
              <a:gd name="connsiteY25" fmla="*/ 6446803 h 6488144"/>
              <a:gd name="connsiteX26" fmla="*/ 103062 w 9156471"/>
              <a:gd name="connsiteY26" fmla="*/ 6081460 h 6488144"/>
              <a:gd name="connsiteX27" fmla="*/ 71 w 9156471"/>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286825 w 9158917"/>
              <a:gd name="connsiteY25" fmla="*/ 6446803 h 6488144"/>
              <a:gd name="connsiteX26" fmla="*/ 0 w 9158917"/>
              <a:gd name="connsiteY26" fmla="*/ 6438177 h 6488144"/>
              <a:gd name="connsiteX27" fmla="*/ 2517 w 9158917"/>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291849 w 9158917"/>
              <a:gd name="connsiteY25" fmla="*/ 6291054 h 6488144"/>
              <a:gd name="connsiteX26" fmla="*/ 0 w 9158917"/>
              <a:gd name="connsiteY26" fmla="*/ 6438177 h 6488144"/>
              <a:gd name="connsiteX27" fmla="*/ 2517 w 9158917"/>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5788297 w 9158917"/>
              <a:gd name="connsiteY25" fmla="*/ 6456852 h 6488144"/>
              <a:gd name="connsiteX26" fmla="*/ 0 w 9158917"/>
              <a:gd name="connsiteY26" fmla="*/ 6438177 h 6488144"/>
              <a:gd name="connsiteX27" fmla="*/ 2517 w 9158917"/>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5786498 w 9157118"/>
              <a:gd name="connsiteY25" fmla="*/ 6456852 h 6488144"/>
              <a:gd name="connsiteX26" fmla="*/ 3225 w 9157118"/>
              <a:gd name="connsiteY26" fmla="*/ 6443202 h 6488144"/>
              <a:gd name="connsiteX27" fmla="*/ 718 w 9157118"/>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1641553 w 9157118"/>
              <a:gd name="connsiteY25" fmla="*/ 6075015 h 6488144"/>
              <a:gd name="connsiteX26" fmla="*/ 3225 w 9157118"/>
              <a:gd name="connsiteY26" fmla="*/ 6443202 h 6488144"/>
              <a:gd name="connsiteX27" fmla="*/ 718 w 9157118"/>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3672 w 9157118"/>
              <a:gd name="connsiteY25" fmla="*/ 6451828 h 6488144"/>
              <a:gd name="connsiteX26" fmla="*/ 3225 w 9157118"/>
              <a:gd name="connsiteY26" fmla="*/ 6443202 h 6488144"/>
              <a:gd name="connsiteX27" fmla="*/ 718 w 9157118"/>
              <a:gd name="connsiteY27" fmla="*/ 0 h 64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7118" h="6488144">
                <a:moveTo>
                  <a:pt x="718" y="0"/>
                </a:moveTo>
                <a:lnTo>
                  <a:pt x="9157118" y="8173"/>
                </a:lnTo>
                <a:cubicBezTo>
                  <a:pt x="9155497" y="708429"/>
                  <a:pt x="9155785" y="5787888"/>
                  <a:pt x="9154164" y="6488144"/>
                </a:cubicBezTo>
                <a:lnTo>
                  <a:pt x="9151091" y="6476593"/>
                </a:lnTo>
                <a:cubicBezTo>
                  <a:pt x="9154334" y="6477538"/>
                  <a:pt x="9142985" y="6478482"/>
                  <a:pt x="9155955" y="6479427"/>
                </a:cubicBezTo>
                <a:cubicBezTo>
                  <a:pt x="9155869" y="6479427"/>
                  <a:pt x="8973529" y="6474563"/>
                  <a:pt x="8935491" y="6468157"/>
                </a:cubicBezTo>
                <a:cubicBezTo>
                  <a:pt x="8776961" y="6455341"/>
                  <a:pt x="8700866" y="6410487"/>
                  <a:pt x="8643796" y="6384856"/>
                </a:cubicBezTo>
                <a:cubicBezTo>
                  <a:pt x="8605749" y="6365633"/>
                  <a:pt x="8580384" y="6352817"/>
                  <a:pt x="8548678" y="6352817"/>
                </a:cubicBezTo>
                <a:cubicBezTo>
                  <a:pt x="8510631" y="6346410"/>
                  <a:pt x="8472583" y="6359225"/>
                  <a:pt x="8434536" y="6372041"/>
                </a:cubicBezTo>
                <a:cubicBezTo>
                  <a:pt x="8409172" y="6378448"/>
                  <a:pt x="8377466" y="6384856"/>
                  <a:pt x="8345760" y="6391264"/>
                </a:cubicBezTo>
                <a:cubicBezTo>
                  <a:pt x="8333077" y="6391264"/>
                  <a:pt x="8314054" y="6384856"/>
                  <a:pt x="8301372" y="6384856"/>
                </a:cubicBezTo>
                <a:cubicBezTo>
                  <a:pt x="8244301" y="6359225"/>
                  <a:pt x="8187230" y="6307963"/>
                  <a:pt x="8142842" y="6269517"/>
                </a:cubicBezTo>
                <a:cubicBezTo>
                  <a:pt x="8085771" y="6218255"/>
                  <a:pt x="8041383" y="6173401"/>
                  <a:pt x="7996994" y="6173401"/>
                </a:cubicBezTo>
                <a:cubicBezTo>
                  <a:pt x="7946265" y="6179809"/>
                  <a:pt x="7876512" y="6231071"/>
                  <a:pt x="7800417" y="6282332"/>
                </a:cubicBezTo>
                <a:cubicBezTo>
                  <a:pt x="7768711" y="6301556"/>
                  <a:pt x="7743347" y="6320779"/>
                  <a:pt x="7717982" y="6340002"/>
                </a:cubicBezTo>
                <a:cubicBezTo>
                  <a:pt x="7686276" y="6359225"/>
                  <a:pt x="7667252" y="6372041"/>
                  <a:pt x="7648229" y="6378448"/>
                </a:cubicBezTo>
                <a:lnTo>
                  <a:pt x="7622864" y="6380829"/>
                </a:lnTo>
                <a:cubicBezTo>
                  <a:pt x="7616523" y="6387237"/>
                  <a:pt x="7610182" y="6384856"/>
                  <a:pt x="7597499" y="6384856"/>
                </a:cubicBezTo>
                <a:cubicBezTo>
                  <a:pt x="7591158" y="6378448"/>
                  <a:pt x="7584817" y="6378448"/>
                  <a:pt x="7578476" y="6378448"/>
                </a:cubicBezTo>
                <a:cubicBezTo>
                  <a:pt x="7572134" y="6378448"/>
                  <a:pt x="7559452" y="6372041"/>
                  <a:pt x="7553111" y="6372041"/>
                </a:cubicBezTo>
                <a:cubicBezTo>
                  <a:pt x="7515064" y="6359225"/>
                  <a:pt x="7477016" y="6346410"/>
                  <a:pt x="7426287" y="6359225"/>
                </a:cubicBezTo>
                <a:cubicBezTo>
                  <a:pt x="7394581" y="6365633"/>
                  <a:pt x="7356534" y="6378448"/>
                  <a:pt x="7312145" y="6397672"/>
                </a:cubicBezTo>
                <a:cubicBezTo>
                  <a:pt x="7248734" y="6416895"/>
                  <a:pt x="7185322" y="6442526"/>
                  <a:pt x="7134592" y="6442526"/>
                </a:cubicBezTo>
                <a:cubicBezTo>
                  <a:pt x="7052157" y="6448933"/>
                  <a:pt x="7090227" y="6447787"/>
                  <a:pt x="6863500" y="6448933"/>
                </a:cubicBezTo>
                <a:lnTo>
                  <a:pt x="5774231" y="6449404"/>
                </a:lnTo>
                <a:cubicBezTo>
                  <a:pt x="5774299" y="6444708"/>
                  <a:pt x="3604" y="6456524"/>
                  <a:pt x="3672" y="6451828"/>
                </a:cubicBezTo>
                <a:cubicBezTo>
                  <a:pt x="3845" y="6435432"/>
                  <a:pt x="3052" y="6459598"/>
                  <a:pt x="3225" y="6443202"/>
                </a:cubicBezTo>
                <a:cubicBezTo>
                  <a:pt x="6467" y="5798069"/>
                  <a:pt x="-2524" y="645133"/>
                  <a:pt x="718" y="0"/>
                </a:cubicBezTo>
                <a:close/>
              </a:path>
            </a:pathLst>
          </a:custGeom>
        </p:spPr>
        <p:txBody>
          <a:bodyPr anchor="ctr"/>
          <a:lstStyle>
            <a:lvl1pPr algn="ctr">
              <a:defRPr b="0"/>
            </a:lvl1pPr>
          </a:lstStyle>
          <a:p>
            <a:r>
              <a:rPr lang="en-US" dirty="0" smtClean="0"/>
              <a:t>Click to insert picture</a:t>
            </a:r>
            <a:endParaRPr lang="en-US" dirty="0"/>
          </a:p>
        </p:txBody>
      </p:sp>
      <p:sp>
        <p:nvSpPr>
          <p:cNvPr id="3" name="Date Placeholder 2"/>
          <p:cNvSpPr>
            <a:spLocks noGrp="1"/>
          </p:cNvSpPr>
          <p:nvPr>
            <p:ph type="dt" sz="half" idx="10"/>
          </p:nvPr>
        </p:nvSpPr>
        <p:spPr/>
        <p:txBody>
          <a:bodyPr/>
          <a:lstStyle/>
          <a:p>
            <a:fld id="{BE85044D-533C-874A-B5D9-BFB0C4543D1B}" type="datetime1">
              <a:rPr lang="en-US" smtClean="0"/>
              <a:t>10/21/2019</a:t>
            </a:fld>
            <a:endParaRPr lang="en-US"/>
          </a:p>
        </p:txBody>
      </p:sp>
      <p:sp>
        <p:nvSpPr>
          <p:cNvPr id="5" name="Slide Number Placeholder 4"/>
          <p:cNvSpPr>
            <a:spLocks noGrp="1"/>
          </p:cNvSpPr>
          <p:nvPr>
            <p:ph type="sldNum" sz="quarter" idx="12"/>
          </p:nvPr>
        </p:nvSpPr>
        <p:spPr/>
        <p:txBody>
          <a:bodyPr/>
          <a:lstStyle/>
          <a:p>
            <a:fld id="{2475FE23-B038-D649-BA1D-CF144A502C82}" type="slidenum">
              <a:rPr lang="en-US" smtClean="0"/>
              <a:t>‹#›</a:t>
            </a:fld>
            <a:endParaRPr lang="en-US"/>
          </a:p>
        </p:txBody>
      </p:sp>
      <p:sp>
        <p:nvSpPr>
          <p:cNvPr id="7"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18" name="Picture Placeholder 17"/>
          <p:cNvSpPr>
            <a:spLocks noGrp="1"/>
          </p:cNvSpPr>
          <p:nvPr>
            <p:ph type="pic" sz="quarter" idx="15" hasCustomPrompt="1"/>
          </p:nvPr>
        </p:nvSpPr>
        <p:spPr>
          <a:xfrm>
            <a:off x="0" y="635406"/>
            <a:ext cx="9144000" cy="5836390"/>
          </a:xfrm>
          <a:custGeom>
            <a:avLst/>
            <a:gdLst/>
            <a:ahLst/>
            <a:cxnLst/>
            <a:rect l="l" t="t" r="r" b="b"/>
            <a:pathLst>
              <a:path w="9144000" h="5836390">
                <a:moveTo>
                  <a:pt x="7990028" y="0"/>
                </a:moveTo>
                <a:cubicBezTo>
                  <a:pt x="8033919" y="0"/>
                  <a:pt x="8078724" y="44828"/>
                  <a:pt x="8135417" y="96142"/>
                </a:cubicBezTo>
                <a:cubicBezTo>
                  <a:pt x="8180223" y="134556"/>
                  <a:pt x="8236916" y="185799"/>
                  <a:pt x="8294523" y="211455"/>
                </a:cubicBezTo>
                <a:cubicBezTo>
                  <a:pt x="8307324" y="211455"/>
                  <a:pt x="8325612" y="217869"/>
                  <a:pt x="8338414" y="217869"/>
                </a:cubicBezTo>
                <a:cubicBezTo>
                  <a:pt x="8370418" y="211455"/>
                  <a:pt x="8402422" y="205041"/>
                  <a:pt x="8427111" y="198627"/>
                </a:cubicBezTo>
                <a:cubicBezTo>
                  <a:pt x="8465515" y="185799"/>
                  <a:pt x="8503920" y="173041"/>
                  <a:pt x="8541411" y="179384"/>
                </a:cubicBezTo>
                <a:cubicBezTo>
                  <a:pt x="8573415" y="179384"/>
                  <a:pt x="8599018" y="192213"/>
                  <a:pt x="8636508" y="211455"/>
                </a:cubicBezTo>
                <a:cubicBezTo>
                  <a:pt x="8694115" y="237112"/>
                  <a:pt x="8770011" y="281940"/>
                  <a:pt x="8928202" y="294768"/>
                </a:cubicBezTo>
                <a:cubicBezTo>
                  <a:pt x="8966594" y="301181"/>
                  <a:pt x="9143886" y="301182"/>
                  <a:pt x="9144000" y="301182"/>
                </a:cubicBezTo>
                <a:lnTo>
                  <a:pt x="9144000" y="5836390"/>
                </a:lnTo>
                <a:cubicBezTo>
                  <a:pt x="9143912" y="5836390"/>
                  <a:pt x="8966597" y="5836388"/>
                  <a:pt x="8928202" y="5829976"/>
                </a:cubicBezTo>
                <a:cubicBezTo>
                  <a:pt x="8770011" y="5817147"/>
                  <a:pt x="8694115" y="5772319"/>
                  <a:pt x="8636508" y="5746662"/>
                </a:cubicBezTo>
                <a:cubicBezTo>
                  <a:pt x="8599018" y="5727420"/>
                  <a:pt x="8573415" y="5714592"/>
                  <a:pt x="8541411" y="5714592"/>
                </a:cubicBezTo>
                <a:cubicBezTo>
                  <a:pt x="8503920" y="5708248"/>
                  <a:pt x="8465515" y="5721006"/>
                  <a:pt x="8427111" y="5733834"/>
                </a:cubicBezTo>
                <a:cubicBezTo>
                  <a:pt x="8402422" y="5740248"/>
                  <a:pt x="8370418" y="5746662"/>
                  <a:pt x="8338414" y="5753076"/>
                </a:cubicBezTo>
                <a:cubicBezTo>
                  <a:pt x="8325612" y="5753076"/>
                  <a:pt x="8307324" y="5746662"/>
                  <a:pt x="8294523" y="5746662"/>
                </a:cubicBezTo>
                <a:cubicBezTo>
                  <a:pt x="8236916" y="5721006"/>
                  <a:pt x="8180223" y="5669763"/>
                  <a:pt x="8135417" y="5631349"/>
                </a:cubicBezTo>
                <a:cubicBezTo>
                  <a:pt x="8078724" y="5580036"/>
                  <a:pt x="8033919" y="5535207"/>
                  <a:pt x="7990028" y="5535207"/>
                </a:cubicBezTo>
                <a:cubicBezTo>
                  <a:pt x="7938821" y="5541621"/>
                  <a:pt x="7869327" y="5592864"/>
                  <a:pt x="7793432" y="5644107"/>
                </a:cubicBezTo>
                <a:cubicBezTo>
                  <a:pt x="7761428" y="5663349"/>
                  <a:pt x="7735824" y="5682591"/>
                  <a:pt x="7711136" y="5701834"/>
                </a:cubicBezTo>
                <a:cubicBezTo>
                  <a:pt x="7679132" y="5721006"/>
                  <a:pt x="7659929" y="5733834"/>
                  <a:pt x="7640727" y="5740248"/>
                </a:cubicBezTo>
                <a:cubicBezTo>
                  <a:pt x="7628840" y="5740248"/>
                  <a:pt x="7619696" y="5745041"/>
                  <a:pt x="7613295" y="5745041"/>
                </a:cubicBezTo>
                <a:cubicBezTo>
                  <a:pt x="7606894" y="5751455"/>
                  <a:pt x="7603236" y="5746662"/>
                  <a:pt x="7590435" y="5746662"/>
                </a:cubicBezTo>
                <a:cubicBezTo>
                  <a:pt x="7584034" y="5740248"/>
                  <a:pt x="7577633" y="5740248"/>
                  <a:pt x="7571232" y="5740248"/>
                </a:cubicBezTo>
                <a:cubicBezTo>
                  <a:pt x="7564832" y="5740248"/>
                  <a:pt x="7552030" y="5733834"/>
                  <a:pt x="7545629" y="5733834"/>
                </a:cubicBezTo>
                <a:cubicBezTo>
                  <a:pt x="7508139" y="5721006"/>
                  <a:pt x="7469734" y="5708248"/>
                  <a:pt x="7419442" y="5721006"/>
                </a:cubicBezTo>
                <a:cubicBezTo>
                  <a:pt x="7387438" y="5727420"/>
                  <a:pt x="7349033" y="5740248"/>
                  <a:pt x="7305142" y="5759491"/>
                </a:cubicBezTo>
                <a:cubicBezTo>
                  <a:pt x="7242048" y="5778733"/>
                  <a:pt x="7178040" y="5804319"/>
                  <a:pt x="7127748" y="5804319"/>
                </a:cubicBezTo>
                <a:cubicBezTo>
                  <a:pt x="7045452" y="5810733"/>
                  <a:pt x="6975044" y="5810733"/>
                  <a:pt x="6860744" y="5810733"/>
                </a:cubicBezTo>
                <a:lnTo>
                  <a:pt x="0" y="5810733"/>
                </a:lnTo>
                <a:lnTo>
                  <a:pt x="0" y="275526"/>
                </a:lnTo>
                <a:lnTo>
                  <a:pt x="6860744" y="275526"/>
                </a:lnTo>
                <a:cubicBezTo>
                  <a:pt x="6975044" y="275526"/>
                  <a:pt x="7045452" y="275526"/>
                  <a:pt x="7127748" y="269112"/>
                </a:cubicBezTo>
                <a:cubicBezTo>
                  <a:pt x="7178040" y="269112"/>
                  <a:pt x="7242048" y="243526"/>
                  <a:pt x="7305142" y="224283"/>
                </a:cubicBezTo>
                <a:cubicBezTo>
                  <a:pt x="7349033" y="205041"/>
                  <a:pt x="7387438" y="192213"/>
                  <a:pt x="7419442" y="185799"/>
                </a:cubicBezTo>
                <a:cubicBezTo>
                  <a:pt x="7469734" y="173041"/>
                  <a:pt x="7508139" y="185799"/>
                  <a:pt x="7545629" y="198627"/>
                </a:cubicBezTo>
                <a:cubicBezTo>
                  <a:pt x="7552030" y="198627"/>
                  <a:pt x="7564832" y="205041"/>
                  <a:pt x="7571232" y="205041"/>
                </a:cubicBezTo>
                <a:cubicBezTo>
                  <a:pt x="7577633" y="205041"/>
                  <a:pt x="7584034" y="205041"/>
                  <a:pt x="7590435" y="211455"/>
                </a:cubicBezTo>
                <a:cubicBezTo>
                  <a:pt x="7603236" y="211455"/>
                  <a:pt x="7606894" y="216248"/>
                  <a:pt x="7613295" y="209834"/>
                </a:cubicBezTo>
                <a:cubicBezTo>
                  <a:pt x="7619696" y="209834"/>
                  <a:pt x="7628840" y="205041"/>
                  <a:pt x="7640727" y="205041"/>
                </a:cubicBezTo>
                <a:cubicBezTo>
                  <a:pt x="7659929" y="198627"/>
                  <a:pt x="7679132" y="185799"/>
                  <a:pt x="7711136" y="166627"/>
                </a:cubicBezTo>
                <a:cubicBezTo>
                  <a:pt x="7735824" y="147384"/>
                  <a:pt x="7761428" y="128142"/>
                  <a:pt x="7793432" y="108899"/>
                </a:cubicBezTo>
                <a:cubicBezTo>
                  <a:pt x="7869327" y="57657"/>
                  <a:pt x="7938821" y="6414"/>
                  <a:pt x="7990028" y="0"/>
                </a:cubicBezTo>
                <a:close/>
              </a:path>
            </a:pathLst>
          </a:custGeom>
        </p:spPr>
        <p:txBody>
          <a:bodyPr anchor="ctr"/>
          <a:lstStyle>
            <a:lvl1pPr algn="ctr">
              <a:defRPr baseline="0"/>
            </a:lvl1pPr>
          </a:lstStyle>
          <a:p>
            <a:r>
              <a:rPr lang="en-US" dirty="0" smtClean="0"/>
              <a:t>Click to insert picture</a:t>
            </a:r>
            <a:endParaRPr lang="en-US" dirty="0"/>
          </a:p>
        </p:txBody>
      </p:sp>
    </p:spTree>
    <p:extLst>
      <p:ext uri="{BB962C8B-B14F-4D97-AF65-F5344CB8AC3E}">
        <p14:creationId xmlns:p14="http://schemas.microsoft.com/office/powerpoint/2010/main" val="7983292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rp overview">
    <p:spTree>
      <p:nvGrpSpPr>
        <p:cNvPr id="1" name=""/>
        <p:cNvGrpSpPr/>
        <p:nvPr/>
      </p:nvGrpSpPr>
      <p:grpSpPr>
        <a:xfrm>
          <a:off x="0" y="0"/>
          <a:ext cx="0" cy="0"/>
          <a:chOff x="0" y="0"/>
          <a:chExt cx="0" cy="0"/>
        </a:xfrm>
      </p:grpSpPr>
      <p:grpSp>
        <p:nvGrpSpPr>
          <p:cNvPr id="2" name="Group 1"/>
          <p:cNvGrpSpPr/>
          <p:nvPr userDrawn="1"/>
        </p:nvGrpSpPr>
        <p:grpSpPr>
          <a:xfrm>
            <a:off x="-596902" y="1409700"/>
            <a:ext cx="8245477" cy="4903941"/>
            <a:chOff x="-596902" y="1409700"/>
            <a:chExt cx="8245477" cy="4903941"/>
          </a:xfrm>
        </p:grpSpPr>
        <p:grpSp>
          <p:nvGrpSpPr>
            <p:cNvPr id="28" name="Group 14"/>
            <p:cNvGrpSpPr>
              <a:grpSpLocks noChangeAspect="1"/>
            </p:cNvGrpSpPr>
            <p:nvPr userDrawn="1"/>
          </p:nvGrpSpPr>
          <p:grpSpPr bwMode="auto">
            <a:xfrm>
              <a:off x="-596902" y="1524036"/>
              <a:ext cx="7624803" cy="4789605"/>
              <a:chOff x="-376" y="960"/>
              <a:chExt cx="4803" cy="3017"/>
            </a:xfrm>
          </p:grpSpPr>
          <p:sp>
            <p:nvSpPr>
              <p:cNvPr id="29" name="AutoShape 13"/>
              <p:cNvSpPr>
                <a:spLocks noChangeAspect="1" noChangeArrowheads="1" noTextEdit="1"/>
              </p:cNvSpPr>
              <p:nvPr userDrawn="1"/>
            </p:nvSpPr>
            <p:spPr bwMode="auto">
              <a:xfrm>
                <a:off x="-376" y="960"/>
                <a:ext cx="4803" cy="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5"/>
              <p:cNvSpPr>
                <a:spLocks noEditPoints="1"/>
              </p:cNvSpPr>
              <p:nvPr userDrawn="1"/>
            </p:nvSpPr>
            <p:spPr bwMode="auto">
              <a:xfrm>
                <a:off x="-370" y="966"/>
                <a:ext cx="4785" cy="2974"/>
              </a:xfrm>
              <a:custGeom>
                <a:avLst/>
                <a:gdLst>
                  <a:gd name="T0" fmla="*/ 2356 w 4785"/>
                  <a:gd name="T1" fmla="*/ 330 h 2974"/>
                  <a:gd name="T2" fmla="*/ 2752 w 4785"/>
                  <a:gd name="T3" fmla="*/ 928 h 2974"/>
                  <a:gd name="T4" fmla="*/ 2453 w 4785"/>
                  <a:gd name="T5" fmla="*/ 1173 h 2974"/>
                  <a:gd name="T6" fmla="*/ 3015 w 4785"/>
                  <a:gd name="T7" fmla="*/ 1826 h 2974"/>
                  <a:gd name="T8" fmla="*/ 2618 w 4785"/>
                  <a:gd name="T9" fmla="*/ 2083 h 2974"/>
                  <a:gd name="T10" fmla="*/ 250 w 4785"/>
                  <a:gd name="T11" fmla="*/ 43 h 2974"/>
                  <a:gd name="T12" fmla="*/ 671 w 4785"/>
                  <a:gd name="T13" fmla="*/ 1979 h 2974"/>
                  <a:gd name="T14" fmla="*/ 4272 w 4785"/>
                  <a:gd name="T15" fmla="*/ 1557 h 2974"/>
                  <a:gd name="T16" fmla="*/ 3656 w 4785"/>
                  <a:gd name="T17" fmla="*/ 1728 h 2974"/>
                  <a:gd name="T18" fmla="*/ 983 w 4785"/>
                  <a:gd name="T19" fmla="*/ 550 h 2974"/>
                  <a:gd name="T20" fmla="*/ 1288 w 4785"/>
                  <a:gd name="T21" fmla="*/ 1374 h 2974"/>
                  <a:gd name="T22" fmla="*/ 3015 w 4785"/>
                  <a:gd name="T23" fmla="*/ 379 h 2974"/>
                  <a:gd name="T24" fmla="*/ 3302 w 4785"/>
                  <a:gd name="T25" fmla="*/ 2412 h 2974"/>
                  <a:gd name="T26" fmla="*/ 3875 w 4785"/>
                  <a:gd name="T27" fmla="*/ 2767 h 2974"/>
                  <a:gd name="T28" fmla="*/ 543 w 4785"/>
                  <a:gd name="T29" fmla="*/ 880 h 2974"/>
                  <a:gd name="T30" fmla="*/ 3351 w 4785"/>
                  <a:gd name="T31" fmla="*/ 1521 h 2974"/>
                  <a:gd name="T32" fmla="*/ 1477 w 4785"/>
                  <a:gd name="T33" fmla="*/ 696 h 2974"/>
                  <a:gd name="T34" fmla="*/ 2899 w 4785"/>
                  <a:gd name="T35" fmla="*/ 2272 h 2974"/>
                  <a:gd name="T36" fmla="*/ 781 w 4785"/>
                  <a:gd name="T37" fmla="*/ 1625 h 2974"/>
                  <a:gd name="T38" fmla="*/ 2411 w 4785"/>
                  <a:gd name="T39" fmla="*/ 2070 h 2974"/>
                  <a:gd name="T40" fmla="*/ 2325 w 4785"/>
                  <a:gd name="T41" fmla="*/ 1002 h 2974"/>
                  <a:gd name="T42" fmla="*/ 1880 w 4785"/>
                  <a:gd name="T43" fmla="*/ 1203 h 2974"/>
                  <a:gd name="T44" fmla="*/ 3882 w 4785"/>
                  <a:gd name="T45" fmla="*/ 2309 h 2974"/>
                  <a:gd name="T46" fmla="*/ 2399 w 4785"/>
                  <a:gd name="T47" fmla="*/ 635 h 2974"/>
                  <a:gd name="T48" fmla="*/ 2814 w 4785"/>
                  <a:gd name="T49" fmla="*/ 397 h 2974"/>
                  <a:gd name="T50" fmla="*/ 2594 w 4785"/>
                  <a:gd name="T51" fmla="*/ 928 h 2974"/>
                  <a:gd name="T52" fmla="*/ 3186 w 4785"/>
                  <a:gd name="T53" fmla="*/ 1936 h 2974"/>
                  <a:gd name="T54" fmla="*/ 4284 w 4785"/>
                  <a:gd name="T55" fmla="*/ 983 h 2974"/>
                  <a:gd name="T56" fmla="*/ 2405 w 4785"/>
                  <a:gd name="T57" fmla="*/ 788 h 2974"/>
                  <a:gd name="T58" fmla="*/ 3723 w 4785"/>
                  <a:gd name="T59" fmla="*/ 1313 h 2974"/>
                  <a:gd name="T60" fmla="*/ 3753 w 4785"/>
                  <a:gd name="T61" fmla="*/ 1667 h 2974"/>
                  <a:gd name="T62" fmla="*/ 3064 w 4785"/>
                  <a:gd name="T63" fmla="*/ 1722 h 2974"/>
                  <a:gd name="T64" fmla="*/ 4217 w 4785"/>
                  <a:gd name="T65" fmla="*/ 1435 h 2974"/>
                  <a:gd name="T66" fmla="*/ 4089 w 4785"/>
                  <a:gd name="T67" fmla="*/ 1906 h 2974"/>
                  <a:gd name="T68" fmla="*/ 4089 w 4785"/>
                  <a:gd name="T69" fmla="*/ 1893 h 2974"/>
                  <a:gd name="T70" fmla="*/ 3259 w 4785"/>
                  <a:gd name="T71" fmla="*/ 1038 h 2974"/>
                  <a:gd name="T72" fmla="*/ 946 w 4785"/>
                  <a:gd name="T73" fmla="*/ 379 h 2974"/>
                  <a:gd name="T74" fmla="*/ 763 w 4785"/>
                  <a:gd name="T75" fmla="*/ 562 h 2974"/>
                  <a:gd name="T76" fmla="*/ 4181 w 4785"/>
                  <a:gd name="T77" fmla="*/ 1277 h 2974"/>
                  <a:gd name="T78" fmla="*/ 3570 w 4785"/>
                  <a:gd name="T79" fmla="*/ 1063 h 2974"/>
                  <a:gd name="T80" fmla="*/ 2929 w 4785"/>
                  <a:gd name="T81" fmla="*/ 2229 h 2974"/>
                  <a:gd name="T82" fmla="*/ 3064 w 4785"/>
                  <a:gd name="T83" fmla="*/ 2553 h 2974"/>
                  <a:gd name="T84" fmla="*/ 3650 w 4785"/>
                  <a:gd name="T85" fmla="*/ 1600 h 2974"/>
                  <a:gd name="T86" fmla="*/ 3351 w 4785"/>
                  <a:gd name="T87" fmla="*/ 1521 h 2974"/>
                  <a:gd name="T88" fmla="*/ 4046 w 4785"/>
                  <a:gd name="T89" fmla="*/ 1246 h 2974"/>
                  <a:gd name="T90" fmla="*/ 3643 w 4785"/>
                  <a:gd name="T91" fmla="*/ 1448 h 2974"/>
                  <a:gd name="T92" fmla="*/ 2197 w 4785"/>
                  <a:gd name="T93" fmla="*/ 1331 h 2974"/>
                  <a:gd name="T94" fmla="*/ 3009 w 4785"/>
                  <a:gd name="T95" fmla="*/ 611 h 2974"/>
                  <a:gd name="T96" fmla="*/ 3210 w 4785"/>
                  <a:gd name="T97" fmla="*/ 635 h 2974"/>
                  <a:gd name="T98" fmla="*/ 1532 w 4785"/>
                  <a:gd name="T99" fmla="*/ 2364 h 2974"/>
                  <a:gd name="T100" fmla="*/ 2301 w 4785"/>
                  <a:gd name="T101" fmla="*/ 2925 h 2974"/>
                  <a:gd name="T102" fmla="*/ 2197 w 4785"/>
                  <a:gd name="T103" fmla="*/ 2015 h 2974"/>
                  <a:gd name="T104" fmla="*/ 2685 w 4785"/>
                  <a:gd name="T105" fmla="*/ 2357 h 2974"/>
                  <a:gd name="T106" fmla="*/ 2850 w 4785"/>
                  <a:gd name="T107" fmla="*/ 1356 h 2974"/>
                  <a:gd name="T108" fmla="*/ 2771 w 4785"/>
                  <a:gd name="T109" fmla="*/ 1741 h 2974"/>
                  <a:gd name="T110" fmla="*/ 714 w 4785"/>
                  <a:gd name="T111" fmla="*/ 1851 h 2974"/>
                  <a:gd name="T112" fmla="*/ 98 w 4785"/>
                  <a:gd name="T113" fmla="*/ 1222 h 2974"/>
                  <a:gd name="T114" fmla="*/ 3167 w 4785"/>
                  <a:gd name="T115" fmla="*/ 1527 h 2974"/>
                  <a:gd name="T116" fmla="*/ 2868 w 4785"/>
                  <a:gd name="T117" fmla="*/ 1191 h 2974"/>
                  <a:gd name="T118" fmla="*/ 2844 w 4785"/>
                  <a:gd name="T119" fmla="*/ 562 h 2974"/>
                  <a:gd name="T120" fmla="*/ 2856 w 4785"/>
                  <a:gd name="T121" fmla="*/ 996 h 2974"/>
                  <a:gd name="T122" fmla="*/ 4406 w 4785"/>
                  <a:gd name="T123" fmla="*/ 623 h 2974"/>
                  <a:gd name="T124" fmla="*/ 4773 w 4785"/>
                  <a:gd name="T125" fmla="*/ 403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5" h="2974">
                    <a:moveTo>
                      <a:pt x="385" y="37"/>
                    </a:moveTo>
                    <a:lnTo>
                      <a:pt x="385" y="37"/>
                    </a:lnTo>
                    <a:lnTo>
                      <a:pt x="385" y="37"/>
                    </a:lnTo>
                    <a:lnTo>
                      <a:pt x="385" y="37"/>
                    </a:lnTo>
                    <a:lnTo>
                      <a:pt x="385" y="37"/>
                    </a:lnTo>
                    <a:lnTo>
                      <a:pt x="385" y="37"/>
                    </a:lnTo>
                    <a:lnTo>
                      <a:pt x="385" y="37"/>
                    </a:lnTo>
                    <a:lnTo>
                      <a:pt x="385" y="37"/>
                    </a:lnTo>
                    <a:lnTo>
                      <a:pt x="385" y="37"/>
                    </a:lnTo>
                    <a:lnTo>
                      <a:pt x="385" y="37"/>
                    </a:lnTo>
                    <a:lnTo>
                      <a:pt x="385" y="37"/>
                    </a:lnTo>
                    <a:lnTo>
                      <a:pt x="378" y="37"/>
                    </a:lnTo>
                    <a:lnTo>
                      <a:pt x="385" y="37"/>
                    </a:lnTo>
                    <a:moveTo>
                      <a:pt x="4535" y="727"/>
                    </a:moveTo>
                    <a:lnTo>
                      <a:pt x="4535" y="727"/>
                    </a:lnTo>
                    <a:lnTo>
                      <a:pt x="4535" y="727"/>
                    </a:lnTo>
                    <a:lnTo>
                      <a:pt x="4541" y="727"/>
                    </a:lnTo>
                    <a:lnTo>
                      <a:pt x="4541" y="727"/>
                    </a:lnTo>
                    <a:lnTo>
                      <a:pt x="4541" y="727"/>
                    </a:lnTo>
                    <a:lnTo>
                      <a:pt x="4541" y="727"/>
                    </a:lnTo>
                    <a:lnTo>
                      <a:pt x="4541" y="727"/>
                    </a:lnTo>
                    <a:lnTo>
                      <a:pt x="4547" y="733"/>
                    </a:lnTo>
                    <a:lnTo>
                      <a:pt x="4547" y="739"/>
                    </a:lnTo>
                    <a:lnTo>
                      <a:pt x="4553" y="739"/>
                    </a:lnTo>
                    <a:lnTo>
                      <a:pt x="4553" y="745"/>
                    </a:lnTo>
                    <a:lnTo>
                      <a:pt x="4553" y="745"/>
                    </a:lnTo>
                    <a:lnTo>
                      <a:pt x="4553" y="745"/>
                    </a:lnTo>
                    <a:lnTo>
                      <a:pt x="4553" y="745"/>
                    </a:lnTo>
                    <a:lnTo>
                      <a:pt x="4553" y="745"/>
                    </a:lnTo>
                    <a:lnTo>
                      <a:pt x="4559" y="745"/>
                    </a:lnTo>
                    <a:lnTo>
                      <a:pt x="4559" y="745"/>
                    </a:lnTo>
                    <a:lnTo>
                      <a:pt x="4559" y="745"/>
                    </a:lnTo>
                    <a:lnTo>
                      <a:pt x="4559" y="739"/>
                    </a:lnTo>
                    <a:lnTo>
                      <a:pt x="4565" y="739"/>
                    </a:lnTo>
                    <a:lnTo>
                      <a:pt x="4565" y="739"/>
                    </a:lnTo>
                    <a:lnTo>
                      <a:pt x="4565" y="739"/>
                    </a:lnTo>
                    <a:lnTo>
                      <a:pt x="4565" y="745"/>
                    </a:lnTo>
                    <a:lnTo>
                      <a:pt x="4565" y="745"/>
                    </a:lnTo>
                    <a:lnTo>
                      <a:pt x="4565" y="745"/>
                    </a:lnTo>
                    <a:lnTo>
                      <a:pt x="4565" y="745"/>
                    </a:lnTo>
                    <a:lnTo>
                      <a:pt x="4565" y="745"/>
                    </a:lnTo>
                    <a:lnTo>
                      <a:pt x="4565" y="745"/>
                    </a:lnTo>
                    <a:lnTo>
                      <a:pt x="4565" y="745"/>
                    </a:lnTo>
                    <a:lnTo>
                      <a:pt x="4565" y="751"/>
                    </a:lnTo>
                    <a:lnTo>
                      <a:pt x="4565" y="751"/>
                    </a:lnTo>
                    <a:lnTo>
                      <a:pt x="4565" y="751"/>
                    </a:lnTo>
                    <a:lnTo>
                      <a:pt x="4565" y="751"/>
                    </a:lnTo>
                    <a:lnTo>
                      <a:pt x="4559" y="751"/>
                    </a:lnTo>
                    <a:lnTo>
                      <a:pt x="4559" y="757"/>
                    </a:lnTo>
                    <a:lnTo>
                      <a:pt x="4559" y="757"/>
                    </a:lnTo>
                    <a:lnTo>
                      <a:pt x="4559" y="757"/>
                    </a:lnTo>
                    <a:lnTo>
                      <a:pt x="4553" y="757"/>
                    </a:lnTo>
                    <a:lnTo>
                      <a:pt x="4553" y="757"/>
                    </a:lnTo>
                    <a:lnTo>
                      <a:pt x="4553" y="757"/>
                    </a:lnTo>
                    <a:lnTo>
                      <a:pt x="4553" y="757"/>
                    </a:lnTo>
                    <a:lnTo>
                      <a:pt x="4547" y="764"/>
                    </a:lnTo>
                    <a:lnTo>
                      <a:pt x="4547" y="764"/>
                    </a:lnTo>
                    <a:lnTo>
                      <a:pt x="4547" y="764"/>
                    </a:lnTo>
                    <a:lnTo>
                      <a:pt x="4553" y="764"/>
                    </a:lnTo>
                    <a:lnTo>
                      <a:pt x="4553" y="764"/>
                    </a:lnTo>
                    <a:lnTo>
                      <a:pt x="4553" y="764"/>
                    </a:lnTo>
                    <a:lnTo>
                      <a:pt x="4553" y="770"/>
                    </a:lnTo>
                    <a:lnTo>
                      <a:pt x="4553" y="770"/>
                    </a:lnTo>
                    <a:lnTo>
                      <a:pt x="4553" y="770"/>
                    </a:lnTo>
                    <a:lnTo>
                      <a:pt x="4553" y="770"/>
                    </a:lnTo>
                    <a:lnTo>
                      <a:pt x="4547" y="770"/>
                    </a:lnTo>
                    <a:lnTo>
                      <a:pt x="4547" y="770"/>
                    </a:lnTo>
                    <a:lnTo>
                      <a:pt x="4547" y="770"/>
                    </a:lnTo>
                    <a:lnTo>
                      <a:pt x="4547" y="770"/>
                    </a:lnTo>
                    <a:lnTo>
                      <a:pt x="4547" y="770"/>
                    </a:lnTo>
                    <a:lnTo>
                      <a:pt x="4547" y="776"/>
                    </a:lnTo>
                    <a:lnTo>
                      <a:pt x="4547" y="776"/>
                    </a:lnTo>
                    <a:lnTo>
                      <a:pt x="4547" y="776"/>
                    </a:lnTo>
                    <a:lnTo>
                      <a:pt x="4547" y="776"/>
                    </a:lnTo>
                    <a:lnTo>
                      <a:pt x="4547" y="776"/>
                    </a:lnTo>
                    <a:lnTo>
                      <a:pt x="4547" y="776"/>
                    </a:lnTo>
                    <a:lnTo>
                      <a:pt x="4547" y="776"/>
                    </a:lnTo>
                    <a:lnTo>
                      <a:pt x="4547" y="776"/>
                    </a:lnTo>
                    <a:lnTo>
                      <a:pt x="4547" y="776"/>
                    </a:lnTo>
                    <a:lnTo>
                      <a:pt x="4547" y="776"/>
                    </a:lnTo>
                    <a:lnTo>
                      <a:pt x="4541" y="776"/>
                    </a:lnTo>
                    <a:lnTo>
                      <a:pt x="4547" y="776"/>
                    </a:lnTo>
                    <a:lnTo>
                      <a:pt x="4541" y="776"/>
                    </a:lnTo>
                    <a:lnTo>
                      <a:pt x="4541" y="782"/>
                    </a:lnTo>
                    <a:lnTo>
                      <a:pt x="4541" y="782"/>
                    </a:lnTo>
                    <a:lnTo>
                      <a:pt x="4541" y="782"/>
                    </a:lnTo>
                    <a:lnTo>
                      <a:pt x="4541" y="782"/>
                    </a:lnTo>
                    <a:lnTo>
                      <a:pt x="4547" y="782"/>
                    </a:lnTo>
                    <a:lnTo>
                      <a:pt x="4547" y="782"/>
                    </a:lnTo>
                    <a:lnTo>
                      <a:pt x="4547" y="788"/>
                    </a:lnTo>
                    <a:lnTo>
                      <a:pt x="4547" y="788"/>
                    </a:lnTo>
                    <a:lnTo>
                      <a:pt x="4547" y="788"/>
                    </a:lnTo>
                    <a:lnTo>
                      <a:pt x="4547" y="788"/>
                    </a:lnTo>
                    <a:lnTo>
                      <a:pt x="4547" y="788"/>
                    </a:lnTo>
                    <a:lnTo>
                      <a:pt x="4541" y="788"/>
                    </a:lnTo>
                    <a:lnTo>
                      <a:pt x="4541" y="788"/>
                    </a:lnTo>
                    <a:lnTo>
                      <a:pt x="4541" y="788"/>
                    </a:lnTo>
                    <a:lnTo>
                      <a:pt x="4541" y="794"/>
                    </a:lnTo>
                    <a:lnTo>
                      <a:pt x="4547" y="794"/>
                    </a:lnTo>
                    <a:lnTo>
                      <a:pt x="4547" y="794"/>
                    </a:lnTo>
                    <a:lnTo>
                      <a:pt x="4547" y="794"/>
                    </a:lnTo>
                    <a:lnTo>
                      <a:pt x="4547" y="794"/>
                    </a:lnTo>
                    <a:lnTo>
                      <a:pt x="4547" y="794"/>
                    </a:lnTo>
                    <a:lnTo>
                      <a:pt x="4547" y="794"/>
                    </a:lnTo>
                    <a:lnTo>
                      <a:pt x="4553" y="794"/>
                    </a:lnTo>
                    <a:lnTo>
                      <a:pt x="4553" y="794"/>
                    </a:lnTo>
                    <a:lnTo>
                      <a:pt x="4553" y="794"/>
                    </a:lnTo>
                    <a:lnTo>
                      <a:pt x="4553" y="794"/>
                    </a:lnTo>
                    <a:lnTo>
                      <a:pt x="4553" y="794"/>
                    </a:lnTo>
                    <a:lnTo>
                      <a:pt x="4553" y="788"/>
                    </a:lnTo>
                    <a:lnTo>
                      <a:pt x="4553" y="788"/>
                    </a:lnTo>
                    <a:lnTo>
                      <a:pt x="4553" y="788"/>
                    </a:lnTo>
                    <a:lnTo>
                      <a:pt x="4553" y="788"/>
                    </a:lnTo>
                    <a:lnTo>
                      <a:pt x="4553" y="794"/>
                    </a:lnTo>
                    <a:lnTo>
                      <a:pt x="4559" y="794"/>
                    </a:lnTo>
                    <a:lnTo>
                      <a:pt x="4559" y="794"/>
                    </a:lnTo>
                    <a:lnTo>
                      <a:pt x="4559" y="794"/>
                    </a:lnTo>
                    <a:lnTo>
                      <a:pt x="4565" y="794"/>
                    </a:lnTo>
                    <a:lnTo>
                      <a:pt x="4565" y="794"/>
                    </a:lnTo>
                    <a:lnTo>
                      <a:pt x="4565" y="794"/>
                    </a:lnTo>
                    <a:lnTo>
                      <a:pt x="4565" y="794"/>
                    </a:lnTo>
                    <a:lnTo>
                      <a:pt x="4565" y="794"/>
                    </a:lnTo>
                    <a:lnTo>
                      <a:pt x="4571" y="794"/>
                    </a:lnTo>
                    <a:lnTo>
                      <a:pt x="4571" y="794"/>
                    </a:lnTo>
                    <a:lnTo>
                      <a:pt x="4571" y="800"/>
                    </a:lnTo>
                    <a:lnTo>
                      <a:pt x="4571" y="800"/>
                    </a:lnTo>
                    <a:lnTo>
                      <a:pt x="4571" y="800"/>
                    </a:lnTo>
                    <a:lnTo>
                      <a:pt x="4577" y="806"/>
                    </a:lnTo>
                    <a:lnTo>
                      <a:pt x="4577" y="806"/>
                    </a:lnTo>
                    <a:lnTo>
                      <a:pt x="4577" y="806"/>
                    </a:lnTo>
                    <a:lnTo>
                      <a:pt x="4583" y="806"/>
                    </a:lnTo>
                    <a:lnTo>
                      <a:pt x="4577" y="806"/>
                    </a:lnTo>
                    <a:lnTo>
                      <a:pt x="4577" y="812"/>
                    </a:lnTo>
                    <a:lnTo>
                      <a:pt x="4583" y="812"/>
                    </a:lnTo>
                    <a:lnTo>
                      <a:pt x="4577" y="812"/>
                    </a:lnTo>
                    <a:lnTo>
                      <a:pt x="4577" y="818"/>
                    </a:lnTo>
                    <a:lnTo>
                      <a:pt x="4583" y="818"/>
                    </a:lnTo>
                    <a:lnTo>
                      <a:pt x="4577" y="818"/>
                    </a:lnTo>
                    <a:lnTo>
                      <a:pt x="4577" y="818"/>
                    </a:lnTo>
                    <a:lnTo>
                      <a:pt x="4577" y="818"/>
                    </a:lnTo>
                    <a:lnTo>
                      <a:pt x="4577" y="818"/>
                    </a:lnTo>
                    <a:lnTo>
                      <a:pt x="4577" y="818"/>
                    </a:lnTo>
                    <a:lnTo>
                      <a:pt x="4577" y="818"/>
                    </a:lnTo>
                    <a:lnTo>
                      <a:pt x="4583" y="825"/>
                    </a:lnTo>
                    <a:lnTo>
                      <a:pt x="4583" y="825"/>
                    </a:lnTo>
                    <a:lnTo>
                      <a:pt x="4583" y="825"/>
                    </a:lnTo>
                    <a:lnTo>
                      <a:pt x="4583" y="825"/>
                    </a:lnTo>
                    <a:lnTo>
                      <a:pt x="4589" y="825"/>
                    </a:lnTo>
                    <a:lnTo>
                      <a:pt x="4589" y="825"/>
                    </a:lnTo>
                    <a:lnTo>
                      <a:pt x="4589" y="825"/>
                    </a:lnTo>
                    <a:lnTo>
                      <a:pt x="4589" y="825"/>
                    </a:lnTo>
                    <a:lnTo>
                      <a:pt x="4596" y="825"/>
                    </a:lnTo>
                    <a:lnTo>
                      <a:pt x="4596" y="825"/>
                    </a:lnTo>
                    <a:lnTo>
                      <a:pt x="4596" y="825"/>
                    </a:lnTo>
                    <a:lnTo>
                      <a:pt x="4596" y="825"/>
                    </a:lnTo>
                    <a:lnTo>
                      <a:pt x="4596" y="831"/>
                    </a:lnTo>
                    <a:lnTo>
                      <a:pt x="4596" y="831"/>
                    </a:lnTo>
                    <a:lnTo>
                      <a:pt x="4596" y="831"/>
                    </a:lnTo>
                    <a:lnTo>
                      <a:pt x="4596" y="837"/>
                    </a:lnTo>
                    <a:lnTo>
                      <a:pt x="4596" y="837"/>
                    </a:lnTo>
                    <a:lnTo>
                      <a:pt x="4596" y="837"/>
                    </a:lnTo>
                    <a:lnTo>
                      <a:pt x="4596" y="837"/>
                    </a:lnTo>
                    <a:lnTo>
                      <a:pt x="4602" y="837"/>
                    </a:lnTo>
                    <a:lnTo>
                      <a:pt x="4602" y="843"/>
                    </a:lnTo>
                    <a:lnTo>
                      <a:pt x="4602" y="843"/>
                    </a:lnTo>
                    <a:lnTo>
                      <a:pt x="4608" y="843"/>
                    </a:lnTo>
                    <a:lnTo>
                      <a:pt x="4614" y="843"/>
                    </a:lnTo>
                    <a:lnTo>
                      <a:pt x="4620" y="843"/>
                    </a:lnTo>
                    <a:lnTo>
                      <a:pt x="4620" y="843"/>
                    </a:lnTo>
                    <a:lnTo>
                      <a:pt x="4620" y="843"/>
                    </a:lnTo>
                    <a:lnTo>
                      <a:pt x="4626" y="843"/>
                    </a:lnTo>
                    <a:lnTo>
                      <a:pt x="4626" y="837"/>
                    </a:lnTo>
                    <a:lnTo>
                      <a:pt x="4626" y="837"/>
                    </a:lnTo>
                    <a:lnTo>
                      <a:pt x="4626" y="837"/>
                    </a:lnTo>
                    <a:lnTo>
                      <a:pt x="4626" y="837"/>
                    </a:lnTo>
                    <a:lnTo>
                      <a:pt x="4632" y="831"/>
                    </a:lnTo>
                    <a:lnTo>
                      <a:pt x="4632" y="831"/>
                    </a:lnTo>
                    <a:lnTo>
                      <a:pt x="4632" y="831"/>
                    </a:lnTo>
                    <a:lnTo>
                      <a:pt x="4638" y="831"/>
                    </a:lnTo>
                    <a:lnTo>
                      <a:pt x="4638" y="831"/>
                    </a:lnTo>
                    <a:lnTo>
                      <a:pt x="4638" y="825"/>
                    </a:lnTo>
                    <a:lnTo>
                      <a:pt x="4638" y="825"/>
                    </a:lnTo>
                    <a:lnTo>
                      <a:pt x="4638" y="818"/>
                    </a:lnTo>
                    <a:lnTo>
                      <a:pt x="4638" y="818"/>
                    </a:lnTo>
                    <a:lnTo>
                      <a:pt x="4638" y="818"/>
                    </a:lnTo>
                    <a:lnTo>
                      <a:pt x="4638" y="818"/>
                    </a:lnTo>
                    <a:lnTo>
                      <a:pt x="4638" y="812"/>
                    </a:lnTo>
                    <a:lnTo>
                      <a:pt x="4638" y="812"/>
                    </a:lnTo>
                    <a:lnTo>
                      <a:pt x="4632" y="812"/>
                    </a:lnTo>
                    <a:lnTo>
                      <a:pt x="4632" y="812"/>
                    </a:lnTo>
                    <a:lnTo>
                      <a:pt x="4632" y="812"/>
                    </a:lnTo>
                    <a:lnTo>
                      <a:pt x="4632" y="818"/>
                    </a:lnTo>
                    <a:lnTo>
                      <a:pt x="4632" y="818"/>
                    </a:lnTo>
                    <a:lnTo>
                      <a:pt x="4632" y="818"/>
                    </a:lnTo>
                    <a:lnTo>
                      <a:pt x="4632" y="818"/>
                    </a:lnTo>
                    <a:lnTo>
                      <a:pt x="4632" y="812"/>
                    </a:lnTo>
                    <a:lnTo>
                      <a:pt x="4632" y="806"/>
                    </a:lnTo>
                    <a:lnTo>
                      <a:pt x="4626" y="806"/>
                    </a:lnTo>
                    <a:lnTo>
                      <a:pt x="4626" y="800"/>
                    </a:lnTo>
                    <a:lnTo>
                      <a:pt x="4626" y="800"/>
                    </a:lnTo>
                    <a:lnTo>
                      <a:pt x="4626" y="800"/>
                    </a:lnTo>
                    <a:lnTo>
                      <a:pt x="4626" y="800"/>
                    </a:lnTo>
                    <a:lnTo>
                      <a:pt x="4620" y="800"/>
                    </a:lnTo>
                    <a:lnTo>
                      <a:pt x="4620" y="800"/>
                    </a:lnTo>
                    <a:lnTo>
                      <a:pt x="4620" y="800"/>
                    </a:lnTo>
                    <a:lnTo>
                      <a:pt x="4620" y="800"/>
                    </a:lnTo>
                    <a:lnTo>
                      <a:pt x="4620" y="800"/>
                    </a:lnTo>
                    <a:lnTo>
                      <a:pt x="4620" y="806"/>
                    </a:lnTo>
                    <a:lnTo>
                      <a:pt x="4620" y="806"/>
                    </a:lnTo>
                    <a:lnTo>
                      <a:pt x="4620" y="806"/>
                    </a:lnTo>
                    <a:lnTo>
                      <a:pt x="4620" y="806"/>
                    </a:lnTo>
                    <a:lnTo>
                      <a:pt x="4614" y="800"/>
                    </a:lnTo>
                    <a:lnTo>
                      <a:pt x="4614" y="800"/>
                    </a:lnTo>
                    <a:lnTo>
                      <a:pt x="4614" y="800"/>
                    </a:lnTo>
                    <a:lnTo>
                      <a:pt x="4614" y="800"/>
                    </a:lnTo>
                    <a:lnTo>
                      <a:pt x="4614" y="800"/>
                    </a:lnTo>
                    <a:lnTo>
                      <a:pt x="4614" y="800"/>
                    </a:lnTo>
                    <a:lnTo>
                      <a:pt x="4620" y="800"/>
                    </a:lnTo>
                    <a:lnTo>
                      <a:pt x="4620" y="800"/>
                    </a:lnTo>
                    <a:lnTo>
                      <a:pt x="4626" y="800"/>
                    </a:lnTo>
                    <a:lnTo>
                      <a:pt x="4626" y="800"/>
                    </a:lnTo>
                    <a:lnTo>
                      <a:pt x="4632" y="800"/>
                    </a:lnTo>
                    <a:lnTo>
                      <a:pt x="4632" y="800"/>
                    </a:lnTo>
                    <a:lnTo>
                      <a:pt x="4632" y="806"/>
                    </a:lnTo>
                    <a:lnTo>
                      <a:pt x="4638" y="806"/>
                    </a:lnTo>
                    <a:lnTo>
                      <a:pt x="4638" y="812"/>
                    </a:lnTo>
                    <a:lnTo>
                      <a:pt x="4644" y="818"/>
                    </a:lnTo>
                    <a:lnTo>
                      <a:pt x="4644" y="825"/>
                    </a:lnTo>
                    <a:lnTo>
                      <a:pt x="4650" y="831"/>
                    </a:lnTo>
                    <a:lnTo>
                      <a:pt x="4650" y="837"/>
                    </a:lnTo>
                    <a:lnTo>
                      <a:pt x="4650" y="837"/>
                    </a:lnTo>
                    <a:lnTo>
                      <a:pt x="4650" y="843"/>
                    </a:lnTo>
                    <a:lnTo>
                      <a:pt x="4650" y="843"/>
                    </a:lnTo>
                    <a:lnTo>
                      <a:pt x="4650" y="843"/>
                    </a:lnTo>
                    <a:lnTo>
                      <a:pt x="4650" y="849"/>
                    </a:lnTo>
                    <a:lnTo>
                      <a:pt x="4650" y="849"/>
                    </a:lnTo>
                    <a:lnTo>
                      <a:pt x="4650" y="855"/>
                    </a:lnTo>
                    <a:lnTo>
                      <a:pt x="4650" y="855"/>
                    </a:lnTo>
                    <a:lnTo>
                      <a:pt x="4650" y="855"/>
                    </a:lnTo>
                    <a:lnTo>
                      <a:pt x="4650" y="855"/>
                    </a:lnTo>
                    <a:lnTo>
                      <a:pt x="4650" y="855"/>
                    </a:lnTo>
                    <a:lnTo>
                      <a:pt x="4650" y="855"/>
                    </a:lnTo>
                    <a:lnTo>
                      <a:pt x="4650" y="849"/>
                    </a:lnTo>
                    <a:lnTo>
                      <a:pt x="4650" y="849"/>
                    </a:lnTo>
                    <a:lnTo>
                      <a:pt x="4650" y="843"/>
                    </a:lnTo>
                    <a:lnTo>
                      <a:pt x="4650" y="843"/>
                    </a:lnTo>
                    <a:lnTo>
                      <a:pt x="4644" y="843"/>
                    </a:lnTo>
                    <a:lnTo>
                      <a:pt x="4644" y="843"/>
                    </a:lnTo>
                    <a:lnTo>
                      <a:pt x="4644" y="843"/>
                    </a:lnTo>
                    <a:lnTo>
                      <a:pt x="4644" y="843"/>
                    </a:lnTo>
                    <a:lnTo>
                      <a:pt x="4644" y="843"/>
                    </a:lnTo>
                    <a:lnTo>
                      <a:pt x="4638" y="843"/>
                    </a:lnTo>
                    <a:lnTo>
                      <a:pt x="4632" y="849"/>
                    </a:lnTo>
                    <a:lnTo>
                      <a:pt x="4632" y="849"/>
                    </a:lnTo>
                    <a:lnTo>
                      <a:pt x="4632" y="849"/>
                    </a:lnTo>
                    <a:lnTo>
                      <a:pt x="4626" y="849"/>
                    </a:lnTo>
                    <a:lnTo>
                      <a:pt x="4626" y="855"/>
                    </a:lnTo>
                    <a:lnTo>
                      <a:pt x="4626" y="855"/>
                    </a:lnTo>
                    <a:lnTo>
                      <a:pt x="4626" y="855"/>
                    </a:lnTo>
                    <a:lnTo>
                      <a:pt x="4626" y="855"/>
                    </a:lnTo>
                    <a:lnTo>
                      <a:pt x="4626" y="849"/>
                    </a:lnTo>
                    <a:lnTo>
                      <a:pt x="4626" y="849"/>
                    </a:lnTo>
                    <a:lnTo>
                      <a:pt x="4626" y="849"/>
                    </a:lnTo>
                    <a:lnTo>
                      <a:pt x="4620" y="855"/>
                    </a:lnTo>
                    <a:lnTo>
                      <a:pt x="4620" y="855"/>
                    </a:lnTo>
                    <a:lnTo>
                      <a:pt x="4620" y="855"/>
                    </a:lnTo>
                    <a:lnTo>
                      <a:pt x="4620" y="855"/>
                    </a:lnTo>
                    <a:lnTo>
                      <a:pt x="4620" y="855"/>
                    </a:lnTo>
                    <a:lnTo>
                      <a:pt x="4620" y="855"/>
                    </a:lnTo>
                    <a:lnTo>
                      <a:pt x="4614" y="855"/>
                    </a:lnTo>
                    <a:lnTo>
                      <a:pt x="4614" y="855"/>
                    </a:lnTo>
                    <a:lnTo>
                      <a:pt x="4614" y="861"/>
                    </a:lnTo>
                    <a:lnTo>
                      <a:pt x="4614" y="861"/>
                    </a:lnTo>
                    <a:lnTo>
                      <a:pt x="4608" y="867"/>
                    </a:lnTo>
                    <a:lnTo>
                      <a:pt x="4608" y="867"/>
                    </a:lnTo>
                    <a:lnTo>
                      <a:pt x="4608" y="867"/>
                    </a:lnTo>
                    <a:lnTo>
                      <a:pt x="4602" y="867"/>
                    </a:lnTo>
                    <a:lnTo>
                      <a:pt x="4602" y="867"/>
                    </a:lnTo>
                    <a:lnTo>
                      <a:pt x="4596" y="867"/>
                    </a:lnTo>
                    <a:lnTo>
                      <a:pt x="4596" y="867"/>
                    </a:lnTo>
                    <a:lnTo>
                      <a:pt x="4596" y="873"/>
                    </a:lnTo>
                    <a:lnTo>
                      <a:pt x="4596" y="873"/>
                    </a:lnTo>
                    <a:lnTo>
                      <a:pt x="4596" y="873"/>
                    </a:lnTo>
                    <a:lnTo>
                      <a:pt x="4596" y="873"/>
                    </a:lnTo>
                    <a:lnTo>
                      <a:pt x="4589" y="880"/>
                    </a:lnTo>
                    <a:lnTo>
                      <a:pt x="4589" y="880"/>
                    </a:lnTo>
                    <a:lnTo>
                      <a:pt x="4589" y="880"/>
                    </a:lnTo>
                    <a:lnTo>
                      <a:pt x="4589" y="886"/>
                    </a:lnTo>
                    <a:lnTo>
                      <a:pt x="4583" y="886"/>
                    </a:lnTo>
                    <a:lnTo>
                      <a:pt x="4583" y="886"/>
                    </a:lnTo>
                    <a:lnTo>
                      <a:pt x="4583" y="886"/>
                    </a:lnTo>
                    <a:lnTo>
                      <a:pt x="4583" y="886"/>
                    </a:lnTo>
                    <a:lnTo>
                      <a:pt x="4577" y="886"/>
                    </a:lnTo>
                    <a:lnTo>
                      <a:pt x="4577" y="892"/>
                    </a:lnTo>
                    <a:lnTo>
                      <a:pt x="4577" y="892"/>
                    </a:lnTo>
                    <a:lnTo>
                      <a:pt x="4577" y="892"/>
                    </a:lnTo>
                    <a:lnTo>
                      <a:pt x="4577" y="886"/>
                    </a:lnTo>
                    <a:lnTo>
                      <a:pt x="4577" y="886"/>
                    </a:lnTo>
                    <a:lnTo>
                      <a:pt x="4577" y="886"/>
                    </a:lnTo>
                    <a:lnTo>
                      <a:pt x="4577" y="886"/>
                    </a:lnTo>
                    <a:lnTo>
                      <a:pt x="4583" y="886"/>
                    </a:lnTo>
                    <a:lnTo>
                      <a:pt x="4583" y="886"/>
                    </a:lnTo>
                    <a:lnTo>
                      <a:pt x="4583" y="880"/>
                    </a:lnTo>
                    <a:lnTo>
                      <a:pt x="4589" y="880"/>
                    </a:lnTo>
                    <a:lnTo>
                      <a:pt x="4589" y="880"/>
                    </a:lnTo>
                    <a:lnTo>
                      <a:pt x="4589" y="880"/>
                    </a:lnTo>
                    <a:lnTo>
                      <a:pt x="4589" y="873"/>
                    </a:lnTo>
                    <a:lnTo>
                      <a:pt x="4596" y="867"/>
                    </a:lnTo>
                    <a:lnTo>
                      <a:pt x="4596" y="867"/>
                    </a:lnTo>
                    <a:lnTo>
                      <a:pt x="4596" y="867"/>
                    </a:lnTo>
                    <a:lnTo>
                      <a:pt x="4596" y="867"/>
                    </a:lnTo>
                    <a:lnTo>
                      <a:pt x="4596" y="867"/>
                    </a:lnTo>
                    <a:lnTo>
                      <a:pt x="4596" y="861"/>
                    </a:lnTo>
                    <a:lnTo>
                      <a:pt x="4596" y="861"/>
                    </a:lnTo>
                    <a:lnTo>
                      <a:pt x="4596" y="861"/>
                    </a:lnTo>
                    <a:lnTo>
                      <a:pt x="4596" y="861"/>
                    </a:lnTo>
                    <a:lnTo>
                      <a:pt x="4596" y="861"/>
                    </a:lnTo>
                    <a:lnTo>
                      <a:pt x="4596" y="861"/>
                    </a:lnTo>
                    <a:lnTo>
                      <a:pt x="4596" y="855"/>
                    </a:lnTo>
                    <a:lnTo>
                      <a:pt x="4596" y="855"/>
                    </a:lnTo>
                    <a:lnTo>
                      <a:pt x="4589" y="855"/>
                    </a:lnTo>
                    <a:lnTo>
                      <a:pt x="4589" y="855"/>
                    </a:lnTo>
                    <a:lnTo>
                      <a:pt x="4589" y="855"/>
                    </a:lnTo>
                    <a:lnTo>
                      <a:pt x="4596" y="849"/>
                    </a:lnTo>
                    <a:lnTo>
                      <a:pt x="4596" y="849"/>
                    </a:lnTo>
                    <a:lnTo>
                      <a:pt x="4589" y="849"/>
                    </a:lnTo>
                    <a:lnTo>
                      <a:pt x="4589" y="849"/>
                    </a:lnTo>
                    <a:lnTo>
                      <a:pt x="4589" y="849"/>
                    </a:lnTo>
                    <a:lnTo>
                      <a:pt x="4583" y="849"/>
                    </a:lnTo>
                    <a:lnTo>
                      <a:pt x="4583" y="849"/>
                    </a:lnTo>
                    <a:lnTo>
                      <a:pt x="4583" y="849"/>
                    </a:lnTo>
                    <a:lnTo>
                      <a:pt x="4583" y="855"/>
                    </a:lnTo>
                    <a:lnTo>
                      <a:pt x="4583" y="855"/>
                    </a:lnTo>
                    <a:lnTo>
                      <a:pt x="4583" y="855"/>
                    </a:lnTo>
                    <a:lnTo>
                      <a:pt x="4583" y="855"/>
                    </a:lnTo>
                    <a:lnTo>
                      <a:pt x="4583" y="855"/>
                    </a:lnTo>
                    <a:lnTo>
                      <a:pt x="4583" y="861"/>
                    </a:lnTo>
                    <a:lnTo>
                      <a:pt x="4583" y="861"/>
                    </a:lnTo>
                    <a:lnTo>
                      <a:pt x="4583" y="861"/>
                    </a:lnTo>
                    <a:lnTo>
                      <a:pt x="4583" y="861"/>
                    </a:lnTo>
                    <a:lnTo>
                      <a:pt x="4577" y="861"/>
                    </a:lnTo>
                    <a:lnTo>
                      <a:pt x="4577" y="861"/>
                    </a:lnTo>
                    <a:lnTo>
                      <a:pt x="4577" y="861"/>
                    </a:lnTo>
                    <a:lnTo>
                      <a:pt x="4583" y="861"/>
                    </a:lnTo>
                    <a:lnTo>
                      <a:pt x="4583" y="861"/>
                    </a:lnTo>
                    <a:lnTo>
                      <a:pt x="4583" y="867"/>
                    </a:lnTo>
                    <a:lnTo>
                      <a:pt x="4577" y="867"/>
                    </a:lnTo>
                    <a:lnTo>
                      <a:pt x="4577" y="867"/>
                    </a:lnTo>
                    <a:lnTo>
                      <a:pt x="4577" y="867"/>
                    </a:lnTo>
                    <a:lnTo>
                      <a:pt x="4577" y="867"/>
                    </a:lnTo>
                    <a:lnTo>
                      <a:pt x="4577" y="867"/>
                    </a:lnTo>
                    <a:lnTo>
                      <a:pt x="4577" y="867"/>
                    </a:lnTo>
                    <a:lnTo>
                      <a:pt x="4577" y="867"/>
                    </a:lnTo>
                    <a:lnTo>
                      <a:pt x="4577" y="867"/>
                    </a:lnTo>
                    <a:lnTo>
                      <a:pt x="4577" y="867"/>
                    </a:lnTo>
                    <a:lnTo>
                      <a:pt x="4571" y="867"/>
                    </a:lnTo>
                    <a:lnTo>
                      <a:pt x="4571" y="867"/>
                    </a:lnTo>
                    <a:lnTo>
                      <a:pt x="4571" y="867"/>
                    </a:lnTo>
                    <a:lnTo>
                      <a:pt x="4571" y="867"/>
                    </a:lnTo>
                    <a:lnTo>
                      <a:pt x="4571" y="867"/>
                    </a:lnTo>
                    <a:lnTo>
                      <a:pt x="4571" y="867"/>
                    </a:lnTo>
                    <a:lnTo>
                      <a:pt x="4571" y="867"/>
                    </a:lnTo>
                    <a:lnTo>
                      <a:pt x="4571" y="867"/>
                    </a:lnTo>
                    <a:lnTo>
                      <a:pt x="4571" y="867"/>
                    </a:lnTo>
                    <a:lnTo>
                      <a:pt x="4571" y="873"/>
                    </a:lnTo>
                    <a:lnTo>
                      <a:pt x="4571" y="873"/>
                    </a:lnTo>
                    <a:lnTo>
                      <a:pt x="4571" y="873"/>
                    </a:lnTo>
                    <a:lnTo>
                      <a:pt x="4571" y="873"/>
                    </a:lnTo>
                    <a:lnTo>
                      <a:pt x="4571" y="873"/>
                    </a:lnTo>
                    <a:lnTo>
                      <a:pt x="4571" y="873"/>
                    </a:lnTo>
                    <a:lnTo>
                      <a:pt x="4571" y="873"/>
                    </a:lnTo>
                    <a:lnTo>
                      <a:pt x="4571" y="880"/>
                    </a:lnTo>
                    <a:lnTo>
                      <a:pt x="4571" y="880"/>
                    </a:lnTo>
                    <a:lnTo>
                      <a:pt x="4565" y="880"/>
                    </a:lnTo>
                    <a:lnTo>
                      <a:pt x="4565" y="880"/>
                    </a:lnTo>
                    <a:lnTo>
                      <a:pt x="4565" y="886"/>
                    </a:lnTo>
                    <a:lnTo>
                      <a:pt x="4565" y="880"/>
                    </a:lnTo>
                    <a:lnTo>
                      <a:pt x="4559" y="886"/>
                    </a:lnTo>
                    <a:lnTo>
                      <a:pt x="4559" y="886"/>
                    </a:lnTo>
                    <a:lnTo>
                      <a:pt x="4559" y="880"/>
                    </a:lnTo>
                    <a:lnTo>
                      <a:pt x="4553" y="873"/>
                    </a:lnTo>
                    <a:lnTo>
                      <a:pt x="4553" y="873"/>
                    </a:lnTo>
                    <a:lnTo>
                      <a:pt x="4553" y="873"/>
                    </a:lnTo>
                    <a:lnTo>
                      <a:pt x="4553" y="873"/>
                    </a:lnTo>
                    <a:lnTo>
                      <a:pt x="4553" y="873"/>
                    </a:lnTo>
                    <a:lnTo>
                      <a:pt x="4553" y="867"/>
                    </a:lnTo>
                    <a:lnTo>
                      <a:pt x="4553" y="867"/>
                    </a:lnTo>
                    <a:lnTo>
                      <a:pt x="4553" y="867"/>
                    </a:lnTo>
                    <a:lnTo>
                      <a:pt x="4553" y="867"/>
                    </a:lnTo>
                    <a:lnTo>
                      <a:pt x="4553" y="867"/>
                    </a:lnTo>
                    <a:lnTo>
                      <a:pt x="4547" y="867"/>
                    </a:lnTo>
                    <a:lnTo>
                      <a:pt x="4547" y="867"/>
                    </a:lnTo>
                    <a:lnTo>
                      <a:pt x="4547" y="861"/>
                    </a:lnTo>
                    <a:lnTo>
                      <a:pt x="4541" y="861"/>
                    </a:lnTo>
                    <a:lnTo>
                      <a:pt x="4535" y="861"/>
                    </a:lnTo>
                    <a:lnTo>
                      <a:pt x="4535" y="861"/>
                    </a:lnTo>
                    <a:lnTo>
                      <a:pt x="4535" y="855"/>
                    </a:lnTo>
                    <a:lnTo>
                      <a:pt x="4535" y="855"/>
                    </a:lnTo>
                    <a:lnTo>
                      <a:pt x="4535" y="855"/>
                    </a:lnTo>
                    <a:lnTo>
                      <a:pt x="4528" y="855"/>
                    </a:lnTo>
                    <a:lnTo>
                      <a:pt x="4528" y="855"/>
                    </a:lnTo>
                    <a:lnTo>
                      <a:pt x="4528" y="855"/>
                    </a:lnTo>
                    <a:lnTo>
                      <a:pt x="4528" y="855"/>
                    </a:lnTo>
                    <a:lnTo>
                      <a:pt x="4528" y="849"/>
                    </a:lnTo>
                    <a:lnTo>
                      <a:pt x="4528" y="849"/>
                    </a:lnTo>
                    <a:lnTo>
                      <a:pt x="4528" y="849"/>
                    </a:lnTo>
                    <a:lnTo>
                      <a:pt x="4528" y="843"/>
                    </a:lnTo>
                    <a:lnTo>
                      <a:pt x="4528" y="843"/>
                    </a:lnTo>
                    <a:lnTo>
                      <a:pt x="4528" y="849"/>
                    </a:lnTo>
                    <a:lnTo>
                      <a:pt x="4528" y="849"/>
                    </a:lnTo>
                    <a:lnTo>
                      <a:pt x="4522" y="849"/>
                    </a:lnTo>
                    <a:lnTo>
                      <a:pt x="4522" y="843"/>
                    </a:lnTo>
                    <a:lnTo>
                      <a:pt x="4522" y="837"/>
                    </a:lnTo>
                    <a:lnTo>
                      <a:pt x="4522" y="831"/>
                    </a:lnTo>
                    <a:lnTo>
                      <a:pt x="4510" y="837"/>
                    </a:lnTo>
                    <a:lnTo>
                      <a:pt x="4510" y="837"/>
                    </a:lnTo>
                    <a:lnTo>
                      <a:pt x="4504" y="837"/>
                    </a:lnTo>
                    <a:lnTo>
                      <a:pt x="4504" y="837"/>
                    </a:lnTo>
                    <a:lnTo>
                      <a:pt x="4498" y="837"/>
                    </a:lnTo>
                    <a:lnTo>
                      <a:pt x="4492" y="843"/>
                    </a:lnTo>
                    <a:lnTo>
                      <a:pt x="4486" y="843"/>
                    </a:lnTo>
                    <a:lnTo>
                      <a:pt x="4486" y="843"/>
                    </a:lnTo>
                    <a:lnTo>
                      <a:pt x="4480" y="843"/>
                    </a:lnTo>
                    <a:lnTo>
                      <a:pt x="4473" y="843"/>
                    </a:lnTo>
                    <a:lnTo>
                      <a:pt x="4467" y="849"/>
                    </a:lnTo>
                    <a:lnTo>
                      <a:pt x="4461" y="849"/>
                    </a:lnTo>
                    <a:lnTo>
                      <a:pt x="4449" y="849"/>
                    </a:lnTo>
                    <a:lnTo>
                      <a:pt x="4443" y="849"/>
                    </a:lnTo>
                    <a:lnTo>
                      <a:pt x="4431" y="855"/>
                    </a:lnTo>
                    <a:lnTo>
                      <a:pt x="4425" y="855"/>
                    </a:lnTo>
                    <a:lnTo>
                      <a:pt x="4425" y="855"/>
                    </a:lnTo>
                    <a:lnTo>
                      <a:pt x="4419" y="855"/>
                    </a:lnTo>
                    <a:lnTo>
                      <a:pt x="4419" y="861"/>
                    </a:lnTo>
                    <a:lnTo>
                      <a:pt x="4419" y="855"/>
                    </a:lnTo>
                    <a:lnTo>
                      <a:pt x="4419" y="861"/>
                    </a:lnTo>
                    <a:lnTo>
                      <a:pt x="4412" y="861"/>
                    </a:lnTo>
                    <a:lnTo>
                      <a:pt x="4406" y="861"/>
                    </a:lnTo>
                    <a:lnTo>
                      <a:pt x="4406" y="861"/>
                    </a:lnTo>
                    <a:lnTo>
                      <a:pt x="4406" y="861"/>
                    </a:lnTo>
                    <a:lnTo>
                      <a:pt x="4406" y="861"/>
                    </a:lnTo>
                    <a:lnTo>
                      <a:pt x="4406" y="867"/>
                    </a:lnTo>
                    <a:lnTo>
                      <a:pt x="4400" y="861"/>
                    </a:lnTo>
                    <a:lnTo>
                      <a:pt x="4400" y="861"/>
                    </a:lnTo>
                    <a:lnTo>
                      <a:pt x="4400" y="861"/>
                    </a:lnTo>
                    <a:lnTo>
                      <a:pt x="4388" y="867"/>
                    </a:lnTo>
                    <a:lnTo>
                      <a:pt x="4382" y="867"/>
                    </a:lnTo>
                    <a:lnTo>
                      <a:pt x="4376" y="867"/>
                    </a:lnTo>
                    <a:lnTo>
                      <a:pt x="4370" y="867"/>
                    </a:lnTo>
                    <a:lnTo>
                      <a:pt x="4364" y="867"/>
                    </a:lnTo>
                    <a:lnTo>
                      <a:pt x="4351" y="873"/>
                    </a:lnTo>
                    <a:lnTo>
                      <a:pt x="4345" y="873"/>
                    </a:lnTo>
                    <a:lnTo>
                      <a:pt x="4345" y="867"/>
                    </a:lnTo>
                    <a:lnTo>
                      <a:pt x="4345" y="861"/>
                    </a:lnTo>
                    <a:lnTo>
                      <a:pt x="4345" y="843"/>
                    </a:lnTo>
                    <a:lnTo>
                      <a:pt x="4345" y="831"/>
                    </a:lnTo>
                    <a:lnTo>
                      <a:pt x="4345" y="818"/>
                    </a:lnTo>
                    <a:lnTo>
                      <a:pt x="4345" y="800"/>
                    </a:lnTo>
                    <a:lnTo>
                      <a:pt x="4345" y="788"/>
                    </a:lnTo>
                    <a:lnTo>
                      <a:pt x="4358" y="788"/>
                    </a:lnTo>
                    <a:lnTo>
                      <a:pt x="4364" y="788"/>
                    </a:lnTo>
                    <a:lnTo>
                      <a:pt x="4376" y="782"/>
                    </a:lnTo>
                    <a:lnTo>
                      <a:pt x="4382" y="782"/>
                    </a:lnTo>
                    <a:lnTo>
                      <a:pt x="4394" y="782"/>
                    </a:lnTo>
                    <a:lnTo>
                      <a:pt x="4394" y="782"/>
                    </a:lnTo>
                    <a:lnTo>
                      <a:pt x="4400" y="776"/>
                    </a:lnTo>
                    <a:lnTo>
                      <a:pt x="4406" y="776"/>
                    </a:lnTo>
                    <a:lnTo>
                      <a:pt x="4412" y="776"/>
                    </a:lnTo>
                    <a:lnTo>
                      <a:pt x="4419" y="776"/>
                    </a:lnTo>
                    <a:lnTo>
                      <a:pt x="4425" y="776"/>
                    </a:lnTo>
                    <a:lnTo>
                      <a:pt x="4437" y="770"/>
                    </a:lnTo>
                    <a:lnTo>
                      <a:pt x="4449" y="770"/>
                    </a:lnTo>
                    <a:lnTo>
                      <a:pt x="4455" y="764"/>
                    </a:lnTo>
                    <a:lnTo>
                      <a:pt x="4467" y="764"/>
                    </a:lnTo>
                    <a:lnTo>
                      <a:pt x="4473" y="764"/>
                    </a:lnTo>
                    <a:lnTo>
                      <a:pt x="4480" y="764"/>
                    </a:lnTo>
                    <a:lnTo>
                      <a:pt x="4492" y="757"/>
                    </a:lnTo>
                    <a:lnTo>
                      <a:pt x="4504" y="757"/>
                    </a:lnTo>
                    <a:lnTo>
                      <a:pt x="4504" y="757"/>
                    </a:lnTo>
                    <a:lnTo>
                      <a:pt x="4510" y="751"/>
                    </a:lnTo>
                    <a:lnTo>
                      <a:pt x="4510" y="751"/>
                    </a:lnTo>
                    <a:lnTo>
                      <a:pt x="4510" y="751"/>
                    </a:lnTo>
                    <a:lnTo>
                      <a:pt x="4510" y="751"/>
                    </a:lnTo>
                    <a:lnTo>
                      <a:pt x="4510" y="745"/>
                    </a:lnTo>
                    <a:lnTo>
                      <a:pt x="4510" y="745"/>
                    </a:lnTo>
                    <a:lnTo>
                      <a:pt x="4516" y="745"/>
                    </a:lnTo>
                    <a:lnTo>
                      <a:pt x="4516" y="739"/>
                    </a:lnTo>
                    <a:lnTo>
                      <a:pt x="4516" y="739"/>
                    </a:lnTo>
                    <a:lnTo>
                      <a:pt x="4516" y="739"/>
                    </a:lnTo>
                    <a:lnTo>
                      <a:pt x="4516" y="739"/>
                    </a:lnTo>
                    <a:lnTo>
                      <a:pt x="4522" y="739"/>
                    </a:lnTo>
                    <a:lnTo>
                      <a:pt x="4522" y="733"/>
                    </a:lnTo>
                    <a:lnTo>
                      <a:pt x="4522" y="733"/>
                    </a:lnTo>
                    <a:lnTo>
                      <a:pt x="4522" y="733"/>
                    </a:lnTo>
                    <a:lnTo>
                      <a:pt x="4528" y="727"/>
                    </a:lnTo>
                    <a:lnTo>
                      <a:pt x="4528" y="727"/>
                    </a:lnTo>
                    <a:lnTo>
                      <a:pt x="4535" y="727"/>
                    </a:lnTo>
                    <a:lnTo>
                      <a:pt x="4535" y="727"/>
                    </a:lnTo>
                    <a:moveTo>
                      <a:pt x="391" y="6"/>
                    </a:moveTo>
                    <a:lnTo>
                      <a:pt x="391" y="0"/>
                    </a:lnTo>
                    <a:lnTo>
                      <a:pt x="391" y="6"/>
                    </a:lnTo>
                    <a:lnTo>
                      <a:pt x="391" y="6"/>
                    </a:lnTo>
                    <a:lnTo>
                      <a:pt x="391" y="6"/>
                    </a:lnTo>
                    <a:lnTo>
                      <a:pt x="391" y="6"/>
                    </a:lnTo>
                    <a:lnTo>
                      <a:pt x="391" y="6"/>
                    </a:lnTo>
                    <a:lnTo>
                      <a:pt x="391" y="6"/>
                    </a:lnTo>
                    <a:moveTo>
                      <a:pt x="3198" y="2443"/>
                    </a:moveTo>
                    <a:lnTo>
                      <a:pt x="3198" y="2443"/>
                    </a:lnTo>
                    <a:lnTo>
                      <a:pt x="3198" y="2449"/>
                    </a:lnTo>
                    <a:lnTo>
                      <a:pt x="3192" y="2443"/>
                    </a:lnTo>
                    <a:lnTo>
                      <a:pt x="3192" y="2443"/>
                    </a:lnTo>
                    <a:lnTo>
                      <a:pt x="3192" y="2443"/>
                    </a:lnTo>
                    <a:lnTo>
                      <a:pt x="3192" y="2443"/>
                    </a:lnTo>
                    <a:lnTo>
                      <a:pt x="3198" y="2443"/>
                    </a:lnTo>
                    <a:lnTo>
                      <a:pt x="3198" y="2443"/>
                    </a:lnTo>
                    <a:lnTo>
                      <a:pt x="3198" y="2443"/>
                    </a:lnTo>
                    <a:lnTo>
                      <a:pt x="3204" y="2443"/>
                    </a:lnTo>
                    <a:lnTo>
                      <a:pt x="3198" y="2443"/>
                    </a:lnTo>
                    <a:lnTo>
                      <a:pt x="3198" y="2443"/>
                    </a:lnTo>
                    <a:moveTo>
                      <a:pt x="4242" y="1167"/>
                    </a:moveTo>
                    <a:lnTo>
                      <a:pt x="4242" y="1167"/>
                    </a:lnTo>
                    <a:lnTo>
                      <a:pt x="4242" y="1167"/>
                    </a:lnTo>
                    <a:lnTo>
                      <a:pt x="4242" y="1173"/>
                    </a:lnTo>
                    <a:lnTo>
                      <a:pt x="4242" y="1173"/>
                    </a:lnTo>
                    <a:lnTo>
                      <a:pt x="4242" y="1173"/>
                    </a:lnTo>
                    <a:lnTo>
                      <a:pt x="4242" y="1173"/>
                    </a:lnTo>
                    <a:lnTo>
                      <a:pt x="4242" y="1173"/>
                    </a:lnTo>
                    <a:lnTo>
                      <a:pt x="4242" y="1179"/>
                    </a:lnTo>
                    <a:lnTo>
                      <a:pt x="4235" y="1179"/>
                    </a:lnTo>
                    <a:lnTo>
                      <a:pt x="4235" y="1179"/>
                    </a:lnTo>
                    <a:lnTo>
                      <a:pt x="4235" y="1179"/>
                    </a:lnTo>
                    <a:lnTo>
                      <a:pt x="4235" y="1179"/>
                    </a:lnTo>
                    <a:lnTo>
                      <a:pt x="4235" y="1179"/>
                    </a:lnTo>
                    <a:lnTo>
                      <a:pt x="4235" y="1179"/>
                    </a:lnTo>
                    <a:lnTo>
                      <a:pt x="4235" y="1185"/>
                    </a:lnTo>
                    <a:lnTo>
                      <a:pt x="4229" y="1185"/>
                    </a:lnTo>
                    <a:lnTo>
                      <a:pt x="4229" y="1191"/>
                    </a:lnTo>
                    <a:lnTo>
                      <a:pt x="4229" y="1191"/>
                    </a:lnTo>
                    <a:lnTo>
                      <a:pt x="4229" y="1191"/>
                    </a:lnTo>
                    <a:lnTo>
                      <a:pt x="4229" y="1191"/>
                    </a:lnTo>
                    <a:lnTo>
                      <a:pt x="4229" y="1191"/>
                    </a:lnTo>
                    <a:lnTo>
                      <a:pt x="4235" y="1191"/>
                    </a:lnTo>
                    <a:lnTo>
                      <a:pt x="4235" y="1197"/>
                    </a:lnTo>
                    <a:lnTo>
                      <a:pt x="4235" y="1197"/>
                    </a:lnTo>
                    <a:lnTo>
                      <a:pt x="4235" y="1197"/>
                    </a:lnTo>
                    <a:lnTo>
                      <a:pt x="4235" y="1197"/>
                    </a:lnTo>
                    <a:lnTo>
                      <a:pt x="4235" y="1197"/>
                    </a:lnTo>
                    <a:lnTo>
                      <a:pt x="4235" y="1203"/>
                    </a:lnTo>
                    <a:lnTo>
                      <a:pt x="4235" y="1203"/>
                    </a:lnTo>
                    <a:lnTo>
                      <a:pt x="4235" y="1203"/>
                    </a:lnTo>
                    <a:lnTo>
                      <a:pt x="4235" y="1203"/>
                    </a:lnTo>
                    <a:lnTo>
                      <a:pt x="4235" y="1203"/>
                    </a:lnTo>
                    <a:lnTo>
                      <a:pt x="4235" y="1203"/>
                    </a:lnTo>
                    <a:lnTo>
                      <a:pt x="4235" y="1209"/>
                    </a:lnTo>
                    <a:lnTo>
                      <a:pt x="4235" y="1209"/>
                    </a:lnTo>
                    <a:lnTo>
                      <a:pt x="4235" y="1209"/>
                    </a:lnTo>
                    <a:lnTo>
                      <a:pt x="4235" y="1209"/>
                    </a:lnTo>
                    <a:lnTo>
                      <a:pt x="4242" y="1209"/>
                    </a:lnTo>
                    <a:lnTo>
                      <a:pt x="4242" y="1209"/>
                    </a:lnTo>
                    <a:lnTo>
                      <a:pt x="4242" y="1215"/>
                    </a:lnTo>
                    <a:lnTo>
                      <a:pt x="4242" y="1215"/>
                    </a:lnTo>
                    <a:lnTo>
                      <a:pt x="4242" y="1215"/>
                    </a:lnTo>
                    <a:lnTo>
                      <a:pt x="4248" y="1215"/>
                    </a:lnTo>
                    <a:lnTo>
                      <a:pt x="4248" y="1215"/>
                    </a:lnTo>
                    <a:lnTo>
                      <a:pt x="4248" y="1215"/>
                    </a:lnTo>
                    <a:lnTo>
                      <a:pt x="4248" y="1215"/>
                    </a:lnTo>
                    <a:lnTo>
                      <a:pt x="4248" y="1222"/>
                    </a:lnTo>
                    <a:lnTo>
                      <a:pt x="4248" y="1222"/>
                    </a:lnTo>
                    <a:lnTo>
                      <a:pt x="4254" y="1222"/>
                    </a:lnTo>
                    <a:lnTo>
                      <a:pt x="4254" y="1222"/>
                    </a:lnTo>
                    <a:lnTo>
                      <a:pt x="4254" y="1222"/>
                    </a:lnTo>
                    <a:lnTo>
                      <a:pt x="4254" y="1222"/>
                    </a:lnTo>
                    <a:lnTo>
                      <a:pt x="4254" y="1228"/>
                    </a:lnTo>
                    <a:lnTo>
                      <a:pt x="4260" y="1228"/>
                    </a:lnTo>
                    <a:lnTo>
                      <a:pt x="4260" y="1228"/>
                    </a:lnTo>
                    <a:lnTo>
                      <a:pt x="4260" y="1228"/>
                    </a:lnTo>
                    <a:lnTo>
                      <a:pt x="4260" y="1234"/>
                    </a:lnTo>
                    <a:lnTo>
                      <a:pt x="4260" y="1234"/>
                    </a:lnTo>
                    <a:lnTo>
                      <a:pt x="4260" y="1234"/>
                    </a:lnTo>
                    <a:lnTo>
                      <a:pt x="4260" y="1234"/>
                    </a:lnTo>
                    <a:lnTo>
                      <a:pt x="4260" y="1234"/>
                    </a:lnTo>
                    <a:lnTo>
                      <a:pt x="4260" y="1240"/>
                    </a:lnTo>
                    <a:lnTo>
                      <a:pt x="4260" y="1246"/>
                    </a:lnTo>
                    <a:lnTo>
                      <a:pt x="4260" y="1246"/>
                    </a:lnTo>
                    <a:lnTo>
                      <a:pt x="4260" y="1252"/>
                    </a:lnTo>
                    <a:lnTo>
                      <a:pt x="4266" y="1252"/>
                    </a:lnTo>
                    <a:lnTo>
                      <a:pt x="4266" y="1252"/>
                    </a:lnTo>
                    <a:lnTo>
                      <a:pt x="4266" y="1252"/>
                    </a:lnTo>
                    <a:lnTo>
                      <a:pt x="4266" y="1252"/>
                    </a:lnTo>
                    <a:lnTo>
                      <a:pt x="4272" y="1258"/>
                    </a:lnTo>
                    <a:lnTo>
                      <a:pt x="4272" y="1258"/>
                    </a:lnTo>
                    <a:lnTo>
                      <a:pt x="4272" y="1258"/>
                    </a:lnTo>
                    <a:lnTo>
                      <a:pt x="4272" y="1258"/>
                    </a:lnTo>
                    <a:lnTo>
                      <a:pt x="4272" y="1264"/>
                    </a:lnTo>
                    <a:lnTo>
                      <a:pt x="4272" y="1264"/>
                    </a:lnTo>
                    <a:lnTo>
                      <a:pt x="4272" y="1264"/>
                    </a:lnTo>
                    <a:lnTo>
                      <a:pt x="4278" y="1270"/>
                    </a:lnTo>
                    <a:lnTo>
                      <a:pt x="4284" y="1270"/>
                    </a:lnTo>
                    <a:lnTo>
                      <a:pt x="4284" y="1270"/>
                    </a:lnTo>
                    <a:lnTo>
                      <a:pt x="4284" y="1277"/>
                    </a:lnTo>
                    <a:lnTo>
                      <a:pt x="4290" y="1277"/>
                    </a:lnTo>
                    <a:lnTo>
                      <a:pt x="4290" y="1277"/>
                    </a:lnTo>
                    <a:lnTo>
                      <a:pt x="4296" y="1277"/>
                    </a:lnTo>
                    <a:lnTo>
                      <a:pt x="4296" y="1277"/>
                    </a:lnTo>
                    <a:lnTo>
                      <a:pt x="4296" y="1277"/>
                    </a:lnTo>
                    <a:lnTo>
                      <a:pt x="4296" y="1270"/>
                    </a:lnTo>
                    <a:lnTo>
                      <a:pt x="4296" y="1270"/>
                    </a:lnTo>
                    <a:lnTo>
                      <a:pt x="4296" y="1277"/>
                    </a:lnTo>
                    <a:lnTo>
                      <a:pt x="4296" y="1277"/>
                    </a:lnTo>
                    <a:lnTo>
                      <a:pt x="4296" y="1283"/>
                    </a:lnTo>
                    <a:lnTo>
                      <a:pt x="4303" y="1289"/>
                    </a:lnTo>
                    <a:lnTo>
                      <a:pt x="4303" y="1289"/>
                    </a:lnTo>
                    <a:lnTo>
                      <a:pt x="4303" y="1295"/>
                    </a:lnTo>
                    <a:lnTo>
                      <a:pt x="4309" y="1307"/>
                    </a:lnTo>
                    <a:lnTo>
                      <a:pt x="4309" y="1313"/>
                    </a:lnTo>
                    <a:lnTo>
                      <a:pt x="4309" y="1313"/>
                    </a:lnTo>
                    <a:lnTo>
                      <a:pt x="4303" y="1313"/>
                    </a:lnTo>
                    <a:lnTo>
                      <a:pt x="4303" y="1313"/>
                    </a:lnTo>
                    <a:lnTo>
                      <a:pt x="4296" y="1313"/>
                    </a:lnTo>
                    <a:lnTo>
                      <a:pt x="4290" y="1313"/>
                    </a:lnTo>
                    <a:lnTo>
                      <a:pt x="4290" y="1313"/>
                    </a:lnTo>
                    <a:lnTo>
                      <a:pt x="4284" y="1319"/>
                    </a:lnTo>
                    <a:lnTo>
                      <a:pt x="4278" y="1319"/>
                    </a:lnTo>
                    <a:lnTo>
                      <a:pt x="4278" y="1319"/>
                    </a:lnTo>
                    <a:lnTo>
                      <a:pt x="4278" y="1319"/>
                    </a:lnTo>
                    <a:lnTo>
                      <a:pt x="4272" y="1319"/>
                    </a:lnTo>
                    <a:lnTo>
                      <a:pt x="4266" y="1319"/>
                    </a:lnTo>
                    <a:lnTo>
                      <a:pt x="4266" y="1319"/>
                    </a:lnTo>
                    <a:lnTo>
                      <a:pt x="4266" y="1319"/>
                    </a:lnTo>
                    <a:lnTo>
                      <a:pt x="4260" y="1319"/>
                    </a:lnTo>
                    <a:lnTo>
                      <a:pt x="4260" y="1319"/>
                    </a:lnTo>
                    <a:lnTo>
                      <a:pt x="4260" y="1319"/>
                    </a:lnTo>
                    <a:lnTo>
                      <a:pt x="4260" y="1319"/>
                    </a:lnTo>
                    <a:lnTo>
                      <a:pt x="4254" y="1325"/>
                    </a:lnTo>
                    <a:lnTo>
                      <a:pt x="4254" y="1325"/>
                    </a:lnTo>
                    <a:lnTo>
                      <a:pt x="4248" y="1319"/>
                    </a:lnTo>
                    <a:lnTo>
                      <a:pt x="4248" y="1313"/>
                    </a:lnTo>
                    <a:lnTo>
                      <a:pt x="4248" y="1313"/>
                    </a:lnTo>
                    <a:lnTo>
                      <a:pt x="4248" y="1307"/>
                    </a:lnTo>
                    <a:lnTo>
                      <a:pt x="4248" y="1307"/>
                    </a:lnTo>
                    <a:lnTo>
                      <a:pt x="4248" y="1301"/>
                    </a:lnTo>
                    <a:lnTo>
                      <a:pt x="4242" y="1295"/>
                    </a:lnTo>
                    <a:lnTo>
                      <a:pt x="4242" y="1283"/>
                    </a:lnTo>
                    <a:lnTo>
                      <a:pt x="4242" y="1283"/>
                    </a:lnTo>
                    <a:lnTo>
                      <a:pt x="4242" y="1283"/>
                    </a:lnTo>
                    <a:lnTo>
                      <a:pt x="4235" y="1277"/>
                    </a:lnTo>
                    <a:lnTo>
                      <a:pt x="4229" y="1252"/>
                    </a:lnTo>
                    <a:lnTo>
                      <a:pt x="4229" y="1252"/>
                    </a:lnTo>
                    <a:lnTo>
                      <a:pt x="4229" y="1246"/>
                    </a:lnTo>
                    <a:lnTo>
                      <a:pt x="4229" y="1246"/>
                    </a:lnTo>
                    <a:lnTo>
                      <a:pt x="4229" y="1240"/>
                    </a:lnTo>
                    <a:lnTo>
                      <a:pt x="4229" y="1234"/>
                    </a:lnTo>
                    <a:lnTo>
                      <a:pt x="4217" y="1203"/>
                    </a:lnTo>
                    <a:lnTo>
                      <a:pt x="4211" y="1191"/>
                    </a:lnTo>
                    <a:lnTo>
                      <a:pt x="4211" y="1191"/>
                    </a:lnTo>
                    <a:lnTo>
                      <a:pt x="4211" y="1185"/>
                    </a:lnTo>
                    <a:lnTo>
                      <a:pt x="4211" y="1185"/>
                    </a:lnTo>
                    <a:lnTo>
                      <a:pt x="4211" y="1179"/>
                    </a:lnTo>
                    <a:lnTo>
                      <a:pt x="4211" y="1179"/>
                    </a:lnTo>
                    <a:lnTo>
                      <a:pt x="4211" y="1179"/>
                    </a:lnTo>
                    <a:lnTo>
                      <a:pt x="4211" y="1179"/>
                    </a:lnTo>
                    <a:lnTo>
                      <a:pt x="4211" y="1179"/>
                    </a:lnTo>
                    <a:lnTo>
                      <a:pt x="4217" y="1173"/>
                    </a:lnTo>
                    <a:lnTo>
                      <a:pt x="4217" y="1173"/>
                    </a:lnTo>
                    <a:lnTo>
                      <a:pt x="4217" y="1173"/>
                    </a:lnTo>
                    <a:lnTo>
                      <a:pt x="4217" y="1173"/>
                    </a:lnTo>
                    <a:lnTo>
                      <a:pt x="4217" y="1173"/>
                    </a:lnTo>
                    <a:lnTo>
                      <a:pt x="4217" y="1167"/>
                    </a:lnTo>
                    <a:lnTo>
                      <a:pt x="4217" y="1167"/>
                    </a:lnTo>
                    <a:lnTo>
                      <a:pt x="4223" y="1167"/>
                    </a:lnTo>
                    <a:lnTo>
                      <a:pt x="4223" y="1167"/>
                    </a:lnTo>
                    <a:lnTo>
                      <a:pt x="4223" y="1167"/>
                    </a:lnTo>
                    <a:lnTo>
                      <a:pt x="4229" y="1167"/>
                    </a:lnTo>
                    <a:lnTo>
                      <a:pt x="4229" y="1167"/>
                    </a:lnTo>
                    <a:lnTo>
                      <a:pt x="4229" y="1160"/>
                    </a:lnTo>
                    <a:lnTo>
                      <a:pt x="4229" y="1160"/>
                    </a:lnTo>
                    <a:lnTo>
                      <a:pt x="4235" y="1160"/>
                    </a:lnTo>
                    <a:lnTo>
                      <a:pt x="4235" y="1160"/>
                    </a:lnTo>
                    <a:lnTo>
                      <a:pt x="4235" y="1160"/>
                    </a:lnTo>
                    <a:lnTo>
                      <a:pt x="4235" y="1167"/>
                    </a:lnTo>
                    <a:lnTo>
                      <a:pt x="4242" y="1167"/>
                    </a:lnTo>
                    <a:lnTo>
                      <a:pt x="4242" y="1167"/>
                    </a:lnTo>
                    <a:moveTo>
                      <a:pt x="4351" y="1014"/>
                    </a:moveTo>
                    <a:lnTo>
                      <a:pt x="4358" y="1014"/>
                    </a:lnTo>
                    <a:lnTo>
                      <a:pt x="4358" y="1014"/>
                    </a:lnTo>
                    <a:lnTo>
                      <a:pt x="4351" y="1014"/>
                    </a:lnTo>
                    <a:lnTo>
                      <a:pt x="4351" y="1014"/>
                    </a:lnTo>
                    <a:moveTo>
                      <a:pt x="2325" y="299"/>
                    </a:moveTo>
                    <a:lnTo>
                      <a:pt x="2331" y="299"/>
                    </a:lnTo>
                    <a:lnTo>
                      <a:pt x="2337" y="299"/>
                    </a:lnTo>
                    <a:lnTo>
                      <a:pt x="2350" y="299"/>
                    </a:lnTo>
                    <a:lnTo>
                      <a:pt x="2350" y="299"/>
                    </a:lnTo>
                    <a:lnTo>
                      <a:pt x="2350" y="299"/>
                    </a:lnTo>
                    <a:lnTo>
                      <a:pt x="2350" y="299"/>
                    </a:lnTo>
                    <a:lnTo>
                      <a:pt x="2350" y="299"/>
                    </a:lnTo>
                    <a:lnTo>
                      <a:pt x="2350" y="305"/>
                    </a:lnTo>
                    <a:lnTo>
                      <a:pt x="2350" y="305"/>
                    </a:lnTo>
                    <a:lnTo>
                      <a:pt x="2350" y="305"/>
                    </a:lnTo>
                    <a:lnTo>
                      <a:pt x="2350" y="305"/>
                    </a:lnTo>
                    <a:lnTo>
                      <a:pt x="2350" y="305"/>
                    </a:lnTo>
                    <a:lnTo>
                      <a:pt x="2350" y="305"/>
                    </a:lnTo>
                    <a:lnTo>
                      <a:pt x="2350" y="305"/>
                    </a:lnTo>
                    <a:lnTo>
                      <a:pt x="2350" y="305"/>
                    </a:lnTo>
                    <a:lnTo>
                      <a:pt x="2350" y="312"/>
                    </a:lnTo>
                    <a:lnTo>
                      <a:pt x="2350" y="312"/>
                    </a:lnTo>
                    <a:lnTo>
                      <a:pt x="2350" y="312"/>
                    </a:lnTo>
                    <a:lnTo>
                      <a:pt x="2350" y="312"/>
                    </a:lnTo>
                    <a:lnTo>
                      <a:pt x="2356" y="312"/>
                    </a:lnTo>
                    <a:lnTo>
                      <a:pt x="2356" y="312"/>
                    </a:lnTo>
                    <a:lnTo>
                      <a:pt x="2356" y="318"/>
                    </a:lnTo>
                    <a:lnTo>
                      <a:pt x="2356" y="318"/>
                    </a:lnTo>
                    <a:lnTo>
                      <a:pt x="2350" y="318"/>
                    </a:lnTo>
                    <a:lnTo>
                      <a:pt x="2356" y="318"/>
                    </a:lnTo>
                    <a:lnTo>
                      <a:pt x="2356" y="318"/>
                    </a:lnTo>
                    <a:lnTo>
                      <a:pt x="2356" y="318"/>
                    </a:lnTo>
                    <a:lnTo>
                      <a:pt x="2356" y="318"/>
                    </a:lnTo>
                    <a:lnTo>
                      <a:pt x="2356" y="324"/>
                    </a:lnTo>
                    <a:lnTo>
                      <a:pt x="2356" y="324"/>
                    </a:lnTo>
                    <a:lnTo>
                      <a:pt x="2356" y="324"/>
                    </a:lnTo>
                    <a:lnTo>
                      <a:pt x="2356" y="324"/>
                    </a:lnTo>
                    <a:lnTo>
                      <a:pt x="2356" y="324"/>
                    </a:lnTo>
                    <a:lnTo>
                      <a:pt x="2356" y="324"/>
                    </a:lnTo>
                    <a:lnTo>
                      <a:pt x="2356" y="330"/>
                    </a:lnTo>
                    <a:lnTo>
                      <a:pt x="2356" y="330"/>
                    </a:lnTo>
                    <a:lnTo>
                      <a:pt x="2356" y="330"/>
                    </a:lnTo>
                    <a:lnTo>
                      <a:pt x="2356" y="330"/>
                    </a:lnTo>
                    <a:lnTo>
                      <a:pt x="2356" y="330"/>
                    </a:lnTo>
                    <a:lnTo>
                      <a:pt x="2362" y="336"/>
                    </a:lnTo>
                    <a:lnTo>
                      <a:pt x="2356" y="336"/>
                    </a:lnTo>
                    <a:lnTo>
                      <a:pt x="2362" y="336"/>
                    </a:lnTo>
                    <a:lnTo>
                      <a:pt x="2356" y="336"/>
                    </a:lnTo>
                    <a:lnTo>
                      <a:pt x="2356" y="336"/>
                    </a:lnTo>
                    <a:lnTo>
                      <a:pt x="2356" y="336"/>
                    </a:lnTo>
                    <a:lnTo>
                      <a:pt x="2356" y="342"/>
                    </a:lnTo>
                    <a:lnTo>
                      <a:pt x="2356" y="342"/>
                    </a:lnTo>
                    <a:lnTo>
                      <a:pt x="2356" y="342"/>
                    </a:lnTo>
                    <a:lnTo>
                      <a:pt x="2356" y="342"/>
                    </a:lnTo>
                    <a:lnTo>
                      <a:pt x="2356" y="342"/>
                    </a:lnTo>
                    <a:lnTo>
                      <a:pt x="2356" y="342"/>
                    </a:lnTo>
                    <a:lnTo>
                      <a:pt x="2356" y="342"/>
                    </a:lnTo>
                    <a:lnTo>
                      <a:pt x="2356" y="348"/>
                    </a:lnTo>
                    <a:lnTo>
                      <a:pt x="2356" y="348"/>
                    </a:lnTo>
                    <a:lnTo>
                      <a:pt x="2356" y="348"/>
                    </a:lnTo>
                    <a:lnTo>
                      <a:pt x="2356" y="348"/>
                    </a:lnTo>
                    <a:lnTo>
                      <a:pt x="2356" y="348"/>
                    </a:lnTo>
                    <a:lnTo>
                      <a:pt x="2356" y="348"/>
                    </a:lnTo>
                    <a:lnTo>
                      <a:pt x="2356" y="348"/>
                    </a:lnTo>
                    <a:lnTo>
                      <a:pt x="2356" y="348"/>
                    </a:lnTo>
                    <a:lnTo>
                      <a:pt x="2356" y="354"/>
                    </a:lnTo>
                    <a:lnTo>
                      <a:pt x="2356" y="354"/>
                    </a:lnTo>
                    <a:lnTo>
                      <a:pt x="2356" y="354"/>
                    </a:lnTo>
                    <a:lnTo>
                      <a:pt x="2356" y="354"/>
                    </a:lnTo>
                    <a:lnTo>
                      <a:pt x="2356" y="354"/>
                    </a:lnTo>
                    <a:lnTo>
                      <a:pt x="2356" y="354"/>
                    </a:lnTo>
                    <a:lnTo>
                      <a:pt x="2356" y="360"/>
                    </a:lnTo>
                    <a:lnTo>
                      <a:pt x="2356" y="360"/>
                    </a:lnTo>
                    <a:lnTo>
                      <a:pt x="2356" y="360"/>
                    </a:lnTo>
                    <a:lnTo>
                      <a:pt x="2356" y="360"/>
                    </a:lnTo>
                    <a:lnTo>
                      <a:pt x="2356" y="360"/>
                    </a:lnTo>
                    <a:lnTo>
                      <a:pt x="2356" y="360"/>
                    </a:lnTo>
                    <a:lnTo>
                      <a:pt x="2356" y="360"/>
                    </a:lnTo>
                    <a:lnTo>
                      <a:pt x="2356" y="360"/>
                    </a:lnTo>
                    <a:lnTo>
                      <a:pt x="2356" y="367"/>
                    </a:lnTo>
                    <a:lnTo>
                      <a:pt x="2356" y="367"/>
                    </a:lnTo>
                    <a:lnTo>
                      <a:pt x="2356" y="367"/>
                    </a:lnTo>
                    <a:lnTo>
                      <a:pt x="2356" y="367"/>
                    </a:lnTo>
                    <a:lnTo>
                      <a:pt x="2356" y="367"/>
                    </a:lnTo>
                    <a:lnTo>
                      <a:pt x="2356" y="367"/>
                    </a:lnTo>
                    <a:lnTo>
                      <a:pt x="2356" y="367"/>
                    </a:lnTo>
                    <a:lnTo>
                      <a:pt x="2356" y="373"/>
                    </a:lnTo>
                    <a:lnTo>
                      <a:pt x="2356" y="373"/>
                    </a:lnTo>
                    <a:lnTo>
                      <a:pt x="2356" y="373"/>
                    </a:lnTo>
                    <a:lnTo>
                      <a:pt x="2356" y="373"/>
                    </a:lnTo>
                    <a:lnTo>
                      <a:pt x="2356" y="373"/>
                    </a:lnTo>
                    <a:lnTo>
                      <a:pt x="2356" y="373"/>
                    </a:lnTo>
                    <a:lnTo>
                      <a:pt x="2356" y="379"/>
                    </a:lnTo>
                    <a:lnTo>
                      <a:pt x="2356" y="379"/>
                    </a:lnTo>
                    <a:lnTo>
                      <a:pt x="2356" y="379"/>
                    </a:lnTo>
                    <a:lnTo>
                      <a:pt x="2356" y="379"/>
                    </a:lnTo>
                    <a:lnTo>
                      <a:pt x="2356" y="379"/>
                    </a:lnTo>
                    <a:lnTo>
                      <a:pt x="2356" y="379"/>
                    </a:lnTo>
                    <a:lnTo>
                      <a:pt x="2356" y="379"/>
                    </a:lnTo>
                    <a:lnTo>
                      <a:pt x="2356" y="379"/>
                    </a:lnTo>
                    <a:lnTo>
                      <a:pt x="2356" y="385"/>
                    </a:lnTo>
                    <a:lnTo>
                      <a:pt x="2356" y="385"/>
                    </a:lnTo>
                    <a:lnTo>
                      <a:pt x="2356" y="385"/>
                    </a:lnTo>
                    <a:lnTo>
                      <a:pt x="2356" y="385"/>
                    </a:lnTo>
                    <a:lnTo>
                      <a:pt x="2356" y="385"/>
                    </a:lnTo>
                    <a:lnTo>
                      <a:pt x="2356" y="385"/>
                    </a:lnTo>
                    <a:lnTo>
                      <a:pt x="2356" y="385"/>
                    </a:lnTo>
                    <a:lnTo>
                      <a:pt x="2356" y="391"/>
                    </a:lnTo>
                    <a:lnTo>
                      <a:pt x="2356" y="391"/>
                    </a:lnTo>
                    <a:lnTo>
                      <a:pt x="2356" y="391"/>
                    </a:lnTo>
                    <a:lnTo>
                      <a:pt x="2356" y="391"/>
                    </a:lnTo>
                    <a:lnTo>
                      <a:pt x="2356" y="391"/>
                    </a:lnTo>
                    <a:lnTo>
                      <a:pt x="2356" y="391"/>
                    </a:lnTo>
                    <a:lnTo>
                      <a:pt x="2356" y="391"/>
                    </a:lnTo>
                    <a:lnTo>
                      <a:pt x="2356" y="397"/>
                    </a:lnTo>
                    <a:lnTo>
                      <a:pt x="2356" y="397"/>
                    </a:lnTo>
                    <a:lnTo>
                      <a:pt x="2356" y="397"/>
                    </a:lnTo>
                    <a:lnTo>
                      <a:pt x="2356" y="397"/>
                    </a:lnTo>
                    <a:lnTo>
                      <a:pt x="2356" y="397"/>
                    </a:lnTo>
                    <a:lnTo>
                      <a:pt x="2356" y="397"/>
                    </a:lnTo>
                    <a:lnTo>
                      <a:pt x="2356" y="397"/>
                    </a:lnTo>
                    <a:lnTo>
                      <a:pt x="2356" y="403"/>
                    </a:lnTo>
                    <a:lnTo>
                      <a:pt x="2356" y="403"/>
                    </a:lnTo>
                    <a:lnTo>
                      <a:pt x="2356" y="403"/>
                    </a:lnTo>
                    <a:lnTo>
                      <a:pt x="2356" y="403"/>
                    </a:lnTo>
                    <a:lnTo>
                      <a:pt x="2356" y="403"/>
                    </a:lnTo>
                    <a:lnTo>
                      <a:pt x="2356" y="403"/>
                    </a:lnTo>
                    <a:lnTo>
                      <a:pt x="2362" y="403"/>
                    </a:lnTo>
                    <a:lnTo>
                      <a:pt x="2362" y="409"/>
                    </a:lnTo>
                    <a:lnTo>
                      <a:pt x="2362" y="409"/>
                    </a:lnTo>
                    <a:lnTo>
                      <a:pt x="2362" y="409"/>
                    </a:lnTo>
                    <a:lnTo>
                      <a:pt x="2362" y="409"/>
                    </a:lnTo>
                    <a:lnTo>
                      <a:pt x="2362" y="415"/>
                    </a:lnTo>
                    <a:lnTo>
                      <a:pt x="2362" y="415"/>
                    </a:lnTo>
                    <a:lnTo>
                      <a:pt x="2362" y="415"/>
                    </a:lnTo>
                    <a:lnTo>
                      <a:pt x="2362" y="415"/>
                    </a:lnTo>
                    <a:lnTo>
                      <a:pt x="2362" y="415"/>
                    </a:lnTo>
                    <a:lnTo>
                      <a:pt x="2362" y="415"/>
                    </a:lnTo>
                    <a:lnTo>
                      <a:pt x="2362" y="415"/>
                    </a:lnTo>
                    <a:lnTo>
                      <a:pt x="2362" y="415"/>
                    </a:lnTo>
                    <a:lnTo>
                      <a:pt x="2362" y="415"/>
                    </a:lnTo>
                    <a:lnTo>
                      <a:pt x="2362" y="422"/>
                    </a:lnTo>
                    <a:lnTo>
                      <a:pt x="2362" y="422"/>
                    </a:lnTo>
                    <a:lnTo>
                      <a:pt x="2362" y="422"/>
                    </a:lnTo>
                    <a:lnTo>
                      <a:pt x="2362" y="422"/>
                    </a:lnTo>
                    <a:lnTo>
                      <a:pt x="2362" y="422"/>
                    </a:lnTo>
                    <a:lnTo>
                      <a:pt x="2362" y="422"/>
                    </a:lnTo>
                    <a:lnTo>
                      <a:pt x="2362" y="428"/>
                    </a:lnTo>
                    <a:lnTo>
                      <a:pt x="2362" y="428"/>
                    </a:lnTo>
                    <a:lnTo>
                      <a:pt x="2362" y="428"/>
                    </a:lnTo>
                    <a:lnTo>
                      <a:pt x="2362" y="428"/>
                    </a:lnTo>
                    <a:lnTo>
                      <a:pt x="2368" y="428"/>
                    </a:lnTo>
                    <a:lnTo>
                      <a:pt x="2368" y="428"/>
                    </a:lnTo>
                    <a:lnTo>
                      <a:pt x="2368" y="428"/>
                    </a:lnTo>
                    <a:lnTo>
                      <a:pt x="2368" y="434"/>
                    </a:lnTo>
                    <a:lnTo>
                      <a:pt x="2368" y="434"/>
                    </a:lnTo>
                    <a:lnTo>
                      <a:pt x="2368" y="434"/>
                    </a:lnTo>
                    <a:lnTo>
                      <a:pt x="2368" y="434"/>
                    </a:lnTo>
                    <a:lnTo>
                      <a:pt x="2368" y="434"/>
                    </a:lnTo>
                    <a:lnTo>
                      <a:pt x="2368" y="434"/>
                    </a:lnTo>
                    <a:lnTo>
                      <a:pt x="2368" y="434"/>
                    </a:lnTo>
                    <a:lnTo>
                      <a:pt x="2368" y="434"/>
                    </a:lnTo>
                    <a:lnTo>
                      <a:pt x="2368" y="434"/>
                    </a:lnTo>
                    <a:lnTo>
                      <a:pt x="2368" y="440"/>
                    </a:lnTo>
                    <a:lnTo>
                      <a:pt x="2368" y="440"/>
                    </a:lnTo>
                    <a:lnTo>
                      <a:pt x="2368" y="440"/>
                    </a:lnTo>
                    <a:lnTo>
                      <a:pt x="2368" y="440"/>
                    </a:lnTo>
                    <a:lnTo>
                      <a:pt x="2368" y="440"/>
                    </a:lnTo>
                    <a:lnTo>
                      <a:pt x="2368" y="440"/>
                    </a:lnTo>
                    <a:lnTo>
                      <a:pt x="2374" y="440"/>
                    </a:lnTo>
                    <a:lnTo>
                      <a:pt x="2374" y="440"/>
                    </a:lnTo>
                    <a:lnTo>
                      <a:pt x="2368" y="440"/>
                    </a:lnTo>
                    <a:lnTo>
                      <a:pt x="2374" y="446"/>
                    </a:lnTo>
                    <a:lnTo>
                      <a:pt x="2374" y="446"/>
                    </a:lnTo>
                    <a:lnTo>
                      <a:pt x="2374" y="446"/>
                    </a:lnTo>
                    <a:lnTo>
                      <a:pt x="2374" y="446"/>
                    </a:lnTo>
                    <a:lnTo>
                      <a:pt x="2374" y="446"/>
                    </a:lnTo>
                    <a:lnTo>
                      <a:pt x="2374" y="446"/>
                    </a:lnTo>
                    <a:lnTo>
                      <a:pt x="2374" y="446"/>
                    </a:lnTo>
                    <a:lnTo>
                      <a:pt x="2374" y="446"/>
                    </a:lnTo>
                    <a:lnTo>
                      <a:pt x="2374" y="452"/>
                    </a:lnTo>
                    <a:lnTo>
                      <a:pt x="2374" y="452"/>
                    </a:lnTo>
                    <a:lnTo>
                      <a:pt x="2374" y="452"/>
                    </a:lnTo>
                    <a:lnTo>
                      <a:pt x="2374" y="452"/>
                    </a:lnTo>
                    <a:lnTo>
                      <a:pt x="2374" y="452"/>
                    </a:lnTo>
                    <a:lnTo>
                      <a:pt x="2374" y="452"/>
                    </a:lnTo>
                    <a:lnTo>
                      <a:pt x="2374" y="458"/>
                    </a:lnTo>
                    <a:lnTo>
                      <a:pt x="2374" y="458"/>
                    </a:lnTo>
                    <a:lnTo>
                      <a:pt x="2374" y="458"/>
                    </a:lnTo>
                    <a:lnTo>
                      <a:pt x="2374" y="458"/>
                    </a:lnTo>
                    <a:lnTo>
                      <a:pt x="2380" y="458"/>
                    </a:lnTo>
                    <a:lnTo>
                      <a:pt x="2380" y="458"/>
                    </a:lnTo>
                    <a:lnTo>
                      <a:pt x="2374" y="458"/>
                    </a:lnTo>
                    <a:lnTo>
                      <a:pt x="2374" y="464"/>
                    </a:lnTo>
                    <a:lnTo>
                      <a:pt x="2374" y="464"/>
                    </a:lnTo>
                    <a:lnTo>
                      <a:pt x="2374" y="464"/>
                    </a:lnTo>
                    <a:lnTo>
                      <a:pt x="2374" y="464"/>
                    </a:lnTo>
                    <a:lnTo>
                      <a:pt x="2374" y="464"/>
                    </a:lnTo>
                    <a:lnTo>
                      <a:pt x="2374" y="470"/>
                    </a:lnTo>
                    <a:lnTo>
                      <a:pt x="2380" y="470"/>
                    </a:lnTo>
                    <a:lnTo>
                      <a:pt x="2374" y="470"/>
                    </a:lnTo>
                    <a:lnTo>
                      <a:pt x="2374" y="470"/>
                    </a:lnTo>
                    <a:lnTo>
                      <a:pt x="2374" y="470"/>
                    </a:lnTo>
                    <a:lnTo>
                      <a:pt x="2374" y="470"/>
                    </a:lnTo>
                    <a:lnTo>
                      <a:pt x="2374" y="470"/>
                    </a:lnTo>
                    <a:lnTo>
                      <a:pt x="2374" y="476"/>
                    </a:lnTo>
                    <a:lnTo>
                      <a:pt x="2374" y="476"/>
                    </a:lnTo>
                    <a:lnTo>
                      <a:pt x="2374" y="476"/>
                    </a:lnTo>
                    <a:lnTo>
                      <a:pt x="2374" y="476"/>
                    </a:lnTo>
                    <a:lnTo>
                      <a:pt x="2374" y="476"/>
                    </a:lnTo>
                    <a:lnTo>
                      <a:pt x="2374" y="483"/>
                    </a:lnTo>
                    <a:lnTo>
                      <a:pt x="2380" y="483"/>
                    </a:lnTo>
                    <a:lnTo>
                      <a:pt x="2380" y="483"/>
                    </a:lnTo>
                    <a:lnTo>
                      <a:pt x="2380" y="483"/>
                    </a:lnTo>
                    <a:lnTo>
                      <a:pt x="2380" y="483"/>
                    </a:lnTo>
                    <a:lnTo>
                      <a:pt x="2374" y="483"/>
                    </a:lnTo>
                    <a:lnTo>
                      <a:pt x="2380" y="483"/>
                    </a:lnTo>
                    <a:lnTo>
                      <a:pt x="2380" y="483"/>
                    </a:lnTo>
                    <a:lnTo>
                      <a:pt x="2374" y="483"/>
                    </a:lnTo>
                    <a:lnTo>
                      <a:pt x="2380" y="483"/>
                    </a:lnTo>
                    <a:lnTo>
                      <a:pt x="2380" y="489"/>
                    </a:lnTo>
                    <a:lnTo>
                      <a:pt x="2380" y="489"/>
                    </a:lnTo>
                    <a:lnTo>
                      <a:pt x="2380" y="489"/>
                    </a:lnTo>
                    <a:lnTo>
                      <a:pt x="2380" y="489"/>
                    </a:lnTo>
                    <a:lnTo>
                      <a:pt x="2380" y="489"/>
                    </a:lnTo>
                    <a:lnTo>
                      <a:pt x="2380" y="495"/>
                    </a:lnTo>
                    <a:lnTo>
                      <a:pt x="2380" y="495"/>
                    </a:lnTo>
                    <a:lnTo>
                      <a:pt x="2380" y="495"/>
                    </a:lnTo>
                    <a:lnTo>
                      <a:pt x="2380" y="495"/>
                    </a:lnTo>
                    <a:lnTo>
                      <a:pt x="2380" y="495"/>
                    </a:lnTo>
                    <a:lnTo>
                      <a:pt x="2380" y="501"/>
                    </a:lnTo>
                    <a:lnTo>
                      <a:pt x="2380" y="501"/>
                    </a:lnTo>
                    <a:lnTo>
                      <a:pt x="2380" y="501"/>
                    </a:lnTo>
                    <a:lnTo>
                      <a:pt x="2380" y="501"/>
                    </a:lnTo>
                    <a:lnTo>
                      <a:pt x="2380" y="501"/>
                    </a:lnTo>
                    <a:lnTo>
                      <a:pt x="2380" y="501"/>
                    </a:lnTo>
                    <a:lnTo>
                      <a:pt x="2380" y="501"/>
                    </a:lnTo>
                    <a:lnTo>
                      <a:pt x="2380" y="501"/>
                    </a:lnTo>
                    <a:lnTo>
                      <a:pt x="2380" y="501"/>
                    </a:lnTo>
                    <a:lnTo>
                      <a:pt x="2380" y="507"/>
                    </a:lnTo>
                    <a:lnTo>
                      <a:pt x="2380" y="507"/>
                    </a:lnTo>
                    <a:lnTo>
                      <a:pt x="2380" y="507"/>
                    </a:lnTo>
                    <a:lnTo>
                      <a:pt x="2380" y="507"/>
                    </a:lnTo>
                    <a:lnTo>
                      <a:pt x="2380" y="507"/>
                    </a:lnTo>
                    <a:lnTo>
                      <a:pt x="2380" y="507"/>
                    </a:lnTo>
                    <a:lnTo>
                      <a:pt x="2380" y="507"/>
                    </a:lnTo>
                    <a:lnTo>
                      <a:pt x="2380" y="513"/>
                    </a:lnTo>
                    <a:lnTo>
                      <a:pt x="2380" y="513"/>
                    </a:lnTo>
                    <a:lnTo>
                      <a:pt x="2380" y="513"/>
                    </a:lnTo>
                    <a:lnTo>
                      <a:pt x="2380" y="513"/>
                    </a:lnTo>
                    <a:lnTo>
                      <a:pt x="2380" y="513"/>
                    </a:lnTo>
                    <a:lnTo>
                      <a:pt x="2380" y="513"/>
                    </a:lnTo>
                    <a:lnTo>
                      <a:pt x="2380" y="513"/>
                    </a:lnTo>
                    <a:lnTo>
                      <a:pt x="2380" y="513"/>
                    </a:lnTo>
                    <a:lnTo>
                      <a:pt x="2380" y="519"/>
                    </a:lnTo>
                    <a:lnTo>
                      <a:pt x="2380" y="519"/>
                    </a:lnTo>
                    <a:lnTo>
                      <a:pt x="2380" y="519"/>
                    </a:lnTo>
                    <a:lnTo>
                      <a:pt x="2380" y="519"/>
                    </a:lnTo>
                    <a:lnTo>
                      <a:pt x="2380" y="519"/>
                    </a:lnTo>
                    <a:lnTo>
                      <a:pt x="2380" y="525"/>
                    </a:lnTo>
                    <a:lnTo>
                      <a:pt x="2380" y="525"/>
                    </a:lnTo>
                    <a:lnTo>
                      <a:pt x="2380" y="525"/>
                    </a:lnTo>
                    <a:lnTo>
                      <a:pt x="2380" y="525"/>
                    </a:lnTo>
                    <a:lnTo>
                      <a:pt x="2380" y="525"/>
                    </a:lnTo>
                    <a:lnTo>
                      <a:pt x="2380" y="525"/>
                    </a:lnTo>
                    <a:lnTo>
                      <a:pt x="2380" y="525"/>
                    </a:lnTo>
                    <a:lnTo>
                      <a:pt x="2380" y="531"/>
                    </a:lnTo>
                    <a:lnTo>
                      <a:pt x="2380" y="531"/>
                    </a:lnTo>
                    <a:lnTo>
                      <a:pt x="2380" y="531"/>
                    </a:lnTo>
                    <a:lnTo>
                      <a:pt x="2380" y="531"/>
                    </a:lnTo>
                    <a:lnTo>
                      <a:pt x="2380" y="531"/>
                    </a:lnTo>
                    <a:lnTo>
                      <a:pt x="2380" y="531"/>
                    </a:lnTo>
                    <a:lnTo>
                      <a:pt x="2380" y="531"/>
                    </a:lnTo>
                    <a:lnTo>
                      <a:pt x="2380" y="531"/>
                    </a:lnTo>
                    <a:lnTo>
                      <a:pt x="2380" y="531"/>
                    </a:lnTo>
                    <a:lnTo>
                      <a:pt x="2380" y="538"/>
                    </a:lnTo>
                    <a:lnTo>
                      <a:pt x="2380" y="538"/>
                    </a:lnTo>
                    <a:lnTo>
                      <a:pt x="2380" y="531"/>
                    </a:lnTo>
                    <a:lnTo>
                      <a:pt x="2380" y="538"/>
                    </a:lnTo>
                    <a:lnTo>
                      <a:pt x="2380" y="538"/>
                    </a:lnTo>
                    <a:lnTo>
                      <a:pt x="2380" y="538"/>
                    </a:lnTo>
                    <a:lnTo>
                      <a:pt x="2380" y="538"/>
                    </a:lnTo>
                    <a:lnTo>
                      <a:pt x="2380" y="538"/>
                    </a:lnTo>
                    <a:lnTo>
                      <a:pt x="2380" y="538"/>
                    </a:lnTo>
                    <a:lnTo>
                      <a:pt x="2380" y="538"/>
                    </a:lnTo>
                    <a:lnTo>
                      <a:pt x="2380" y="544"/>
                    </a:lnTo>
                    <a:lnTo>
                      <a:pt x="2380" y="538"/>
                    </a:lnTo>
                    <a:lnTo>
                      <a:pt x="2380" y="544"/>
                    </a:lnTo>
                    <a:lnTo>
                      <a:pt x="2380" y="544"/>
                    </a:lnTo>
                    <a:lnTo>
                      <a:pt x="2380" y="544"/>
                    </a:lnTo>
                    <a:lnTo>
                      <a:pt x="2380" y="544"/>
                    </a:lnTo>
                    <a:lnTo>
                      <a:pt x="2380" y="544"/>
                    </a:lnTo>
                    <a:lnTo>
                      <a:pt x="2380" y="544"/>
                    </a:lnTo>
                    <a:lnTo>
                      <a:pt x="2380" y="544"/>
                    </a:lnTo>
                    <a:lnTo>
                      <a:pt x="2380" y="544"/>
                    </a:lnTo>
                    <a:lnTo>
                      <a:pt x="2380" y="550"/>
                    </a:lnTo>
                    <a:lnTo>
                      <a:pt x="2380" y="544"/>
                    </a:lnTo>
                    <a:lnTo>
                      <a:pt x="2380" y="550"/>
                    </a:lnTo>
                    <a:lnTo>
                      <a:pt x="2380" y="550"/>
                    </a:lnTo>
                    <a:lnTo>
                      <a:pt x="2380" y="550"/>
                    </a:lnTo>
                    <a:lnTo>
                      <a:pt x="2380" y="550"/>
                    </a:lnTo>
                    <a:lnTo>
                      <a:pt x="2380" y="550"/>
                    </a:lnTo>
                    <a:lnTo>
                      <a:pt x="2380" y="556"/>
                    </a:lnTo>
                    <a:lnTo>
                      <a:pt x="2380" y="556"/>
                    </a:lnTo>
                    <a:lnTo>
                      <a:pt x="2380" y="556"/>
                    </a:lnTo>
                    <a:lnTo>
                      <a:pt x="2380" y="556"/>
                    </a:lnTo>
                    <a:lnTo>
                      <a:pt x="2380" y="556"/>
                    </a:lnTo>
                    <a:lnTo>
                      <a:pt x="2380" y="556"/>
                    </a:lnTo>
                    <a:lnTo>
                      <a:pt x="2380" y="556"/>
                    </a:lnTo>
                    <a:lnTo>
                      <a:pt x="2380" y="556"/>
                    </a:lnTo>
                    <a:lnTo>
                      <a:pt x="2380" y="562"/>
                    </a:lnTo>
                    <a:lnTo>
                      <a:pt x="2380" y="562"/>
                    </a:lnTo>
                    <a:lnTo>
                      <a:pt x="2380" y="562"/>
                    </a:lnTo>
                    <a:lnTo>
                      <a:pt x="2380" y="562"/>
                    </a:lnTo>
                    <a:lnTo>
                      <a:pt x="2380" y="562"/>
                    </a:lnTo>
                    <a:lnTo>
                      <a:pt x="2380" y="562"/>
                    </a:lnTo>
                    <a:lnTo>
                      <a:pt x="2380" y="568"/>
                    </a:lnTo>
                    <a:lnTo>
                      <a:pt x="2380" y="568"/>
                    </a:lnTo>
                    <a:lnTo>
                      <a:pt x="2380" y="568"/>
                    </a:lnTo>
                    <a:lnTo>
                      <a:pt x="2380" y="568"/>
                    </a:lnTo>
                    <a:lnTo>
                      <a:pt x="2380" y="568"/>
                    </a:lnTo>
                    <a:lnTo>
                      <a:pt x="2380" y="568"/>
                    </a:lnTo>
                    <a:lnTo>
                      <a:pt x="2380" y="568"/>
                    </a:lnTo>
                    <a:lnTo>
                      <a:pt x="2380" y="574"/>
                    </a:lnTo>
                    <a:lnTo>
                      <a:pt x="2380" y="574"/>
                    </a:lnTo>
                    <a:lnTo>
                      <a:pt x="2380" y="574"/>
                    </a:lnTo>
                    <a:lnTo>
                      <a:pt x="2380" y="574"/>
                    </a:lnTo>
                    <a:lnTo>
                      <a:pt x="2380" y="574"/>
                    </a:lnTo>
                    <a:lnTo>
                      <a:pt x="2380" y="574"/>
                    </a:lnTo>
                    <a:lnTo>
                      <a:pt x="2386" y="574"/>
                    </a:lnTo>
                    <a:lnTo>
                      <a:pt x="2386" y="580"/>
                    </a:lnTo>
                    <a:lnTo>
                      <a:pt x="2386" y="580"/>
                    </a:lnTo>
                    <a:lnTo>
                      <a:pt x="2386" y="580"/>
                    </a:lnTo>
                    <a:lnTo>
                      <a:pt x="2386" y="580"/>
                    </a:lnTo>
                    <a:lnTo>
                      <a:pt x="2386" y="580"/>
                    </a:lnTo>
                    <a:lnTo>
                      <a:pt x="2386" y="586"/>
                    </a:lnTo>
                    <a:lnTo>
                      <a:pt x="2386" y="586"/>
                    </a:lnTo>
                    <a:lnTo>
                      <a:pt x="2386" y="586"/>
                    </a:lnTo>
                    <a:lnTo>
                      <a:pt x="2386" y="586"/>
                    </a:lnTo>
                    <a:lnTo>
                      <a:pt x="2386" y="586"/>
                    </a:lnTo>
                    <a:lnTo>
                      <a:pt x="2386" y="586"/>
                    </a:lnTo>
                    <a:lnTo>
                      <a:pt x="2386" y="586"/>
                    </a:lnTo>
                    <a:lnTo>
                      <a:pt x="2386" y="586"/>
                    </a:lnTo>
                    <a:lnTo>
                      <a:pt x="2386" y="593"/>
                    </a:lnTo>
                    <a:lnTo>
                      <a:pt x="2386" y="593"/>
                    </a:lnTo>
                    <a:lnTo>
                      <a:pt x="2386" y="593"/>
                    </a:lnTo>
                    <a:lnTo>
                      <a:pt x="2386" y="593"/>
                    </a:lnTo>
                    <a:lnTo>
                      <a:pt x="2386" y="593"/>
                    </a:lnTo>
                    <a:lnTo>
                      <a:pt x="2386" y="593"/>
                    </a:lnTo>
                    <a:lnTo>
                      <a:pt x="2386" y="593"/>
                    </a:lnTo>
                    <a:lnTo>
                      <a:pt x="2386" y="593"/>
                    </a:lnTo>
                    <a:lnTo>
                      <a:pt x="2386" y="593"/>
                    </a:lnTo>
                    <a:lnTo>
                      <a:pt x="2386" y="593"/>
                    </a:lnTo>
                    <a:lnTo>
                      <a:pt x="2392" y="599"/>
                    </a:lnTo>
                    <a:lnTo>
                      <a:pt x="2392" y="599"/>
                    </a:lnTo>
                    <a:lnTo>
                      <a:pt x="2392" y="599"/>
                    </a:lnTo>
                    <a:lnTo>
                      <a:pt x="2392" y="599"/>
                    </a:lnTo>
                    <a:lnTo>
                      <a:pt x="2392" y="599"/>
                    </a:lnTo>
                    <a:lnTo>
                      <a:pt x="2392" y="599"/>
                    </a:lnTo>
                    <a:lnTo>
                      <a:pt x="2392" y="605"/>
                    </a:lnTo>
                    <a:lnTo>
                      <a:pt x="2392" y="605"/>
                    </a:lnTo>
                    <a:lnTo>
                      <a:pt x="2392" y="605"/>
                    </a:lnTo>
                    <a:lnTo>
                      <a:pt x="2392" y="605"/>
                    </a:lnTo>
                    <a:lnTo>
                      <a:pt x="2392" y="605"/>
                    </a:lnTo>
                    <a:lnTo>
                      <a:pt x="2392" y="605"/>
                    </a:lnTo>
                    <a:lnTo>
                      <a:pt x="2392" y="611"/>
                    </a:lnTo>
                    <a:lnTo>
                      <a:pt x="2399" y="611"/>
                    </a:lnTo>
                    <a:lnTo>
                      <a:pt x="2392" y="611"/>
                    </a:lnTo>
                    <a:lnTo>
                      <a:pt x="2399" y="611"/>
                    </a:lnTo>
                    <a:lnTo>
                      <a:pt x="2399" y="611"/>
                    </a:lnTo>
                    <a:lnTo>
                      <a:pt x="2392" y="611"/>
                    </a:lnTo>
                    <a:lnTo>
                      <a:pt x="2392" y="611"/>
                    </a:lnTo>
                    <a:lnTo>
                      <a:pt x="2399" y="611"/>
                    </a:lnTo>
                    <a:lnTo>
                      <a:pt x="2399" y="611"/>
                    </a:lnTo>
                    <a:lnTo>
                      <a:pt x="2392" y="617"/>
                    </a:lnTo>
                    <a:lnTo>
                      <a:pt x="2392" y="617"/>
                    </a:lnTo>
                    <a:lnTo>
                      <a:pt x="2399" y="617"/>
                    </a:lnTo>
                    <a:lnTo>
                      <a:pt x="2399" y="617"/>
                    </a:lnTo>
                    <a:lnTo>
                      <a:pt x="2399" y="617"/>
                    </a:lnTo>
                    <a:lnTo>
                      <a:pt x="2399" y="623"/>
                    </a:lnTo>
                    <a:lnTo>
                      <a:pt x="2399" y="623"/>
                    </a:lnTo>
                    <a:lnTo>
                      <a:pt x="2399" y="623"/>
                    </a:lnTo>
                    <a:lnTo>
                      <a:pt x="2399" y="623"/>
                    </a:lnTo>
                    <a:lnTo>
                      <a:pt x="2399" y="623"/>
                    </a:lnTo>
                    <a:lnTo>
                      <a:pt x="2399" y="623"/>
                    </a:lnTo>
                    <a:lnTo>
                      <a:pt x="2399" y="629"/>
                    </a:lnTo>
                    <a:lnTo>
                      <a:pt x="2399" y="629"/>
                    </a:lnTo>
                    <a:lnTo>
                      <a:pt x="2399" y="629"/>
                    </a:lnTo>
                    <a:lnTo>
                      <a:pt x="2399" y="629"/>
                    </a:lnTo>
                    <a:lnTo>
                      <a:pt x="2399" y="629"/>
                    </a:lnTo>
                    <a:lnTo>
                      <a:pt x="2399" y="629"/>
                    </a:lnTo>
                    <a:lnTo>
                      <a:pt x="2399" y="629"/>
                    </a:lnTo>
                    <a:lnTo>
                      <a:pt x="2399" y="635"/>
                    </a:lnTo>
                    <a:lnTo>
                      <a:pt x="2399" y="635"/>
                    </a:lnTo>
                    <a:lnTo>
                      <a:pt x="2399" y="635"/>
                    </a:lnTo>
                    <a:lnTo>
                      <a:pt x="2399" y="635"/>
                    </a:lnTo>
                    <a:lnTo>
                      <a:pt x="2399" y="635"/>
                    </a:lnTo>
                    <a:lnTo>
                      <a:pt x="2399" y="635"/>
                    </a:lnTo>
                    <a:lnTo>
                      <a:pt x="2399" y="641"/>
                    </a:lnTo>
                    <a:lnTo>
                      <a:pt x="2399" y="641"/>
                    </a:lnTo>
                    <a:lnTo>
                      <a:pt x="2399" y="641"/>
                    </a:lnTo>
                    <a:lnTo>
                      <a:pt x="2399" y="641"/>
                    </a:lnTo>
                    <a:lnTo>
                      <a:pt x="2399" y="641"/>
                    </a:lnTo>
                    <a:lnTo>
                      <a:pt x="2399" y="647"/>
                    </a:lnTo>
                    <a:lnTo>
                      <a:pt x="2399" y="647"/>
                    </a:lnTo>
                    <a:lnTo>
                      <a:pt x="2399" y="647"/>
                    </a:lnTo>
                    <a:lnTo>
                      <a:pt x="2399" y="647"/>
                    </a:lnTo>
                    <a:lnTo>
                      <a:pt x="2399" y="647"/>
                    </a:lnTo>
                    <a:lnTo>
                      <a:pt x="2399" y="647"/>
                    </a:lnTo>
                    <a:lnTo>
                      <a:pt x="2392" y="647"/>
                    </a:lnTo>
                    <a:lnTo>
                      <a:pt x="2392" y="647"/>
                    </a:lnTo>
                    <a:lnTo>
                      <a:pt x="2392" y="647"/>
                    </a:lnTo>
                    <a:lnTo>
                      <a:pt x="2392" y="647"/>
                    </a:lnTo>
                    <a:lnTo>
                      <a:pt x="2386" y="647"/>
                    </a:lnTo>
                    <a:lnTo>
                      <a:pt x="2386" y="647"/>
                    </a:lnTo>
                    <a:lnTo>
                      <a:pt x="2380" y="647"/>
                    </a:lnTo>
                    <a:lnTo>
                      <a:pt x="2380" y="647"/>
                    </a:lnTo>
                    <a:lnTo>
                      <a:pt x="2374" y="647"/>
                    </a:lnTo>
                    <a:lnTo>
                      <a:pt x="2362" y="647"/>
                    </a:lnTo>
                    <a:lnTo>
                      <a:pt x="2356" y="647"/>
                    </a:lnTo>
                    <a:lnTo>
                      <a:pt x="2356" y="647"/>
                    </a:lnTo>
                    <a:lnTo>
                      <a:pt x="2350" y="647"/>
                    </a:lnTo>
                    <a:lnTo>
                      <a:pt x="2344" y="647"/>
                    </a:lnTo>
                    <a:lnTo>
                      <a:pt x="2337" y="647"/>
                    </a:lnTo>
                    <a:lnTo>
                      <a:pt x="2325" y="647"/>
                    </a:lnTo>
                    <a:lnTo>
                      <a:pt x="2319" y="647"/>
                    </a:lnTo>
                    <a:lnTo>
                      <a:pt x="2319" y="647"/>
                    </a:lnTo>
                    <a:lnTo>
                      <a:pt x="2313" y="647"/>
                    </a:lnTo>
                    <a:lnTo>
                      <a:pt x="2301" y="647"/>
                    </a:lnTo>
                    <a:lnTo>
                      <a:pt x="2301" y="647"/>
                    </a:lnTo>
                    <a:lnTo>
                      <a:pt x="2295" y="647"/>
                    </a:lnTo>
                    <a:lnTo>
                      <a:pt x="2289" y="647"/>
                    </a:lnTo>
                    <a:lnTo>
                      <a:pt x="2283" y="647"/>
                    </a:lnTo>
                    <a:lnTo>
                      <a:pt x="2283" y="647"/>
                    </a:lnTo>
                    <a:lnTo>
                      <a:pt x="2270" y="647"/>
                    </a:lnTo>
                    <a:lnTo>
                      <a:pt x="2252" y="647"/>
                    </a:lnTo>
                    <a:lnTo>
                      <a:pt x="2246" y="647"/>
                    </a:lnTo>
                    <a:lnTo>
                      <a:pt x="2240" y="647"/>
                    </a:lnTo>
                    <a:lnTo>
                      <a:pt x="2234" y="647"/>
                    </a:lnTo>
                    <a:lnTo>
                      <a:pt x="2222" y="647"/>
                    </a:lnTo>
                    <a:lnTo>
                      <a:pt x="2203" y="647"/>
                    </a:lnTo>
                    <a:lnTo>
                      <a:pt x="2197" y="647"/>
                    </a:lnTo>
                    <a:lnTo>
                      <a:pt x="2185" y="647"/>
                    </a:lnTo>
                    <a:lnTo>
                      <a:pt x="2185" y="647"/>
                    </a:lnTo>
                    <a:lnTo>
                      <a:pt x="2179" y="647"/>
                    </a:lnTo>
                    <a:lnTo>
                      <a:pt x="2179" y="647"/>
                    </a:lnTo>
                    <a:lnTo>
                      <a:pt x="2179" y="647"/>
                    </a:lnTo>
                    <a:lnTo>
                      <a:pt x="2179" y="647"/>
                    </a:lnTo>
                    <a:lnTo>
                      <a:pt x="2173" y="647"/>
                    </a:lnTo>
                    <a:lnTo>
                      <a:pt x="2173" y="647"/>
                    </a:lnTo>
                    <a:lnTo>
                      <a:pt x="2173" y="647"/>
                    </a:lnTo>
                    <a:lnTo>
                      <a:pt x="2160" y="641"/>
                    </a:lnTo>
                    <a:lnTo>
                      <a:pt x="2154" y="641"/>
                    </a:lnTo>
                    <a:lnTo>
                      <a:pt x="2148" y="641"/>
                    </a:lnTo>
                    <a:lnTo>
                      <a:pt x="2148" y="641"/>
                    </a:lnTo>
                    <a:lnTo>
                      <a:pt x="2142" y="641"/>
                    </a:lnTo>
                    <a:lnTo>
                      <a:pt x="2142" y="641"/>
                    </a:lnTo>
                    <a:lnTo>
                      <a:pt x="2136" y="641"/>
                    </a:lnTo>
                    <a:lnTo>
                      <a:pt x="2130" y="641"/>
                    </a:lnTo>
                    <a:lnTo>
                      <a:pt x="2124" y="641"/>
                    </a:lnTo>
                    <a:lnTo>
                      <a:pt x="2118" y="641"/>
                    </a:lnTo>
                    <a:lnTo>
                      <a:pt x="2118" y="641"/>
                    </a:lnTo>
                    <a:lnTo>
                      <a:pt x="2112" y="641"/>
                    </a:lnTo>
                    <a:lnTo>
                      <a:pt x="2112" y="641"/>
                    </a:lnTo>
                    <a:lnTo>
                      <a:pt x="2112" y="641"/>
                    </a:lnTo>
                    <a:lnTo>
                      <a:pt x="2106" y="641"/>
                    </a:lnTo>
                    <a:lnTo>
                      <a:pt x="2099" y="641"/>
                    </a:lnTo>
                    <a:lnTo>
                      <a:pt x="2099" y="641"/>
                    </a:lnTo>
                    <a:lnTo>
                      <a:pt x="2087" y="641"/>
                    </a:lnTo>
                    <a:lnTo>
                      <a:pt x="2087" y="641"/>
                    </a:lnTo>
                    <a:lnTo>
                      <a:pt x="2087" y="641"/>
                    </a:lnTo>
                    <a:lnTo>
                      <a:pt x="2081" y="641"/>
                    </a:lnTo>
                    <a:lnTo>
                      <a:pt x="2069" y="641"/>
                    </a:lnTo>
                    <a:lnTo>
                      <a:pt x="2069" y="641"/>
                    </a:lnTo>
                    <a:lnTo>
                      <a:pt x="2063" y="641"/>
                    </a:lnTo>
                    <a:lnTo>
                      <a:pt x="2063" y="641"/>
                    </a:lnTo>
                    <a:lnTo>
                      <a:pt x="2063" y="641"/>
                    </a:lnTo>
                    <a:lnTo>
                      <a:pt x="2051" y="641"/>
                    </a:lnTo>
                    <a:lnTo>
                      <a:pt x="2045" y="641"/>
                    </a:lnTo>
                    <a:lnTo>
                      <a:pt x="2045" y="641"/>
                    </a:lnTo>
                    <a:lnTo>
                      <a:pt x="2045" y="641"/>
                    </a:lnTo>
                    <a:lnTo>
                      <a:pt x="2032" y="635"/>
                    </a:lnTo>
                    <a:lnTo>
                      <a:pt x="2032" y="635"/>
                    </a:lnTo>
                    <a:lnTo>
                      <a:pt x="2026" y="635"/>
                    </a:lnTo>
                    <a:lnTo>
                      <a:pt x="2026" y="635"/>
                    </a:lnTo>
                    <a:lnTo>
                      <a:pt x="2026" y="635"/>
                    </a:lnTo>
                    <a:lnTo>
                      <a:pt x="2020" y="635"/>
                    </a:lnTo>
                    <a:lnTo>
                      <a:pt x="2020" y="635"/>
                    </a:lnTo>
                    <a:lnTo>
                      <a:pt x="2014" y="635"/>
                    </a:lnTo>
                    <a:lnTo>
                      <a:pt x="2014" y="635"/>
                    </a:lnTo>
                    <a:lnTo>
                      <a:pt x="2008" y="635"/>
                    </a:lnTo>
                    <a:lnTo>
                      <a:pt x="1996" y="635"/>
                    </a:lnTo>
                    <a:lnTo>
                      <a:pt x="1996" y="635"/>
                    </a:lnTo>
                    <a:lnTo>
                      <a:pt x="1990" y="635"/>
                    </a:lnTo>
                    <a:lnTo>
                      <a:pt x="1990" y="635"/>
                    </a:lnTo>
                    <a:lnTo>
                      <a:pt x="1984" y="635"/>
                    </a:lnTo>
                    <a:lnTo>
                      <a:pt x="1984" y="635"/>
                    </a:lnTo>
                    <a:lnTo>
                      <a:pt x="1984" y="635"/>
                    </a:lnTo>
                    <a:lnTo>
                      <a:pt x="1977" y="635"/>
                    </a:lnTo>
                    <a:lnTo>
                      <a:pt x="1977" y="635"/>
                    </a:lnTo>
                    <a:lnTo>
                      <a:pt x="1977" y="635"/>
                    </a:lnTo>
                    <a:lnTo>
                      <a:pt x="1977" y="635"/>
                    </a:lnTo>
                    <a:lnTo>
                      <a:pt x="1971" y="635"/>
                    </a:lnTo>
                    <a:lnTo>
                      <a:pt x="1971" y="635"/>
                    </a:lnTo>
                    <a:lnTo>
                      <a:pt x="1965" y="635"/>
                    </a:lnTo>
                    <a:lnTo>
                      <a:pt x="1959" y="635"/>
                    </a:lnTo>
                    <a:lnTo>
                      <a:pt x="1953" y="635"/>
                    </a:lnTo>
                    <a:lnTo>
                      <a:pt x="1953" y="635"/>
                    </a:lnTo>
                    <a:lnTo>
                      <a:pt x="1947" y="635"/>
                    </a:lnTo>
                    <a:lnTo>
                      <a:pt x="1947" y="635"/>
                    </a:lnTo>
                    <a:lnTo>
                      <a:pt x="1935" y="629"/>
                    </a:lnTo>
                    <a:lnTo>
                      <a:pt x="1935" y="629"/>
                    </a:lnTo>
                    <a:lnTo>
                      <a:pt x="1929" y="629"/>
                    </a:lnTo>
                    <a:lnTo>
                      <a:pt x="1929" y="629"/>
                    </a:lnTo>
                    <a:lnTo>
                      <a:pt x="1929" y="629"/>
                    </a:lnTo>
                    <a:lnTo>
                      <a:pt x="1922" y="629"/>
                    </a:lnTo>
                    <a:lnTo>
                      <a:pt x="1922" y="629"/>
                    </a:lnTo>
                    <a:lnTo>
                      <a:pt x="1916" y="629"/>
                    </a:lnTo>
                    <a:lnTo>
                      <a:pt x="1916" y="629"/>
                    </a:lnTo>
                    <a:lnTo>
                      <a:pt x="1910" y="629"/>
                    </a:lnTo>
                    <a:lnTo>
                      <a:pt x="1904" y="629"/>
                    </a:lnTo>
                    <a:lnTo>
                      <a:pt x="1904" y="629"/>
                    </a:lnTo>
                    <a:lnTo>
                      <a:pt x="1904" y="629"/>
                    </a:lnTo>
                    <a:lnTo>
                      <a:pt x="1886" y="629"/>
                    </a:lnTo>
                    <a:lnTo>
                      <a:pt x="1880" y="629"/>
                    </a:lnTo>
                    <a:lnTo>
                      <a:pt x="1880" y="629"/>
                    </a:lnTo>
                    <a:lnTo>
                      <a:pt x="1874" y="629"/>
                    </a:lnTo>
                    <a:lnTo>
                      <a:pt x="1874" y="629"/>
                    </a:lnTo>
                    <a:lnTo>
                      <a:pt x="1868" y="629"/>
                    </a:lnTo>
                    <a:lnTo>
                      <a:pt x="1868" y="629"/>
                    </a:lnTo>
                    <a:lnTo>
                      <a:pt x="1861" y="629"/>
                    </a:lnTo>
                    <a:lnTo>
                      <a:pt x="1855" y="629"/>
                    </a:lnTo>
                    <a:lnTo>
                      <a:pt x="1849" y="623"/>
                    </a:lnTo>
                    <a:lnTo>
                      <a:pt x="1849" y="623"/>
                    </a:lnTo>
                    <a:lnTo>
                      <a:pt x="1843" y="623"/>
                    </a:lnTo>
                    <a:lnTo>
                      <a:pt x="1837" y="623"/>
                    </a:lnTo>
                    <a:lnTo>
                      <a:pt x="1831" y="623"/>
                    </a:lnTo>
                    <a:lnTo>
                      <a:pt x="1825" y="623"/>
                    </a:lnTo>
                    <a:lnTo>
                      <a:pt x="1819" y="623"/>
                    </a:lnTo>
                    <a:lnTo>
                      <a:pt x="1807" y="623"/>
                    </a:lnTo>
                    <a:lnTo>
                      <a:pt x="1794" y="623"/>
                    </a:lnTo>
                    <a:lnTo>
                      <a:pt x="1794" y="617"/>
                    </a:lnTo>
                    <a:lnTo>
                      <a:pt x="1800" y="599"/>
                    </a:lnTo>
                    <a:lnTo>
                      <a:pt x="1800" y="574"/>
                    </a:lnTo>
                    <a:lnTo>
                      <a:pt x="1800" y="574"/>
                    </a:lnTo>
                    <a:lnTo>
                      <a:pt x="1800" y="556"/>
                    </a:lnTo>
                    <a:lnTo>
                      <a:pt x="1800" y="544"/>
                    </a:lnTo>
                    <a:lnTo>
                      <a:pt x="1807" y="531"/>
                    </a:lnTo>
                    <a:lnTo>
                      <a:pt x="1807" y="531"/>
                    </a:lnTo>
                    <a:lnTo>
                      <a:pt x="1807" y="519"/>
                    </a:lnTo>
                    <a:lnTo>
                      <a:pt x="1807" y="507"/>
                    </a:lnTo>
                    <a:lnTo>
                      <a:pt x="1807" y="507"/>
                    </a:lnTo>
                    <a:lnTo>
                      <a:pt x="1807" y="495"/>
                    </a:lnTo>
                    <a:lnTo>
                      <a:pt x="1807" y="495"/>
                    </a:lnTo>
                    <a:lnTo>
                      <a:pt x="1807" y="489"/>
                    </a:lnTo>
                    <a:lnTo>
                      <a:pt x="1807" y="489"/>
                    </a:lnTo>
                    <a:lnTo>
                      <a:pt x="1807" y="489"/>
                    </a:lnTo>
                    <a:lnTo>
                      <a:pt x="1807" y="476"/>
                    </a:lnTo>
                    <a:lnTo>
                      <a:pt x="1807" y="470"/>
                    </a:lnTo>
                    <a:lnTo>
                      <a:pt x="1807" y="470"/>
                    </a:lnTo>
                    <a:lnTo>
                      <a:pt x="1807" y="470"/>
                    </a:lnTo>
                    <a:lnTo>
                      <a:pt x="1813" y="458"/>
                    </a:lnTo>
                    <a:lnTo>
                      <a:pt x="1813" y="458"/>
                    </a:lnTo>
                    <a:lnTo>
                      <a:pt x="1813" y="452"/>
                    </a:lnTo>
                    <a:lnTo>
                      <a:pt x="1813" y="440"/>
                    </a:lnTo>
                    <a:lnTo>
                      <a:pt x="1813" y="434"/>
                    </a:lnTo>
                    <a:lnTo>
                      <a:pt x="1813" y="428"/>
                    </a:lnTo>
                    <a:lnTo>
                      <a:pt x="1813" y="428"/>
                    </a:lnTo>
                    <a:lnTo>
                      <a:pt x="1813" y="415"/>
                    </a:lnTo>
                    <a:lnTo>
                      <a:pt x="1813" y="409"/>
                    </a:lnTo>
                    <a:lnTo>
                      <a:pt x="1813" y="403"/>
                    </a:lnTo>
                    <a:lnTo>
                      <a:pt x="1813" y="403"/>
                    </a:lnTo>
                    <a:lnTo>
                      <a:pt x="1819" y="391"/>
                    </a:lnTo>
                    <a:lnTo>
                      <a:pt x="1819" y="391"/>
                    </a:lnTo>
                    <a:lnTo>
                      <a:pt x="1819" y="385"/>
                    </a:lnTo>
                    <a:lnTo>
                      <a:pt x="1819" y="367"/>
                    </a:lnTo>
                    <a:lnTo>
                      <a:pt x="1819" y="367"/>
                    </a:lnTo>
                    <a:lnTo>
                      <a:pt x="1819" y="360"/>
                    </a:lnTo>
                    <a:lnTo>
                      <a:pt x="1819" y="354"/>
                    </a:lnTo>
                    <a:lnTo>
                      <a:pt x="1819" y="348"/>
                    </a:lnTo>
                    <a:lnTo>
                      <a:pt x="1819" y="342"/>
                    </a:lnTo>
                    <a:lnTo>
                      <a:pt x="1819" y="342"/>
                    </a:lnTo>
                    <a:lnTo>
                      <a:pt x="1819" y="336"/>
                    </a:lnTo>
                    <a:lnTo>
                      <a:pt x="1819" y="336"/>
                    </a:lnTo>
                    <a:lnTo>
                      <a:pt x="1819" y="336"/>
                    </a:lnTo>
                    <a:lnTo>
                      <a:pt x="1819" y="336"/>
                    </a:lnTo>
                    <a:lnTo>
                      <a:pt x="1819" y="330"/>
                    </a:lnTo>
                    <a:lnTo>
                      <a:pt x="1819" y="330"/>
                    </a:lnTo>
                    <a:lnTo>
                      <a:pt x="1819" y="324"/>
                    </a:lnTo>
                    <a:lnTo>
                      <a:pt x="1819" y="324"/>
                    </a:lnTo>
                    <a:lnTo>
                      <a:pt x="1819" y="324"/>
                    </a:lnTo>
                    <a:lnTo>
                      <a:pt x="1825" y="324"/>
                    </a:lnTo>
                    <a:lnTo>
                      <a:pt x="1825" y="318"/>
                    </a:lnTo>
                    <a:lnTo>
                      <a:pt x="1825" y="318"/>
                    </a:lnTo>
                    <a:lnTo>
                      <a:pt x="1825" y="312"/>
                    </a:lnTo>
                    <a:lnTo>
                      <a:pt x="1825" y="312"/>
                    </a:lnTo>
                    <a:lnTo>
                      <a:pt x="1825" y="312"/>
                    </a:lnTo>
                    <a:lnTo>
                      <a:pt x="1825" y="312"/>
                    </a:lnTo>
                    <a:lnTo>
                      <a:pt x="1825" y="299"/>
                    </a:lnTo>
                    <a:lnTo>
                      <a:pt x="1825" y="299"/>
                    </a:lnTo>
                    <a:lnTo>
                      <a:pt x="1825" y="299"/>
                    </a:lnTo>
                    <a:lnTo>
                      <a:pt x="1825" y="299"/>
                    </a:lnTo>
                    <a:lnTo>
                      <a:pt x="1825" y="287"/>
                    </a:lnTo>
                    <a:lnTo>
                      <a:pt x="1825" y="287"/>
                    </a:lnTo>
                    <a:lnTo>
                      <a:pt x="1825" y="287"/>
                    </a:lnTo>
                    <a:lnTo>
                      <a:pt x="1825" y="281"/>
                    </a:lnTo>
                    <a:lnTo>
                      <a:pt x="1825" y="281"/>
                    </a:lnTo>
                    <a:lnTo>
                      <a:pt x="1825" y="281"/>
                    </a:lnTo>
                    <a:lnTo>
                      <a:pt x="1825" y="281"/>
                    </a:lnTo>
                    <a:lnTo>
                      <a:pt x="1825" y="275"/>
                    </a:lnTo>
                    <a:lnTo>
                      <a:pt x="1825" y="275"/>
                    </a:lnTo>
                    <a:lnTo>
                      <a:pt x="1825" y="275"/>
                    </a:lnTo>
                    <a:lnTo>
                      <a:pt x="1825" y="275"/>
                    </a:lnTo>
                    <a:lnTo>
                      <a:pt x="1831" y="275"/>
                    </a:lnTo>
                    <a:lnTo>
                      <a:pt x="1831" y="275"/>
                    </a:lnTo>
                    <a:lnTo>
                      <a:pt x="1837" y="275"/>
                    </a:lnTo>
                    <a:lnTo>
                      <a:pt x="1837" y="275"/>
                    </a:lnTo>
                    <a:lnTo>
                      <a:pt x="1837" y="275"/>
                    </a:lnTo>
                    <a:lnTo>
                      <a:pt x="1837" y="275"/>
                    </a:lnTo>
                    <a:lnTo>
                      <a:pt x="1843" y="275"/>
                    </a:lnTo>
                    <a:lnTo>
                      <a:pt x="1849" y="275"/>
                    </a:lnTo>
                    <a:lnTo>
                      <a:pt x="1855" y="275"/>
                    </a:lnTo>
                    <a:lnTo>
                      <a:pt x="1868" y="275"/>
                    </a:lnTo>
                    <a:lnTo>
                      <a:pt x="1880" y="275"/>
                    </a:lnTo>
                    <a:lnTo>
                      <a:pt x="1880" y="275"/>
                    </a:lnTo>
                    <a:lnTo>
                      <a:pt x="1892" y="275"/>
                    </a:lnTo>
                    <a:lnTo>
                      <a:pt x="1898" y="281"/>
                    </a:lnTo>
                    <a:lnTo>
                      <a:pt x="1910" y="281"/>
                    </a:lnTo>
                    <a:lnTo>
                      <a:pt x="1929" y="281"/>
                    </a:lnTo>
                    <a:lnTo>
                      <a:pt x="1941" y="281"/>
                    </a:lnTo>
                    <a:lnTo>
                      <a:pt x="1953" y="281"/>
                    </a:lnTo>
                    <a:lnTo>
                      <a:pt x="1959" y="281"/>
                    </a:lnTo>
                    <a:lnTo>
                      <a:pt x="1965" y="281"/>
                    </a:lnTo>
                    <a:lnTo>
                      <a:pt x="1971" y="281"/>
                    </a:lnTo>
                    <a:lnTo>
                      <a:pt x="1990" y="287"/>
                    </a:lnTo>
                    <a:lnTo>
                      <a:pt x="2002" y="287"/>
                    </a:lnTo>
                    <a:lnTo>
                      <a:pt x="2014" y="287"/>
                    </a:lnTo>
                    <a:lnTo>
                      <a:pt x="2020" y="287"/>
                    </a:lnTo>
                    <a:lnTo>
                      <a:pt x="2026" y="287"/>
                    </a:lnTo>
                    <a:lnTo>
                      <a:pt x="2032" y="287"/>
                    </a:lnTo>
                    <a:lnTo>
                      <a:pt x="2045" y="287"/>
                    </a:lnTo>
                    <a:lnTo>
                      <a:pt x="2051" y="287"/>
                    </a:lnTo>
                    <a:lnTo>
                      <a:pt x="2063" y="287"/>
                    </a:lnTo>
                    <a:lnTo>
                      <a:pt x="2063" y="287"/>
                    </a:lnTo>
                    <a:lnTo>
                      <a:pt x="2069" y="287"/>
                    </a:lnTo>
                    <a:lnTo>
                      <a:pt x="2069" y="287"/>
                    </a:lnTo>
                    <a:lnTo>
                      <a:pt x="2081" y="287"/>
                    </a:lnTo>
                    <a:lnTo>
                      <a:pt x="2093" y="287"/>
                    </a:lnTo>
                    <a:lnTo>
                      <a:pt x="2106" y="293"/>
                    </a:lnTo>
                    <a:lnTo>
                      <a:pt x="2112" y="293"/>
                    </a:lnTo>
                    <a:lnTo>
                      <a:pt x="2124" y="293"/>
                    </a:lnTo>
                    <a:lnTo>
                      <a:pt x="2142" y="293"/>
                    </a:lnTo>
                    <a:lnTo>
                      <a:pt x="2148" y="293"/>
                    </a:lnTo>
                    <a:lnTo>
                      <a:pt x="2160" y="293"/>
                    </a:lnTo>
                    <a:lnTo>
                      <a:pt x="2173" y="293"/>
                    </a:lnTo>
                    <a:lnTo>
                      <a:pt x="2185" y="293"/>
                    </a:lnTo>
                    <a:lnTo>
                      <a:pt x="2191" y="293"/>
                    </a:lnTo>
                    <a:lnTo>
                      <a:pt x="2203" y="293"/>
                    </a:lnTo>
                    <a:lnTo>
                      <a:pt x="2215" y="293"/>
                    </a:lnTo>
                    <a:lnTo>
                      <a:pt x="2234" y="293"/>
                    </a:lnTo>
                    <a:lnTo>
                      <a:pt x="2246" y="293"/>
                    </a:lnTo>
                    <a:lnTo>
                      <a:pt x="2252" y="293"/>
                    </a:lnTo>
                    <a:lnTo>
                      <a:pt x="2264" y="299"/>
                    </a:lnTo>
                    <a:lnTo>
                      <a:pt x="2276" y="299"/>
                    </a:lnTo>
                    <a:lnTo>
                      <a:pt x="2295" y="299"/>
                    </a:lnTo>
                    <a:lnTo>
                      <a:pt x="2307" y="299"/>
                    </a:lnTo>
                    <a:lnTo>
                      <a:pt x="2313" y="299"/>
                    </a:lnTo>
                    <a:lnTo>
                      <a:pt x="2325" y="299"/>
                    </a:lnTo>
                    <a:moveTo>
                      <a:pt x="2392" y="935"/>
                    </a:moveTo>
                    <a:lnTo>
                      <a:pt x="2392" y="935"/>
                    </a:lnTo>
                    <a:lnTo>
                      <a:pt x="2405" y="935"/>
                    </a:lnTo>
                    <a:lnTo>
                      <a:pt x="2417" y="935"/>
                    </a:lnTo>
                    <a:lnTo>
                      <a:pt x="2417" y="935"/>
                    </a:lnTo>
                    <a:lnTo>
                      <a:pt x="2429" y="935"/>
                    </a:lnTo>
                    <a:lnTo>
                      <a:pt x="2429" y="935"/>
                    </a:lnTo>
                    <a:lnTo>
                      <a:pt x="2435" y="935"/>
                    </a:lnTo>
                    <a:lnTo>
                      <a:pt x="2441" y="935"/>
                    </a:lnTo>
                    <a:lnTo>
                      <a:pt x="2447" y="935"/>
                    </a:lnTo>
                    <a:lnTo>
                      <a:pt x="2453" y="935"/>
                    </a:lnTo>
                    <a:lnTo>
                      <a:pt x="2460" y="935"/>
                    </a:lnTo>
                    <a:lnTo>
                      <a:pt x="2460" y="935"/>
                    </a:lnTo>
                    <a:lnTo>
                      <a:pt x="2466" y="935"/>
                    </a:lnTo>
                    <a:lnTo>
                      <a:pt x="2466" y="935"/>
                    </a:lnTo>
                    <a:lnTo>
                      <a:pt x="2478" y="935"/>
                    </a:lnTo>
                    <a:lnTo>
                      <a:pt x="2484" y="935"/>
                    </a:lnTo>
                    <a:lnTo>
                      <a:pt x="2484" y="935"/>
                    </a:lnTo>
                    <a:lnTo>
                      <a:pt x="2484" y="935"/>
                    </a:lnTo>
                    <a:lnTo>
                      <a:pt x="2484" y="935"/>
                    </a:lnTo>
                    <a:lnTo>
                      <a:pt x="2490" y="935"/>
                    </a:lnTo>
                    <a:lnTo>
                      <a:pt x="2490" y="935"/>
                    </a:lnTo>
                    <a:lnTo>
                      <a:pt x="2490" y="935"/>
                    </a:lnTo>
                    <a:lnTo>
                      <a:pt x="2496" y="935"/>
                    </a:lnTo>
                    <a:lnTo>
                      <a:pt x="2496" y="935"/>
                    </a:lnTo>
                    <a:lnTo>
                      <a:pt x="2502" y="935"/>
                    </a:lnTo>
                    <a:lnTo>
                      <a:pt x="2502" y="935"/>
                    </a:lnTo>
                    <a:lnTo>
                      <a:pt x="2508" y="935"/>
                    </a:lnTo>
                    <a:lnTo>
                      <a:pt x="2508" y="935"/>
                    </a:lnTo>
                    <a:lnTo>
                      <a:pt x="2514" y="935"/>
                    </a:lnTo>
                    <a:lnTo>
                      <a:pt x="2514" y="928"/>
                    </a:lnTo>
                    <a:lnTo>
                      <a:pt x="2514" y="935"/>
                    </a:lnTo>
                    <a:lnTo>
                      <a:pt x="2514" y="935"/>
                    </a:lnTo>
                    <a:lnTo>
                      <a:pt x="2514" y="935"/>
                    </a:lnTo>
                    <a:lnTo>
                      <a:pt x="2514" y="928"/>
                    </a:lnTo>
                    <a:lnTo>
                      <a:pt x="2521" y="928"/>
                    </a:lnTo>
                    <a:lnTo>
                      <a:pt x="2521" y="928"/>
                    </a:lnTo>
                    <a:lnTo>
                      <a:pt x="2521" y="928"/>
                    </a:lnTo>
                    <a:lnTo>
                      <a:pt x="2521" y="928"/>
                    </a:lnTo>
                    <a:lnTo>
                      <a:pt x="2527" y="928"/>
                    </a:lnTo>
                    <a:lnTo>
                      <a:pt x="2527" y="928"/>
                    </a:lnTo>
                    <a:lnTo>
                      <a:pt x="2527" y="928"/>
                    </a:lnTo>
                    <a:lnTo>
                      <a:pt x="2533" y="928"/>
                    </a:lnTo>
                    <a:lnTo>
                      <a:pt x="2539" y="928"/>
                    </a:lnTo>
                    <a:lnTo>
                      <a:pt x="2539" y="928"/>
                    </a:lnTo>
                    <a:lnTo>
                      <a:pt x="2551" y="928"/>
                    </a:lnTo>
                    <a:lnTo>
                      <a:pt x="2551" y="928"/>
                    </a:lnTo>
                    <a:lnTo>
                      <a:pt x="2557" y="928"/>
                    </a:lnTo>
                    <a:lnTo>
                      <a:pt x="2563" y="928"/>
                    </a:lnTo>
                    <a:lnTo>
                      <a:pt x="2563" y="928"/>
                    </a:lnTo>
                    <a:lnTo>
                      <a:pt x="2563" y="928"/>
                    </a:lnTo>
                    <a:lnTo>
                      <a:pt x="2569" y="928"/>
                    </a:lnTo>
                    <a:lnTo>
                      <a:pt x="2575" y="928"/>
                    </a:lnTo>
                    <a:lnTo>
                      <a:pt x="2575" y="928"/>
                    </a:lnTo>
                    <a:lnTo>
                      <a:pt x="2575" y="928"/>
                    </a:lnTo>
                    <a:lnTo>
                      <a:pt x="2575" y="928"/>
                    </a:lnTo>
                    <a:lnTo>
                      <a:pt x="2582" y="928"/>
                    </a:lnTo>
                    <a:lnTo>
                      <a:pt x="2582" y="928"/>
                    </a:lnTo>
                    <a:lnTo>
                      <a:pt x="2582" y="928"/>
                    </a:lnTo>
                    <a:lnTo>
                      <a:pt x="2594" y="928"/>
                    </a:lnTo>
                    <a:lnTo>
                      <a:pt x="2594" y="928"/>
                    </a:lnTo>
                    <a:lnTo>
                      <a:pt x="2600" y="928"/>
                    </a:lnTo>
                    <a:lnTo>
                      <a:pt x="2600" y="928"/>
                    </a:lnTo>
                    <a:lnTo>
                      <a:pt x="2600" y="928"/>
                    </a:lnTo>
                    <a:lnTo>
                      <a:pt x="2606" y="928"/>
                    </a:lnTo>
                    <a:lnTo>
                      <a:pt x="2606" y="928"/>
                    </a:lnTo>
                    <a:lnTo>
                      <a:pt x="2612" y="928"/>
                    </a:lnTo>
                    <a:lnTo>
                      <a:pt x="2618" y="928"/>
                    </a:lnTo>
                    <a:lnTo>
                      <a:pt x="2618" y="928"/>
                    </a:lnTo>
                    <a:lnTo>
                      <a:pt x="2624" y="928"/>
                    </a:lnTo>
                    <a:lnTo>
                      <a:pt x="2624" y="928"/>
                    </a:lnTo>
                    <a:lnTo>
                      <a:pt x="2630" y="928"/>
                    </a:lnTo>
                    <a:lnTo>
                      <a:pt x="2630" y="928"/>
                    </a:lnTo>
                    <a:lnTo>
                      <a:pt x="2637" y="928"/>
                    </a:lnTo>
                    <a:lnTo>
                      <a:pt x="2649" y="928"/>
                    </a:lnTo>
                    <a:lnTo>
                      <a:pt x="2655" y="928"/>
                    </a:lnTo>
                    <a:lnTo>
                      <a:pt x="2655" y="928"/>
                    </a:lnTo>
                    <a:lnTo>
                      <a:pt x="2655" y="928"/>
                    </a:lnTo>
                    <a:lnTo>
                      <a:pt x="2673" y="928"/>
                    </a:lnTo>
                    <a:lnTo>
                      <a:pt x="2673" y="928"/>
                    </a:lnTo>
                    <a:lnTo>
                      <a:pt x="2679" y="928"/>
                    </a:lnTo>
                    <a:lnTo>
                      <a:pt x="2679" y="928"/>
                    </a:lnTo>
                    <a:lnTo>
                      <a:pt x="2691" y="928"/>
                    </a:lnTo>
                    <a:lnTo>
                      <a:pt x="2704" y="928"/>
                    </a:lnTo>
                    <a:lnTo>
                      <a:pt x="2704" y="928"/>
                    </a:lnTo>
                    <a:lnTo>
                      <a:pt x="2704" y="928"/>
                    </a:lnTo>
                    <a:lnTo>
                      <a:pt x="2710" y="928"/>
                    </a:lnTo>
                    <a:lnTo>
                      <a:pt x="2716" y="928"/>
                    </a:lnTo>
                    <a:lnTo>
                      <a:pt x="2722" y="928"/>
                    </a:lnTo>
                    <a:lnTo>
                      <a:pt x="2722" y="928"/>
                    </a:lnTo>
                    <a:lnTo>
                      <a:pt x="2734" y="928"/>
                    </a:lnTo>
                    <a:lnTo>
                      <a:pt x="2740" y="928"/>
                    </a:lnTo>
                    <a:lnTo>
                      <a:pt x="2740" y="928"/>
                    </a:lnTo>
                    <a:lnTo>
                      <a:pt x="2740" y="928"/>
                    </a:lnTo>
                    <a:lnTo>
                      <a:pt x="2746" y="928"/>
                    </a:lnTo>
                    <a:lnTo>
                      <a:pt x="2752" y="928"/>
                    </a:lnTo>
                    <a:lnTo>
                      <a:pt x="2752" y="928"/>
                    </a:lnTo>
                    <a:lnTo>
                      <a:pt x="2759" y="922"/>
                    </a:lnTo>
                    <a:lnTo>
                      <a:pt x="2765" y="922"/>
                    </a:lnTo>
                    <a:lnTo>
                      <a:pt x="2771" y="922"/>
                    </a:lnTo>
                    <a:lnTo>
                      <a:pt x="2771" y="922"/>
                    </a:lnTo>
                    <a:lnTo>
                      <a:pt x="2783" y="922"/>
                    </a:lnTo>
                    <a:lnTo>
                      <a:pt x="2783" y="922"/>
                    </a:lnTo>
                    <a:lnTo>
                      <a:pt x="2783" y="922"/>
                    </a:lnTo>
                    <a:lnTo>
                      <a:pt x="2795" y="922"/>
                    </a:lnTo>
                    <a:lnTo>
                      <a:pt x="2795" y="922"/>
                    </a:lnTo>
                    <a:lnTo>
                      <a:pt x="2795" y="922"/>
                    </a:lnTo>
                    <a:lnTo>
                      <a:pt x="2801" y="922"/>
                    </a:lnTo>
                    <a:lnTo>
                      <a:pt x="2801" y="922"/>
                    </a:lnTo>
                    <a:lnTo>
                      <a:pt x="2801" y="922"/>
                    </a:lnTo>
                    <a:lnTo>
                      <a:pt x="2807" y="922"/>
                    </a:lnTo>
                    <a:lnTo>
                      <a:pt x="2807" y="922"/>
                    </a:lnTo>
                    <a:lnTo>
                      <a:pt x="2807" y="922"/>
                    </a:lnTo>
                    <a:lnTo>
                      <a:pt x="2807" y="922"/>
                    </a:lnTo>
                    <a:lnTo>
                      <a:pt x="2807" y="922"/>
                    </a:lnTo>
                    <a:lnTo>
                      <a:pt x="2814" y="922"/>
                    </a:lnTo>
                    <a:lnTo>
                      <a:pt x="2820" y="922"/>
                    </a:lnTo>
                    <a:lnTo>
                      <a:pt x="2820" y="922"/>
                    </a:lnTo>
                    <a:lnTo>
                      <a:pt x="2826" y="922"/>
                    </a:lnTo>
                    <a:lnTo>
                      <a:pt x="2826" y="922"/>
                    </a:lnTo>
                    <a:lnTo>
                      <a:pt x="2826" y="922"/>
                    </a:lnTo>
                    <a:lnTo>
                      <a:pt x="2832" y="922"/>
                    </a:lnTo>
                    <a:lnTo>
                      <a:pt x="2832" y="922"/>
                    </a:lnTo>
                    <a:lnTo>
                      <a:pt x="2838" y="922"/>
                    </a:lnTo>
                    <a:lnTo>
                      <a:pt x="2838" y="922"/>
                    </a:lnTo>
                    <a:lnTo>
                      <a:pt x="2844" y="922"/>
                    </a:lnTo>
                    <a:moveTo>
                      <a:pt x="2844" y="922"/>
                    </a:moveTo>
                    <a:lnTo>
                      <a:pt x="2844" y="922"/>
                    </a:lnTo>
                    <a:lnTo>
                      <a:pt x="2844" y="922"/>
                    </a:lnTo>
                    <a:lnTo>
                      <a:pt x="2844" y="922"/>
                    </a:lnTo>
                    <a:lnTo>
                      <a:pt x="2844" y="928"/>
                    </a:lnTo>
                    <a:lnTo>
                      <a:pt x="2844" y="928"/>
                    </a:lnTo>
                    <a:lnTo>
                      <a:pt x="2844" y="928"/>
                    </a:lnTo>
                    <a:lnTo>
                      <a:pt x="2844" y="928"/>
                    </a:lnTo>
                    <a:lnTo>
                      <a:pt x="2844" y="928"/>
                    </a:lnTo>
                    <a:lnTo>
                      <a:pt x="2844" y="928"/>
                    </a:lnTo>
                    <a:lnTo>
                      <a:pt x="2844" y="935"/>
                    </a:lnTo>
                    <a:lnTo>
                      <a:pt x="2844" y="935"/>
                    </a:lnTo>
                    <a:lnTo>
                      <a:pt x="2844" y="935"/>
                    </a:lnTo>
                    <a:lnTo>
                      <a:pt x="2844" y="935"/>
                    </a:lnTo>
                    <a:lnTo>
                      <a:pt x="2844" y="935"/>
                    </a:lnTo>
                    <a:lnTo>
                      <a:pt x="2844" y="935"/>
                    </a:lnTo>
                    <a:lnTo>
                      <a:pt x="2844" y="941"/>
                    </a:lnTo>
                    <a:lnTo>
                      <a:pt x="2844" y="941"/>
                    </a:lnTo>
                    <a:lnTo>
                      <a:pt x="2850" y="941"/>
                    </a:lnTo>
                    <a:lnTo>
                      <a:pt x="2850" y="941"/>
                    </a:lnTo>
                    <a:lnTo>
                      <a:pt x="2850" y="941"/>
                    </a:lnTo>
                    <a:lnTo>
                      <a:pt x="2850" y="941"/>
                    </a:lnTo>
                    <a:lnTo>
                      <a:pt x="2850" y="941"/>
                    </a:lnTo>
                    <a:lnTo>
                      <a:pt x="2856" y="941"/>
                    </a:lnTo>
                    <a:lnTo>
                      <a:pt x="2856" y="947"/>
                    </a:lnTo>
                    <a:lnTo>
                      <a:pt x="2856" y="947"/>
                    </a:lnTo>
                    <a:lnTo>
                      <a:pt x="2856" y="947"/>
                    </a:lnTo>
                    <a:lnTo>
                      <a:pt x="2856" y="947"/>
                    </a:lnTo>
                    <a:lnTo>
                      <a:pt x="2856" y="947"/>
                    </a:lnTo>
                    <a:lnTo>
                      <a:pt x="2856" y="947"/>
                    </a:lnTo>
                    <a:lnTo>
                      <a:pt x="2856" y="947"/>
                    </a:lnTo>
                    <a:lnTo>
                      <a:pt x="2856" y="947"/>
                    </a:lnTo>
                    <a:lnTo>
                      <a:pt x="2856" y="947"/>
                    </a:lnTo>
                    <a:lnTo>
                      <a:pt x="2856" y="953"/>
                    </a:lnTo>
                    <a:lnTo>
                      <a:pt x="2856" y="953"/>
                    </a:lnTo>
                    <a:lnTo>
                      <a:pt x="2856" y="953"/>
                    </a:lnTo>
                    <a:lnTo>
                      <a:pt x="2856" y="953"/>
                    </a:lnTo>
                    <a:lnTo>
                      <a:pt x="2856" y="953"/>
                    </a:lnTo>
                    <a:lnTo>
                      <a:pt x="2850" y="953"/>
                    </a:lnTo>
                    <a:lnTo>
                      <a:pt x="2850" y="959"/>
                    </a:lnTo>
                    <a:lnTo>
                      <a:pt x="2850" y="959"/>
                    </a:lnTo>
                    <a:lnTo>
                      <a:pt x="2850" y="959"/>
                    </a:lnTo>
                    <a:lnTo>
                      <a:pt x="2850" y="959"/>
                    </a:lnTo>
                    <a:lnTo>
                      <a:pt x="2850" y="959"/>
                    </a:lnTo>
                    <a:lnTo>
                      <a:pt x="2850" y="965"/>
                    </a:lnTo>
                    <a:lnTo>
                      <a:pt x="2850" y="965"/>
                    </a:lnTo>
                    <a:lnTo>
                      <a:pt x="2850" y="965"/>
                    </a:lnTo>
                    <a:lnTo>
                      <a:pt x="2850" y="965"/>
                    </a:lnTo>
                    <a:lnTo>
                      <a:pt x="2850" y="965"/>
                    </a:lnTo>
                    <a:lnTo>
                      <a:pt x="2850" y="971"/>
                    </a:lnTo>
                    <a:lnTo>
                      <a:pt x="2850" y="971"/>
                    </a:lnTo>
                    <a:lnTo>
                      <a:pt x="2850" y="971"/>
                    </a:lnTo>
                    <a:lnTo>
                      <a:pt x="2850" y="977"/>
                    </a:lnTo>
                    <a:lnTo>
                      <a:pt x="2850" y="977"/>
                    </a:lnTo>
                    <a:lnTo>
                      <a:pt x="2850" y="977"/>
                    </a:lnTo>
                    <a:lnTo>
                      <a:pt x="2850" y="983"/>
                    </a:lnTo>
                    <a:lnTo>
                      <a:pt x="2850" y="983"/>
                    </a:lnTo>
                    <a:lnTo>
                      <a:pt x="2850" y="983"/>
                    </a:lnTo>
                    <a:lnTo>
                      <a:pt x="2850" y="983"/>
                    </a:lnTo>
                    <a:lnTo>
                      <a:pt x="2850" y="983"/>
                    </a:lnTo>
                    <a:lnTo>
                      <a:pt x="2850" y="989"/>
                    </a:lnTo>
                    <a:lnTo>
                      <a:pt x="2850" y="989"/>
                    </a:lnTo>
                    <a:lnTo>
                      <a:pt x="2850" y="989"/>
                    </a:lnTo>
                    <a:lnTo>
                      <a:pt x="2850" y="989"/>
                    </a:lnTo>
                    <a:lnTo>
                      <a:pt x="2856" y="989"/>
                    </a:lnTo>
                    <a:lnTo>
                      <a:pt x="2856" y="989"/>
                    </a:lnTo>
                    <a:lnTo>
                      <a:pt x="2856" y="989"/>
                    </a:lnTo>
                    <a:lnTo>
                      <a:pt x="2856" y="996"/>
                    </a:lnTo>
                    <a:lnTo>
                      <a:pt x="2856" y="996"/>
                    </a:lnTo>
                    <a:lnTo>
                      <a:pt x="2856" y="996"/>
                    </a:lnTo>
                    <a:lnTo>
                      <a:pt x="2856" y="996"/>
                    </a:lnTo>
                    <a:lnTo>
                      <a:pt x="2856" y="996"/>
                    </a:lnTo>
                    <a:lnTo>
                      <a:pt x="2856" y="996"/>
                    </a:lnTo>
                    <a:lnTo>
                      <a:pt x="2856" y="1002"/>
                    </a:lnTo>
                    <a:lnTo>
                      <a:pt x="2856" y="1002"/>
                    </a:lnTo>
                    <a:lnTo>
                      <a:pt x="2856" y="1002"/>
                    </a:lnTo>
                    <a:lnTo>
                      <a:pt x="2856" y="1002"/>
                    </a:lnTo>
                    <a:lnTo>
                      <a:pt x="2862" y="1002"/>
                    </a:lnTo>
                    <a:lnTo>
                      <a:pt x="2862" y="1002"/>
                    </a:lnTo>
                    <a:lnTo>
                      <a:pt x="2862" y="1002"/>
                    </a:lnTo>
                    <a:lnTo>
                      <a:pt x="2862" y="1008"/>
                    </a:lnTo>
                    <a:lnTo>
                      <a:pt x="2862" y="1008"/>
                    </a:lnTo>
                    <a:lnTo>
                      <a:pt x="2862" y="1008"/>
                    </a:lnTo>
                    <a:lnTo>
                      <a:pt x="2862" y="1008"/>
                    </a:lnTo>
                    <a:lnTo>
                      <a:pt x="2862" y="1008"/>
                    </a:lnTo>
                    <a:lnTo>
                      <a:pt x="2862" y="1008"/>
                    </a:lnTo>
                    <a:lnTo>
                      <a:pt x="2862" y="1008"/>
                    </a:lnTo>
                    <a:lnTo>
                      <a:pt x="2862" y="1008"/>
                    </a:lnTo>
                    <a:lnTo>
                      <a:pt x="2868" y="1008"/>
                    </a:lnTo>
                    <a:lnTo>
                      <a:pt x="2868" y="1014"/>
                    </a:lnTo>
                    <a:lnTo>
                      <a:pt x="2868" y="1014"/>
                    </a:lnTo>
                    <a:lnTo>
                      <a:pt x="2868" y="1014"/>
                    </a:lnTo>
                    <a:lnTo>
                      <a:pt x="2868" y="1014"/>
                    </a:lnTo>
                    <a:lnTo>
                      <a:pt x="2875" y="1014"/>
                    </a:lnTo>
                    <a:lnTo>
                      <a:pt x="2875" y="1014"/>
                    </a:lnTo>
                    <a:lnTo>
                      <a:pt x="2875" y="1014"/>
                    </a:lnTo>
                    <a:lnTo>
                      <a:pt x="2875" y="1014"/>
                    </a:lnTo>
                    <a:lnTo>
                      <a:pt x="2875" y="1014"/>
                    </a:lnTo>
                    <a:lnTo>
                      <a:pt x="2875" y="1014"/>
                    </a:lnTo>
                    <a:lnTo>
                      <a:pt x="2881" y="1014"/>
                    </a:lnTo>
                    <a:lnTo>
                      <a:pt x="2881" y="1014"/>
                    </a:lnTo>
                    <a:lnTo>
                      <a:pt x="2881" y="1014"/>
                    </a:lnTo>
                    <a:lnTo>
                      <a:pt x="2887" y="1020"/>
                    </a:lnTo>
                    <a:lnTo>
                      <a:pt x="2887" y="1020"/>
                    </a:lnTo>
                    <a:lnTo>
                      <a:pt x="2887" y="1020"/>
                    </a:lnTo>
                    <a:lnTo>
                      <a:pt x="2887" y="1020"/>
                    </a:lnTo>
                    <a:lnTo>
                      <a:pt x="2887" y="1020"/>
                    </a:lnTo>
                    <a:lnTo>
                      <a:pt x="2887" y="1020"/>
                    </a:lnTo>
                    <a:lnTo>
                      <a:pt x="2893" y="1020"/>
                    </a:lnTo>
                    <a:lnTo>
                      <a:pt x="2893" y="1020"/>
                    </a:lnTo>
                    <a:lnTo>
                      <a:pt x="2893" y="1020"/>
                    </a:lnTo>
                    <a:lnTo>
                      <a:pt x="2893" y="1020"/>
                    </a:lnTo>
                    <a:lnTo>
                      <a:pt x="2893" y="1020"/>
                    </a:lnTo>
                    <a:lnTo>
                      <a:pt x="2893" y="1020"/>
                    </a:lnTo>
                    <a:lnTo>
                      <a:pt x="2893" y="1026"/>
                    </a:lnTo>
                    <a:lnTo>
                      <a:pt x="2893" y="1026"/>
                    </a:lnTo>
                    <a:lnTo>
                      <a:pt x="2893" y="1026"/>
                    </a:lnTo>
                    <a:lnTo>
                      <a:pt x="2893" y="1026"/>
                    </a:lnTo>
                    <a:lnTo>
                      <a:pt x="2893" y="1026"/>
                    </a:lnTo>
                    <a:lnTo>
                      <a:pt x="2899" y="1026"/>
                    </a:lnTo>
                    <a:lnTo>
                      <a:pt x="2899" y="1032"/>
                    </a:lnTo>
                    <a:lnTo>
                      <a:pt x="2899" y="1032"/>
                    </a:lnTo>
                    <a:lnTo>
                      <a:pt x="2899" y="1032"/>
                    </a:lnTo>
                    <a:lnTo>
                      <a:pt x="2899" y="1032"/>
                    </a:lnTo>
                    <a:lnTo>
                      <a:pt x="2899" y="1032"/>
                    </a:lnTo>
                    <a:lnTo>
                      <a:pt x="2899" y="1038"/>
                    </a:lnTo>
                    <a:lnTo>
                      <a:pt x="2899" y="1038"/>
                    </a:lnTo>
                    <a:lnTo>
                      <a:pt x="2899" y="1038"/>
                    </a:lnTo>
                    <a:lnTo>
                      <a:pt x="2899" y="1038"/>
                    </a:lnTo>
                    <a:lnTo>
                      <a:pt x="2899" y="1038"/>
                    </a:lnTo>
                    <a:lnTo>
                      <a:pt x="2905" y="1038"/>
                    </a:lnTo>
                    <a:lnTo>
                      <a:pt x="2905" y="1038"/>
                    </a:lnTo>
                    <a:lnTo>
                      <a:pt x="2905" y="1044"/>
                    </a:lnTo>
                    <a:lnTo>
                      <a:pt x="2905" y="1044"/>
                    </a:lnTo>
                    <a:lnTo>
                      <a:pt x="2905" y="1044"/>
                    </a:lnTo>
                    <a:lnTo>
                      <a:pt x="2905" y="1044"/>
                    </a:lnTo>
                    <a:lnTo>
                      <a:pt x="2911" y="1044"/>
                    </a:lnTo>
                    <a:lnTo>
                      <a:pt x="2911" y="1044"/>
                    </a:lnTo>
                    <a:lnTo>
                      <a:pt x="2911" y="1044"/>
                    </a:lnTo>
                    <a:lnTo>
                      <a:pt x="2911" y="1044"/>
                    </a:lnTo>
                    <a:lnTo>
                      <a:pt x="2911" y="1051"/>
                    </a:lnTo>
                    <a:lnTo>
                      <a:pt x="2911" y="1051"/>
                    </a:lnTo>
                    <a:lnTo>
                      <a:pt x="2911" y="1051"/>
                    </a:lnTo>
                    <a:lnTo>
                      <a:pt x="2917" y="1051"/>
                    </a:lnTo>
                    <a:lnTo>
                      <a:pt x="2917" y="1051"/>
                    </a:lnTo>
                    <a:lnTo>
                      <a:pt x="2917" y="1051"/>
                    </a:lnTo>
                    <a:lnTo>
                      <a:pt x="2917" y="1057"/>
                    </a:lnTo>
                    <a:lnTo>
                      <a:pt x="2917" y="1057"/>
                    </a:lnTo>
                    <a:lnTo>
                      <a:pt x="2917" y="1057"/>
                    </a:lnTo>
                    <a:lnTo>
                      <a:pt x="2917" y="1057"/>
                    </a:lnTo>
                    <a:lnTo>
                      <a:pt x="2917" y="1057"/>
                    </a:lnTo>
                    <a:lnTo>
                      <a:pt x="2917" y="1063"/>
                    </a:lnTo>
                    <a:lnTo>
                      <a:pt x="2917" y="1063"/>
                    </a:lnTo>
                    <a:lnTo>
                      <a:pt x="2917" y="1063"/>
                    </a:lnTo>
                    <a:lnTo>
                      <a:pt x="2917" y="1063"/>
                    </a:lnTo>
                    <a:lnTo>
                      <a:pt x="2923" y="1063"/>
                    </a:lnTo>
                    <a:lnTo>
                      <a:pt x="2923" y="1069"/>
                    </a:lnTo>
                    <a:lnTo>
                      <a:pt x="2923" y="1069"/>
                    </a:lnTo>
                    <a:lnTo>
                      <a:pt x="2923" y="1069"/>
                    </a:lnTo>
                    <a:lnTo>
                      <a:pt x="2923" y="1069"/>
                    </a:lnTo>
                    <a:lnTo>
                      <a:pt x="2929" y="1069"/>
                    </a:lnTo>
                    <a:lnTo>
                      <a:pt x="2929" y="1069"/>
                    </a:lnTo>
                    <a:lnTo>
                      <a:pt x="2929" y="1069"/>
                    </a:lnTo>
                    <a:lnTo>
                      <a:pt x="2929" y="1069"/>
                    </a:lnTo>
                    <a:lnTo>
                      <a:pt x="2929" y="1069"/>
                    </a:lnTo>
                    <a:lnTo>
                      <a:pt x="2936" y="1069"/>
                    </a:lnTo>
                    <a:lnTo>
                      <a:pt x="2936" y="1069"/>
                    </a:lnTo>
                    <a:lnTo>
                      <a:pt x="2936" y="1075"/>
                    </a:lnTo>
                    <a:lnTo>
                      <a:pt x="2936" y="1075"/>
                    </a:lnTo>
                    <a:lnTo>
                      <a:pt x="2936" y="1075"/>
                    </a:lnTo>
                    <a:lnTo>
                      <a:pt x="2936" y="1075"/>
                    </a:lnTo>
                    <a:lnTo>
                      <a:pt x="2936" y="1075"/>
                    </a:lnTo>
                    <a:lnTo>
                      <a:pt x="2936" y="1075"/>
                    </a:lnTo>
                    <a:lnTo>
                      <a:pt x="2942" y="1075"/>
                    </a:lnTo>
                    <a:lnTo>
                      <a:pt x="2942" y="1075"/>
                    </a:lnTo>
                    <a:lnTo>
                      <a:pt x="2942" y="1075"/>
                    </a:lnTo>
                    <a:lnTo>
                      <a:pt x="2942" y="1075"/>
                    </a:lnTo>
                    <a:lnTo>
                      <a:pt x="2942" y="1081"/>
                    </a:lnTo>
                    <a:lnTo>
                      <a:pt x="2942" y="1081"/>
                    </a:lnTo>
                    <a:lnTo>
                      <a:pt x="2942" y="1081"/>
                    </a:lnTo>
                    <a:lnTo>
                      <a:pt x="2942" y="1081"/>
                    </a:lnTo>
                    <a:lnTo>
                      <a:pt x="2942" y="1081"/>
                    </a:lnTo>
                    <a:lnTo>
                      <a:pt x="2942" y="1087"/>
                    </a:lnTo>
                    <a:lnTo>
                      <a:pt x="2942" y="1087"/>
                    </a:lnTo>
                    <a:lnTo>
                      <a:pt x="2942" y="1087"/>
                    </a:lnTo>
                    <a:lnTo>
                      <a:pt x="2942" y="1087"/>
                    </a:lnTo>
                    <a:lnTo>
                      <a:pt x="2942" y="1087"/>
                    </a:lnTo>
                    <a:lnTo>
                      <a:pt x="2942" y="1087"/>
                    </a:lnTo>
                    <a:lnTo>
                      <a:pt x="2942" y="1093"/>
                    </a:lnTo>
                    <a:lnTo>
                      <a:pt x="2942" y="1093"/>
                    </a:lnTo>
                    <a:lnTo>
                      <a:pt x="2942" y="1093"/>
                    </a:lnTo>
                    <a:lnTo>
                      <a:pt x="2942" y="1093"/>
                    </a:lnTo>
                    <a:lnTo>
                      <a:pt x="2942" y="1093"/>
                    </a:lnTo>
                    <a:lnTo>
                      <a:pt x="2942" y="1099"/>
                    </a:lnTo>
                    <a:lnTo>
                      <a:pt x="2942" y="1099"/>
                    </a:lnTo>
                    <a:lnTo>
                      <a:pt x="2942" y="1099"/>
                    </a:lnTo>
                    <a:lnTo>
                      <a:pt x="2942" y="1099"/>
                    </a:lnTo>
                    <a:lnTo>
                      <a:pt x="2942" y="1099"/>
                    </a:lnTo>
                    <a:lnTo>
                      <a:pt x="2942" y="1106"/>
                    </a:lnTo>
                    <a:lnTo>
                      <a:pt x="2942" y="1106"/>
                    </a:lnTo>
                    <a:lnTo>
                      <a:pt x="2942" y="1106"/>
                    </a:lnTo>
                    <a:lnTo>
                      <a:pt x="2942" y="1106"/>
                    </a:lnTo>
                    <a:lnTo>
                      <a:pt x="2942" y="1106"/>
                    </a:lnTo>
                    <a:lnTo>
                      <a:pt x="2942" y="1106"/>
                    </a:lnTo>
                    <a:lnTo>
                      <a:pt x="2942" y="1112"/>
                    </a:lnTo>
                    <a:lnTo>
                      <a:pt x="2942" y="1112"/>
                    </a:lnTo>
                    <a:lnTo>
                      <a:pt x="2942" y="1112"/>
                    </a:lnTo>
                    <a:lnTo>
                      <a:pt x="2942" y="1112"/>
                    </a:lnTo>
                    <a:lnTo>
                      <a:pt x="2942" y="1112"/>
                    </a:lnTo>
                    <a:lnTo>
                      <a:pt x="2936" y="1112"/>
                    </a:lnTo>
                    <a:lnTo>
                      <a:pt x="2936" y="1118"/>
                    </a:lnTo>
                    <a:lnTo>
                      <a:pt x="2936" y="1118"/>
                    </a:lnTo>
                    <a:lnTo>
                      <a:pt x="2936" y="1118"/>
                    </a:lnTo>
                    <a:lnTo>
                      <a:pt x="2936" y="1118"/>
                    </a:lnTo>
                    <a:lnTo>
                      <a:pt x="2929" y="1118"/>
                    </a:lnTo>
                    <a:lnTo>
                      <a:pt x="2929" y="1124"/>
                    </a:lnTo>
                    <a:lnTo>
                      <a:pt x="2929" y="1124"/>
                    </a:lnTo>
                    <a:lnTo>
                      <a:pt x="2929" y="1124"/>
                    </a:lnTo>
                    <a:lnTo>
                      <a:pt x="2929" y="1124"/>
                    </a:lnTo>
                    <a:lnTo>
                      <a:pt x="2929" y="1124"/>
                    </a:lnTo>
                    <a:lnTo>
                      <a:pt x="2929" y="1124"/>
                    </a:lnTo>
                    <a:lnTo>
                      <a:pt x="2929" y="1124"/>
                    </a:lnTo>
                    <a:lnTo>
                      <a:pt x="2929" y="1130"/>
                    </a:lnTo>
                    <a:lnTo>
                      <a:pt x="2929" y="1130"/>
                    </a:lnTo>
                    <a:lnTo>
                      <a:pt x="2929" y="1130"/>
                    </a:lnTo>
                    <a:lnTo>
                      <a:pt x="2929" y="1130"/>
                    </a:lnTo>
                    <a:lnTo>
                      <a:pt x="2929" y="1130"/>
                    </a:lnTo>
                    <a:lnTo>
                      <a:pt x="2929" y="1136"/>
                    </a:lnTo>
                    <a:lnTo>
                      <a:pt x="2929" y="1136"/>
                    </a:lnTo>
                    <a:lnTo>
                      <a:pt x="2929" y="1142"/>
                    </a:lnTo>
                    <a:lnTo>
                      <a:pt x="2929" y="1142"/>
                    </a:lnTo>
                    <a:lnTo>
                      <a:pt x="2923" y="1142"/>
                    </a:lnTo>
                    <a:lnTo>
                      <a:pt x="2923" y="1142"/>
                    </a:lnTo>
                    <a:lnTo>
                      <a:pt x="2923" y="1142"/>
                    </a:lnTo>
                    <a:lnTo>
                      <a:pt x="2923" y="1142"/>
                    </a:lnTo>
                    <a:lnTo>
                      <a:pt x="2923" y="1142"/>
                    </a:lnTo>
                    <a:lnTo>
                      <a:pt x="2923" y="1142"/>
                    </a:lnTo>
                    <a:lnTo>
                      <a:pt x="2923" y="1142"/>
                    </a:lnTo>
                    <a:lnTo>
                      <a:pt x="2917" y="1148"/>
                    </a:lnTo>
                    <a:lnTo>
                      <a:pt x="2917" y="1148"/>
                    </a:lnTo>
                    <a:lnTo>
                      <a:pt x="2917" y="1148"/>
                    </a:lnTo>
                    <a:lnTo>
                      <a:pt x="2917" y="1148"/>
                    </a:lnTo>
                    <a:lnTo>
                      <a:pt x="2917" y="1148"/>
                    </a:lnTo>
                    <a:lnTo>
                      <a:pt x="2911" y="1148"/>
                    </a:lnTo>
                    <a:lnTo>
                      <a:pt x="2911" y="1148"/>
                    </a:lnTo>
                    <a:lnTo>
                      <a:pt x="2911" y="1148"/>
                    </a:lnTo>
                    <a:lnTo>
                      <a:pt x="2911" y="1148"/>
                    </a:lnTo>
                    <a:lnTo>
                      <a:pt x="2911" y="1148"/>
                    </a:lnTo>
                    <a:lnTo>
                      <a:pt x="2911" y="1148"/>
                    </a:lnTo>
                    <a:lnTo>
                      <a:pt x="2905" y="1148"/>
                    </a:lnTo>
                    <a:lnTo>
                      <a:pt x="2905" y="1148"/>
                    </a:lnTo>
                    <a:lnTo>
                      <a:pt x="2905" y="1148"/>
                    </a:lnTo>
                    <a:lnTo>
                      <a:pt x="2905" y="1154"/>
                    </a:lnTo>
                    <a:lnTo>
                      <a:pt x="2905" y="1154"/>
                    </a:lnTo>
                    <a:lnTo>
                      <a:pt x="2905" y="1154"/>
                    </a:lnTo>
                    <a:lnTo>
                      <a:pt x="2905" y="1154"/>
                    </a:lnTo>
                    <a:lnTo>
                      <a:pt x="2905" y="1154"/>
                    </a:lnTo>
                    <a:lnTo>
                      <a:pt x="2899" y="1154"/>
                    </a:lnTo>
                    <a:lnTo>
                      <a:pt x="2899" y="1154"/>
                    </a:lnTo>
                    <a:lnTo>
                      <a:pt x="2899" y="1154"/>
                    </a:lnTo>
                    <a:lnTo>
                      <a:pt x="2899" y="1154"/>
                    </a:lnTo>
                    <a:lnTo>
                      <a:pt x="2899" y="1154"/>
                    </a:lnTo>
                    <a:lnTo>
                      <a:pt x="2893" y="1154"/>
                    </a:lnTo>
                    <a:lnTo>
                      <a:pt x="2893" y="1154"/>
                    </a:lnTo>
                    <a:lnTo>
                      <a:pt x="2893" y="1154"/>
                    </a:lnTo>
                    <a:lnTo>
                      <a:pt x="2893" y="1154"/>
                    </a:lnTo>
                    <a:lnTo>
                      <a:pt x="2887" y="1154"/>
                    </a:lnTo>
                    <a:lnTo>
                      <a:pt x="2887" y="1154"/>
                    </a:lnTo>
                    <a:lnTo>
                      <a:pt x="2887" y="1154"/>
                    </a:lnTo>
                    <a:lnTo>
                      <a:pt x="2887" y="1154"/>
                    </a:lnTo>
                    <a:lnTo>
                      <a:pt x="2887" y="1154"/>
                    </a:lnTo>
                    <a:lnTo>
                      <a:pt x="2881" y="1160"/>
                    </a:lnTo>
                    <a:lnTo>
                      <a:pt x="2881" y="1160"/>
                    </a:lnTo>
                    <a:lnTo>
                      <a:pt x="2881" y="1160"/>
                    </a:lnTo>
                    <a:lnTo>
                      <a:pt x="2881" y="1160"/>
                    </a:lnTo>
                    <a:lnTo>
                      <a:pt x="2881" y="1160"/>
                    </a:lnTo>
                    <a:lnTo>
                      <a:pt x="2881" y="1160"/>
                    </a:lnTo>
                    <a:lnTo>
                      <a:pt x="2875" y="1160"/>
                    </a:lnTo>
                    <a:lnTo>
                      <a:pt x="2875" y="1160"/>
                    </a:lnTo>
                    <a:lnTo>
                      <a:pt x="2875" y="1160"/>
                    </a:lnTo>
                    <a:lnTo>
                      <a:pt x="2875" y="1160"/>
                    </a:lnTo>
                    <a:lnTo>
                      <a:pt x="2875" y="1160"/>
                    </a:lnTo>
                    <a:lnTo>
                      <a:pt x="2875" y="1160"/>
                    </a:lnTo>
                    <a:lnTo>
                      <a:pt x="2868" y="1160"/>
                    </a:lnTo>
                    <a:lnTo>
                      <a:pt x="2868" y="1160"/>
                    </a:lnTo>
                    <a:lnTo>
                      <a:pt x="2868" y="1167"/>
                    </a:lnTo>
                    <a:lnTo>
                      <a:pt x="2868" y="1167"/>
                    </a:lnTo>
                    <a:lnTo>
                      <a:pt x="2868" y="1167"/>
                    </a:lnTo>
                    <a:lnTo>
                      <a:pt x="2868" y="1167"/>
                    </a:lnTo>
                    <a:lnTo>
                      <a:pt x="2868" y="1173"/>
                    </a:lnTo>
                    <a:lnTo>
                      <a:pt x="2868" y="1173"/>
                    </a:lnTo>
                    <a:lnTo>
                      <a:pt x="2868" y="1173"/>
                    </a:lnTo>
                    <a:lnTo>
                      <a:pt x="2868" y="1179"/>
                    </a:lnTo>
                    <a:lnTo>
                      <a:pt x="2868" y="1179"/>
                    </a:lnTo>
                    <a:lnTo>
                      <a:pt x="2868" y="1179"/>
                    </a:lnTo>
                    <a:lnTo>
                      <a:pt x="2868" y="1179"/>
                    </a:lnTo>
                    <a:lnTo>
                      <a:pt x="2868" y="1185"/>
                    </a:lnTo>
                    <a:lnTo>
                      <a:pt x="2868" y="1185"/>
                    </a:lnTo>
                    <a:lnTo>
                      <a:pt x="2868" y="1185"/>
                    </a:lnTo>
                    <a:lnTo>
                      <a:pt x="2868" y="1185"/>
                    </a:lnTo>
                    <a:lnTo>
                      <a:pt x="2868" y="1185"/>
                    </a:lnTo>
                    <a:lnTo>
                      <a:pt x="2868" y="1185"/>
                    </a:lnTo>
                    <a:lnTo>
                      <a:pt x="2868" y="1185"/>
                    </a:lnTo>
                    <a:lnTo>
                      <a:pt x="2868" y="1191"/>
                    </a:lnTo>
                    <a:lnTo>
                      <a:pt x="2875" y="1191"/>
                    </a:lnTo>
                    <a:lnTo>
                      <a:pt x="2875" y="1191"/>
                    </a:lnTo>
                    <a:lnTo>
                      <a:pt x="2875" y="1191"/>
                    </a:lnTo>
                    <a:lnTo>
                      <a:pt x="2875" y="1191"/>
                    </a:lnTo>
                    <a:lnTo>
                      <a:pt x="2875" y="1191"/>
                    </a:lnTo>
                    <a:lnTo>
                      <a:pt x="2875" y="1191"/>
                    </a:lnTo>
                    <a:lnTo>
                      <a:pt x="2881" y="1197"/>
                    </a:lnTo>
                    <a:lnTo>
                      <a:pt x="2881" y="1197"/>
                    </a:lnTo>
                    <a:lnTo>
                      <a:pt x="2881" y="1197"/>
                    </a:lnTo>
                    <a:lnTo>
                      <a:pt x="2881" y="1197"/>
                    </a:lnTo>
                    <a:lnTo>
                      <a:pt x="2881" y="1203"/>
                    </a:lnTo>
                    <a:lnTo>
                      <a:pt x="2881" y="1203"/>
                    </a:lnTo>
                    <a:lnTo>
                      <a:pt x="2881" y="1203"/>
                    </a:lnTo>
                    <a:lnTo>
                      <a:pt x="2881" y="1203"/>
                    </a:lnTo>
                    <a:lnTo>
                      <a:pt x="2881" y="1203"/>
                    </a:lnTo>
                    <a:lnTo>
                      <a:pt x="2881" y="1209"/>
                    </a:lnTo>
                    <a:lnTo>
                      <a:pt x="2881" y="1209"/>
                    </a:lnTo>
                    <a:lnTo>
                      <a:pt x="2881" y="1209"/>
                    </a:lnTo>
                    <a:lnTo>
                      <a:pt x="2881" y="1209"/>
                    </a:lnTo>
                    <a:lnTo>
                      <a:pt x="2881" y="1209"/>
                    </a:lnTo>
                    <a:lnTo>
                      <a:pt x="2881" y="1215"/>
                    </a:lnTo>
                    <a:lnTo>
                      <a:pt x="2881" y="1215"/>
                    </a:lnTo>
                    <a:lnTo>
                      <a:pt x="2881" y="1215"/>
                    </a:lnTo>
                    <a:lnTo>
                      <a:pt x="2881" y="1215"/>
                    </a:lnTo>
                    <a:lnTo>
                      <a:pt x="2881" y="1215"/>
                    </a:lnTo>
                    <a:lnTo>
                      <a:pt x="2881" y="1222"/>
                    </a:lnTo>
                    <a:lnTo>
                      <a:pt x="2881" y="1222"/>
                    </a:lnTo>
                    <a:lnTo>
                      <a:pt x="2881" y="1222"/>
                    </a:lnTo>
                    <a:lnTo>
                      <a:pt x="2875" y="1222"/>
                    </a:lnTo>
                    <a:lnTo>
                      <a:pt x="2875" y="1222"/>
                    </a:lnTo>
                    <a:lnTo>
                      <a:pt x="2875" y="1222"/>
                    </a:lnTo>
                    <a:lnTo>
                      <a:pt x="2875" y="1222"/>
                    </a:lnTo>
                    <a:lnTo>
                      <a:pt x="2875" y="1222"/>
                    </a:lnTo>
                    <a:lnTo>
                      <a:pt x="2875" y="1222"/>
                    </a:lnTo>
                    <a:lnTo>
                      <a:pt x="2875" y="1228"/>
                    </a:lnTo>
                    <a:lnTo>
                      <a:pt x="2875" y="1228"/>
                    </a:lnTo>
                    <a:lnTo>
                      <a:pt x="2875" y="1228"/>
                    </a:lnTo>
                    <a:lnTo>
                      <a:pt x="2875" y="1228"/>
                    </a:lnTo>
                    <a:lnTo>
                      <a:pt x="2875" y="1228"/>
                    </a:lnTo>
                    <a:lnTo>
                      <a:pt x="2868" y="1228"/>
                    </a:lnTo>
                    <a:lnTo>
                      <a:pt x="2868" y="1228"/>
                    </a:lnTo>
                    <a:lnTo>
                      <a:pt x="2868" y="1234"/>
                    </a:lnTo>
                    <a:lnTo>
                      <a:pt x="2868" y="1234"/>
                    </a:lnTo>
                    <a:lnTo>
                      <a:pt x="2868" y="1234"/>
                    </a:lnTo>
                    <a:lnTo>
                      <a:pt x="2868" y="1234"/>
                    </a:lnTo>
                    <a:lnTo>
                      <a:pt x="2868" y="1234"/>
                    </a:lnTo>
                    <a:lnTo>
                      <a:pt x="2868" y="1234"/>
                    </a:lnTo>
                    <a:lnTo>
                      <a:pt x="2868" y="1240"/>
                    </a:lnTo>
                    <a:lnTo>
                      <a:pt x="2868" y="1240"/>
                    </a:lnTo>
                    <a:lnTo>
                      <a:pt x="2868" y="1240"/>
                    </a:lnTo>
                    <a:lnTo>
                      <a:pt x="2868" y="1240"/>
                    </a:lnTo>
                    <a:lnTo>
                      <a:pt x="2868" y="1240"/>
                    </a:lnTo>
                    <a:lnTo>
                      <a:pt x="2868" y="1246"/>
                    </a:lnTo>
                    <a:lnTo>
                      <a:pt x="2868" y="1246"/>
                    </a:lnTo>
                    <a:lnTo>
                      <a:pt x="2868" y="1246"/>
                    </a:lnTo>
                    <a:lnTo>
                      <a:pt x="2868" y="1246"/>
                    </a:lnTo>
                    <a:lnTo>
                      <a:pt x="2868" y="1246"/>
                    </a:lnTo>
                    <a:lnTo>
                      <a:pt x="2868" y="1252"/>
                    </a:lnTo>
                    <a:lnTo>
                      <a:pt x="2868" y="1252"/>
                    </a:lnTo>
                    <a:lnTo>
                      <a:pt x="2868" y="1252"/>
                    </a:lnTo>
                    <a:lnTo>
                      <a:pt x="2862" y="1252"/>
                    </a:lnTo>
                    <a:lnTo>
                      <a:pt x="2862" y="1252"/>
                    </a:lnTo>
                    <a:lnTo>
                      <a:pt x="2856" y="1252"/>
                    </a:lnTo>
                    <a:lnTo>
                      <a:pt x="2856" y="1252"/>
                    </a:lnTo>
                    <a:lnTo>
                      <a:pt x="2856" y="1252"/>
                    </a:lnTo>
                    <a:lnTo>
                      <a:pt x="2856" y="1252"/>
                    </a:lnTo>
                    <a:lnTo>
                      <a:pt x="2850" y="1252"/>
                    </a:lnTo>
                    <a:lnTo>
                      <a:pt x="2850" y="1258"/>
                    </a:lnTo>
                    <a:lnTo>
                      <a:pt x="2850" y="1258"/>
                    </a:lnTo>
                    <a:lnTo>
                      <a:pt x="2844" y="1258"/>
                    </a:lnTo>
                    <a:lnTo>
                      <a:pt x="2844" y="1264"/>
                    </a:lnTo>
                    <a:lnTo>
                      <a:pt x="2844" y="1264"/>
                    </a:lnTo>
                    <a:lnTo>
                      <a:pt x="2844" y="1264"/>
                    </a:lnTo>
                    <a:lnTo>
                      <a:pt x="2844" y="1264"/>
                    </a:lnTo>
                    <a:lnTo>
                      <a:pt x="2844" y="1264"/>
                    </a:lnTo>
                    <a:lnTo>
                      <a:pt x="2844" y="1264"/>
                    </a:lnTo>
                    <a:lnTo>
                      <a:pt x="2850" y="1270"/>
                    </a:lnTo>
                    <a:lnTo>
                      <a:pt x="2850" y="1270"/>
                    </a:lnTo>
                    <a:lnTo>
                      <a:pt x="2850" y="1270"/>
                    </a:lnTo>
                    <a:lnTo>
                      <a:pt x="2850" y="1270"/>
                    </a:lnTo>
                    <a:lnTo>
                      <a:pt x="2844" y="1277"/>
                    </a:lnTo>
                    <a:lnTo>
                      <a:pt x="2844" y="1277"/>
                    </a:lnTo>
                    <a:lnTo>
                      <a:pt x="2844" y="1277"/>
                    </a:lnTo>
                    <a:lnTo>
                      <a:pt x="2850" y="1277"/>
                    </a:lnTo>
                    <a:lnTo>
                      <a:pt x="2850" y="1283"/>
                    </a:lnTo>
                    <a:lnTo>
                      <a:pt x="2850" y="1283"/>
                    </a:lnTo>
                    <a:lnTo>
                      <a:pt x="2850" y="1283"/>
                    </a:lnTo>
                    <a:lnTo>
                      <a:pt x="2850" y="1283"/>
                    </a:lnTo>
                    <a:lnTo>
                      <a:pt x="2844" y="1283"/>
                    </a:lnTo>
                    <a:lnTo>
                      <a:pt x="2844" y="1283"/>
                    </a:lnTo>
                    <a:lnTo>
                      <a:pt x="2844" y="1283"/>
                    </a:lnTo>
                    <a:lnTo>
                      <a:pt x="2844" y="1283"/>
                    </a:lnTo>
                    <a:lnTo>
                      <a:pt x="2844" y="1283"/>
                    </a:lnTo>
                    <a:lnTo>
                      <a:pt x="2844" y="1283"/>
                    </a:lnTo>
                    <a:lnTo>
                      <a:pt x="2844"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2" y="1283"/>
                    </a:lnTo>
                    <a:lnTo>
                      <a:pt x="2832" y="1283"/>
                    </a:lnTo>
                    <a:lnTo>
                      <a:pt x="2832" y="1277"/>
                    </a:lnTo>
                    <a:lnTo>
                      <a:pt x="2832" y="1277"/>
                    </a:lnTo>
                    <a:lnTo>
                      <a:pt x="2832" y="1277"/>
                    </a:lnTo>
                    <a:lnTo>
                      <a:pt x="2832" y="1277"/>
                    </a:lnTo>
                    <a:lnTo>
                      <a:pt x="2832" y="1277"/>
                    </a:lnTo>
                    <a:lnTo>
                      <a:pt x="2832" y="1277"/>
                    </a:lnTo>
                    <a:lnTo>
                      <a:pt x="2832" y="1277"/>
                    </a:lnTo>
                    <a:lnTo>
                      <a:pt x="2832" y="1277"/>
                    </a:lnTo>
                    <a:lnTo>
                      <a:pt x="2832" y="1277"/>
                    </a:lnTo>
                    <a:lnTo>
                      <a:pt x="2832" y="1277"/>
                    </a:lnTo>
                    <a:lnTo>
                      <a:pt x="2832" y="1277"/>
                    </a:lnTo>
                    <a:lnTo>
                      <a:pt x="2826" y="1277"/>
                    </a:lnTo>
                    <a:lnTo>
                      <a:pt x="2826" y="1270"/>
                    </a:lnTo>
                    <a:lnTo>
                      <a:pt x="2826" y="1270"/>
                    </a:lnTo>
                    <a:lnTo>
                      <a:pt x="2826" y="1270"/>
                    </a:lnTo>
                    <a:lnTo>
                      <a:pt x="2826" y="1270"/>
                    </a:lnTo>
                    <a:lnTo>
                      <a:pt x="2826" y="1270"/>
                    </a:lnTo>
                    <a:lnTo>
                      <a:pt x="2826" y="1270"/>
                    </a:lnTo>
                    <a:lnTo>
                      <a:pt x="2826" y="1270"/>
                    </a:lnTo>
                    <a:lnTo>
                      <a:pt x="2826" y="1270"/>
                    </a:lnTo>
                    <a:lnTo>
                      <a:pt x="2826" y="1264"/>
                    </a:lnTo>
                    <a:lnTo>
                      <a:pt x="2826" y="1264"/>
                    </a:lnTo>
                    <a:lnTo>
                      <a:pt x="2826" y="1264"/>
                    </a:lnTo>
                    <a:lnTo>
                      <a:pt x="2820" y="1264"/>
                    </a:lnTo>
                    <a:lnTo>
                      <a:pt x="2820" y="1264"/>
                    </a:lnTo>
                    <a:lnTo>
                      <a:pt x="2820" y="1264"/>
                    </a:lnTo>
                    <a:lnTo>
                      <a:pt x="2820" y="1264"/>
                    </a:lnTo>
                    <a:lnTo>
                      <a:pt x="2820" y="1264"/>
                    </a:lnTo>
                    <a:lnTo>
                      <a:pt x="2820" y="1264"/>
                    </a:lnTo>
                    <a:lnTo>
                      <a:pt x="2820" y="1264"/>
                    </a:lnTo>
                    <a:lnTo>
                      <a:pt x="2820" y="1264"/>
                    </a:lnTo>
                    <a:lnTo>
                      <a:pt x="2820" y="1258"/>
                    </a:lnTo>
                    <a:lnTo>
                      <a:pt x="2820" y="1258"/>
                    </a:lnTo>
                    <a:lnTo>
                      <a:pt x="2814" y="1258"/>
                    </a:lnTo>
                    <a:lnTo>
                      <a:pt x="2814" y="1258"/>
                    </a:lnTo>
                    <a:lnTo>
                      <a:pt x="2814" y="1258"/>
                    </a:lnTo>
                    <a:lnTo>
                      <a:pt x="2807" y="1258"/>
                    </a:lnTo>
                    <a:lnTo>
                      <a:pt x="2807" y="1258"/>
                    </a:lnTo>
                    <a:lnTo>
                      <a:pt x="2807" y="1258"/>
                    </a:lnTo>
                    <a:lnTo>
                      <a:pt x="2801" y="1258"/>
                    </a:lnTo>
                    <a:lnTo>
                      <a:pt x="2801" y="1258"/>
                    </a:lnTo>
                    <a:lnTo>
                      <a:pt x="2795" y="1258"/>
                    </a:lnTo>
                    <a:lnTo>
                      <a:pt x="2795" y="1258"/>
                    </a:lnTo>
                    <a:lnTo>
                      <a:pt x="2795" y="1258"/>
                    </a:lnTo>
                    <a:lnTo>
                      <a:pt x="2789" y="1258"/>
                    </a:lnTo>
                    <a:lnTo>
                      <a:pt x="2789" y="1258"/>
                    </a:lnTo>
                    <a:lnTo>
                      <a:pt x="2789" y="1258"/>
                    </a:lnTo>
                    <a:lnTo>
                      <a:pt x="2789" y="1258"/>
                    </a:lnTo>
                    <a:lnTo>
                      <a:pt x="2783" y="1258"/>
                    </a:lnTo>
                    <a:lnTo>
                      <a:pt x="2783" y="1258"/>
                    </a:lnTo>
                    <a:lnTo>
                      <a:pt x="2777" y="1264"/>
                    </a:lnTo>
                    <a:lnTo>
                      <a:pt x="2777" y="1264"/>
                    </a:lnTo>
                    <a:lnTo>
                      <a:pt x="2771" y="1264"/>
                    </a:lnTo>
                    <a:lnTo>
                      <a:pt x="2771" y="1264"/>
                    </a:lnTo>
                    <a:lnTo>
                      <a:pt x="2765" y="1264"/>
                    </a:lnTo>
                    <a:lnTo>
                      <a:pt x="2765" y="1264"/>
                    </a:lnTo>
                    <a:lnTo>
                      <a:pt x="2759" y="1264"/>
                    </a:lnTo>
                    <a:lnTo>
                      <a:pt x="2759" y="1264"/>
                    </a:lnTo>
                    <a:lnTo>
                      <a:pt x="2752" y="1264"/>
                    </a:lnTo>
                    <a:lnTo>
                      <a:pt x="2752" y="1264"/>
                    </a:lnTo>
                    <a:lnTo>
                      <a:pt x="2752" y="1264"/>
                    </a:lnTo>
                    <a:lnTo>
                      <a:pt x="2746" y="1264"/>
                    </a:lnTo>
                    <a:lnTo>
                      <a:pt x="2740" y="1264"/>
                    </a:lnTo>
                    <a:lnTo>
                      <a:pt x="2740" y="1264"/>
                    </a:lnTo>
                    <a:lnTo>
                      <a:pt x="2740" y="1264"/>
                    </a:lnTo>
                    <a:lnTo>
                      <a:pt x="2734" y="1264"/>
                    </a:lnTo>
                    <a:lnTo>
                      <a:pt x="2734" y="1264"/>
                    </a:lnTo>
                    <a:lnTo>
                      <a:pt x="2728" y="1264"/>
                    </a:lnTo>
                    <a:lnTo>
                      <a:pt x="2728" y="1264"/>
                    </a:lnTo>
                    <a:lnTo>
                      <a:pt x="2722" y="1264"/>
                    </a:lnTo>
                    <a:lnTo>
                      <a:pt x="2722" y="1264"/>
                    </a:lnTo>
                    <a:lnTo>
                      <a:pt x="2716" y="1264"/>
                    </a:lnTo>
                    <a:lnTo>
                      <a:pt x="2716" y="1264"/>
                    </a:lnTo>
                    <a:lnTo>
                      <a:pt x="2716" y="1264"/>
                    </a:lnTo>
                    <a:lnTo>
                      <a:pt x="2716" y="1264"/>
                    </a:lnTo>
                    <a:lnTo>
                      <a:pt x="2716" y="1264"/>
                    </a:lnTo>
                    <a:lnTo>
                      <a:pt x="2710" y="1264"/>
                    </a:lnTo>
                    <a:lnTo>
                      <a:pt x="2710" y="1264"/>
                    </a:lnTo>
                    <a:lnTo>
                      <a:pt x="2698" y="1264"/>
                    </a:lnTo>
                    <a:lnTo>
                      <a:pt x="2698" y="1264"/>
                    </a:lnTo>
                    <a:lnTo>
                      <a:pt x="2698" y="1264"/>
                    </a:lnTo>
                    <a:lnTo>
                      <a:pt x="2691" y="1264"/>
                    </a:lnTo>
                    <a:lnTo>
                      <a:pt x="2685" y="1264"/>
                    </a:lnTo>
                    <a:lnTo>
                      <a:pt x="2679" y="1264"/>
                    </a:lnTo>
                    <a:lnTo>
                      <a:pt x="2679" y="1270"/>
                    </a:lnTo>
                    <a:lnTo>
                      <a:pt x="2679" y="1270"/>
                    </a:lnTo>
                    <a:lnTo>
                      <a:pt x="2673" y="1270"/>
                    </a:lnTo>
                    <a:lnTo>
                      <a:pt x="2673" y="1270"/>
                    </a:lnTo>
                    <a:lnTo>
                      <a:pt x="2667" y="1270"/>
                    </a:lnTo>
                    <a:lnTo>
                      <a:pt x="2661" y="1270"/>
                    </a:lnTo>
                    <a:lnTo>
                      <a:pt x="2661" y="1270"/>
                    </a:lnTo>
                    <a:lnTo>
                      <a:pt x="2661" y="1270"/>
                    </a:lnTo>
                    <a:lnTo>
                      <a:pt x="2655" y="1270"/>
                    </a:lnTo>
                    <a:lnTo>
                      <a:pt x="2655" y="1270"/>
                    </a:lnTo>
                    <a:lnTo>
                      <a:pt x="2649" y="1270"/>
                    </a:lnTo>
                    <a:lnTo>
                      <a:pt x="2649" y="1270"/>
                    </a:lnTo>
                    <a:lnTo>
                      <a:pt x="2649" y="1270"/>
                    </a:lnTo>
                    <a:lnTo>
                      <a:pt x="2649" y="1270"/>
                    </a:lnTo>
                    <a:lnTo>
                      <a:pt x="2643" y="1270"/>
                    </a:lnTo>
                    <a:lnTo>
                      <a:pt x="2643" y="1270"/>
                    </a:lnTo>
                    <a:lnTo>
                      <a:pt x="2643" y="1270"/>
                    </a:lnTo>
                    <a:lnTo>
                      <a:pt x="2643" y="1270"/>
                    </a:lnTo>
                    <a:lnTo>
                      <a:pt x="2637" y="1270"/>
                    </a:lnTo>
                    <a:lnTo>
                      <a:pt x="2637" y="1270"/>
                    </a:lnTo>
                    <a:lnTo>
                      <a:pt x="2624" y="1270"/>
                    </a:lnTo>
                    <a:lnTo>
                      <a:pt x="2624" y="1270"/>
                    </a:lnTo>
                    <a:lnTo>
                      <a:pt x="2624" y="1270"/>
                    </a:lnTo>
                    <a:lnTo>
                      <a:pt x="2618" y="1270"/>
                    </a:lnTo>
                    <a:lnTo>
                      <a:pt x="2618" y="1270"/>
                    </a:lnTo>
                    <a:lnTo>
                      <a:pt x="2618" y="1270"/>
                    </a:lnTo>
                    <a:lnTo>
                      <a:pt x="2612" y="1270"/>
                    </a:lnTo>
                    <a:lnTo>
                      <a:pt x="2612" y="1270"/>
                    </a:lnTo>
                    <a:lnTo>
                      <a:pt x="2612" y="1270"/>
                    </a:lnTo>
                    <a:lnTo>
                      <a:pt x="2612" y="1270"/>
                    </a:lnTo>
                    <a:lnTo>
                      <a:pt x="2606" y="1270"/>
                    </a:lnTo>
                    <a:lnTo>
                      <a:pt x="2600" y="1270"/>
                    </a:lnTo>
                    <a:lnTo>
                      <a:pt x="2594" y="1270"/>
                    </a:lnTo>
                    <a:lnTo>
                      <a:pt x="2594" y="1270"/>
                    </a:lnTo>
                    <a:lnTo>
                      <a:pt x="2594" y="1270"/>
                    </a:lnTo>
                    <a:lnTo>
                      <a:pt x="2594" y="1270"/>
                    </a:lnTo>
                    <a:lnTo>
                      <a:pt x="2588" y="1270"/>
                    </a:lnTo>
                    <a:lnTo>
                      <a:pt x="2582" y="1270"/>
                    </a:lnTo>
                    <a:lnTo>
                      <a:pt x="2575" y="1270"/>
                    </a:lnTo>
                    <a:lnTo>
                      <a:pt x="2575" y="1270"/>
                    </a:lnTo>
                    <a:lnTo>
                      <a:pt x="2575" y="1270"/>
                    </a:lnTo>
                    <a:lnTo>
                      <a:pt x="2569" y="1270"/>
                    </a:lnTo>
                    <a:lnTo>
                      <a:pt x="2569" y="1270"/>
                    </a:lnTo>
                    <a:lnTo>
                      <a:pt x="2569" y="1270"/>
                    </a:lnTo>
                    <a:lnTo>
                      <a:pt x="2563" y="1270"/>
                    </a:lnTo>
                    <a:lnTo>
                      <a:pt x="2563" y="1270"/>
                    </a:lnTo>
                    <a:lnTo>
                      <a:pt x="2557" y="1270"/>
                    </a:lnTo>
                    <a:lnTo>
                      <a:pt x="2557" y="1270"/>
                    </a:lnTo>
                    <a:lnTo>
                      <a:pt x="2557" y="1270"/>
                    </a:lnTo>
                    <a:lnTo>
                      <a:pt x="2551" y="1270"/>
                    </a:lnTo>
                    <a:lnTo>
                      <a:pt x="2551" y="1270"/>
                    </a:lnTo>
                    <a:lnTo>
                      <a:pt x="2551" y="1270"/>
                    </a:lnTo>
                    <a:lnTo>
                      <a:pt x="2545" y="1270"/>
                    </a:lnTo>
                    <a:lnTo>
                      <a:pt x="2545" y="1270"/>
                    </a:lnTo>
                    <a:lnTo>
                      <a:pt x="2539" y="1270"/>
                    </a:lnTo>
                    <a:lnTo>
                      <a:pt x="2539" y="1270"/>
                    </a:lnTo>
                    <a:lnTo>
                      <a:pt x="2533" y="1270"/>
                    </a:lnTo>
                    <a:lnTo>
                      <a:pt x="2533" y="1270"/>
                    </a:lnTo>
                    <a:lnTo>
                      <a:pt x="2527" y="1270"/>
                    </a:lnTo>
                    <a:lnTo>
                      <a:pt x="2527" y="1270"/>
                    </a:lnTo>
                    <a:lnTo>
                      <a:pt x="2521" y="1270"/>
                    </a:lnTo>
                    <a:lnTo>
                      <a:pt x="2521" y="1270"/>
                    </a:lnTo>
                    <a:lnTo>
                      <a:pt x="2521" y="1270"/>
                    </a:lnTo>
                    <a:lnTo>
                      <a:pt x="2521" y="1270"/>
                    </a:lnTo>
                    <a:lnTo>
                      <a:pt x="2514" y="1270"/>
                    </a:lnTo>
                    <a:lnTo>
                      <a:pt x="2514" y="1270"/>
                    </a:lnTo>
                    <a:lnTo>
                      <a:pt x="2508" y="1270"/>
                    </a:lnTo>
                    <a:lnTo>
                      <a:pt x="2502" y="1270"/>
                    </a:lnTo>
                    <a:lnTo>
                      <a:pt x="2502" y="1270"/>
                    </a:lnTo>
                    <a:lnTo>
                      <a:pt x="2496" y="1270"/>
                    </a:lnTo>
                    <a:lnTo>
                      <a:pt x="2496" y="1270"/>
                    </a:lnTo>
                    <a:lnTo>
                      <a:pt x="2490" y="1270"/>
                    </a:lnTo>
                    <a:lnTo>
                      <a:pt x="2484" y="1270"/>
                    </a:lnTo>
                    <a:lnTo>
                      <a:pt x="2484" y="1270"/>
                    </a:lnTo>
                    <a:lnTo>
                      <a:pt x="2478" y="1270"/>
                    </a:lnTo>
                    <a:lnTo>
                      <a:pt x="2478" y="1270"/>
                    </a:lnTo>
                    <a:lnTo>
                      <a:pt x="2472" y="1270"/>
                    </a:lnTo>
                    <a:lnTo>
                      <a:pt x="2472" y="1270"/>
                    </a:lnTo>
                    <a:lnTo>
                      <a:pt x="2466" y="1270"/>
                    </a:lnTo>
                    <a:lnTo>
                      <a:pt x="2466" y="1270"/>
                    </a:lnTo>
                    <a:lnTo>
                      <a:pt x="2466" y="1270"/>
                    </a:lnTo>
                    <a:lnTo>
                      <a:pt x="2466" y="1270"/>
                    </a:lnTo>
                    <a:lnTo>
                      <a:pt x="2466" y="1270"/>
                    </a:lnTo>
                    <a:lnTo>
                      <a:pt x="2466" y="1270"/>
                    </a:lnTo>
                    <a:lnTo>
                      <a:pt x="2466" y="1264"/>
                    </a:lnTo>
                    <a:lnTo>
                      <a:pt x="2466" y="1264"/>
                    </a:lnTo>
                    <a:lnTo>
                      <a:pt x="2466" y="1264"/>
                    </a:lnTo>
                    <a:lnTo>
                      <a:pt x="2466" y="1264"/>
                    </a:lnTo>
                    <a:lnTo>
                      <a:pt x="2466" y="1264"/>
                    </a:lnTo>
                    <a:lnTo>
                      <a:pt x="2460" y="1264"/>
                    </a:lnTo>
                    <a:lnTo>
                      <a:pt x="2460" y="1258"/>
                    </a:lnTo>
                    <a:lnTo>
                      <a:pt x="2460" y="1258"/>
                    </a:lnTo>
                    <a:lnTo>
                      <a:pt x="2460" y="1258"/>
                    </a:lnTo>
                    <a:lnTo>
                      <a:pt x="2460" y="1258"/>
                    </a:lnTo>
                    <a:lnTo>
                      <a:pt x="2460" y="1258"/>
                    </a:lnTo>
                    <a:lnTo>
                      <a:pt x="2460" y="1258"/>
                    </a:lnTo>
                    <a:lnTo>
                      <a:pt x="2453" y="1258"/>
                    </a:lnTo>
                    <a:lnTo>
                      <a:pt x="2453" y="1258"/>
                    </a:lnTo>
                    <a:lnTo>
                      <a:pt x="2453" y="1258"/>
                    </a:lnTo>
                    <a:lnTo>
                      <a:pt x="2453" y="1252"/>
                    </a:lnTo>
                    <a:lnTo>
                      <a:pt x="2453" y="1252"/>
                    </a:lnTo>
                    <a:lnTo>
                      <a:pt x="2453" y="1252"/>
                    </a:lnTo>
                    <a:lnTo>
                      <a:pt x="2453" y="1252"/>
                    </a:lnTo>
                    <a:lnTo>
                      <a:pt x="2453" y="1252"/>
                    </a:lnTo>
                    <a:lnTo>
                      <a:pt x="2453" y="1252"/>
                    </a:lnTo>
                    <a:lnTo>
                      <a:pt x="2453" y="1246"/>
                    </a:lnTo>
                    <a:lnTo>
                      <a:pt x="2460" y="1246"/>
                    </a:lnTo>
                    <a:lnTo>
                      <a:pt x="2460" y="1246"/>
                    </a:lnTo>
                    <a:lnTo>
                      <a:pt x="2460" y="1246"/>
                    </a:lnTo>
                    <a:lnTo>
                      <a:pt x="2460" y="1246"/>
                    </a:lnTo>
                    <a:lnTo>
                      <a:pt x="2460" y="1246"/>
                    </a:lnTo>
                    <a:lnTo>
                      <a:pt x="2460" y="1240"/>
                    </a:lnTo>
                    <a:lnTo>
                      <a:pt x="2460" y="1240"/>
                    </a:lnTo>
                    <a:lnTo>
                      <a:pt x="2460" y="1240"/>
                    </a:lnTo>
                    <a:lnTo>
                      <a:pt x="2453" y="1240"/>
                    </a:lnTo>
                    <a:lnTo>
                      <a:pt x="2453" y="1240"/>
                    </a:lnTo>
                    <a:lnTo>
                      <a:pt x="2460" y="1234"/>
                    </a:lnTo>
                    <a:lnTo>
                      <a:pt x="2460" y="1234"/>
                    </a:lnTo>
                    <a:lnTo>
                      <a:pt x="2460" y="1234"/>
                    </a:lnTo>
                    <a:lnTo>
                      <a:pt x="2460" y="1234"/>
                    </a:lnTo>
                    <a:lnTo>
                      <a:pt x="2460" y="1234"/>
                    </a:lnTo>
                    <a:lnTo>
                      <a:pt x="2460" y="1234"/>
                    </a:lnTo>
                    <a:lnTo>
                      <a:pt x="2460" y="1234"/>
                    </a:lnTo>
                    <a:lnTo>
                      <a:pt x="2460" y="1234"/>
                    </a:lnTo>
                    <a:lnTo>
                      <a:pt x="2460" y="1228"/>
                    </a:lnTo>
                    <a:lnTo>
                      <a:pt x="2460" y="1228"/>
                    </a:lnTo>
                    <a:lnTo>
                      <a:pt x="2460" y="1228"/>
                    </a:lnTo>
                    <a:lnTo>
                      <a:pt x="2460" y="1228"/>
                    </a:lnTo>
                    <a:lnTo>
                      <a:pt x="2460" y="1228"/>
                    </a:lnTo>
                    <a:lnTo>
                      <a:pt x="2460" y="1222"/>
                    </a:lnTo>
                    <a:lnTo>
                      <a:pt x="2460" y="1222"/>
                    </a:lnTo>
                    <a:lnTo>
                      <a:pt x="2453" y="1222"/>
                    </a:lnTo>
                    <a:lnTo>
                      <a:pt x="2453" y="1222"/>
                    </a:lnTo>
                    <a:lnTo>
                      <a:pt x="2453" y="1222"/>
                    </a:lnTo>
                    <a:lnTo>
                      <a:pt x="2453" y="1222"/>
                    </a:lnTo>
                    <a:lnTo>
                      <a:pt x="2453" y="1215"/>
                    </a:lnTo>
                    <a:lnTo>
                      <a:pt x="2453" y="1215"/>
                    </a:lnTo>
                    <a:lnTo>
                      <a:pt x="2453" y="1215"/>
                    </a:lnTo>
                    <a:lnTo>
                      <a:pt x="2453" y="1215"/>
                    </a:lnTo>
                    <a:lnTo>
                      <a:pt x="2453" y="1215"/>
                    </a:lnTo>
                    <a:lnTo>
                      <a:pt x="2453" y="1215"/>
                    </a:lnTo>
                    <a:lnTo>
                      <a:pt x="2453" y="1215"/>
                    </a:lnTo>
                    <a:lnTo>
                      <a:pt x="2453" y="1209"/>
                    </a:lnTo>
                    <a:lnTo>
                      <a:pt x="2453" y="1209"/>
                    </a:lnTo>
                    <a:lnTo>
                      <a:pt x="2453" y="1209"/>
                    </a:lnTo>
                    <a:lnTo>
                      <a:pt x="2453" y="1203"/>
                    </a:lnTo>
                    <a:lnTo>
                      <a:pt x="2453" y="1203"/>
                    </a:lnTo>
                    <a:lnTo>
                      <a:pt x="2453" y="1203"/>
                    </a:lnTo>
                    <a:lnTo>
                      <a:pt x="2453" y="1203"/>
                    </a:lnTo>
                    <a:lnTo>
                      <a:pt x="2453" y="1203"/>
                    </a:lnTo>
                    <a:lnTo>
                      <a:pt x="2453" y="1203"/>
                    </a:lnTo>
                    <a:lnTo>
                      <a:pt x="2460" y="1203"/>
                    </a:lnTo>
                    <a:lnTo>
                      <a:pt x="2460" y="1203"/>
                    </a:lnTo>
                    <a:lnTo>
                      <a:pt x="2453" y="1203"/>
                    </a:lnTo>
                    <a:lnTo>
                      <a:pt x="2453" y="1197"/>
                    </a:lnTo>
                    <a:lnTo>
                      <a:pt x="2453" y="1203"/>
                    </a:lnTo>
                    <a:lnTo>
                      <a:pt x="2453" y="1203"/>
                    </a:lnTo>
                    <a:lnTo>
                      <a:pt x="2453" y="1197"/>
                    </a:lnTo>
                    <a:lnTo>
                      <a:pt x="2453" y="1197"/>
                    </a:lnTo>
                    <a:lnTo>
                      <a:pt x="2453" y="1197"/>
                    </a:lnTo>
                    <a:lnTo>
                      <a:pt x="2453" y="1197"/>
                    </a:lnTo>
                    <a:lnTo>
                      <a:pt x="2453" y="1197"/>
                    </a:lnTo>
                    <a:lnTo>
                      <a:pt x="2453" y="1197"/>
                    </a:lnTo>
                    <a:lnTo>
                      <a:pt x="2453" y="1191"/>
                    </a:lnTo>
                    <a:lnTo>
                      <a:pt x="2453" y="1191"/>
                    </a:lnTo>
                    <a:lnTo>
                      <a:pt x="2453" y="1191"/>
                    </a:lnTo>
                    <a:lnTo>
                      <a:pt x="2453" y="1191"/>
                    </a:lnTo>
                    <a:lnTo>
                      <a:pt x="2447" y="1191"/>
                    </a:lnTo>
                    <a:lnTo>
                      <a:pt x="2447" y="1185"/>
                    </a:lnTo>
                    <a:lnTo>
                      <a:pt x="2453" y="1185"/>
                    </a:lnTo>
                    <a:lnTo>
                      <a:pt x="2453" y="1185"/>
                    </a:lnTo>
                    <a:lnTo>
                      <a:pt x="2453" y="1185"/>
                    </a:lnTo>
                    <a:lnTo>
                      <a:pt x="2453" y="1191"/>
                    </a:lnTo>
                    <a:lnTo>
                      <a:pt x="2453" y="1191"/>
                    </a:lnTo>
                    <a:lnTo>
                      <a:pt x="2453" y="1191"/>
                    </a:lnTo>
                    <a:lnTo>
                      <a:pt x="2453" y="1185"/>
                    </a:lnTo>
                    <a:lnTo>
                      <a:pt x="2453" y="1185"/>
                    </a:lnTo>
                    <a:lnTo>
                      <a:pt x="2453" y="1185"/>
                    </a:lnTo>
                    <a:lnTo>
                      <a:pt x="2453" y="1185"/>
                    </a:lnTo>
                    <a:lnTo>
                      <a:pt x="2453" y="1185"/>
                    </a:lnTo>
                    <a:lnTo>
                      <a:pt x="2453" y="1185"/>
                    </a:lnTo>
                    <a:lnTo>
                      <a:pt x="2453" y="1185"/>
                    </a:lnTo>
                    <a:lnTo>
                      <a:pt x="2447" y="1185"/>
                    </a:lnTo>
                    <a:lnTo>
                      <a:pt x="2447" y="1185"/>
                    </a:lnTo>
                    <a:lnTo>
                      <a:pt x="2447" y="1179"/>
                    </a:lnTo>
                    <a:lnTo>
                      <a:pt x="2447" y="1179"/>
                    </a:lnTo>
                    <a:lnTo>
                      <a:pt x="2447" y="1179"/>
                    </a:lnTo>
                    <a:lnTo>
                      <a:pt x="2447" y="1179"/>
                    </a:lnTo>
                    <a:lnTo>
                      <a:pt x="2447" y="1179"/>
                    </a:lnTo>
                    <a:lnTo>
                      <a:pt x="2447" y="1179"/>
                    </a:lnTo>
                    <a:lnTo>
                      <a:pt x="2447" y="1179"/>
                    </a:lnTo>
                    <a:lnTo>
                      <a:pt x="2447" y="1173"/>
                    </a:lnTo>
                    <a:lnTo>
                      <a:pt x="2447" y="1173"/>
                    </a:lnTo>
                    <a:lnTo>
                      <a:pt x="2447" y="1173"/>
                    </a:lnTo>
                    <a:lnTo>
                      <a:pt x="2447" y="1173"/>
                    </a:lnTo>
                    <a:lnTo>
                      <a:pt x="2453" y="1173"/>
                    </a:lnTo>
                    <a:lnTo>
                      <a:pt x="2453" y="1167"/>
                    </a:lnTo>
                    <a:lnTo>
                      <a:pt x="2453" y="1167"/>
                    </a:lnTo>
                    <a:lnTo>
                      <a:pt x="2447" y="1167"/>
                    </a:lnTo>
                    <a:lnTo>
                      <a:pt x="2447" y="1167"/>
                    </a:lnTo>
                    <a:lnTo>
                      <a:pt x="2447" y="1167"/>
                    </a:lnTo>
                    <a:lnTo>
                      <a:pt x="2447" y="1167"/>
                    </a:lnTo>
                    <a:lnTo>
                      <a:pt x="2447" y="1167"/>
                    </a:lnTo>
                    <a:lnTo>
                      <a:pt x="2447" y="1167"/>
                    </a:lnTo>
                    <a:lnTo>
                      <a:pt x="2441" y="1167"/>
                    </a:lnTo>
                    <a:lnTo>
                      <a:pt x="2441" y="1167"/>
                    </a:lnTo>
                    <a:lnTo>
                      <a:pt x="2441" y="1167"/>
                    </a:lnTo>
                    <a:lnTo>
                      <a:pt x="2441" y="1160"/>
                    </a:lnTo>
                    <a:lnTo>
                      <a:pt x="2447" y="1160"/>
                    </a:lnTo>
                    <a:lnTo>
                      <a:pt x="2447" y="1160"/>
                    </a:lnTo>
                    <a:lnTo>
                      <a:pt x="2447" y="1160"/>
                    </a:lnTo>
                    <a:lnTo>
                      <a:pt x="2441" y="1160"/>
                    </a:lnTo>
                    <a:lnTo>
                      <a:pt x="2441" y="1160"/>
                    </a:lnTo>
                    <a:lnTo>
                      <a:pt x="2441" y="1160"/>
                    </a:lnTo>
                    <a:lnTo>
                      <a:pt x="2441" y="1160"/>
                    </a:lnTo>
                    <a:lnTo>
                      <a:pt x="2441" y="1160"/>
                    </a:lnTo>
                    <a:lnTo>
                      <a:pt x="2441" y="1160"/>
                    </a:lnTo>
                    <a:lnTo>
                      <a:pt x="2441" y="1160"/>
                    </a:lnTo>
                    <a:lnTo>
                      <a:pt x="2441" y="1160"/>
                    </a:lnTo>
                    <a:lnTo>
                      <a:pt x="2441" y="1160"/>
                    </a:lnTo>
                    <a:lnTo>
                      <a:pt x="2441" y="1160"/>
                    </a:lnTo>
                    <a:lnTo>
                      <a:pt x="2435" y="1160"/>
                    </a:lnTo>
                    <a:lnTo>
                      <a:pt x="2435" y="1160"/>
                    </a:lnTo>
                    <a:lnTo>
                      <a:pt x="2435" y="1160"/>
                    </a:lnTo>
                    <a:lnTo>
                      <a:pt x="2435" y="1160"/>
                    </a:lnTo>
                    <a:lnTo>
                      <a:pt x="2435" y="1154"/>
                    </a:lnTo>
                    <a:lnTo>
                      <a:pt x="2435" y="1154"/>
                    </a:lnTo>
                    <a:lnTo>
                      <a:pt x="2435" y="1154"/>
                    </a:lnTo>
                    <a:lnTo>
                      <a:pt x="2435" y="1154"/>
                    </a:lnTo>
                    <a:lnTo>
                      <a:pt x="2435" y="1154"/>
                    </a:lnTo>
                    <a:lnTo>
                      <a:pt x="2435" y="1154"/>
                    </a:lnTo>
                    <a:lnTo>
                      <a:pt x="2435" y="1154"/>
                    </a:lnTo>
                    <a:lnTo>
                      <a:pt x="2435" y="1148"/>
                    </a:lnTo>
                    <a:lnTo>
                      <a:pt x="2435" y="1148"/>
                    </a:lnTo>
                    <a:lnTo>
                      <a:pt x="2435" y="1148"/>
                    </a:lnTo>
                    <a:lnTo>
                      <a:pt x="2435" y="1148"/>
                    </a:lnTo>
                    <a:lnTo>
                      <a:pt x="2435" y="1148"/>
                    </a:lnTo>
                    <a:lnTo>
                      <a:pt x="2435" y="1142"/>
                    </a:lnTo>
                    <a:lnTo>
                      <a:pt x="2435" y="1142"/>
                    </a:lnTo>
                    <a:lnTo>
                      <a:pt x="2435" y="1142"/>
                    </a:lnTo>
                    <a:lnTo>
                      <a:pt x="2435" y="1142"/>
                    </a:lnTo>
                    <a:lnTo>
                      <a:pt x="2435" y="1142"/>
                    </a:lnTo>
                    <a:lnTo>
                      <a:pt x="2435" y="1142"/>
                    </a:lnTo>
                    <a:lnTo>
                      <a:pt x="2435" y="1142"/>
                    </a:lnTo>
                    <a:lnTo>
                      <a:pt x="2435" y="1142"/>
                    </a:lnTo>
                    <a:lnTo>
                      <a:pt x="2435" y="1142"/>
                    </a:lnTo>
                    <a:lnTo>
                      <a:pt x="2435" y="1142"/>
                    </a:lnTo>
                    <a:lnTo>
                      <a:pt x="2435" y="1136"/>
                    </a:lnTo>
                    <a:lnTo>
                      <a:pt x="2435" y="1136"/>
                    </a:lnTo>
                    <a:lnTo>
                      <a:pt x="2435" y="1136"/>
                    </a:lnTo>
                    <a:lnTo>
                      <a:pt x="2435" y="1136"/>
                    </a:lnTo>
                    <a:lnTo>
                      <a:pt x="2435" y="1136"/>
                    </a:lnTo>
                    <a:lnTo>
                      <a:pt x="2435" y="1136"/>
                    </a:lnTo>
                    <a:lnTo>
                      <a:pt x="2435" y="1136"/>
                    </a:lnTo>
                    <a:lnTo>
                      <a:pt x="2435" y="1130"/>
                    </a:lnTo>
                    <a:lnTo>
                      <a:pt x="2435" y="1130"/>
                    </a:lnTo>
                    <a:lnTo>
                      <a:pt x="2441" y="1130"/>
                    </a:lnTo>
                    <a:lnTo>
                      <a:pt x="2441" y="1130"/>
                    </a:lnTo>
                    <a:lnTo>
                      <a:pt x="2435" y="1130"/>
                    </a:lnTo>
                    <a:lnTo>
                      <a:pt x="2435" y="1130"/>
                    </a:lnTo>
                    <a:lnTo>
                      <a:pt x="2435" y="1130"/>
                    </a:lnTo>
                    <a:lnTo>
                      <a:pt x="2435" y="1130"/>
                    </a:lnTo>
                    <a:lnTo>
                      <a:pt x="2435" y="1124"/>
                    </a:lnTo>
                    <a:lnTo>
                      <a:pt x="2435" y="1124"/>
                    </a:lnTo>
                    <a:lnTo>
                      <a:pt x="2435" y="1124"/>
                    </a:lnTo>
                    <a:lnTo>
                      <a:pt x="2435" y="1124"/>
                    </a:lnTo>
                    <a:lnTo>
                      <a:pt x="2435" y="1124"/>
                    </a:lnTo>
                    <a:lnTo>
                      <a:pt x="2429" y="1124"/>
                    </a:lnTo>
                    <a:lnTo>
                      <a:pt x="2429" y="1118"/>
                    </a:lnTo>
                    <a:lnTo>
                      <a:pt x="2429" y="1118"/>
                    </a:lnTo>
                    <a:lnTo>
                      <a:pt x="2429" y="1118"/>
                    </a:lnTo>
                    <a:lnTo>
                      <a:pt x="2429" y="1118"/>
                    </a:lnTo>
                    <a:lnTo>
                      <a:pt x="2429" y="1118"/>
                    </a:lnTo>
                    <a:lnTo>
                      <a:pt x="2429" y="1118"/>
                    </a:lnTo>
                    <a:lnTo>
                      <a:pt x="2429" y="1118"/>
                    </a:lnTo>
                    <a:lnTo>
                      <a:pt x="2435" y="1112"/>
                    </a:lnTo>
                    <a:lnTo>
                      <a:pt x="2429" y="1112"/>
                    </a:lnTo>
                    <a:lnTo>
                      <a:pt x="2429" y="1112"/>
                    </a:lnTo>
                    <a:lnTo>
                      <a:pt x="2435" y="1112"/>
                    </a:lnTo>
                    <a:lnTo>
                      <a:pt x="2435" y="1112"/>
                    </a:lnTo>
                    <a:lnTo>
                      <a:pt x="2435" y="1106"/>
                    </a:lnTo>
                    <a:lnTo>
                      <a:pt x="2429" y="1106"/>
                    </a:lnTo>
                    <a:lnTo>
                      <a:pt x="2429" y="1106"/>
                    </a:lnTo>
                    <a:lnTo>
                      <a:pt x="2429" y="1106"/>
                    </a:lnTo>
                    <a:lnTo>
                      <a:pt x="2429" y="1106"/>
                    </a:lnTo>
                    <a:lnTo>
                      <a:pt x="2429" y="1106"/>
                    </a:lnTo>
                    <a:lnTo>
                      <a:pt x="2429" y="1106"/>
                    </a:lnTo>
                    <a:lnTo>
                      <a:pt x="2429" y="1106"/>
                    </a:lnTo>
                    <a:lnTo>
                      <a:pt x="2429" y="1106"/>
                    </a:lnTo>
                    <a:lnTo>
                      <a:pt x="2423" y="1106"/>
                    </a:lnTo>
                    <a:lnTo>
                      <a:pt x="2423" y="1106"/>
                    </a:lnTo>
                    <a:lnTo>
                      <a:pt x="2423" y="1106"/>
                    </a:lnTo>
                    <a:lnTo>
                      <a:pt x="2423" y="1106"/>
                    </a:lnTo>
                    <a:lnTo>
                      <a:pt x="2423" y="1106"/>
                    </a:lnTo>
                    <a:lnTo>
                      <a:pt x="2423" y="1106"/>
                    </a:lnTo>
                    <a:lnTo>
                      <a:pt x="2423" y="1099"/>
                    </a:lnTo>
                    <a:lnTo>
                      <a:pt x="2423" y="1099"/>
                    </a:lnTo>
                    <a:lnTo>
                      <a:pt x="2423" y="1099"/>
                    </a:lnTo>
                    <a:lnTo>
                      <a:pt x="2423" y="1099"/>
                    </a:lnTo>
                    <a:lnTo>
                      <a:pt x="2423" y="1099"/>
                    </a:lnTo>
                    <a:lnTo>
                      <a:pt x="2423" y="1099"/>
                    </a:lnTo>
                    <a:lnTo>
                      <a:pt x="2423" y="1099"/>
                    </a:lnTo>
                    <a:lnTo>
                      <a:pt x="2423" y="1099"/>
                    </a:lnTo>
                    <a:lnTo>
                      <a:pt x="2417" y="1099"/>
                    </a:lnTo>
                    <a:lnTo>
                      <a:pt x="2423" y="1099"/>
                    </a:lnTo>
                    <a:lnTo>
                      <a:pt x="2423" y="1093"/>
                    </a:lnTo>
                    <a:lnTo>
                      <a:pt x="2423" y="1093"/>
                    </a:lnTo>
                    <a:lnTo>
                      <a:pt x="2423" y="1093"/>
                    </a:lnTo>
                    <a:lnTo>
                      <a:pt x="2423" y="1093"/>
                    </a:lnTo>
                    <a:lnTo>
                      <a:pt x="2423" y="1093"/>
                    </a:lnTo>
                    <a:lnTo>
                      <a:pt x="2417" y="1093"/>
                    </a:lnTo>
                    <a:lnTo>
                      <a:pt x="2417" y="1087"/>
                    </a:lnTo>
                    <a:lnTo>
                      <a:pt x="2417" y="1087"/>
                    </a:lnTo>
                    <a:lnTo>
                      <a:pt x="2417" y="1087"/>
                    </a:lnTo>
                    <a:lnTo>
                      <a:pt x="2417" y="1087"/>
                    </a:lnTo>
                    <a:lnTo>
                      <a:pt x="2417" y="1087"/>
                    </a:lnTo>
                    <a:lnTo>
                      <a:pt x="2417" y="1087"/>
                    </a:lnTo>
                    <a:lnTo>
                      <a:pt x="2417" y="1087"/>
                    </a:lnTo>
                    <a:lnTo>
                      <a:pt x="2411" y="1087"/>
                    </a:lnTo>
                    <a:lnTo>
                      <a:pt x="2417" y="1081"/>
                    </a:lnTo>
                    <a:lnTo>
                      <a:pt x="2417" y="1081"/>
                    </a:lnTo>
                    <a:lnTo>
                      <a:pt x="2411" y="1081"/>
                    </a:lnTo>
                    <a:lnTo>
                      <a:pt x="2411" y="1081"/>
                    </a:lnTo>
                    <a:lnTo>
                      <a:pt x="2417" y="1081"/>
                    </a:lnTo>
                    <a:lnTo>
                      <a:pt x="2417" y="1081"/>
                    </a:lnTo>
                    <a:lnTo>
                      <a:pt x="2417" y="1075"/>
                    </a:lnTo>
                    <a:lnTo>
                      <a:pt x="2417" y="1075"/>
                    </a:lnTo>
                    <a:lnTo>
                      <a:pt x="2417" y="1075"/>
                    </a:lnTo>
                    <a:lnTo>
                      <a:pt x="2417" y="1075"/>
                    </a:lnTo>
                    <a:lnTo>
                      <a:pt x="2417" y="1075"/>
                    </a:lnTo>
                    <a:lnTo>
                      <a:pt x="2411" y="1075"/>
                    </a:lnTo>
                    <a:lnTo>
                      <a:pt x="2411" y="1075"/>
                    </a:lnTo>
                    <a:lnTo>
                      <a:pt x="2411" y="1069"/>
                    </a:lnTo>
                    <a:lnTo>
                      <a:pt x="2411" y="1069"/>
                    </a:lnTo>
                    <a:lnTo>
                      <a:pt x="2411" y="1069"/>
                    </a:lnTo>
                    <a:lnTo>
                      <a:pt x="2411" y="1069"/>
                    </a:lnTo>
                    <a:lnTo>
                      <a:pt x="2411" y="1069"/>
                    </a:lnTo>
                    <a:lnTo>
                      <a:pt x="2411" y="1069"/>
                    </a:lnTo>
                    <a:lnTo>
                      <a:pt x="2411" y="1063"/>
                    </a:lnTo>
                    <a:lnTo>
                      <a:pt x="2411" y="1063"/>
                    </a:lnTo>
                    <a:lnTo>
                      <a:pt x="2411" y="1063"/>
                    </a:lnTo>
                    <a:lnTo>
                      <a:pt x="2411" y="1063"/>
                    </a:lnTo>
                    <a:lnTo>
                      <a:pt x="2411" y="1063"/>
                    </a:lnTo>
                    <a:lnTo>
                      <a:pt x="2411" y="1057"/>
                    </a:lnTo>
                    <a:lnTo>
                      <a:pt x="2411" y="1057"/>
                    </a:lnTo>
                    <a:lnTo>
                      <a:pt x="2411" y="1057"/>
                    </a:lnTo>
                    <a:lnTo>
                      <a:pt x="2411" y="1057"/>
                    </a:lnTo>
                    <a:lnTo>
                      <a:pt x="2411" y="1051"/>
                    </a:lnTo>
                    <a:lnTo>
                      <a:pt x="2411" y="1051"/>
                    </a:lnTo>
                    <a:lnTo>
                      <a:pt x="2411" y="1051"/>
                    </a:lnTo>
                    <a:lnTo>
                      <a:pt x="2411" y="1051"/>
                    </a:lnTo>
                    <a:lnTo>
                      <a:pt x="2411" y="1051"/>
                    </a:lnTo>
                    <a:lnTo>
                      <a:pt x="2405" y="1051"/>
                    </a:lnTo>
                    <a:lnTo>
                      <a:pt x="2405" y="1051"/>
                    </a:lnTo>
                    <a:lnTo>
                      <a:pt x="2405" y="1051"/>
                    </a:lnTo>
                    <a:lnTo>
                      <a:pt x="2405" y="1051"/>
                    </a:lnTo>
                    <a:lnTo>
                      <a:pt x="2405" y="1044"/>
                    </a:lnTo>
                    <a:lnTo>
                      <a:pt x="2405" y="1044"/>
                    </a:lnTo>
                    <a:lnTo>
                      <a:pt x="2405" y="1044"/>
                    </a:lnTo>
                    <a:lnTo>
                      <a:pt x="2405" y="1044"/>
                    </a:lnTo>
                    <a:lnTo>
                      <a:pt x="2405" y="1044"/>
                    </a:lnTo>
                    <a:lnTo>
                      <a:pt x="2405" y="1044"/>
                    </a:lnTo>
                    <a:lnTo>
                      <a:pt x="2405" y="1044"/>
                    </a:lnTo>
                    <a:lnTo>
                      <a:pt x="2405" y="1044"/>
                    </a:lnTo>
                    <a:lnTo>
                      <a:pt x="2405" y="1038"/>
                    </a:lnTo>
                    <a:lnTo>
                      <a:pt x="2399" y="1038"/>
                    </a:lnTo>
                    <a:lnTo>
                      <a:pt x="2399" y="1038"/>
                    </a:lnTo>
                    <a:lnTo>
                      <a:pt x="2399" y="1038"/>
                    </a:lnTo>
                    <a:lnTo>
                      <a:pt x="2405" y="1038"/>
                    </a:lnTo>
                    <a:lnTo>
                      <a:pt x="2405" y="1038"/>
                    </a:lnTo>
                    <a:lnTo>
                      <a:pt x="2399" y="1038"/>
                    </a:lnTo>
                    <a:lnTo>
                      <a:pt x="2399" y="1038"/>
                    </a:lnTo>
                    <a:lnTo>
                      <a:pt x="2399" y="1038"/>
                    </a:lnTo>
                    <a:lnTo>
                      <a:pt x="2399" y="1032"/>
                    </a:lnTo>
                    <a:lnTo>
                      <a:pt x="2399" y="1032"/>
                    </a:lnTo>
                    <a:lnTo>
                      <a:pt x="2399" y="1032"/>
                    </a:lnTo>
                    <a:lnTo>
                      <a:pt x="2399" y="1032"/>
                    </a:lnTo>
                    <a:lnTo>
                      <a:pt x="2399" y="1032"/>
                    </a:lnTo>
                    <a:lnTo>
                      <a:pt x="2399" y="1032"/>
                    </a:lnTo>
                    <a:lnTo>
                      <a:pt x="2399" y="1032"/>
                    </a:lnTo>
                    <a:lnTo>
                      <a:pt x="2399" y="1032"/>
                    </a:lnTo>
                    <a:lnTo>
                      <a:pt x="2399" y="1032"/>
                    </a:lnTo>
                    <a:lnTo>
                      <a:pt x="2399" y="1026"/>
                    </a:lnTo>
                    <a:lnTo>
                      <a:pt x="2399" y="1026"/>
                    </a:lnTo>
                    <a:lnTo>
                      <a:pt x="2399" y="1026"/>
                    </a:lnTo>
                    <a:lnTo>
                      <a:pt x="2392" y="1026"/>
                    </a:lnTo>
                    <a:lnTo>
                      <a:pt x="2392" y="1026"/>
                    </a:lnTo>
                    <a:lnTo>
                      <a:pt x="2392" y="1026"/>
                    </a:lnTo>
                    <a:lnTo>
                      <a:pt x="2392" y="1026"/>
                    </a:lnTo>
                    <a:lnTo>
                      <a:pt x="2392" y="1026"/>
                    </a:lnTo>
                    <a:lnTo>
                      <a:pt x="2392" y="1026"/>
                    </a:lnTo>
                    <a:lnTo>
                      <a:pt x="2392" y="1026"/>
                    </a:lnTo>
                    <a:lnTo>
                      <a:pt x="2392" y="1026"/>
                    </a:lnTo>
                    <a:lnTo>
                      <a:pt x="2392" y="1026"/>
                    </a:lnTo>
                    <a:lnTo>
                      <a:pt x="2392" y="1020"/>
                    </a:lnTo>
                    <a:lnTo>
                      <a:pt x="2392" y="1020"/>
                    </a:lnTo>
                    <a:lnTo>
                      <a:pt x="2392" y="1020"/>
                    </a:lnTo>
                    <a:lnTo>
                      <a:pt x="2392" y="1020"/>
                    </a:lnTo>
                    <a:lnTo>
                      <a:pt x="2386" y="1020"/>
                    </a:lnTo>
                    <a:lnTo>
                      <a:pt x="2386" y="1020"/>
                    </a:lnTo>
                    <a:lnTo>
                      <a:pt x="2392" y="1020"/>
                    </a:lnTo>
                    <a:lnTo>
                      <a:pt x="2392" y="1020"/>
                    </a:lnTo>
                    <a:lnTo>
                      <a:pt x="2392" y="1020"/>
                    </a:lnTo>
                    <a:lnTo>
                      <a:pt x="2392" y="1014"/>
                    </a:lnTo>
                    <a:lnTo>
                      <a:pt x="2392" y="1014"/>
                    </a:lnTo>
                    <a:lnTo>
                      <a:pt x="2392" y="1014"/>
                    </a:lnTo>
                    <a:lnTo>
                      <a:pt x="2392" y="1014"/>
                    </a:lnTo>
                    <a:lnTo>
                      <a:pt x="2392" y="1014"/>
                    </a:lnTo>
                    <a:lnTo>
                      <a:pt x="2392" y="1014"/>
                    </a:lnTo>
                    <a:lnTo>
                      <a:pt x="2392" y="1014"/>
                    </a:lnTo>
                    <a:lnTo>
                      <a:pt x="2392" y="1008"/>
                    </a:lnTo>
                    <a:lnTo>
                      <a:pt x="2392" y="1008"/>
                    </a:lnTo>
                    <a:lnTo>
                      <a:pt x="2392" y="1008"/>
                    </a:lnTo>
                    <a:lnTo>
                      <a:pt x="2392" y="1008"/>
                    </a:lnTo>
                    <a:lnTo>
                      <a:pt x="2392" y="1008"/>
                    </a:lnTo>
                    <a:lnTo>
                      <a:pt x="2392" y="1008"/>
                    </a:lnTo>
                    <a:lnTo>
                      <a:pt x="2399" y="1008"/>
                    </a:lnTo>
                    <a:lnTo>
                      <a:pt x="2399" y="1008"/>
                    </a:lnTo>
                    <a:lnTo>
                      <a:pt x="2399" y="1008"/>
                    </a:lnTo>
                    <a:lnTo>
                      <a:pt x="2399" y="1008"/>
                    </a:lnTo>
                    <a:lnTo>
                      <a:pt x="2399" y="1008"/>
                    </a:lnTo>
                    <a:lnTo>
                      <a:pt x="2399" y="1008"/>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996"/>
                    </a:lnTo>
                    <a:lnTo>
                      <a:pt x="2399" y="996"/>
                    </a:lnTo>
                    <a:lnTo>
                      <a:pt x="2399" y="996"/>
                    </a:lnTo>
                    <a:lnTo>
                      <a:pt x="2399" y="996"/>
                    </a:lnTo>
                    <a:lnTo>
                      <a:pt x="2399" y="996"/>
                    </a:lnTo>
                    <a:lnTo>
                      <a:pt x="2399" y="996"/>
                    </a:lnTo>
                    <a:lnTo>
                      <a:pt x="2399" y="996"/>
                    </a:lnTo>
                    <a:lnTo>
                      <a:pt x="2399" y="996"/>
                    </a:lnTo>
                    <a:lnTo>
                      <a:pt x="2399" y="996"/>
                    </a:lnTo>
                    <a:lnTo>
                      <a:pt x="2399" y="996"/>
                    </a:lnTo>
                    <a:lnTo>
                      <a:pt x="2399" y="989"/>
                    </a:lnTo>
                    <a:lnTo>
                      <a:pt x="2399" y="989"/>
                    </a:lnTo>
                    <a:lnTo>
                      <a:pt x="2399" y="989"/>
                    </a:lnTo>
                    <a:lnTo>
                      <a:pt x="2399" y="989"/>
                    </a:lnTo>
                    <a:lnTo>
                      <a:pt x="2405" y="989"/>
                    </a:lnTo>
                    <a:lnTo>
                      <a:pt x="2405" y="989"/>
                    </a:lnTo>
                    <a:lnTo>
                      <a:pt x="2399" y="989"/>
                    </a:lnTo>
                    <a:lnTo>
                      <a:pt x="2399" y="989"/>
                    </a:lnTo>
                    <a:lnTo>
                      <a:pt x="2399" y="983"/>
                    </a:lnTo>
                    <a:lnTo>
                      <a:pt x="2399" y="983"/>
                    </a:lnTo>
                    <a:lnTo>
                      <a:pt x="2399" y="983"/>
                    </a:lnTo>
                    <a:lnTo>
                      <a:pt x="2399" y="983"/>
                    </a:lnTo>
                    <a:lnTo>
                      <a:pt x="2399" y="983"/>
                    </a:lnTo>
                    <a:lnTo>
                      <a:pt x="2399" y="983"/>
                    </a:lnTo>
                    <a:lnTo>
                      <a:pt x="2405" y="983"/>
                    </a:lnTo>
                    <a:lnTo>
                      <a:pt x="2405" y="983"/>
                    </a:lnTo>
                    <a:lnTo>
                      <a:pt x="2405" y="983"/>
                    </a:lnTo>
                    <a:lnTo>
                      <a:pt x="2405" y="983"/>
                    </a:lnTo>
                    <a:lnTo>
                      <a:pt x="2405" y="977"/>
                    </a:lnTo>
                    <a:lnTo>
                      <a:pt x="2405" y="977"/>
                    </a:lnTo>
                    <a:lnTo>
                      <a:pt x="2405" y="977"/>
                    </a:lnTo>
                    <a:lnTo>
                      <a:pt x="2405" y="977"/>
                    </a:lnTo>
                    <a:lnTo>
                      <a:pt x="2405" y="977"/>
                    </a:lnTo>
                    <a:lnTo>
                      <a:pt x="2405" y="977"/>
                    </a:lnTo>
                    <a:lnTo>
                      <a:pt x="2405" y="977"/>
                    </a:lnTo>
                    <a:lnTo>
                      <a:pt x="2405" y="971"/>
                    </a:lnTo>
                    <a:lnTo>
                      <a:pt x="2405" y="971"/>
                    </a:lnTo>
                    <a:lnTo>
                      <a:pt x="2405" y="971"/>
                    </a:lnTo>
                    <a:lnTo>
                      <a:pt x="2405" y="971"/>
                    </a:lnTo>
                    <a:lnTo>
                      <a:pt x="2405" y="971"/>
                    </a:lnTo>
                    <a:lnTo>
                      <a:pt x="2405" y="971"/>
                    </a:lnTo>
                    <a:lnTo>
                      <a:pt x="2405" y="965"/>
                    </a:lnTo>
                    <a:lnTo>
                      <a:pt x="2405" y="965"/>
                    </a:lnTo>
                    <a:lnTo>
                      <a:pt x="2405" y="965"/>
                    </a:lnTo>
                    <a:lnTo>
                      <a:pt x="2405" y="965"/>
                    </a:lnTo>
                    <a:lnTo>
                      <a:pt x="2405" y="965"/>
                    </a:lnTo>
                    <a:lnTo>
                      <a:pt x="2405" y="965"/>
                    </a:lnTo>
                    <a:lnTo>
                      <a:pt x="2399" y="965"/>
                    </a:lnTo>
                    <a:lnTo>
                      <a:pt x="2399" y="965"/>
                    </a:lnTo>
                    <a:lnTo>
                      <a:pt x="2399" y="965"/>
                    </a:lnTo>
                    <a:lnTo>
                      <a:pt x="2399" y="965"/>
                    </a:lnTo>
                    <a:lnTo>
                      <a:pt x="2399" y="965"/>
                    </a:lnTo>
                    <a:lnTo>
                      <a:pt x="2399" y="965"/>
                    </a:lnTo>
                    <a:lnTo>
                      <a:pt x="2392" y="959"/>
                    </a:lnTo>
                    <a:lnTo>
                      <a:pt x="2399" y="959"/>
                    </a:lnTo>
                    <a:lnTo>
                      <a:pt x="2399" y="959"/>
                    </a:lnTo>
                    <a:lnTo>
                      <a:pt x="2399" y="959"/>
                    </a:lnTo>
                    <a:lnTo>
                      <a:pt x="2399" y="959"/>
                    </a:lnTo>
                    <a:lnTo>
                      <a:pt x="2392" y="959"/>
                    </a:lnTo>
                    <a:lnTo>
                      <a:pt x="2392" y="959"/>
                    </a:lnTo>
                    <a:lnTo>
                      <a:pt x="2392" y="959"/>
                    </a:lnTo>
                    <a:lnTo>
                      <a:pt x="2392" y="959"/>
                    </a:lnTo>
                    <a:lnTo>
                      <a:pt x="2392" y="953"/>
                    </a:lnTo>
                    <a:lnTo>
                      <a:pt x="2392" y="953"/>
                    </a:lnTo>
                    <a:lnTo>
                      <a:pt x="2399" y="953"/>
                    </a:lnTo>
                    <a:lnTo>
                      <a:pt x="2399" y="953"/>
                    </a:lnTo>
                    <a:lnTo>
                      <a:pt x="2399" y="953"/>
                    </a:lnTo>
                    <a:lnTo>
                      <a:pt x="2399" y="953"/>
                    </a:lnTo>
                    <a:lnTo>
                      <a:pt x="2399" y="953"/>
                    </a:lnTo>
                    <a:lnTo>
                      <a:pt x="2399" y="953"/>
                    </a:lnTo>
                    <a:lnTo>
                      <a:pt x="2399" y="953"/>
                    </a:lnTo>
                    <a:lnTo>
                      <a:pt x="2399" y="947"/>
                    </a:lnTo>
                    <a:lnTo>
                      <a:pt x="2399" y="947"/>
                    </a:lnTo>
                    <a:lnTo>
                      <a:pt x="2399" y="947"/>
                    </a:lnTo>
                    <a:lnTo>
                      <a:pt x="2399" y="947"/>
                    </a:lnTo>
                    <a:lnTo>
                      <a:pt x="2399" y="947"/>
                    </a:lnTo>
                    <a:lnTo>
                      <a:pt x="2399" y="941"/>
                    </a:lnTo>
                    <a:lnTo>
                      <a:pt x="2399" y="941"/>
                    </a:lnTo>
                    <a:lnTo>
                      <a:pt x="2399" y="941"/>
                    </a:lnTo>
                    <a:lnTo>
                      <a:pt x="2399" y="941"/>
                    </a:lnTo>
                    <a:lnTo>
                      <a:pt x="2399" y="941"/>
                    </a:lnTo>
                    <a:lnTo>
                      <a:pt x="2392" y="941"/>
                    </a:lnTo>
                    <a:lnTo>
                      <a:pt x="2399" y="941"/>
                    </a:lnTo>
                    <a:lnTo>
                      <a:pt x="2392" y="941"/>
                    </a:lnTo>
                    <a:lnTo>
                      <a:pt x="2392" y="941"/>
                    </a:lnTo>
                    <a:lnTo>
                      <a:pt x="2392" y="935"/>
                    </a:lnTo>
                    <a:lnTo>
                      <a:pt x="2392" y="935"/>
                    </a:lnTo>
                    <a:lnTo>
                      <a:pt x="2392" y="935"/>
                    </a:lnTo>
                    <a:lnTo>
                      <a:pt x="2392" y="935"/>
                    </a:lnTo>
                    <a:lnTo>
                      <a:pt x="2392" y="935"/>
                    </a:lnTo>
                    <a:lnTo>
                      <a:pt x="2392" y="935"/>
                    </a:lnTo>
                    <a:lnTo>
                      <a:pt x="2392" y="935"/>
                    </a:lnTo>
                    <a:lnTo>
                      <a:pt x="2392" y="935"/>
                    </a:lnTo>
                    <a:moveTo>
                      <a:pt x="4675" y="525"/>
                    </a:moveTo>
                    <a:lnTo>
                      <a:pt x="4675" y="525"/>
                    </a:lnTo>
                    <a:lnTo>
                      <a:pt x="4675" y="525"/>
                    </a:lnTo>
                    <a:lnTo>
                      <a:pt x="4675" y="531"/>
                    </a:lnTo>
                    <a:lnTo>
                      <a:pt x="4675" y="531"/>
                    </a:lnTo>
                    <a:lnTo>
                      <a:pt x="4675" y="531"/>
                    </a:lnTo>
                    <a:lnTo>
                      <a:pt x="4675" y="531"/>
                    </a:lnTo>
                    <a:lnTo>
                      <a:pt x="4675" y="531"/>
                    </a:lnTo>
                    <a:lnTo>
                      <a:pt x="4675" y="531"/>
                    </a:lnTo>
                    <a:lnTo>
                      <a:pt x="4669" y="531"/>
                    </a:lnTo>
                    <a:lnTo>
                      <a:pt x="4669" y="531"/>
                    </a:lnTo>
                    <a:lnTo>
                      <a:pt x="4669" y="531"/>
                    </a:lnTo>
                    <a:lnTo>
                      <a:pt x="4669" y="531"/>
                    </a:lnTo>
                    <a:lnTo>
                      <a:pt x="4669" y="531"/>
                    </a:lnTo>
                    <a:lnTo>
                      <a:pt x="4669" y="525"/>
                    </a:lnTo>
                    <a:lnTo>
                      <a:pt x="4669" y="525"/>
                    </a:lnTo>
                    <a:lnTo>
                      <a:pt x="4669" y="525"/>
                    </a:lnTo>
                    <a:lnTo>
                      <a:pt x="4669" y="525"/>
                    </a:lnTo>
                    <a:lnTo>
                      <a:pt x="4669" y="519"/>
                    </a:lnTo>
                    <a:lnTo>
                      <a:pt x="4669" y="519"/>
                    </a:lnTo>
                    <a:lnTo>
                      <a:pt x="4669" y="519"/>
                    </a:lnTo>
                    <a:lnTo>
                      <a:pt x="4669" y="519"/>
                    </a:lnTo>
                    <a:lnTo>
                      <a:pt x="4669" y="519"/>
                    </a:lnTo>
                    <a:lnTo>
                      <a:pt x="4669" y="519"/>
                    </a:lnTo>
                    <a:lnTo>
                      <a:pt x="4669" y="519"/>
                    </a:lnTo>
                    <a:lnTo>
                      <a:pt x="4675" y="519"/>
                    </a:lnTo>
                    <a:lnTo>
                      <a:pt x="4675" y="519"/>
                    </a:lnTo>
                    <a:lnTo>
                      <a:pt x="4675" y="519"/>
                    </a:lnTo>
                    <a:lnTo>
                      <a:pt x="4675" y="525"/>
                    </a:lnTo>
                    <a:lnTo>
                      <a:pt x="4675" y="525"/>
                    </a:lnTo>
                    <a:moveTo>
                      <a:pt x="4235" y="1191"/>
                    </a:moveTo>
                    <a:lnTo>
                      <a:pt x="4235" y="1191"/>
                    </a:lnTo>
                    <a:lnTo>
                      <a:pt x="4235" y="1191"/>
                    </a:lnTo>
                    <a:lnTo>
                      <a:pt x="4235" y="1191"/>
                    </a:lnTo>
                    <a:lnTo>
                      <a:pt x="4235" y="1191"/>
                    </a:lnTo>
                    <a:moveTo>
                      <a:pt x="4687" y="531"/>
                    </a:moveTo>
                    <a:lnTo>
                      <a:pt x="4687" y="531"/>
                    </a:lnTo>
                    <a:lnTo>
                      <a:pt x="4693" y="531"/>
                    </a:lnTo>
                    <a:lnTo>
                      <a:pt x="4687" y="531"/>
                    </a:lnTo>
                    <a:lnTo>
                      <a:pt x="4687" y="531"/>
                    </a:lnTo>
                    <a:lnTo>
                      <a:pt x="4687" y="531"/>
                    </a:lnTo>
                    <a:lnTo>
                      <a:pt x="4687" y="531"/>
                    </a:lnTo>
                    <a:moveTo>
                      <a:pt x="3570" y="1063"/>
                    </a:moveTo>
                    <a:lnTo>
                      <a:pt x="3570" y="1063"/>
                    </a:lnTo>
                    <a:lnTo>
                      <a:pt x="3570" y="1063"/>
                    </a:lnTo>
                    <a:lnTo>
                      <a:pt x="3570" y="1063"/>
                    </a:lnTo>
                    <a:lnTo>
                      <a:pt x="3570" y="1063"/>
                    </a:lnTo>
                    <a:lnTo>
                      <a:pt x="3570" y="1063"/>
                    </a:lnTo>
                    <a:lnTo>
                      <a:pt x="3570" y="1063"/>
                    </a:lnTo>
                    <a:moveTo>
                      <a:pt x="4535" y="873"/>
                    </a:moveTo>
                    <a:lnTo>
                      <a:pt x="4535" y="873"/>
                    </a:lnTo>
                    <a:lnTo>
                      <a:pt x="4535" y="873"/>
                    </a:lnTo>
                    <a:lnTo>
                      <a:pt x="4535" y="873"/>
                    </a:lnTo>
                    <a:lnTo>
                      <a:pt x="4535" y="873"/>
                    </a:lnTo>
                    <a:lnTo>
                      <a:pt x="4535" y="873"/>
                    </a:lnTo>
                    <a:lnTo>
                      <a:pt x="4541" y="873"/>
                    </a:lnTo>
                    <a:lnTo>
                      <a:pt x="4541" y="880"/>
                    </a:lnTo>
                    <a:lnTo>
                      <a:pt x="4541" y="880"/>
                    </a:lnTo>
                    <a:lnTo>
                      <a:pt x="4541" y="880"/>
                    </a:lnTo>
                    <a:lnTo>
                      <a:pt x="4541" y="880"/>
                    </a:lnTo>
                    <a:lnTo>
                      <a:pt x="4541" y="880"/>
                    </a:lnTo>
                    <a:lnTo>
                      <a:pt x="4541" y="880"/>
                    </a:lnTo>
                    <a:lnTo>
                      <a:pt x="4541" y="873"/>
                    </a:lnTo>
                    <a:lnTo>
                      <a:pt x="4541" y="873"/>
                    </a:lnTo>
                    <a:lnTo>
                      <a:pt x="4535" y="873"/>
                    </a:lnTo>
                    <a:lnTo>
                      <a:pt x="4535" y="873"/>
                    </a:lnTo>
                    <a:lnTo>
                      <a:pt x="4535" y="873"/>
                    </a:lnTo>
                    <a:lnTo>
                      <a:pt x="4535" y="873"/>
                    </a:lnTo>
                    <a:moveTo>
                      <a:pt x="2582" y="1826"/>
                    </a:moveTo>
                    <a:lnTo>
                      <a:pt x="2582" y="1826"/>
                    </a:lnTo>
                    <a:lnTo>
                      <a:pt x="2582" y="1826"/>
                    </a:lnTo>
                    <a:lnTo>
                      <a:pt x="2582" y="1820"/>
                    </a:lnTo>
                    <a:lnTo>
                      <a:pt x="2582" y="1820"/>
                    </a:lnTo>
                    <a:lnTo>
                      <a:pt x="2582" y="1814"/>
                    </a:lnTo>
                    <a:lnTo>
                      <a:pt x="2582" y="1808"/>
                    </a:lnTo>
                    <a:lnTo>
                      <a:pt x="2582" y="1808"/>
                    </a:lnTo>
                    <a:lnTo>
                      <a:pt x="2582" y="1808"/>
                    </a:lnTo>
                    <a:lnTo>
                      <a:pt x="2582" y="1802"/>
                    </a:lnTo>
                    <a:lnTo>
                      <a:pt x="2582" y="1802"/>
                    </a:lnTo>
                    <a:lnTo>
                      <a:pt x="2575" y="1796"/>
                    </a:lnTo>
                    <a:lnTo>
                      <a:pt x="2575" y="1783"/>
                    </a:lnTo>
                    <a:lnTo>
                      <a:pt x="2575" y="1777"/>
                    </a:lnTo>
                    <a:lnTo>
                      <a:pt x="2575" y="1777"/>
                    </a:lnTo>
                    <a:lnTo>
                      <a:pt x="2575" y="1771"/>
                    </a:lnTo>
                    <a:lnTo>
                      <a:pt x="2575" y="1771"/>
                    </a:lnTo>
                    <a:lnTo>
                      <a:pt x="2575" y="1765"/>
                    </a:lnTo>
                    <a:lnTo>
                      <a:pt x="2575" y="1765"/>
                    </a:lnTo>
                    <a:lnTo>
                      <a:pt x="2575" y="1759"/>
                    </a:lnTo>
                    <a:lnTo>
                      <a:pt x="2575" y="1759"/>
                    </a:lnTo>
                    <a:lnTo>
                      <a:pt x="2575" y="1753"/>
                    </a:lnTo>
                    <a:lnTo>
                      <a:pt x="2575" y="1753"/>
                    </a:lnTo>
                    <a:lnTo>
                      <a:pt x="2569" y="1747"/>
                    </a:lnTo>
                    <a:lnTo>
                      <a:pt x="2569" y="1747"/>
                    </a:lnTo>
                    <a:lnTo>
                      <a:pt x="2569" y="1747"/>
                    </a:lnTo>
                    <a:lnTo>
                      <a:pt x="2575" y="1747"/>
                    </a:lnTo>
                    <a:lnTo>
                      <a:pt x="2582" y="1747"/>
                    </a:lnTo>
                    <a:lnTo>
                      <a:pt x="2588" y="1747"/>
                    </a:lnTo>
                    <a:lnTo>
                      <a:pt x="2594" y="1747"/>
                    </a:lnTo>
                    <a:lnTo>
                      <a:pt x="2606" y="1747"/>
                    </a:lnTo>
                    <a:lnTo>
                      <a:pt x="2606" y="1747"/>
                    </a:lnTo>
                    <a:lnTo>
                      <a:pt x="2618" y="1747"/>
                    </a:lnTo>
                    <a:lnTo>
                      <a:pt x="2618" y="1747"/>
                    </a:lnTo>
                    <a:lnTo>
                      <a:pt x="2618" y="1741"/>
                    </a:lnTo>
                    <a:lnTo>
                      <a:pt x="2630" y="1741"/>
                    </a:lnTo>
                    <a:lnTo>
                      <a:pt x="2637" y="1741"/>
                    </a:lnTo>
                    <a:lnTo>
                      <a:pt x="2637" y="1741"/>
                    </a:lnTo>
                    <a:lnTo>
                      <a:pt x="2643" y="1741"/>
                    </a:lnTo>
                    <a:lnTo>
                      <a:pt x="2643" y="1741"/>
                    </a:lnTo>
                    <a:lnTo>
                      <a:pt x="2655" y="1741"/>
                    </a:lnTo>
                    <a:lnTo>
                      <a:pt x="2655" y="1741"/>
                    </a:lnTo>
                    <a:lnTo>
                      <a:pt x="2655" y="1741"/>
                    </a:lnTo>
                    <a:lnTo>
                      <a:pt x="2667" y="1741"/>
                    </a:lnTo>
                    <a:lnTo>
                      <a:pt x="2667" y="1741"/>
                    </a:lnTo>
                    <a:lnTo>
                      <a:pt x="2673" y="1741"/>
                    </a:lnTo>
                    <a:lnTo>
                      <a:pt x="2673" y="1741"/>
                    </a:lnTo>
                    <a:lnTo>
                      <a:pt x="2679" y="1741"/>
                    </a:lnTo>
                    <a:lnTo>
                      <a:pt x="2679" y="1741"/>
                    </a:lnTo>
                    <a:lnTo>
                      <a:pt x="2679" y="1741"/>
                    </a:lnTo>
                    <a:lnTo>
                      <a:pt x="2685" y="1741"/>
                    </a:lnTo>
                    <a:lnTo>
                      <a:pt x="2698" y="1741"/>
                    </a:lnTo>
                    <a:lnTo>
                      <a:pt x="2698" y="1741"/>
                    </a:lnTo>
                    <a:lnTo>
                      <a:pt x="2704" y="1741"/>
                    </a:lnTo>
                    <a:lnTo>
                      <a:pt x="2710" y="1741"/>
                    </a:lnTo>
                    <a:lnTo>
                      <a:pt x="2710" y="1741"/>
                    </a:lnTo>
                    <a:lnTo>
                      <a:pt x="2710" y="1741"/>
                    </a:lnTo>
                    <a:lnTo>
                      <a:pt x="2710" y="1741"/>
                    </a:lnTo>
                    <a:lnTo>
                      <a:pt x="2716" y="1741"/>
                    </a:lnTo>
                    <a:lnTo>
                      <a:pt x="2716" y="1741"/>
                    </a:lnTo>
                    <a:lnTo>
                      <a:pt x="2722" y="1741"/>
                    </a:lnTo>
                    <a:lnTo>
                      <a:pt x="2722" y="1741"/>
                    </a:lnTo>
                    <a:lnTo>
                      <a:pt x="2722" y="1741"/>
                    </a:lnTo>
                    <a:lnTo>
                      <a:pt x="2728" y="1741"/>
                    </a:lnTo>
                    <a:lnTo>
                      <a:pt x="2728" y="1741"/>
                    </a:lnTo>
                    <a:lnTo>
                      <a:pt x="2728" y="1741"/>
                    </a:lnTo>
                    <a:lnTo>
                      <a:pt x="2728" y="1741"/>
                    </a:lnTo>
                    <a:lnTo>
                      <a:pt x="2734" y="1741"/>
                    </a:lnTo>
                    <a:lnTo>
                      <a:pt x="2734" y="1741"/>
                    </a:lnTo>
                    <a:lnTo>
                      <a:pt x="2734" y="1741"/>
                    </a:lnTo>
                    <a:lnTo>
                      <a:pt x="2734" y="1741"/>
                    </a:lnTo>
                    <a:lnTo>
                      <a:pt x="2740" y="1741"/>
                    </a:lnTo>
                    <a:lnTo>
                      <a:pt x="2740" y="1741"/>
                    </a:lnTo>
                    <a:lnTo>
                      <a:pt x="2740" y="1741"/>
                    </a:lnTo>
                    <a:lnTo>
                      <a:pt x="2752" y="1741"/>
                    </a:lnTo>
                    <a:lnTo>
                      <a:pt x="2759" y="1741"/>
                    </a:lnTo>
                    <a:lnTo>
                      <a:pt x="2765" y="1741"/>
                    </a:lnTo>
                    <a:lnTo>
                      <a:pt x="2765" y="1741"/>
                    </a:lnTo>
                    <a:lnTo>
                      <a:pt x="2765" y="1741"/>
                    </a:lnTo>
                    <a:lnTo>
                      <a:pt x="2771" y="1741"/>
                    </a:lnTo>
                    <a:lnTo>
                      <a:pt x="2771" y="1741"/>
                    </a:lnTo>
                    <a:lnTo>
                      <a:pt x="2771" y="1741"/>
                    </a:lnTo>
                    <a:lnTo>
                      <a:pt x="2777" y="1741"/>
                    </a:lnTo>
                    <a:lnTo>
                      <a:pt x="2777" y="1741"/>
                    </a:lnTo>
                    <a:lnTo>
                      <a:pt x="2777" y="1741"/>
                    </a:lnTo>
                    <a:lnTo>
                      <a:pt x="2783" y="1741"/>
                    </a:lnTo>
                    <a:lnTo>
                      <a:pt x="2783" y="1741"/>
                    </a:lnTo>
                    <a:lnTo>
                      <a:pt x="2789" y="1741"/>
                    </a:lnTo>
                    <a:lnTo>
                      <a:pt x="2789" y="1741"/>
                    </a:lnTo>
                    <a:lnTo>
                      <a:pt x="2795" y="1741"/>
                    </a:lnTo>
                    <a:lnTo>
                      <a:pt x="2795" y="1741"/>
                    </a:lnTo>
                    <a:lnTo>
                      <a:pt x="2795" y="1741"/>
                    </a:lnTo>
                    <a:lnTo>
                      <a:pt x="2801" y="1741"/>
                    </a:lnTo>
                    <a:lnTo>
                      <a:pt x="2801" y="1741"/>
                    </a:lnTo>
                    <a:lnTo>
                      <a:pt x="2801" y="1741"/>
                    </a:lnTo>
                    <a:lnTo>
                      <a:pt x="2807" y="1741"/>
                    </a:lnTo>
                    <a:lnTo>
                      <a:pt x="2807" y="1741"/>
                    </a:lnTo>
                    <a:lnTo>
                      <a:pt x="2807" y="1741"/>
                    </a:lnTo>
                    <a:lnTo>
                      <a:pt x="2807" y="1741"/>
                    </a:lnTo>
                    <a:lnTo>
                      <a:pt x="2814" y="1741"/>
                    </a:lnTo>
                    <a:lnTo>
                      <a:pt x="2820" y="1735"/>
                    </a:lnTo>
                    <a:lnTo>
                      <a:pt x="2820" y="1735"/>
                    </a:lnTo>
                    <a:lnTo>
                      <a:pt x="2820" y="1735"/>
                    </a:lnTo>
                    <a:lnTo>
                      <a:pt x="2826" y="1735"/>
                    </a:lnTo>
                    <a:lnTo>
                      <a:pt x="2832" y="1735"/>
                    </a:lnTo>
                    <a:lnTo>
                      <a:pt x="2832" y="1735"/>
                    </a:lnTo>
                    <a:lnTo>
                      <a:pt x="2832" y="1735"/>
                    </a:lnTo>
                    <a:lnTo>
                      <a:pt x="2832" y="1735"/>
                    </a:lnTo>
                    <a:lnTo>
                      <a:pt x="2838" y="1735"/>
                    </a:lnTo>
                    <a:lnTo>
                      <a:pt x="2838" y="1735"/>
                    </a:lnTo>
                    <a:lnTo>
                      <a:pt x="2838" y="1735"/>
                    </a:lnTo>
                    <a:lnTo>
                      <a:pt x="2844" y="1735"/>
                    </a:lnTo>
                    <a:lnTo>
                      <a:pt x="2844" y="1735"/>
                    </a:lnTo>
                    <a:lnTo>
                      <a:pt x="2844" y="1735"/>
                    </a:lnTo>
                    <a:lnTo>
                      <a:pt x="2850" y="1735"/>
                    </a:lnTo>
                    <a:lnTo>
                      <a:pt x="2850" y="1735"/>
                    </a:lnTo>
                    <a:lnTo>
                      <a:pt x="2850" y="1735"/>
                    </a:lnTo>
                    <a:lnTo>
                      <a:pt x="2856" y="1735"/>
                    </a:lnTo>
                    <a:lnTo>
                      <a:pt x="2856" y="1735"/>
                    </a:lnTo>
                    <a:lnTo>
                      <a:pt x="2856" y="1735"/>
                    </a:lnTo>
                    <a:lnTo>
                      <a:pt x="2862" y="1735"/>
                    </a:lnTo>
                    <a:lnTo>
                      <a:pt x="2862" y="1735"/>
                    </a:lnTo>
                    <a:lnTo>
                      <a:pt x="2862" y="1735"/>
                    </a:lnTo>
                    <a:lnTo>
                      <a:pt x="2868" y="1735"/>
                    </a:lnTo>
                    <a:lnTo>
                      <a:pt x="2875" y="1735"/>
                    </a:lnTo>
                    <a:lnTo>
                      <a:pt x="2881" y="1735"/>
                    </a:lnTo>
                    <a:lnTo>
                      <a:pt x="2881" y="1735"/>
                    </a:lnTo>
                    <a:lnTo>
                      <a:pt x="2887" y="1735"/>
                    </a:lnTo>
                    <a:lnTo>
                      <a:pt x="2893" y="1735"/>
                    </a:lnTo>
                    <a:lnTo>
                      <a:pt x="2893" y="1735"/>
                    </a:lnTo>
                    <a:lnTo>
                      <a:pt x="2893" y="1735"/>
                    </a:lnTo>
                    <a:lnTo>
                      <a:pt x="2905" y="1735"/>
                    </a:lnTo>
                    <a:lnTo>
                      <a:pt x="2905" y="1735"/>
                    </a:lnTo>
                    <a:lnTo>
                      <a:pt x="2917" y="1735"/>
                    </a:lnTo>
                    <a:lnTo>
                      <a:pt x="2917" y="1735"/>
                    </a:lnTo>
                    <a:lnTo>
                      <a:pt x="2917" y="1735"/>
                    </a:lnTo>
                    <a:lnTo>
                      <a:pt x="2923" y="1735"/>
                    </a:lnTo>
                    <a:lnTo>
                      <a:pt x="2923" y="1735"/>
                    </a:lnTo>
                    <a:lnTo>
                      <a:pt x="2929" y="1735"/>
                    </a:lnTo>
                    <a:lnTo>
                      <a:pt x="2936" y="1735"/>
                    </a:lnTo>
                    <a:lnTo>
                      <a:pt x="2936" y="1728"/>
                    </a:lnTo>
                    <a:lnTo>
                      <a:pt x="2936" y="1728"/>
                    </a:lnTo>
                    <a:lnTo>
                      <a:pt x="2942" y="1728"/>
                    </a:lnTo>
                    <a:lnTo>
                      <a:pt x="2942" y="1728"/>
                    </a:lnTo>
                    <a:lnTo>
                      <a:pt x="2942" y="1728"/>
                    </a:lnTo>
                    <a:lnTo>
                      <a:pt x="2942" y="1728"/>
                    </a:lnTo>
                    <a:moveTo>
                      <a:pt x="2942" y="1728"/>
                    </a:moveTo>
                    <a:lnTo>
                      <a:pt x="2948" y="1728"/>
                    </a:lnTo>
                    <a:lnTo>
                      <a:pt x="2954" y="1728"/>
                    </a:lnTo>
                    <a:lnTo>
                      <a:pt x="2954" y="1728"/>
                    </a:lnTo>
                    <a:lnTo>
                      <a:pt x="2960" y="1728"/>
                    </a:lnTo>
                    <a:lnTo>
                      <a:pt x="2966" y="1728"/>
                    </a:lnTo>
                    <a:lnTo>
                      <a:pt x="2966" y="1728"/>
                    </a:lnTo>
                    <a:lnTo>
                      <a:pt x="2972" y="1728"/>
                    </a:lnTo>
                    <a:lnTo>
                      <a:pt x="2978" y="1728"/>
                    </a:lnTo>
                    <a:lnTo>
                      <a:pt x="2978" y="1728"/>
                    </a:lnTo>
                    <a:lnTo>
                      <a:pt x="2984" y="1728"/>
                    </a:lnTo>
                    <a:lnTo>
                      <a:pt x="2984" y="1728"/>
                    </a:lnTo>
                    <a:lnTo>
                      <a:pt x="2984" y="1728"/>
                    </a:lnTo>
                    <a:lnTo>
                      <a:pt x="2984" y="1728"/>
                    </a:lnTo>
                    <a:lnTo>
                      <a:pt x="2984" y="1735"/>
                    </a:lnTo>
                    <a:lnTo>
                      <a:pt x="2984" y="1735"/>
                    </a:lnTo>
                    <a:lnTo>
                      <a:pt x="2984" y="1735"/>
                    </a:lnTo>
                    <a:lnTo>
                      <a:pt x="2984" y="1735"/>
                    </a:lnTo>
                    <a:lnTo>
                      <a:pt x="2984" y="1735"/>
                    </a:lnTo>
                    <a:lnTo>
                      <a:pt x="2984" y="1735"/>
                    </a:lnTo>
                    <a:lnTo>
                      <a:pt x="2984" y="1735"/>
                    </a:lnTo>
                    <a:lnTo>
                      <a:pt x="2984" y="1735"/>
                    </a:lnTo>
                    <a:lnTo>
                      <a:pt x="2984" y="1741"/>
                    </a:lnTo>
                    <a:lnTo>
                      <a:pt x="2984" y="1741"/>
                    </a:lnTo>
                    <a:lnTo>
                      <a:pt x="2984" y="1735"/>
                    </a:lnTo>
                    <a:lnTo>
                      <a:pt x="2984" y="1741"/>
                    </a:lnTo>
                    <a:lnTo>
                      <a:pt x="2984" y="1741"/>
                    </a:lnTo>
                    <a:lnTo>
                      <a:pt x="2984" y="1741"/>
                    </a:lnTo>
                    <a:lnTo>
                      <a:pt x="2984" y="1741"/>
                    </a:lnTo>
                    <a:lnTo>
                      <a:pt x="2990" y="1741"/>
                    </a:lnTo>
                    <a:lnTo>
                      <a:pt x="2990" y="1741"/>
                    </a:lnTo>
                    <a:lnTo>
                      <a:pt x="2990" y="1741"/>
                    </a:lnTo>
                    <a:lnTo>
                      <a:pt x="2990" y="1741"/>
                    </a:lnTo>
                    <a:lnTo>
                      <a:pt x="2990" y="1741"/>
                    </a:lnTo>
                    <a:lnTo>
                      <a:pt x="2990" y="1741"/>
                    </a:lnTo>
                    <a:lnTo>
                      <a:pt x="2990" y="1747"/>
                    </a:lnTo>
                    <a:lnTo>
                      <a:pt x="2990" y="1747"/>
                    </a:lnTo>
                    <a:lnTo>
                      <a:pt x="2990" y="1747"/>
                    </a:lnTo>
                    <a:lnTo>
                      <a:pt x="2990" y="1747"/>
                    </a:lnTo>
                    <a:lnTo>
                      <a:pt x="2990" y="1747"/>
                    </a:lnTo>
                    <a:lnTo>
                      <a:pt x="2990" y="1747"/>
                    </a:lnTo>
                    <a:lnTo>
                      <a:pt x="2990" y="1753"/>
                    </a:lnTo>
                    <a:lnTo>
                      <a:pt x="2990" y="1753"/>
                    </a:lnTo>
                    <a:lnTo>
                      <a:pt x="2990" y="1753"/>
                    </a:lnTo>
                    <a:lnTo>
                      <a:pt x="2990" y="1753"/>
                    </a:lnTo>
                    <a:lnTo>
                      <a:pt x="2990" y="1753"/>
                    </a:lnTo>
                    <a:lnTo>
                      <a:pt x="2990" y="1753"/>
                    </a:lnTo>
                    <a:lnTo>
                      <a:pt x="2990" y="1753"/>
                    </a:lnTo>
                    <a:lnTo>
                      <a:pt x="2990" y="1753"/>
                    </a:lnTo>
                    <a:lnTo>
                      <a:pt x="2984" y="1753"/>
                    </a:lnTo>
                    <a:lnTo>
                      <a:pt x="2984" y="1759"/>
                    </a:lnTo>
                    <a:lnTo>
                      <a:pt x="2984" y="1759"/>
                    </a:lnTo>
                    <a:lnTo>
                      <a:pt x="2984" y="1759"/>
                    </a:lnTo>
                    <a:lnTo>
                      <a:pt x="2984" y="1759"/>
                    </a:lnTo>
                    <a:lnTo>
                      <a:pt x="2984" y="1759"/>
                    </a:lnTo>
                    <a:lnTo>
                      <a:pt x="2984" y="1759"/>
                    </a:lnTo>
                    <a:lnTo>
                      <a:pt x="2984" y="1759"/>
                    </a:lnTo>
                    <a:lnTo>
                      <a:pt x="2984" y="1759"/>
                    </a:lnTo>
                    <a:lnTo>
                      <a:pt x="2984" y="1759"/>
                    </a:lnTo>
                    <a:lnTo>
                      <a:pt x="2984" y="1765"/>
                    </a:lnTo>
                    <a:lnTo>
                      <a:pt x="2984" y="1765"/>
                    </a:lnTo>
                    <a:lnTo>
                      <a:pt x="2984" y="1765"/>
                    </a:lnTo>
                    <a:lnTo>
                      <a:pt x="2978" y="1765"/>
                    </a:lnTo>
                    <a:lnTo>
                      <a:pt x="2978" y="1765"/>
                    </a:lnTo>
                    <a:lnTo>
                      <a:pt x="2978" y="1765"/>
                    </a:lnTo>
                    <a:lnTo>
                      <a:pt x="2978" y="1765"/>
                    </a:lnTo>
                    <a:lnTo>
                      <a:pt x="2978" y="1765"/>
                    </a:lnTo>
                    <a:lnTo>
                      <a:pt x="2978" y="1765"/>
                    </a:lnTo>
                    <a:lnTo>
                      <a:pt x="2978" y="1771"/>
                    </a:lnTo>
                    <a:lnTo>
                      <a:pt x="2978" y="1771"/>
                    </a:lnTo>
                    <a:lnTo>
                      <a:pt x="2978" y="1771"/>
                    </a:lnTo>
                    <a:lnTo>
                      <a:pt x="2978" y="1771"/>
                    </a:lnTo>
                    <a:lnTo>
                      <a:pt x="2972" y="1771"/>
                    </a:lnTo>
                    <a:lnTo>
                      <a:pt x="2972" y="1771"/>
                    </a:lnTo>
                    <a:lnTo>
                      <a:pt x="2972" y="1771"/>
                    </a:lnTo>
                    <a:lnTo>
                      <a:pt x="2972" y="1771"/>
                    </a:lnTo>
                    <a:lnTo>
                      <a:pt x="2972" y="1771"/>
                    </a:lnTo>
                    <a:lnTo>
                      <a:pt x="2972" y="1777"/>
                    </a:lnTo>
                    <a:lnTo>
                      <a:pt x="2972" y="1777"/>
                    </a:lnTo>
                    <a:lnTo>
                      <a:pt x="2972" y="1777"/>
                    </a:lnTo>
                    <a:lnTo>
                      <a:pt x="2972" y="1777"/>
                    </a:lnTo>
                    <a:lnTo>
                      <a:pt x="2966" y="1777"/>
                    </a:lnTo>
                    <a:lnTo>
                      <a:pt x="2972" y="1777"/>
                    </a:lnTo>
                    <a:lnTo>
                      <a:pt x="2972" y="1777"/>
                    </a:lnTo>
                    <a:lnTo>
                      <a:pt x="2966" y="1777"/>
                    </a:lnTo>
                    <a:lnTo>
                      <a:pt x="2966" y="1777"/>
                    </a:lnTo>
                    <a:lnTo>
                      <a:pt x="2966" y="1783"/>
                    </a:lnTo>
                    <a:lnTo>
                      <a:pt x="2966" y="1783"/>
                    </a:lnTo>
                    <a:lnTo>
                      <a:pt x="2966" y="1783"/>
                    </a:lnTo>
                    <a:lnTo>
                      <a:pt x="2966" y="1783"/>
                    </a:lnTo>
                    <a:lnTo>
                      <a:pt x="2966" y="1783"/>
                    </a:lnTo>
                    <a:lnTo>
                      <a:pt x="2966" y="1783"/>
                    </a:lnTo>
                    <a:lnTo>
                      <a:pt x="2966" y="1790"/>
                    </a:lnTo>
                    <a:lnTo>
                      <a:pt x="2966" y="1790"/>
                    </a:lnTo>
                    <a:lnTo>
                      <a:pt x="2966" y="1790"/>
                    </a:lnTo>
                    <a:lnTo>
                      <a:pt x="2972" y="1790"/>
                    </a:lnTo>
                    <a:lnTo>
                      <a:pt x="2972" y="1790"/>
                    </a:lnTo>
                    <a:lnTo>
                      <a:pt x="2972" y="1790"/>
                    </a:lnTo>
                    <a:lnTo>
                      <a:pt x="2984" y="1790"/>
                    </a:lnTo>
                    <a:lnTo>
                      <a:pt x="2984" y="1790"/>
                    </a:lnTo>
                    <a:lnTo>
                      <a:pt x="2990" y="1790"/>
                    </a:lnTo>
                    <a:lnTo>
                      <a:pt x="2990" y="1783"/>
                    </a:lnTo>
                    <a:lnTo>
                      <a:pt x="2990" y="1783"/>
                    </a:lnTo>
                    <a:lnTo>
                      <a:pt x="2997" y="1783"/>
                    </a:lnTo>
                    <a:lnTo>
                      <a:pt x="3003" y="1783"/>
                    </a:lnTo>
                    <a:lnTo>
                      <a:pt x="3003" y="1783"/>
                    </a:lnTo>
                    <a:lnTo>
                      <a:pt x="3009" y="1783"/>
                    </a:lnTo>
                    <a:lnTo>
                      <a:pt x="3009" y="1783"/>
                    </a:lnTo>
                    <a:lnTo>
                      <a:pt x="3009" y="1783"/>
                    </a:lnTo>
                    <a:lnTo>
                      <a:pt x="3015" y="1783"/>
                    </a:lnTo>
                    <a:lnTo>
                      <a:pt x="3021" y="1783"/>
                    </a:lnTo>
                    <a:lnTo>
                      <a:pt x="3021" y="1783"/>
                    </a:lnTo>
                    <a:lnTo>
                      <a:pt x="3021" y="1783"/>
                    </a:lnTo>
                    <a:lnTo>
                      <a:pt x="3027" y="1783"/>
                    </a:lnTo>
                    <a:lnTo>
                      <a:pt x="3027" y="1783"/>
                    </a:lnTo>
                    <a:lnTo>
                      <a:pt x="3027" y="1783"/>
                    </a:lnTo>
                    <a:lnTo>
                      <a:pt x="3027" y="1790"/>
                    </a:lnTo>
                    <a:lnTo>
                      <a:pt x="3027" y="1790"/>
                    </a:lnTo>
                    <a:lnTo>
                      <a:pt x="3027" y="1790"/>
                    </a:lnTo>
                    <a:lnTo>
                      <a:pt x="3027" y="1790"/>
                    </a:lnTo>
                    <a:lnTo>
                      <a:pt x="3027" y="1790"/>
                    </a:lnTo>
                    <a:lnTo>
                      <a:pt x="3027" y="1790"/>
                    </a:lnTo>
                    <a:lnTo>
                      <a:pt x="3033" y="1790"/>
                    </a:lnTo>
                    <a:lnTo>
                      <a:pt x="3033" y="1790"/>
                    </a:lnTo>
                    <a:lnTo>
                      <a:pt x="3033" y="1796"/>
                    </a:lnTo>
                    <a:lnTo>
                      <a:pt x="3033" y="1796"/>
                    </a:lnTo>
                    <a:lnTo>
                      <a:pt x="3033" y="1796"/>
                    </a:lnTo>
                    <a:lnTo>
                      <a:pt x="3033" y="1796"/>
                    </a:lnTo>
                    <a:lnTo>
                      <a:pt x="3033" y="1796"/>
                    </a:lnTo>
                    <a:lnTo>
                      <a:pt x="3033" y="1796"/>
                    </a:lnTo>
                    <a:lnTo>
                      <a:pt x="3027" y="1796"/>
                    </a:lnTo>
                    <a:lnTo>
                      <a:pt x="3027" y="1796"/>
                    </a:lnTo>
                    <a:lnTo>
                      <a:pt x="3027" y="1796"/>
                    </a:lnTo>
                    <a:lnTo>
                      <a:pt x="3027" y="1796"/>
                    </a:lnTo>
                    <a:lnTo>
                      <a:pt x="3021" y="1796"/>
                    </a:lnTo>
                    <a:lnTo>
                      <a:pt x="3021" y="1796"/>
                    </a:lnTo>
                    <a:lnTo>
                      <a:pt x="3021" y="1796"/>
                    </a:lnTo>
                    <a:lnTo>
                      <a:pt x="3021" y="1802"/>
                    </a:lnTo>
                    <a:lnTo>
                      <a:pt x="3021" y="1802"/>
                    </a:lnTo>
                    <a:lnTo>
                      <a:pt x="3021" y="1802"/>
                    </a:lnTo>
                    <a:lnTo>
                      <a:pt x="3021" y="1802"/>
                    </a:lnTo>
                    <a:lnTo>
                      <a:pt x="3027" y="1802"/>
                    </a:lnTo>
                    <a:lnTo>
                      <a:pt x="3027" y="1802"/>
                    </a:lnTo>
                    <a:lnTo>
                      <a:pt x="3027" y="1802"/>
                    </a:lnTo>
                    <a:lnTo>
                      <a:pt x="3027" y="1802"/>
                    </a:lnTo>
                    <a:lnTo>
                      <a:pt x="3027" y="1808"/>
                    </a:lnTo>
                    <a:lnTo>
                      <a:pt x="3027" y="1808"/>
                    </a:lnTo>
                    <a:lnTo>
                      <a:pt x="3027" y="1808"/>
                    </a:lnTo>
                    <a:lnTo>
                      <a:pt x="3027" y="1808"/>
                    </a:lnTo>
                    <a:lnTo>
                      <a:pt x="3021" y="1808"/>
                    </a:lnTo>
                    <a:lnTo>
                      <a:pt x="3021" y="1808"/>
                    </a:lnTo>
                    <a:lnTo>
                      <a:pt x="3021" y="1808"/>
                    </a:lnTo>
                    <a:lnTo>
                      <a:pt x="3021" y="1808"/>
                    </a:lnTo>
                    <a:lnTo>
                      <a:pt x="3021" y="1808"/>
                    </a:lnTo>
                    <a:lnTo>
                      <a:pt x="3021" y="1814"/>
                    </a:lnTo>
                    <a:lnTo>
                      <a:pt x="3021" y="1814"/>
                    </a:lnTo>
                    <a:lnTo>
                      <a:pt x="3015" y="1814"/>
                    </a:lnTo>
                    <a:lnTo>
                      <a:pt x="3015" y="1814"/>
                    </a:lnTo>
                    <a:lnTo>
                      <a:pt x="3015" y="1814"/>
                    </a:lnTo>
                    <a:lnTo>
                      <a:pt x="3015" y="1814"/>
                    </a:lnTo>
                    <a:lnTo>
                      <a:pt x="3015" y="1814"/>
                    </a:lnTo>
                    <a:lnTo>
                      <a:pt x="3015" y="1814"/>
                    </a:lnTo>
                    <a:lnTo>
                      <a:pt x="3015" y="1814"/>
                    </a:lnTo>
                    <a:lnTo>
                      <a:pt x="3009" y="1814"/>
                    </a:lnTo>
                    <a:lnTo>
                      <a:pt x="3009" y="1814"/>
                    </a:lnTo>
                    <a:lnTo>
                      <a:pt x="3009" y="1814"/>
                    </a:lnTo>
                    <a:lnTo>
                      <a:pt x="3009" y="1814"/>
                    </a:lnTo>
                    <a:lnTo>
                      <a:pt x="3009" y="1820"/>
                    </a:lnTo>
                    <a:lnTo>
                      <a:pt x="3009" y="1820"/>
                    </a:lnTo>
                    <a:lnTo>
                      <a:pt x="3009" y="1820"/>
                    </a:lnTo>
                    <a:lnTo>
                      <a:pt x="3009" y="1820"/>
                    </a:lnTo>
                    <a:lnTo>
                      <a:pt x="3009" y="1820"/>
                    </a:lnTo>
                    <a:lnTo>
                      <a:pt x="3009" y="1826"/>
                    </a:lnTo>
                    <a:lnTo>
                      <a:pt x="3009" y="1826"/>
                    </a:lnTo>
                    <a:lnTo>
                      <a:pt x="3009" y="1826"/>
                    </a:lnTo>
                    <a:lnTo>
                      <a:pt x="3009" y="1826"/>
                    </a:lnTo>
                    <a:lnTo>
                      <a:pt x="3015" y="1826"/>
                    </a:lnTo>
                    <a:lnTo>
                      <a:pt x="3015" y="1826"/>
                    </a:lnTo>
                    <a:lnTo>
                      <a:pt x="3015" y="1826"/>
                    </a:lnTo>
                    <a:lnTo>
                      <a:pt x="3015" y="1826"/>
                    </a:lnTo>
                    <a:lnTo>
                      <a:pt x="3015" y="1826"/>
                    </a:lnTo>
                    <a:lnTo>
                      <a:pt x="3015" y="1826"/>
                    </a:lnTo>
                    <a:lnTo>
                      <a:pt x="3015" y="1826"/>
                    </a:lnTo>
                    <a:lnTo>
                      <a:pt x="3015" y="1826"/>
                    </a:lnTo>
                    <a:lnTo>
                      <a:pt x="3015" y="1826"/>
                    </a:lnTo>
                    <a:lnTo>
                      <a:pt x="3015" y="1826"/>
                    </a:lnTo>
                    <a:lnTo>
                      <a:pt x="3015" y="1826"/>
                    </a:lnTo>
                    <a:lnTo>
                      <a:pt x="3015" y="1832"/>
                    </a:lnTo>
                    <a:lnTo>
                      <a:pt x="3009" y="1832"/>
                    </a:lnTo>
                    <a:lnTo>
                      <a:pt x="3009" y="1832"/>
                    </a:lnTo>
                    <a:lnTo>
                      <a:pt x="3009" y="1832"/>
                    </a:lnTo>
                    <a:lnTo>
                      <a:pt x="3009" y="1832"/>
                    </a:lnTo>
                    <a:lnTo>
                      <a:pt x="3009" y="1832"/>
                    </a:lnTo>
                    <a:lnTo>
                      <a:pt x="3009" y="1832"/>
                    </a:lnTo>
                    <a:lnTo>
                      <a:pt x="3009" y="1838"/>
                    </a:lnTo>
                    <a:lnTo>
                      <a:pt x="3009" y="1838"/>
                    </a:lnTo>
                    <a:lnTo>
                      <a:pt x="3009" y="1838"/>
                    </a:lnTo>
                    <a:lnTo>
                      <a:pt x="3015" y="1838"/>
                    </a:lnTo>
                    <a:lnTo>
                      <a:pt x="3009" y="1838"/>
                    </a:lnTo>
                    <a:lnTo>
                      <a:pt x="3015" y="1838"/>
                    </a:lnTo>
                    <a:lnTo>
                      <a:pt x="3015" y="1838"/>
                    </a:lnTo>
                    <a:lnTo>
                      <a:pt x="3015" y="1844"/>
                    </a:lnTo>
                    <a:lnTo>
                      <a:pt x="3009" y="1844"/>
                    </a:lnTo>
                    <a:lnTo>
                      <a:pt x="3009" y="1844"/>
                    </a:lnTo>
                    <a:lnTo>
                      <a:pt x="3009" y="1844"/>
                    </a:lnTo>
                    <a:lnTo>
                      <a:pt x="3009" y="1844"/>
                    </a:lnTo>
                    <a:lnTo>
                      <a:pt x="3009" y="1838"/>
                    </a:lnTo>
                    <a:lnTo>
                      <a:pt x="3009" y="1838"/>
                    </a:lnTo>
                    <a:lnTo>
                      <a:pt x="3003" y="1838"/>
                    </a:lnTo>
                    <a:lnTo>
                      <a:pt x="3003" y="1838"/>
                    </a:lnTo>
                    <a:lnTo>
                      <a:pt x="3003" y="1838"/>
                    </a:lnTo>
                    <a:lnTo>
                      <a:pt x="3003" y="1838"/>
                    </a:lnTo>
                    <a:lnTo>
                      <a:pt x="3003" y="1838"/>
                    </a:lnTo>
                    <a:lnTo>
                      <a:pt x="2997" y="1838"/>
                    </a:lnTo>
                    <a:lnTo>
                      <a:pt x="2997" y="1838"/>
                    </a:lnTo>
                    <a:lnTo>
                      <a:pt x="2997" y="1844"/>
                    </a:lnTo>
                    <a:lnTo>
                      <a:pt x="2997" y="1844"/>
                    </a:lnTo>
                    <a:lnTo>
                      <a:pt x="2997" y="1844"/>
                    </a:lnTo>
                    <a:lnTo>
                      <a:pt x="2997" y="1844"/>
                    </a:lnTo>
                    <a:lnTo>
                      <a:pt x="3003" y="1844"/>
                    </a:lnTo>
                    <a:lnTo>
                      <a:pt x="3003" y="1844"/>
                    </a:lnTo>
                    <a:lnTo>
                      <a:pt x="3003" y="1844"/>
                    </a:lnTo>
                    <a:lnTo>
                      <a:pt x="3003" y="1851"/>
                    </a:lnTo>
                    <a:lnTo>
                      <a:pt x="3003" y="1851"/>
                    </a:lnTo>
                    <a:lnTo>
                      <a:pt x="3003" y="1851"/>
                    </a:lnTo>
                    <a:lnTo>
                      <a:pt x="3003" y="1851"/>
                    </a:lnTo>
                    <a:lnTo>
                      <a:pt x="3003" y="1851"/>
                    </a:lnTo>
                    <a:lnTo>
                      <a:pt x="3003" y="1857"/>
                    </a:lnTo>
                    <a:lnTo>
                      <a:pt x="2997" y="1857"/>
                    </a:lnTo>
                    <a:lnTo>
                      <a:pt x="2997" y="1857"/>
                    </a:lnTo>
                    <a:lnTo>
                      <a:pt x="2997" y="1851"/>
                    </a:lnTo>
                    <a:lnTo>
                      <a:pt x="2997" y="1851"/>
                    </a:lnTo>
                    <a:lnTo>
                      <a:pt x="2997" y="1851"/>
                    </a:lnTo>
                    <a:lnTo>
                      <a:pt x="2997" y="1851"/>
                    </a:lnTo>
                    <a:lnTo>
                      <a:pt x="2997" y="1851"/>
                    </a:lnTo>
                    <a:lnTo>
                      <a:pt x="2997" y="1844"/>
                    </a:lnTo>
                    <a:lnTo>
                      <a:pt x="2997" y="1844"/>
                    </a:lnTo>
                    <a:lnTo>
                      <a:pt x="2997" y="1844"/>
                    </a:lnTo>
                    <a:lnTo>
                      <a:pt x="2990" y="1844"/>
                    </a:lnTo>
                    <a:lnTo>
                      <a:pt x="2990" y="1851"/>
                    </a:lnTo>
                    <a:lnTo>
                      <a:pt x="2990" y="1851"/>
                    </a:lnTo>
                    <a:lnTo>
                      <a:pt x="2990" y="1851"/>
                    </a:lnTo>
                    <a:lnTo>
                      <a:pt x="2990" y="1851"/>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7" y="1857"/>
                    </a:lnTo>
                    <a:lnTo>
                      <a:pt x="2997" y="1857"/>
                    </a:lnTo>
                    <a:lnTo>
                      <a:pt x="2997" y="1857"/>
                    </a:lnTo>
                    <a:lnTo>
                      <a:pt x="2997" y="1857"/>
                    </a:lnTo>
                    <a:lnTo>
                      <a:pt x="2997" y="1857"/>
                    </a:lnTo>
                    <a:lnTo>
                      <a:pt x="2997" y="1857"/>
                    </a:lnTo>
                    <a:lnTo>
                      <a:pt x="2997" y="1857"/>
                    </a:lnTo>
                    <a:lnTo>
                      <a:pt x="2997" y="1863"/>
                    </a:lnTo>
                    <a:lnTo>
                      <a:pt x="2997" y="1863"/>
                    </a:lnTo>
                    <a:lnTo>
                      <a:pt x="2997" y="1863"/>
                    </a:lnTo>
                    <a:lnTo>
                      <a:pt x="2997" y="1863"/>
                    </a:lnTo>
                    <a:lnTo>
                      <a:pt x="2997" y="1863"/>
                    </a:lnTo>
                    <a:lnTo>
                      <a:pt x="2997" y="1869"/>
                    </a:lnTo>
                    <a:lnTo>
                      <a:pt x="2997" y="1869"/>
                    </a:lnTo>
                    <a:lnTo>
                      <a:pt x="2997" y="1869"/>
                    </a:lnTo>
                    <a:lnTo>
                      <a:pt x="2990" y="1869"/>
                    </a:lnTo>
                    <a:lnTo>
                      <a:pt x="2990" y="1869"/>
                    </a:lnTo>
                    <a:lnTo>
                      <a:pt x="2990" y="1869"/>
                    </a:lnTo>
                    <a:lnTo>
                      <a:pt x="2990" y="1869"/>
                    </a:lnTo>
                    <a:lnTo>
                      <a:pt x="2990" y="1869"/>
                    </a:lnTo>
                    <a:lnTo>
                      <a:pt x="2990" y="1869"/>
                    </a:lnTo>
                    <a:lnTo>
                      <a:pt x="2990" y="1869"/>
                    </a:lnTo>
                    <a:lnTo>
                      <a:pt x="2990" y="1869"/>
                    </a:lnTo>
                    <a:lnTo>
                      <a:pt x="2990" y="1875"/>
                    </a:lnTo>
                    <a:lnTo>
                      <a:pt x="2990" y="1875"/>
                    </a:lnTo>
                    <a:lnTo>
                      <a:pt x="2990" y="1875"/>
                    </a:lnTo>
                    <a:lnTo>
                      <a:pt x="2997" y="1875"/>
                    </a:lnTo>
                    <a:lnTo>
                      <a:pt x="2997" y="1875"/>
                    </a:lnTo>
                    <a:lnTo>
                      <a:pt x="2997" y="1875"/>
                    </a:lnTo>
                    <a:lnTo>
                      <a:pt x="2997" y="1875"/>
                    </a:lnTo>
                    <a:lnTo>
                      <a:pt x="2997" y="1875"/>
                    </a:lnTo>
                    <a:lnTo>
                      <a:pt x="2997" y="1875"/>
                    </a:lnTo>
                    <a:lnTo>
                      <a:pt x="2997" y="1881"/>
                    </a:lnTo>
                    <a:lnTo>
                      <a:pt x="2997" y="1881"/>
                    </a:lnTo>
                    <a:lnTo>
                      <a:pt x="2997" y="1881"/>
                    </a:lnTo>
                    <a:lnTo>
                      <a:pt x="2997" y="1881"/>
                    </a:lnTo>
                    <a:lnTo>
                      <a:pt x="2997" y="1881"/>
                    </a:lnTo>
                    <a:lnTo>
                      <a:pt x="2997" y="1881"/>
                    </a:lnTo>
                    <a:lnTo>
                      <a:pt x="2997" y="1881"/>
                    </a:lnTo>
                    <a:lnTo>
                      <a:pt x="2997" y="1887"/>
                    </a:lnTo>
                    <a:lnTo>
                      <a:pt x="2997" y="1887"/>
                    </a:lnTo>
                    <a:lnTo>
                      <a:pt x="3003" y="1887"/>
                    </a:lnTo>
                    <a:lnTo>
                      <a:pt x="3003" y="1887"/>
                    </a:lnTo>
                    <a:lnTo>
                      <a:pt x="2997" y="1887"/>
                    </a:lnTo>
                    <a:lnTo>
                      <a:pt x="2997" y="1887"/>
                    </a:lnTo>
                    <a:lnTo>
                      <a:pt x="2997" y="1887"/>
                    </a:lnTo>
                    <a:lnTo>
                      <a:pt x="2997" y="1887"/>
                    </a:lnTo>
                    <a:lnTo>
                      <a:pt x="2997" y="1887"/>
                    </a:lnTo>
                    <a:lnTo>
                      <a:pt x="2990" y="1887"/>
                    </a:lnTo>
                    <a:lnTo>
                      <a:pt x="2990" y="1887"/>
                    </a:lnTo>
                    <a:lnTo>
                      <a:pt x="2990" y="1887"/>
                    </a:lnTo>
                    <a:lnTo>
                      <a:pt x="2990" y="1887"/>
                    </a:lnTo>
                    <a:lnTo>
                      <a:pt x="2990" y="1887"/>
                    </a:lnTo>
                    <a:lnTo>
                      <a:pt x="2990" y="1887"/>
                    </a:lnTo>
                    <a:lnTo>
                      <a:pt x="2990" y="1893"/>
                    </a:lnTo>
                    <a:lnTo>
                      <a:pt x="2990" y="1893"/>
                    </a:lnTo>
                    <a:lnTo>
                      <a:pt x="2990" y="1899"/>
                    </a:lnTo>
                    <a:lnTo>
                      <a:pt x="2990" y="1899"/>
                    </a:lnTo>
                    <a:lnTo>
                      <a:pt x="2990" y="1899"/>
                    </a:lnTo>
                    <a:lnTo>
                      <a:pt x="2984" y="1899"/>
                    </a:lnTo>
                    <a:lnTo>
                      <a:pt x="2984" y="1899"/>
                    </a:lnTo>
                    <a:lnTo>
                      <a:pt x="2984" y="1899"/>
                    </a:lnTo>
                    <a:lnTo>
                      <a:pt x="2984" y="1899"/>
                    </a:lnTo>
                    <a:lnTo>
                      <a:pt x="2978" y="1899"/>
                    </a:lnTo>
                    <a:lnTo>
                      <a:pt x="2978" y="1899"/>
                    </a:lnTo>
                    <a:lnTo>
                      <a:pt x="2978" y="1899"/>
                    </a:lnTo>
                    <a:lnTo>
                      <a:pt x="2978" y="1899"/>
                    </a:lnTo>
                    <a:lnTo>
                      <a:pt x="2978" y="1906"/>
                    </a:lnTo>
                    <a:lnTo>
                      <a:pt x="2978" y="1906"/>
                    </a:lnTo>
                    <a:lnTo>
                      <a:pt x="2978" y="1906"/>
                    </a:lnTo>
                    <a:lnTo>
                      <a:pt x="2978" y="1906"/>
                    </a:lnTo>
                    <a:lnTo>
                      <a:pt x="2978" y="1906"/>
                    </a:lnTo>
                    <a:lnTo>
                      <a:pt x="2978" y="1906"/>
                    </a:lnTo>
                    <a:lnTo>
                      <a:pt x="2984" y="1912"/>
                    </a:lnTo>
                    <a:lnTo>
                      <a:pt x="2984" y="1912"/>
                    </a:lnTo>
                    <a:lnTo>
                      <a:pt x="2984" y="1912"/>
                    </a:lnTo>
                    <a:lnTo>
                      <a:pt x="2984" y="1912"/>
                    </a:lnTo>
                    <a:lnTo>
                      <a:pt x="2984" y="1912"/>
                    </a:lnTo>
                    <a:lnTo>
                      <a:pt x="2984" y="1912"/>
                    </a:lnTo>
                    <a:lnTo>
                      <a:pt x="2984" y="1918"/>
                    </a:lnTo>
                    <a:lnTo>
                      <a:pt x="2978" y="1918"/>
                    </a:lnTo>
                    <a:lnTo>
                      <a:pt x="2978" y="1918"/>
                    </a:lnTo>
                    <a:lnTo>
                      <a:pt x="2978" y="1918"/>
                    </a:lnTo>
                    <a:lnTo>
                      <a:pt x="2978" y="1918"/>
                    </a:lnTo>
                    <a:lnTo>
                      <a:pt x="2978" y="1924"/>
                    </a:lnTo>
                    <a:lnTo>
                      <a:pt x="2978" y="1924"/>
                    </a:lnTo>
                    <a:lnTo>
                      <a:pt x="2978" y="1924"/>
                    </a:lnTo>
                    <a:lnTo>
                      <a:pt x="2978" y="1918"/>
                    </a:lnTo>
                    <a:lnTo>
                      <a:pt x="2978" y="1918"/>
                    </a:lnTo>
                    <a:lnTo>
                      <a:pt x="2972" y="1918"/>
                    </a:lnTo>
                    <a:lnTo>
                      <a:pt x="2972" y="1924"/>
                    </a:lnTo>
                    <a:lnTo>
                      <a:pt x="2972" y="1924"/>
                    </a:lnTo>
                    <a:lnTo>
                      <a:pt x="2966" y="1924"/>
                    </a:lnTo>
                    <a:lnTo>
                      <a:pt x="2966" y="1924"/>
                    </a:lnTo>
                    <a:lnTo>
                      <a:pt x="2966" y="1924"/>
                    </a:lnTo>
                    <a:lnTo>
                      <a:pt x="2966" y="1924"/>
                    </a:lnTo>
                    <a:lnTo>
                      <a:pt x="2966" y="1918"/>
                    </a:lnTo>
                    <a:lnTo>
                      <a:pt x="2966" y="1918"/>
                    </a:lnTo>
                    <a:lnTo>
                      <a:pt x="2966" y="1918"/>
                    </a:lnTo>
                    <a:lnTo>
                      <a:pt x="2966" y="1918"/>
                    </a:lnTo>
                    <a:lnTo>
                      <a:pt x="2966" y="1918"/>
                    </a:lnTo>
                    <a:lnTo>
                      <a:pt x="2966" y="1918"/>
                    </a:lnTo>
                    <a:lnTo>
                      <a:pt x="2960" y="1918"/>
                    </a:lnTo>
                    <a:lnTo>
                      <a:pt x="2960" y="1918"/>
                    </a:lnTo>
                    <a:lnTo>
                      <a:pt x="2960" y="1918"/>
                    </a:lnTo>
                    <a:lnTo>
                      <a:pt x="2966" y="1924"/>
                    </a:lnTo>
                    <a:lnTo>
                      <a:pt x="2966" y="1924"/>
                    </a:lnTo>
                    <a:lnTo>
                      <a:pt x="2966" y="1924"/>
                    </a:lnTo>
                    <a:lnTo>
                      <a:pt x="2966" y="1924"/>
                    </a:lnTo>
                    <a:lnTo>
                      <a:pt x="2966" y="1924"/>
                    </a:lnTo>
                    <a:lnTo>
                      <a:pt x="2966" y="1930"/>
                    </a:lnTo>
                    <a:lnTo>
                      <a:pt x="2966" y="1930"/>
                    </a:lnTo>
                    <a:lnTo>
                      <a:pt x="2966" y="1930"/>
                    </a:lnTo>
                    <a:lnTo>
                      <a:pt x="2966" y="1930"/>
                    </a:lnTo>
                    <a:lnTo>
                      <a:pt x="2966" y="1930"/>
                    </a:lnTo>
                    <a:lnTo>
                      <a:pt x="2966" y="1936"/>
                    </a:lnTo>
                    <a:lnTo>
                      <a:pt x="2966" y="1936"/>
                    </a:lnTo>
                    <a:lnTo>
                      <a:pt x="2966" y="1936"/>
                    </a:lnTo>
                    <a:lnTo>
                      <a:pt x="2966" y="1936"/>
                    </a:lnTo>
                    <a:lnTo>
                      <a:pt x="2960" y="1936"/>
                    </a:lnTo>
                    <a:lnTo>
                      <a:pt x="2960" y="1936"/>
                    </a:lnTo>
                    <a:lnTo>
                      <a:pt x="2960" y="1936"/>
                    </a:lnTo>
                    <a:lnTo>
                      <a:pt x="2960" y="1936"/>
                    </a:lnTo>
                    <a:lnTo>
                      <a:pt x="2960" y="1936"/>
                    </a:lnTo>
                    <a:lnTo>
                      <a:pt x="2960" y="1936"/>
                    </a:lnTo>
                    <a:lnTo>
                      <a:pt x="2960" y="1936"/>
                    </a:lnTo>
                    <a:lnTo>
                      <a:pt x="2960" y="1930"/>
                    </a:lnTo>
                    <a:lnTo>
                      <a:pt x="2960" y="1930"/>
                    </a:lnTo>
                    <a:lnTo>
                      <a:pt x="2960" y="1930"/>
                    </a:lnTo>
                    <a:lnTo>
                      <a:pt x="2960" y="1930"/>
                    </a:lnTo>
                    <a:lnTo>
                      <a:pt x="2960" y="1930"/>
                    </a:lnTo>
                    <a:lnTo>
                      <a:pt x="2960" y="1930"/>
                    </a:lnTo>
                    <a:lnTo>
                      <a:pt x="2960" y="1930"/>
                    </a:lnTo>
                    <a:lnTo>
                      <a:pt x="2954" y="1930"/>
                    </a:lnTo>
                    <a:lnTo>
                      <a:pt x="2954" y="1930"/>
                    </a:lnTo>
                    <a:lnTo>
                      <a:pt x="2954" y="1930"/>
                    </a:lnTo>
                    <a:lnTo>
                      <a:pt x="2960" y="1930"/>
                    </a:lnTo>
                    <a:lnTo>
                      <a:pt x="2960" y="1936"/>
                    </a:lnTo>
                    <a:lnTo>
                      <a:pt x="2954" y="1936"/>
                    </a:lnTo>
                    <a:lnTo>
                      <a:pt x="2954" y="1936"/>
                    </a:lnTo>
                    <a:lnTo>
                      <a:pt x="2954" y="1936"/>
                    </a:lnTo>
                    <a:lnTo>
                      <a:pt x="2954" y="1936"/>
                    </a:lnTo>
                    <a:lnTo>
                      <a:pt x="2960" y="1942"/>
                    </a:lnTo>
                    <a:lnTo>
                      <a:pt x="2960" y="1942"/>
                    </a:lnTo>
                    <a:lnTo>
                      <a:pt x="2960" y="1942"/>
                    </a:lnTo>
                    <a:lnTo>
                      <a:pt x="2960" y="1942"/>
                    </a:lnTo>
                    <a:lnTo>
                      <a:pt x="2960" y="1942"/>
                    </a:lnTo>
                    <a:lnTo>
                      <a:pt x="2960" y="1936"/>
                    </a:lnTo>
                    <a:lnTo>
                      <a:pt x="2966" y="1936"/>
                    </a:lnTo>
                    <a:lnTo>
                      <a:pt x="2966" y="1942"/>
                    </a:lnTo>
                    <a:lnTo>
                      <a:pt x="2966" y="1942"/>
                    </a:lnTo>
                    <a:lnTo>
                      <a:pt x="2966" y="1942"/>
                    </a:lnTo>
                    <a:lnTo>
                      <a:pt x="2966" y="1942"/>
                    </a:lnTo>
                    <a:lnTo>
                      <a:pt x="2966" y="1942"/>
                    </a:lnTo>
                    <a:lnTo>
                      <a:pt x="2960" y="1948"/>
                    </a:lnTo>
                    <a:lnTo>
                      <a:pt x="2960" y="1948"/>
                    </a:lnTo>
                    <a:lnTo>
                      <a:pt x="2960" y="1948"/>
                    </a:lnTo>
                    <a:lnTo>
                      <a:pt x="2960" y="1948"/>
                    </a:lnTo>
                    <a:lnTo>
                      <a:pt x="2960" y="1948"/>
                    </a:lnTo>
                    <a:lnTo>
                      <a:pt x="2960" y="1948"/>
                    </a:lnTo>
                    <a:lnTo>
                      <a:pt x="2960" y="1948"/>
                    </a:lnTo>
                    <a:lnTo>
                      <a:pt x="2954" y="1948"/>
                    </a:lnTo>
                    <a:lnTo>
                      <a:pt x="2954" y="1942"/>
                    </a:lnTo>
                    <a:lnTo>
                      <a:pt x="2960" y="1942"/>
                    </a:lnTo>
                    <a:lnTo>
                      <a:pt x="2960" y="1942"/>
                    </a:lnTo>
                    <a:lnTo>
                      <a:pt x="2960" y="1942"/>
                    </a:lnTo>
                    <a:lnTo>
                      <a:pt x="2960" y="1942"/>
                    </a:lnTo>
                    <a:lnTo>
                      <a:pt x="2960" y="1942"/>
                    </a:lnTo>
                    <a:lnTo>
                      <a:pt x="2960" y="1942"/>
                    </a:lnTo>
                    <a:lnTo>
                      <a:pt x="2960" y="1942"/>
                    </a:lnTo>
                    <a:lnTo>
                      <a:pt x="2954" y="1942"/>
                    </a:lnTo>
                    <a:lnTo>
                      <a:pt x="2954" y="1942"/>
                    </a:lnTo>
                    <a:lnTo>
                      <a:pt x="2954" y="1942"/>
                    </a:lnTo>
                    <a:lnTo>
                      <a:pt x="2954" y="1942"/>
                    </a:lnTo>
                    <a:lnTo>
                      <a:pt x="2954" y="1942"/>
                    </a:lnTo>
                    <a:lnTo>
                      <a:pt x="2954" y="1948"/>
                    </a:lnTo>
                    <a:lnTo>
                      <a:pt x="2954" y="1948"/>
                    </a:lnTo>
                    <a:lnTo>
                      <a:pt x="2954" y="1948"/>
                    </a:lnTo>
                    <a:lnTo>
                      <a:pt x="2954" y="1948"/>
                    </a:lnTo>
                    <a:lnTo>
                      <a:pt x="2954" y="1948"/>
                    </a:lnTo>
                    <a:lnTo>
                      <a:pt x="2954" y="1954"/>
                    </a:lnTo>
                    <a:lnTo>
                      <a:pt x="2954" y="1954"/>
                    </a:lnTo>
                    <a:lnTo>
                      <a:pt x="2960" y="1954"/>
                    </a:lnTo>
                    <a:lnTo>
                      <a:pt x="2960" y="1954"/>
                    </a:lnTo>
                    <a:lnTo>
                      <a:pt x="2960" y="1954"/>
                    </a:lnTo>
                    <a:lnTo>
                      <a:pt x="2960" y="1954"/>
                    </a:lnTo>
                    <a:lnTo>
                      <a:pt x="2960" y="1961"/>
                    </a:lnTo>
                    <a:lnTo>
                      <a:pt x="2960" y="1961"/>
                    </a:lnTo>
                    <a:lnTo>
                      <a:pt x="2960" y="1961"/>
                    </a:lnTo>
                    <a:lnTo>
                      <a:pt x="2954" y="1961"/>
                    </a:lnTo>
                    <a:lnTo>
                      <a:pt x="2954" y="1961"/>
                    </a:lnTo>
                    <a:lnTo>
                      <a:pt x="2954" y="1961"/>
                    </a:lnTo>
                    <a:lnTo>
                      <a:pt x="2954" y="1967"/>
                    </a:lnTo>
                    <a:lnTo>
                      <a:pt x="2954" y="1967"/>
                    </a:lnTo>
                    <a:lnTo>
                      <a:pt x="2954" y="1967"/>
                    </a:lnTo>
                    <a:lnTo>
                      <a:pt x="2954" y="1967"/>
                    </a:lnTo>
                    <a:lnTo>
                      <a:pt x="2954" y="1967"/>
                    </a:lnTo>
                    <a:lnTo>
                      <a:pt x="2960" y="1973"/>
                    </a:lnTo>
                    <a:lnTo>
                      <a:pt x="2960" y="1973"/>
                    </a:lnTo>
                    <a:lnTo>
                      <a:pt x="2960" y="1973"/>
                    </a:lnTo>
                    <a:lnTo>
                      <a:pt x="2954" y="1973"/>
                    </a:lnTo>
                    <a:lnTo>
                      <a:pt x="2954" y="1973"/>
                    </a:lnTo>
                    <a:lnTo>
                      <a:pt x="2954" y="1979"/>
                    </a:lnTo>
                    <a:lnTo>
                      <a:pt x="2954" y="1979"/>
                    </a:lnTo>
                    <a:lnTo>
                      <a:pt x="2954" y="1979"/>
                    </a:lnTo>
                    <a:lnTo>
                      <a:pt x="2948" y="1979"/>
                    </a:lnTo>
                    <a:lnTo>
                      <a:pt x="2948" y="1979"/>
                    </a:lnTo>
                    <a:lnTo>
                      <a:pt x="2948" y="1979"/>
                    </a:lnTo>
                    <a:lnTo>
                      <a:pt x="2948" y="1985"/>
                    </a:lnTo>
                    <a:lnTo>
                      <a:pt x="2948" y="1985"/>
                    </a:lnTo>
                    <a:lnTo>
                      <a:pt x="2948" y="1985"/>
                    </a:lnTo>
                    <a:lnTo>
                      <a:pt x="2948" y="1985"/>
                    </a:lnTo>
                    <a:lnTo>
                      <a:pt x="2948" y="1985"/>
                    </a:lnTo>
                    <a:lnTo>
                      <a:pt x="2948" y="1985"/>
                    </a:lnTo>
                    <a:lnTo>
                      <a:pt x="2948" y="1985"/>
                    </a:lnTo>
                    <a:lnTo>
                      <a:pt x="2948" y="1985"/>
                    </a:lnTo>
                    <a:lnTo>
                      <a:pt x="2948" y="1979"/>
                    </a:lnTo>
                    <a:lnTo>
                      <a:pt x="2948" y="1979"/>
                    </a:lnTo>
                    <a:lnTo>
                      <a:pt x="2948" y="1979"/>
                    </a:lnTo>
                    <a:lnTo>
                      <a:pt x="2948" y="1979"/>
                    </a:lnTo>
                    <a:lnTo>
                      <a:pt x="2948" y="1979"/>
                    </a:lnTo>
                    <a:lnTo>
                      <a:pt x="2942" y="1979"/>
                    </a:lnTo>
                    <a:lnTo>
                      <a:pt x="2942" y="1979"/>
                    </a:lnTo>
                    <a:lnTo>
                      <a:pt x="2942" y="1979"/>
                    </a:lnTo>
                    <a:lnTo>
                      <a:pt x="2942" y="1979"/>
                    </a:lnTo>
                    <a:lnTo>
                      <a:pt x="2942" y="1979"/>
                    </a:lnTo>
                    <a:lnTo>
                      <a:pt x="2942" y="1979"/>
                    </a:lnTo>
                    <a:lnTo>
                      <a:pt x="2942" y="1979"/>
                    </a:lnTo>
                    <a:lnTo>
                      <a:pt x="2942" y="1979"/>
                    </a:lnTo>
                    <a:lnTo>
                      <a:pt x="2942" y="1979"/>
                    </a:lnTo>
                    <a:lnTo>
                      <a:pt x="2942" y="1985"/>
                    </a:lnTo>
                    <a:lnTo>
                      <a:pt x="2942" y="1985"/>
                    </a:lnTo>
                    <a:lnTo>
                      <a:pt x="2942" y="1985"/>
                    </a:lnTo>
                    <a:lnTo>
                      <a:pt x="2942" y="1985"/>
                    </a:lnTo>
                    <a:lnTo>
                      <a:pt x="2942" y="1985"/>
                    </a:lnTo>
                    <a:lnTo>
                      <a:pt x="2942" y="1985"/>
                    </a:lnTo>
                    <a:lnTo>
                      <a:pt x="2942" y="1991"/>
                    </a:lnTo>
                    <a:lnTo>
                      <a:pt x="2942" y="1991"/>
                    </a:lnTo>
                    <a:lnTo>
                      <a:pt x="2942" y="1991"/>
                    </a:lnTo>
                    <a:lnTo>
                      <a:pt x="2936" y="1991"/>
                    </a:lnTo>
                    <a:lnTo>
                      <a:pt x="2936" y="1991"/>
                    </a:lnTo>
                    <a:lnTo>
                      <a:pt x="2936" y="1991"/>
                    </a:lnTo>
                    <a:lnTo>
                      <a:pt x="2936" y="1991"/>
                    </a:lnTo>
                    <a:lnTo>
                      <a:pt x="2936" y="1991"/>
                    </a:lnTo>
                    <a:lnTo>
                      <a:pt x="2936" y="1997"/>
                    </a:lnTo>
                    <a:lnTo>
                      <a:pt x="2936" y="1997"/>
                    </a:lnTo>
                    <a:lnTo>
                      <a:pt x="2936" y="1997"/>
                    </a:lnTo>
                    <a:lnTo>
                      <a:pt x="2936" y="1997"/>
                    </a:lnTo>
                    <a:lnTo>
                      <a:pt x="2929" y="1997"/>
                    </a:lnTo>
                    <a:lnTo>
                      <a:pt x="2929" y="1997"/>
                    </a:lnTo>
                    <a:lnTo>
                      <a:pt x="2929" y="1997"/>
                    </a:lnTo>
                    <a:lnTo>
                      <a:pt x="2929" y="1997"/>
                    </a:lnTo>
                    <a:lnTo>
                      <a:pt x="2929" y="1997"/>
                    </a:lnTo>
                    <a:lnTo>
                      <a:pt x="2929" y="1997"/>
                    </a:lnTo>
                    <a:lnTo>
                      <a:pt x="2929" y="1997"/>
                    </a:lnTo>
                    <a:lnTo>
                      <a:pt x="2929" y="1991"/>
                    </a:lnTo>
                    <a:lnTo>
                      <a:pt x="2923" y="1991"/>
                    </a:lnTo>
                    <a:lnTo>
                      <a:pt x="2923" y="1997"/>
                    </a:lnTo>
                    <a:lnTo>
                      <a:pt x="2923" y="1997"/>
                    </a:lnTo>
                    <a:lnTo>
                      <a:pt x="2923" y="1997"/>
                    </a:lnTo>
                    <a:lnTo>
                      <a:pt x="2923" y="1997"/>
                    </a:lnTo>
                    <a:lnTo>
                      <a:pt x="2929" y="1997"/>
                    </a:lnTo>
                    <a:lnTo>
                      <a:pt x="2929" y="2003"/>
                    </a:lnTo>
                    <a:lnTo>
                      <a:pt x="2929" y="2003"/>
                    </a:lnTo>
                    <a:lnTo>
                      <a:pt x="2929" y="2003"/>
                    </a:lnTo>
                    <a:lnTo>
                      <a:pt x="2929" y="2003"/>
                    </a:lnTo>
                    <a:lnTo>
                      <a:pt x="2936" y="2003"/>
                    </a:lnTo>
                    <a:lnTo>
                      <a:pt x="2936" y="2003"/>
                    </a:lnTo>
                    <a:lnTo>
                      <a:pt x="2936" y="2003"/>
                    </a:lnTo>
                    <a:lnTo>
                      <a:pt x="2936" y="2003"/>
                    </a:lnTo>
                    <a:lnTo>
                      <a:pt x="2936" y="2003"/>
                    </a:lnTo>
                    <a:lnTo>
                      <a:pt x="2936" y="2003"/>
                    </a:lnTo>
                    <a:lnTo>
                      <a:pt x="2936" y="2003"/>
                    </a:lnTo>
                    <a:lnTo>
                      <a:pt x="2936" y="2003"/>
                    </a:lnTo>
                    <a:lnTo>
                      <a:pt x="2936" y="2003"/>
                    </a:lnTo>
                    <a:lnTo>
                      <a:pt x="2936" y="2009"/>
                    </a:lnTo>
                    <a:lnTo>
                      <a:pt x="2929" y="2003"/>
                    </a:lnTo>
                    <a:lnTo>
                      <a:pt x="2929" y="2003"/>
                    </a:lnTo>
                    <a:lnTo>
                      <a:pt x="2929" y="2003"/>
                    </a:lnTo>
                    <a:lnTo>
                      <a:pt x="2929" y="2003"/>
                    </a:lnTo>
                    <a:lnTo>
                      <a:pt x="2929" y="2003"/>
                    </a:lnTo>
                    <a:lnTo>
                      <a:pt x="2923" y="2003"/>
                    </a:lnTo>
                    <a:lnTo>
                      <a:pt x="2923" y="2009"/>
                    </a:lnTo>
                    <a:lnTo>
                      <a:pt x="2923" y="2009"/>
                    </a:lnTo>
                    <a:lnTo>
                      <a:pt x="2923" y="2009"/>
                    </a:lnTo>
                    <a:lnTo>
                      <a:pt x="2923" y="2009"/>
                    </a:lnTo>
                    <a:lnTo>
                      <a:pt x="2929" y="2009"/>
                    </a:lnTo>
                    <a:lnTo>
                      <a:pt x="2929" y="2009"/>
                    </a:lnTo>
                    <a:lnTo>
                      <a:pt x="2929" y="2009"/>
                    </a:lnTo>
                    <a:lnTo>
                      <a:pt x="2929" y="2009"/>
                    </a:lnTo>
                    <a:lnTo>
                      <a:pt x="2929" y="2015"/>
                    </a:lnTo>
                    <a:lnTo>
                      <a:pt x="2929" y="2015"/>
                    </a:lnTo>
                    <a:lnTo>
                      <a:pt x="2929" y="2015"/>
                    </a:lnTo>
                    <a:lnTo>
                      <a:pt x="2929" y="2015"/>
                    </a:lnTo>
                    <a:lnTo>
                      <a:pt x="2929" y="2015"/>
                    </a:lnTo>
                    <a:lnTo>
                      <a:pt x="2929" y="2015"/>
                    </a:lnTo>
                    <a:lnTo>
                      <a:pt x="2929" y="2015"/>
                    </a:lnTo>
                    <a:lnTo>
                      <a:pt x="2929" y="2015"/>
                    </a:lnTo>
                    <a:lnTo>
                      <a:pt x="2929" y="2022"/>
                    </a:lnTo>
                    <a:lnTo>
                      <a:pt x="2929" y="2022"/>
                    </a:lnTo>
                    <a:lnTo>
                      <a:pt x="2929" y="2022"/>
                    </a:lnTo>
                    <a:lnTo>
                      <a:pt x="2929" y="2022"/>
                    </a:lnTo>
                    <a:lnTo>
                      <a:pt x="2923" y="2022"/>
                    </a:lnTo>
                    <a:lnTo>
                      <a:pt x="2923" y="2022"/>
                    </a:lnTo>
                    <a:lnTo>
                      <a:pt x="2923" y="2022"/>
                    </a:lnTo>
                    <a:lnTo>
                      <a:pt x="2923" y="2022"/>
                    </a:lnTo>
                    <a:lnTo>
                      <a:pt x="2923" y="2022"/>
                    </a:lnTo>
                    <a:lnTo>
                      <a:pt x="2923" y="2022"/>
                    </a:lnTo>
                    <a:lnTo>
                      <a:pt x="2923" y="2022"/>
                    </a:lnTo>
                    <a:lnTo>
                      <a:pt x="2923" y="2022"/>
                    </a:lnTo>
                    <a:lnTo>
                      <a:pt x="2923" y="2022"/>
                    </a:lnTo>
                    <a:lnTo>
                      <a:pt x="2923" y="2028"/>
                    </a:lnTo>
                    <a:lnTo>
                      <a:pt x="2923" y="2028"/>
                    </a:lnTo>
                    <a:lnTo>
                      <a:pt x="2923" y="2028"/>
                    </a:lnTo>
                    <a:lnTo>
                      <a:pt x="2923" y="2028"/>
                    </a:lnTo>
                    <a:lnTo>
                      <a:pt x="2923" y="2028"/>
                    </a:lnTo>
                    <a:lnTo>
                      <a:pt x="2917" y="2028"/>
                    </a:lnTo>
                    <a:lnTo>
                      <a:pt x="2917" y="2028"/>
                    </a:lnTo>
                    <a:lnTo>
                      <a:pt x="2917" y="2028"/>
                    </a:lnTo>
                    <a:lnTo>
                      <a:pt x="2917" y="2022"/>
                    </a:lnTo>
                    <a:lnTo>
                      <a:pt x="2917" y="2022"/>
                    </a:lnTo>
                    <a:lnTo>
                      <a:pt x="2917" y="2022"/>
                    </a:lnTo>
                    <a:lnTo>
                      <a:pt x="2917" y="2028"/>
                    </a:lnTo>
                    <a:lnTo>
                      <a:pt x="2917" y="2028"/>
                    </a:lnTo>
                    <a:lnTo>
                      <a:pt x="2911" y="2028"/>
                    </a:lnTo>
                    <a:lnTo>
                      <a:pt x="2911" y="2028"/>
                    </a:lnTo>
                    <a:lnTo>
                      <a:pt x="2911" y="2028"/>
                    </a:lnTo>
                    <a:lnTo>
                      <a:pt x="2911" y="2028"/>
                    </a:lnTo>
                    <a:lnTo>
                      <a:pt x="2911" y="2028"/>
                    </a:lnTo>
                    <a:lnTo>
                      <a:pt x="2911" y="2028"/>
                    </a:lnTo>
                    <a:lnTo>
                      <a:pt x="2917" y="2028"/>
                    </a:lnTo>
                    <a:lnTo>
                      <a:pt x="2917" y="2028"/>
                    </a:lnTo>
                    <a:lnTo>
                      <a:pt x="2917" y="2034"/>
                    </a:lnTo>
                    <a:lnTo>
                      <a:pt x="2917" y="2034"/>
                    </a:lnTo>
                    <a:lnTo>
                      <a:pt x="2917" y="2034"/>
                    </a:lnTo>
                    <a:lnTo>
                      <a:pt x="2917" y="2034"/>
                    </a:lnTo>
                    <a:lnTo>
                      <a:pt x="2917" y="2034"/>
                    </a:lnTo>
                    <a:lnTo>
                      <a:pt x="2917" y="2040"/>
                    </a:lnTo>
                    <a:lnTo>
                      <a:pt x="2917" y="2040"/>
                    </a:lnTo>
                    <a:lnTo>
                      <a:pt x="2911" y="2040"/>
                    </a:lnTo>
                    <a:lnTo>
                      <a:pt x="2911" y="2040"/>
                    </a:lnTo>
                    <a:lnTo>
                      <a:pt x="2911" y="2040"/>
                    </a:lnTo>
                    <a:lnTo>
                      <a:pt x="2917" y="2046"/>
                    </a:lnTo>
                    <a:lnTo>
                      <a:pt x="2917" y="2046"/>
                    </a:lnTo>
                    <a:lnTo>
                      <a:pt x="2917" y="2046"/>
                    </a:lnTo>
                    <a:lnTo>
                      <a:pt x="2917" y="2046"/>
                    </a:lnTo>
                    <a:lnTo>
                      <a:pt x="2917" y="2046"/>
                    </a:lnTo>
                    <a:lnTo>
                      <a:pt x="2917" y="2046"/>
                    </a:lnTo>
                    <a:lnTo>
                      <a:pt x="2917" y="2046"/>
                    </a:lnTo>
                    <a:lnTo>
                      <a:pt x="2923" y="2046"/>
                    </a:lnTo>
                    <a:lnTo>
                      <a:pt x="2923" y="2046"/>
                    </a:lnTo>
                    <a:lnTo>
                      <a:pt x="2923" y="2052"/>
                    </a:lnTo>
                    <a:lnTo>
                      <a:pt x="2923" y="2052"/>
                    </a:lnTo>
                    <a:lnTo>
                      <a:pt x="2923" y="2052"/>
                    </a:lnTo>
                    <a:lnTo>
                      <a:pt x="2917" y="2052"/>
                    </a:lnTo>
                    <a:lnTo>
                      <a:pt x="2917" y="2052"/>
                    </a:lnTo>
                    <a:lnTo>
                      <a:pt x="2917" y="2052"/>
                    </a:lnTo>
                    <a:lnTo>
                      <a:pt x="2917" y="2052"/>
                    </a:lnTo>
                    <a:lnTo>
                      <a:pt x="2911" y="2052"/>
                    </a:lnTo>
                    <a:lnTo>
                      <a:pt x="2911" y="2052"/>
                    </a:lnTo>
                    <a:lnTo>
                      <a:pt x="2911" y="2052"/>
                    </a:lnTo>
                    <a:lnTo>
                      <a:pt x="2911" y="2052"/>
                    </a:lnTo>
                    <a:lnTo>
                      <a:pt x="2905" y="2052"/>
                    </a:lnTo>
                    <a:lnTo>
                      <a:pt x="2905" y="2052"/>
                    </a:lnTo>
                    <a:lnTo>
                      <a:pt x="2905" y="2052"/>
                    </a:lnTo>
                    <a:lnTo>
                      <a:pt x="2905" y="2052"/>
                    </a:lnTo>
                    <a:lnTo>
                      <a:pt x="2905" y="2052"/>
                    </a:lnTo>
                    <a:lnTo>
                      <a:pt x="2905" y="2052"/>
                    </a:lnTo>
                    <a:lnTo>
                      <a:pt x="2905" y="2052"/>
                    </a:lnTo>
                    <a:lnTo>
                      <a:pt x="2905" y="2052"/>
                    </a:lnTo>
                    <a:lnTo>
                      <a:pt x="2905" y="2052"/>
                    </a:lnTo>
                    <a:lnTo>
                      <a:pt x="2911" y="2058"/>
                    </a:lnTo>
                    <a:lnTo>
                      <a:pt x="2911" y="2058"/>
                    </a:lnTo>
                    <a:lnTo>
                      <a:pt x="2911" y="2058"/>
                    </a:lnTo>
                    <a:lnTo>
                      <a:pt x="2911" y="2058"/>
                    </a:lnTo>
                    <a:lnTo>
                      <a:pt x="2911" y="2058"/>
                    </a:lnTo>
                    <a:lnTo>
                      <a:pt x="2917" y="2058"/>
                    </a:lnTo>
                    <a:lnTo>
                      <a:pt x="2917" y="2058"/>
                    </a:lnTo>
                    <a:lnTo>
                      <a:pt x="2917" y="2058"/>
                    </a:lnTo>
                    <a:lnTo>
                      <a:pt x="2917" y="2058"/>
                    </a:lnTo>
                    <a:lnTo>
                      <a:pt x="2917" y="2058"/>
                    </a:lnTo>
                    <a:lnTo>
                      <a:pt x="2917" y="2058"/>
                    </a:lnTo>
                    <a:lnTo>
                      <a:pt x="2917" y="2058"/>
                    </a:lnTo>
                    <a:lnTo>
                      <a:pt x="2917" y="2064"/>
                    </a:lnTo>
                    <a:lnTo>
                      <a:pt x="2917" y="2064"/>
                    </a:lnTo>
                    <a:lnTo>
                      <a:pt x="2917" y="2064"/>
                    </a:lnTo>
                    <a:lnTo>
                      <a:pt x="2911" y="2064"/>
                    </a:lnTo>
                    <a:lnTo>
                      <a:pt x="2911" y="2064"/>
                    </a:lnTo>
                    <a:lnTo>
                      <a:pt x="2911" y="2064"/>
                    </a:lnTo>
                    <a:lnTo>
                      <a:pt x="2911" y="2058"/>
                    </a:lnTo>
                    <a:lnTo>
                      <a:pt x="2905" y="2058"/>
                    </a:lnTo>
                    <a:lnTo>
                      <a:pt x="2905" y="2058"/>
                    </a:lnTo>
                    <a:lnTo>
                      <a:pt x="2905" y="2058"/>
                    </a:lnTo>
                    <a:lnTo>
                      <a:pt x="2905" y="2058"/>
                    </a:lnTo>
                    <a:lnTo>
                      <a:pt x="2905" y="2058"/>
                    </a:lnTo>
                    <a:lnTo>
                      <a:pt x="2899" y="2058"/>
                    </a:lnTo>
                    <a:lnTo>
                      <a:pt x="2899" y="2058"/>
                    </a:lnTo>
                    <a:lnTo>
                      <a:pt x="2899" y="2058"/>
                    </a:lnTo>
                    <a:lnTo>
                      <a:pt x="2899" y="2058"/>
                    </a:lnTo>
                    <a:lnTo>
                      <a:pt x="2899" y="2058"/>
                    </a:lnTo>
                    <a:lnTo>
                      <a:pt x="2899" y="2064"/>
                    </a:lnTo>
                    <a:lnTo>
                      <a:pt x="2899" y="2064"/>
                    </a:lnTo>
                    <a:lnTo>
                      <a:pt x="2899" y="2064"/>
                    </a:lnTo>
                    <a:lnTo>
                      <a:pt x="2905" y="2064"/>
                    </a:lnTo>
                    <a:lnTo>
                      <a:pt x="2905" y="2064"/>
                    </a:lnTo>
                    <a:lnTo>
                      <a:pt x="2905" y="2064"/>
                    </a:lnTo>
                    <a:lnTo>
                      <a:pt x="2905" y="2064"/>
                    </a:lnTo>
                    <a:lnTo>
                      <a:pt x="2911" y="2064"/>
                    </a:lnTo>
                    <a:lnTo>
                      <a:pt x="2911" y="2070"/>
                    </a:lnTo>
                    <a:lnTo>
                      <a:pt x="2911" y="2070"/>
                    </a:lnTo>
                    <a:lnTo>
                      <a:pt x="2911" y="2070"/>
                    </a:lnTo>
                    <a:lnTo>
                      <a:pt x="2905" y="2070"/>
                    </a:lnTo>
                    <a:lnTo>
                      <a:pt x="2905" y="2070"/>
                    </a:lnTo>
                    <a:lnTo>
                      <a:pt x="2905" y="2070"/>
                    </a:lnTo>
                    <a:lnTo>
                      <a:pt x="2905" y="2070"/>
                    </a:lnTo>
                    <a:lnTo>
                      <a:pt x="2905" y="2070"/>
                    </a:lnTo>
                    <a:lnTo>
                      <a:pt x="2905" y="2077"/>
                    </a:lnTo>
                    <a:lnTo>
                      <a:pt x="2899" y="2077"/>
                    </a:lnTo>
                    <a:lnTo>
                      <a:pt x="2899" y="2077"/>
                    </a:lnTo>
                    <a:lnTo>
                      <a:pt x="2899" y="2077"/>
                    </a:lnTo>
                    <a:lnTo>
                      <a:pt x="2899" y="2077"/>
                    </a:lnTo>
                    <a:lnTo>
                      <a:pt x="2899" y="2077"/>
                    </a:lnTo>
                    <a:lnTo>
                      <a:pt x="2899" y="2077"/>
                    </a:lnTo>
                    <a:lnTo>
                      <a:pt x="2899" y="2077"/>
                    </a:lnTo>
                    <a:lnTo>
                      <a:pt x="2905" y="2083"/>
                    </a:lnTo>
                    <a:lnTo>
                      <a:pt x="2905" y="2083"/>
                    </a:lnTo>
                    <a:lnTo>
                      <a:pt x="2905" y="2083"/>
                    </a:lnTo>
                    <a:lnTo>
                      <a:pt x="2905" y="2083"/>
                    </a:lnTo>
                    <a:lnTo>
                      <a:pt x="2905" y="2083"/>
                    </a:lnTo>
                    <a:lnTo>
                      <a:pt x="2905" y="2083"/>
                    </a:lnTo>
                    <a:lnTo>
                      <a:pt x="2905" y="2083"/>
                    </a:lnTo>
                    <a:lnTo>
                      <a:pt x="2905" y="2083"/>
                    </a:lnTo>
                    <a:lnTo>
                      <a:pt x="2905" y="2089"/>
                    </a:lnTo>
                    <a:lnTo>
                      <a:pt x="2899" y="2089"/>
                    </a:lnTo>
                    <a:lnTo>
                      <a:pt x="2899" y="2089"/>
                    </a:lnTo>
                    <a:lnTo>
                      <a:pt x="2899" y="2089"/>
                    </a:lnTo>
                    <a:lnTo>
                      <a:pt x="2899" y="2089"/>
                    </a:lnTo>
                    <a:lnTo>
                      <a:pt x="2899" y="2089"/>
                    </a:lnTo>
                    <a:lnTo>
                      <a:pt x="2905" y="2089"/>
                    </a:lnTo>
                    <a:lnTo>
                      <a:pt x="2905" y="2089"/>
                    </a:lnTo>
                    <a:lnTo>
                      <a:pt x="2905" y="2089"/>
                    </a:lnTo>
                    <a:lnTo>
                      <a:pt x="2905" y="2089"/>
                    </a:lnTo>
                    <a:lnTo>
                      <a:pt x="2905" y="2089"/>
                    </a:lnTo>
                    <a:lnTo>
                      <a:pt x="2905" y="2083"/>
                    </a:lnTo>
                    <a:lnTo>
                      <a:pt x="2905" y="2083"/>
                    </a:lnTo>
                    <a:lnTo>
                      <a:pt x="2905" y="2083"/>
                    </a:lnTo>
                    <a:lnTo>
                      <a:pt x="2905" y="2083"/>
                    </a:lnTo>
                    <a:lnTo>
                      <a:pt x="2911" y="2083"/>
                    </a:lnTo>
                    <a:lnTo>
                      <a:pt x="2911" y="2083"/>
                    </a:lnTo>
                    <a:lnTo>
                      <a:pt x="2911" y="2089"/>
                    </a:lnTo>
                    <a:lnTo>
                      <a:pt x="2911" y="2089"/>
                    </a:lnTo>
                    <a:lnTo>
                      <a:pt x="2911" y="2089"/>
                    </a:lnTo>
                    <a:lnTo>
                      <a:pt x="2911" y="2089"/>
                    </a:lnTo>
                    <a:lnTo>
                      <a:pt x="2911" y="2089"/>
                    </a:lnTo>
                    <a:lnTo>
                      <a:pt x="2911" y="2089"/>
                    </a:lnTo>
                    <a:lnTo>
                      <a:pt x="2905" y="2089"/>
                    </a:lnTo>
                    <a:lnTo>
                      <a:pt x="2905" y="2089"/>
                    </a:lnTo>
                    <a:lnTo>
                      <a:pt x="2905" y="2089"/>
                    </a:lnTo>
                    <a:lnTo>
                      <a:pt x="2905" y="2089"/>
                    </a:lnTo>
                    <a:lnTo>
                      <a:pt x="2905" y="2095"/>
                    </a:lnTo>
                    <a:lnTo>
                      <a:pt x="2905" y="2095"/>
                    </a:lnTo>
                    <a:lnTo>
                      <a:pt x="2905" y="2095"/>
                    </a:lnTo>
                    <a:lnTo>
                      <a:pt x="2905" y="2095"/>
                    </a:lnTo>
                    <a:lnTo>
                      <a:pt x="2905" y="2095"/>
                    </a:lnTo>
                    <a:lnTo>
                      <a:pt x="2905" y="2095"/>
                    </a:lnTo>
                    <a:lnTo>
                      <a:pt x="2911" y="2095"/>
                    </a:lnTo>
                    <a:lnTo>
                      <a:pt x="2911" y="2095"/>
                    </a:lnTo>
                    <a:lnTo>
                      <a:pt x="2911" y="2095"/>
                    </a:lnTo>
                    <a:lnTo>
                      <a:pt x="2911" y="2095"/>
                    </a:lnTo>
                    <a:lnTo>
                      <a:pt x="2911" y="2095"/>
                    </a:lnTo>
                    <a:lnTo>
                      <a:pt x="2911" y="2095"/>
                    </a:lnTo>
                    <a:lnTo>
                      <a:pt x="2911" y="2089"/>
                    </a:lnTo>
                    <a:lnTo>
                      <a:pt x="2911" y="2089"/>
                    </a:lnTo>
                    <a:lnTo>
                      <a:pt x="2911" y="2089"/>
                    </a:lnTo>
                    <a:lnTo>
                      <a:pt x="2911" y="2089"/>
                    </a:lnTo>
                    <a:lnTo>
                      <a:pt x="2917" y="2089"/>
                    </a:lnTo>
                    <a:lnTo>
                      <a:pt x="2917" y="2089"/>
                    </a:lnTo>
                    <a:lnTo>
                      <a:pt x="2917" y="2089"/>
                    </a:lnTo>
                    <a:lnTo>
                      <a:pt x="2917" y="2089"/>
                    </a:lnTo>
                    <a:lnTo>
                      <a:pt x="2917" y="2089"/>
                    </a:lnTo>
                    <a:lnTo>
                      <a:pt x="2917" y="2089"/>
                    </a:lnTo>
                    <a:lnTo>
                      <a:pt x="2917" y="2095"/>
                    </a:lnTo>
                    <a:lnTo>
                      <a:pt x="2911" y="2095"/>
                    </a:lnTo>
                    <a:lnTo>
                      <a:pt x="2911" y="2095"/>
                    </a:lnTo>
                    <a:lnTo>
                      <a:pt x="2911" y="2095"/>
                    </a:lnTo>
                    <a:lnTo>
                      <a:pt x="2911" y="2101"/>
                    </a:lnTo>
                    <a:lnTo>
                      <a:pt x="2911" y="2101"/>
                    </a:lnTo>
                    <a:lnTo>
                      <a:pt x="2911" y="2101"/>
                    </a:lnTo>
                    <a:lnTo>
                      <a:pt x="2911" y="2101"/>
                    </a:lnTo>
                    <a:lnTo>
                      <a:pt x="2911" y="2101"/>
                    </a:lnTo>
                    <a:lnTo>
                      <a:pt x="2911" y="2107"/>
                    </a:lnTo>
                    <a:lnTo>
                      <a:pt x="2911" y="2107"/>
                    </a:lnTo>
                    <a:lnTo>
                      <a:pt x="2911" y="2107"/>
                    </a:lnTo>
                    <a:lnTo>
                      <a:pt x="2911" y="2107"/>
                    </a:lnTo>
                    <a:lnTo>
                      <a:pt x="2911" y="2107"/>
                    </a:lnTo>
                    <a:lnTo>
                      <a:pt x="2911" y="2113"/>
                    </a:lnTo>
                    <a:lnTo>
                      <a:pt x="2911" y="2113"/>
                    </a:lnTo>
                    <a:lnTo>
                      <a:pt x="2917" y="2113"/>
                    </a:lnTo>
                    <a:lnTo>
                      <a:pt x="2917" y="2113"/>
                    </a:lnTo>
                    <a:lnTo>
                      <a:pt x="2917" y="2107"/>
                    </a:lnTo>
                    <a:lnTo>
                      <a:pt x="2917" y="2107"/>
                    </a:lnTo>
                    <a:lnTo>
                      <a:pt x="2917" y="2107"/>
                    </a:lnTo>
                    <a:lnTo>
                      <a:pt x="2917" y="2107"/>
                    </a:lnTo>
                    <a:lnTo>
                      <a:pt x="2917" y="2107"/>
                    </a:lnTo>
                    <a:lnTo>
                      <a:pt x="2917" y="2107"/>
                    </a:lnTo>
                    <a:lnTo>
                      <a:pt x="2917" y="2107"/>
                    </a:lnTo>
                    <a:lnTo>
                      <a:pt x="2917" y="2107"/>
                    </a:lnTo>
                    <a:lnTo>
                      <a:pt x="2917" y="2107"/>
                    </a:lnTo>
                    <a:lnTo>
                      <a:pt x="2917" y="2107"/>
                    </a:lnTo>
                    <a:lnTo>
                      <a:pt x="2917" y="2113"/>
                    </a:lnTo>
                    <a:lnTo>
                      <a:pt x="2917" y="2113"/>
                    </a:lnTo>
                    <a:lnTo>
                      <a:pt x="2917" y="2113"/>
                    </a:lnTo>
                    <a:lnTo>
                      <a:pt x="2917" y="2113"/>
                    </a:lnTo>
                    <a:lnTo>
                      <a:pt x="2917" y="2113"/>
                    </a:lnTo>
                    <a:lnTo>
                      <a:pt x="2917" y="2113"/>
                    </a:lnTo>
                    <a:lnTo>
                      <a:pt x="2917" y="2113"/>
                    </a:lnTo>
                    <a:lnTo>
                      <a:pt x="2917" y="2113"/>
                    </a:lnTo>
                    <a:lnTo>
                      <a:pt x="2917" y="2119"/>
                    </a:lnTo>
                    <a:lnTo>
                      <a:pt x="2917" y="2119"/>
                    </a:lnTo>
                    <a:lnTo>
                      <a:pt x="2917" y="2119"/>
                    </a:lnTo>
                    <a:lnTo>
                      <a:pt x="2917" y="2119"/>
                    </a:lnTo>
                    <a:lnTo>
                      <a:pt x="2917" y="2125"/>
                    </a:lnTo>
                    <a:lnTo>
                      <a:pt x="2917" y="2125"/>
                    </a:lnTo>
                    <a:lnTo>
                      <a:pt x="2911" y="2125"/>
                    </a:lnTo>
                    <a:lnTo>
                      <a:pt x="2911" y="2125"/>
                    </a:lnTo>
                    <a:lnTo>
                      <a:pt x="2911" y="2125"/>
                    </a:lnTo>
                    <a:lnTo>
                      <a:pt x="2911" y="2125"/>
                    </a:lnTo>
                    <a:lnTo>
                      <a:pt x="2911" y="2125"/>
                    </a:lnTo>
                    <a:lnTo>
                      <a:pt x="2905" y="2125"/>
                    </a:lnTo>
                    <a:lnTo>
                      <a:pt x="2905" y="2125"/>
                    </a:lnTo>
                    <a:lnTo>
                      <a:pt x="2905" y="2125"/>
                    </a:lnTo>
                    <a:lnTo>
                      <a:pt x="2905" y="2125"/>
                    </a:lnTo>
                    <a:lnTo>
                      <a:pt x="2905" y="2125"/>
                    </a:lnTo>
                    <a:lnTo>
                      <a:pt x="2905" y="2125"/>
                    </a:lnTo>
                    <a:lnTo>
                      <a:pt x="2905" y="2132"/>
                    </a:lnTo>
                    <a:lnTo>
                      <a:pt x="2911" y="2132"/>
                    </a:lnTo>
                    <a:lnTo>
                      <a:pt x="2911" y="2132"/>
                    </a:lnTo>
                    <a:lnTo>
                      <a:pt x="2911" y="2132"/>
                    </a:lnTo>
                    <a:lnTo>
                      <a:pt x="2911" y="2132"/>
                    </a:lnTo>
                    <a:lnTo>
                      <a:pt x="2911" y="2132"/>
                    </a:lnTo>
                    <a:lnTo>
                      <a:pt x="2911" y="2132"/>
                    </a:lnTo>
                    <a:lnTo>
                      <a:pt x="2911" y="2138"/>
                    </a:lnTo>
                    <a:lnTo>
                      <a:pt x="2911" y="2138"/>
                    </a:lnTo>
                    <a:lnTo>
                      <a:pt x="2911" y="2138"/>
                    </a:lnTo>
                    <a:lnTo>
                      <a:pt x="2911" y="2138"/>
                    </a:lnTo>
                    <a:lnTo>
                      <a:pt x="2911" y="2138"/>
                    </a:lnTo>
                    <a:lnTo>
                      <a:pt x="2911" y="2138"/>
                    </a:lnTo>
                    <a:lnTo>
                      <a:pt x="2911" y="2138"/>
                    </a:lnTo>
                    <a:lnTo>
                      <a:pt x="2911" y="2138"/>
                    </a:lnTo>
                    <a:lnTo>
                      <a:pt x="2899" y="2138"/>
                    </a:lnTo>
                    <a:lnTo>
                      <a:pt x="2899" y="2138"/>
                    </a:lnTo>
                    <a:lnTo>
                      <a:pt x="2893" y="2138"/>
                    </a:lnTo>
                    <a:lnTo>
                      <a:pt x="2893" y="2138"/>
                    </a:lnTo>
                    <a:lnTo>
                      <a:pt x="2887" y="2138"/>
                    </a:lnTo>
                    <a:lnTo>
                      <a:pt x="2887" y="2138"/>
                    </a:lnTo>
                    <a:lnTo>
                      <a:pt x="2881" y="2138"/>
                    </a:lnTo>
                    <a:lnTo>
                      <a:pt x="2881" y="2138"/>
                    </a:lnTo>
                    <a:lnTo>
                      <a:pt x="2881" y="2138"/>
                    </a:lnTo>
                    <a:lnTo>
                      <a:pt x="2875" y="2138"/>
                    </a:lnTo>
                    <a:lnTo>
                      <a:pt x="2875" y="2138"/>
                    </a:lnTo>
                    <a:lnTo>
                      <a:pt x="2868" y="2144"/>
                    </a:lnTo>
                    <a:lnTo>
                      <a:pt x="2868" y="2144"/>
                    </a:lnTo>
                    <a:lnTo>
                      <a:pt x="2868" y="2144"/>
                    </a:lnTo>
                    <a:lnTo>
                      <a:pt x="2868" y="2144"/>
                    </a:lnTo>
                    <a:lnTo>
                      <a:pt x="2856" y="2144"/>
                    </a:lnTo>
                    <a:lnTo>
                      <a:pt x="2850" y="2144"/>
                    </a:lnTo>
                    <a:lnTo>
                      <a:pt x="2844" y="2144"/>
                    </a:lnTo>
                    <a:lnTo>
                      <a:pt x="2832" y="2144"/>
                    </a:lnTo>
                    <a:lnTo>
                      <a:pt x="2832" y="2144"/>
                    </a:lnTo>
                    <a:lnTo>
                      <a:pt x="2820" y="2144"/>
                    </a:lnTo>
                    <a:lnTo>
                      <a:pt x="2807" y="2144"/>
                    </a:lnTo>
                    <a:lnTo>
                      <a:pt x="2801" y="2144"/>
                    </a:lnTo>
                    <a:lnTo>
                      <a:pt x="2795" y="2144"/>
                    </a:lnTo>
                    <a:lnTo>
                      <a:pt x="2795" y="2144"/>
                    </a:lnTo>
                    <a:lnTo>
                      <a:pt x="2795" y="2144"/>
                    </a:lnTo>
                    <a:lnTo>
                      <a:pt x="2783" y="2144"/>
                    </a:lnTo>
                    <a:lnTo>
                      <a:pt x="2783" y="2144"/>
                    </a:lnTo>
                    <a:lnTo>
                      <a:pt x="2777" y="2144"/>
                    </a:lnTo>
                    <a:lnTo>
                      <a:pt x="2765" y="2144"/>
                    </a:lnTo>
                    <a:lnTo>
                      <a:pt x="2759" y="2144"/>
                    </a:lnTo>
                    <a:lnTo>
                      <a:pt x="2759" y="2144"/>
                    </a:lnTo>
                    <a:lnTo>
                      <a:pt x="2752" y="2144"/>
                    </a:lnTo>
                    <a:lnTo>
                      <a:pt x="2746" y="2144"/>
                    </a:lnTo>
                    <a:lnTo>
                      <a:pt x="2746" y="2144"/>
                    </a:lnTo>
                    <a:lnTo>
                      <a:pt x="2746" y="2144"/>
                    </a:lnTo>
                    <a:lnTo>
                      <a:pt x="2746" y="2144"/>
                    </a:lnTo>
                    <a:lnTo>
                      <a:pt x="2740" y="2144"/>
                    </a:lnTo>
                    <a:lnTo>
                      <a:pt x="2734" y="2144"/>
                    </a:lnTo>
                    <a:lnTo>
                      <a:pt x="2728" y="2144"/>
                    </a:lnTo>
                    <a:lnTo>
                      <a:pt x="2728" y="2144"/>
                    </a:lnTo>
                    <a:lnTo>
                      <a:pt x="2722" y="2144"/>
                    </a:lnTo>
                    <a:lnTo>
                      <a:pt x="2716" y="2144"/>
                    </a:lnTo>
                    <a:lnTo>
                      <a:pt x="2710" y="2144"/>
                    </a:lnTo>
                    <a:lnTo>
                      <a:pt x="2710" y="2144"/>
                    </a:lnTo>
                    <a:lnTo>
                      <a:pt x="2704" y="2144"/>
                    </a:lnTo>
                    <a:lnTo>
                      <a:pt x="2698" y="2144"/>
                    </a:lnTo>
                    <a:lnTo>
                      <a:pt x="2698" y="2144"/>
                    </a:lnTo>
                    <a:lnTo>
                      <a:pt x="2685" y="2144"/>
                    </a:lnTo>
                    <a:lnTo>
                      <a:pt x="2685" y="2144"/>
                    </a:lnTo>
                    <a:lnTo>
                      <a:pt x="2679" y="2144"/>
                    </a:lnTo>
                    <a:lnTo>
                      <a:pt x="2673" y="2144"/>
                    </a:lnTo>
                    <a:lnTo>
                      <a:pt x="2661" y="2144"/>
                    </a:lnTo>
                    <a:lnTo>
                      <a:pt x="2655" y="2150"/>
                    </a:lnTo>
                    <a:lnTo>
                      <a:pt x="2649" y="2150"/>
                    </a:lnTo>
                    <a:lnTo>
                      <a:pt x="2637" y="2150"/>
                    </a:lnTo>
                    <a:lnTo>
                      <a:pt x="2630" y="2150"/>
                    </a:lnTo>
                    <a:lnTo>
                      <a:pt x="2630" y="2138"/>
                    </a:lnTo>
                    <a:lnTo>
                      <a:pt x="2630" y="2138"/>
                    </a:lnTo>
                    <a:lnTo>
                      <a:pt x="2630" y="2132"/>
                    </a:lnTo>
                    <a:lnTo>
                      <a:pt x="2630" y="2132"/>
                    </a:lnTo>
                    <a:lnTo>
                      <a:pt x="2630" y="2132"/>
                    </a:lnTo>
                    <a:lnTo>
                      <a:pt x="2630" y="2125"/>
                    </a:lnTo>
                    <a:lnTo>
                      <a:pt x="2630" y="2125"/>
                    </a:lnTo>
                    <a:lnTo>
                      <a:pt x="2630" y="2119"/>
                    </a:lnTo>
                    <a:lnTo>
                      <a:pt x="2630" y="2119"/>
                    </a:lnTo>
                    <a:lnTo>
                      <a:pt x="2630" y="2119"/>
                    </a:lnTo>
                    <a:lnTo>
                      <a:pt x="2630" y="2119"/>
                    </a:lnTo>
                    <a:lnTo>
                      <a:pt x="2630" y="2107"/>
                    </a:lnTo>
                    <a:lnTo>
                      <a:pt x="2630" y="2107"/>
                    </a:lnTo>
                    <a:lnTo>
                      <a:pt x="2630" y="2107"/>
                    </a:lnTo>
                    <a:lnTo>
                      <a:pt x="2630" y="2107"/>
                    </a:lnTo>
                    <a:lnTo>
                      <a:pt x="2630" y="2101"/>
                    </a:lnTo>
                    <a:lnTo>
                      <a:pt x="2630" y="2101"/>
                    </a:lnTo>
                    <a:lnTo>
                      <a:pt x="2630" y="2095"/>
                    </a:lnTo>
                    <a:lnTo>
                      <a:pt x="2630" y="2089"/>
                    </a:lnTo>
                    <a:lnTo>
                      <a:pt x="2630" y="2089"/>
                    </a:lnTo>
                    <a:lnTo>
                      <a:pt x="2630" y="2083"/>
                    </a:lnTo>
                    <a:lnTo>
                      <a:pt x="2630" y="2083"/>
                    </a:lnTo>
                    <a:lnTo>
                      <a:pt x="2630" y="2083"/>
                    </a:lnTo>
                    <a:lnTo>
                      <a:pt x="2630" y="2083"/>
                    </a:lnTo>
                    <a:lnTo>
                      <a:pt x="2630" y="2083"/>
                    </a:lnTo>
                    <a:lnTo>
                      <a:pt x="2630" y="2083"/>
                    </a:lnTo>
                    <a:lnTo>
                      <a:pt x="2624" y="2083"/>
                    </a:lnTo>
                    <a:lnTo>
                      <a:pt x="2624" y="2083"/>
                    </a:lnTo>
                    <a:lnTo>
                      <a:pt x="2624" y="2083"/>
                    </a:lnTo>
                    <a:lnTo>
                      <a:pt x="2624" y="2083"/>
                    </a:lnTo>
                    <a:lnTo>
                      <a:pt x="2624" y="2083"/>
                    </a:lnTo>
                    <a:lnTo>
                      <a:pt x="2624" y="2089"/>
                    </a:lnTo>
                    <a:lnTo>
                      <a:pt x="2624" y="2089"/>
                    </a:lnTo>
                    <a:lnTo>
                      <a:pt x="2624" y="2083"/>
                    </a:lnTo>
                    <a:lnTo>
                      <a:pt x="2624" y="2083"/>
                    </a:lnTo>
                    <a:lnTo>
                      <a:pt x="2618" y="2083"/>
                    </a:lnTo>
                    <a:lnTo>
                      <a:pt x="2618" y="2083"/>
                    </a:lnTo>
                    <a:lnTo>
                      <a:pt x="2624" y="2083"/>
                    </a:lnTo>
                    <a:lnTo>
                      <a:pt x="2618" y="2083"/>
                    </a:lnTo>
                    <a:lnTo>
                      <a:pt x="2618" y="2083"/>
                    </a:lnTo>
                    <a:lnTo>
                      <a:pt x="2618" y="2083"/>
                    </a:lnTo>
                    <a:lnTo>
                      <a:pt x="2618" y="2083"/>
                    </a:lnTo>
                    <a:lnTo>
                      <a:pt x="2618" y="2083"/>
                    </a:lnTo>
                    <a:lnTo>
                      <a:pt x="2618" y="2083"/>
                    </a:lnTo>
                    <a:lnTo>
                      <a:pt x="2612" y="2083"/>
                    </a:lnTo>
                    <a:lnTo>
                      <a:pt x="2612" y="2083"/>
                    </a:lnTo>
                    <a:lnTo>
                      <a:pt x="2612" y="2083"/>
                    </a:lnTo>
                    <a:lnTo>
                      <a:pt x="2612" y="2083"/>
                    </a:lnTo>
                    <a:lnTo>
                      <a:pt x="2618" y="2083"/>
                    </a:lnTo>
                    <a:lnTo>
                      <a:pt x="2618" y="2083"/>
                    </a:lnTo>
                    <a:lnTo>
                      <a:pt x="2618" y="2083"/>
                    </a:lnTo>
                    <a:lnTo>
                      <a:pt x="2618" y="2083"/>
                    </a:lnTo>
                    <a:lnTo>
                      <a:pt x="2618" y="2083"/>
                    </a:lnTo>
                    <a:lnTo>
                      <a:pt x="2618" y="2083"/>
                    </a:lnTo>
                    <a:lnTo>
                      <a:pt x="2618" y="2083"/>
                    </a:lnTo>
                    <a:lnTo>
                      <a:pt x="2612" y="2083"/>
                    </a:lnTo>
                    <a:lnTo>
                      <a:pt x="2612" y="2083"/>
                    </a:lnTo>
                    <a:lnTo>
                      <a:pt x="2612" y="2083"/>
                    </a:lnTo>
                    <a:lnTo>
                      <a:pt x="2612" y="2089"/>
                    </a:lnTo>
                    <a:lnTo>
                      <a:pt x="2612" y="2089"/>
                    </a:lnTo>
                    <a:lnTo>
                      <a:pt x="2612" y="2083"/>
                    </a:lnTo>
                    <a:lnTo>
                      <a:pt x="2612" y="2083"/>
                    </a:lnTo>
                    <a:lnTo>
                      <a:pt x="2612" y="2083"/>
                    </a:lnTo>
                    <a:lnTo>
                      <a:pt x="2612" y="2083"/>
                    </a:lnTo>
                    <a:lnTo>
                      <a:pt x="2612" y="2083"/>
                    </a:lnTo>
                    <a:lnTo>
                      <a:pt x="2612" y="2083"/>
                    </a:lnTo>
                    <a:lnTo>
                      <a:pt x="2612" y="2083"/>
                    </a:lnTo>
                    <a:lnTo>
                      <a:pt x="2612" y="2083"/>
                    </a:lnTo>
                    <a:lnTo>
                      <a:pt x="2606" y="2083"/>
                    </a:lnTo>
                    <a:lnTo>
                      <a:pt x="2606" y="2083"/>
                    </a:lnTo>
                    <a:lnTo>
                      <a:pt x="2606" y="2083"/>
                    </a:lnTo>
                    <a:lnTo>
                      <a:pt x="2606" y="2083"/>
                    </a:lnTo>
                    <a:lnTo>
                      <a:pt x="2606" y="2083"/>
                    </a:lnTo>
                    <a:lnTo>
                      <a:pt x="2606" y="2083"/>
                    </a:lnTo>
                    <a:lnTo>
                      <a:pt x="2606" y="2083"/>
                    </a:lnTo>
                    <a:lnTo>
                      <a:pt x="2606" y="2089"/>
                    </a:lnTo>
                    <a:lnTo>
                      <a:pt x="2606" y="2089"/>
                    </a:lnTo>
                    <a:lnTo>
                      <a:pt x="2600" y="2089"/>
                    </a:lnTo>
                    <a:lnTo>
                      <a:pt x="2600" y="2083"/>
                    </a:lnTo>
                    <a:lnTo>
                      <a:pt x="2600" y="2083"/>
                    </a:lnTo>
                    <a:lnTo>
                      <a:pt x="2600" y="2083"/>
                    </a:lnTo>
                    <a:lnTo>
                      <a:pt x="2600" y="2083"/>
                    </a:lnTo>
                    <a:lnTo>
                      <a:pt x="2600" y="2089"/>
                    </a:lnTo>
                    <a:lnTo>
                      <a:pt x="2600" y="2089"/>
                    </a:lnTo>
                    <a:lnTo>
                      <a:pt x="2600" y="2089"/>
                    </a:lnTo>
                    <a:lnTo>
                      <a:pt x="2600" y="2089"/>
                    </a:lnTo>
                    <a:lnTo>
                      <a:pt x="2600" y="2089"/>
                    </a:lnTo>
                    <a:lnTo>
                      <a:pt x="2600" y="2089"/>
                    </a:lnTo>
                    <a:lnTo>
                      <a:pt x="2594" y="2089"/>
                    </a:lnTo>
                    <a:lnTo>
                      <a:pt x="2594" y="2083"/>
                    </a:lnTo>
                    <a:lnTo>
                      <a:pt x="2600" y="2083"/>
                    </a:lnTo>
                    <a:lnTo>
                      <a:pt x="2600" y="2083"/>
                    </a:lnTo>
                    <a:lnTo>
                      <a:pt x="2600" y="2083"/>
                    </a:lnTo>
                    <a:lnTo>
                      <a:pt x="2600" y="2083"/>
                    </a:lnTo>
                    <a:lnTo>
                      <a:pt x="2594" y="2083"/>
                    </a:lnTo>
                    <a:lnTo>
                      <a:pt x="2594" y="2083"/>
                    </a:lnTo>
                    <a:lnTo>
                      <a:pt x="2594" y="2083"/>
                    </a:lnTo>
                    <a:lnTo>
                      <a:pt x="2594" y="2083"/>
                    </a:lnTo>
                    <a:lnTo>
                      <a:pt x="2594" y="2083"/>
                    </a:lnTo>
                    <a:lnTo>
                      <a:pt x="2594" y="2083"/>
                    </a:lnTo>
                    <a:lnTo>
                      <a:pt x="2594" y="2083"/>
                    </a:lnTo>
                    <a:lnTo>
                      <a:pt x="2594" y="2083"/>
                    </a:lnTo>
                    <a:lnTo>
                      <a:pt x="2594" y="2083"/>
                    </a:lnTo>
                    <a:lnTo>
                      <a:pt x="2588" y="2083"/>
                    </a:lnTo>
                    <a:lnTo>
                      <a:pt x="2588" y="2083"/>
                    </a:lnTo>
                    <a:lnTo>
                      <a:pt x="2594" y="2083"/>
                    </a:lnTo>
                    <a:lnTo>
                      <a:pt x="2594" y="2077"/>
                    </a:lnTo>
                    <a:lnTo>
                      <a:pt x="2594" y="2077"/>
                    </a:lnTo>
                    <a:lnTo>
                      <a:pt x="2594" y="2077"/>
                    </a:lnTo>
                    <a:lnTo>
                      <a:pt x="2594" y="2077"/>
                    </a:lnTo>
                    <a:lnTo>
                      <a:pt x="2594" y="2077"/>
                    </a:lnTo>
                    <a:lnTo>
                      <a:pt x="2594" y="2077"/>
                    </a:lnTo>
                    <a:lnTo>
                      <a:pt x="2594" y="2077"/>
                    </a:lnTo>
                    <a:lnTo>
                      <a:pt x="2594" y="2077"/>
                    </a:lnTo>
                    <a:lnTo>
                      <a:pt x="2588" y="2077"/>
                    </a:lnTo>
                    <a:lnTo>
                      <a:pt x="2588" y="2077"/>
                    </a:lnTo>
                    <a:lnTo>
                      <a:pt x="2588" y="2077"/>
                    </a:lnTo>
                    <a:lnTo>
                      <a:pt x="2588" y="2070"/>
                    </a:lnTo>
                    <a:lnTo>
                      <a:pt x="2588" y="2070"/>
                    </a:lnTo>
                    <a:lnTo>
                      <a:pt x="2588" y="2070"/>
                    </a:lnTo>
                    <a:lnTo>
                      <a:pt x="2588" y="2064"/>
                    </a:lnTo>
                    <a:lnTo>
                      <a:pt x="2588" y="2064"/>
                    </a:lnTo>
                    <a:lnTo>
                      <a:pt x="2588" y="2058"/>
                    </a:lnTo>
                    <a:lnTo>
                      <a:pt x="2588" y="2052"/>
                    </a:lnTo>
                    <a:lnTo>
                      <a:pt x="2588" y="2046"/>
                    </a:lnTo>
                    <a:lnTo>
                      <a:pt x="2588" y="2040"/>
                    </a:lnTo>
                    <a:lnTo>
                      <a:pt x="2588" y="2040"/>
                    </a:lnTo>
                    <a:lnTo>
                      <a:pt x="2588" y="2034"/>
                    </a:lnTo>
                    <a:lnTo>
                      <a:pt x="2588" y="1991"/>
                    </a:lnTo>
                    <a:lnTo>
                      <a:pt x="2588" y="1991"/>
                    </a:lnTo>
                    <a:lnTo>
                      <a:pt x="2588" y="1973"/>
                    </a:lnTo>
                    <a:lnTo>
                      <a:pt x="2588" y="1961"/>
                    </a:lnTo>
                    <a:lnTo>
                      <a:pt x="2588" y="1936"/>
                    </a:lnTo>
                    <a:lnTo>
                      <a:pt x="2588" y="1930"/>
                    </a:lnTo>
                    <a:lnTo>
                      <a:pt x="2588" y="1930"/>
                    </a:lnTo>
                    <a:lnTo>
                      <a:pt x="2588" y="1930"/>
                    </a:lnTo>
                    <a:lnTo>
                      <a:pt x="2588" y="1906"/>
                    </a:lnTo>
                    <a:lnTo>
                      <a:pt x="2588" y="1906"/>
                    </a:lnTo>
                    <a:lnTo>
                      <a:pt x="2588" y="1899"/>
                    </a:lnTo>
                    <a:lnTo>
                      <a:pt x="2588" y="1899"/>
                    </a:lnTo>
                    <a:lnTo>
                      <a:pt x="2588" y="1899"/>
                    </a:lnTo>
                    <a:lnTo>
                      <a:pt x="2588" y="1893"/>
                    </a:lnTo>
                    <a:lnTo>
                      <a:pt x="2588" y="1893"/>
                    </a:lnTo>
                    <a:lnTo>
                      <a:pt x="2588" y="1893"/>
                    </a:lnTo>
                    <a:lnTo>
                      <a:pt x="2588" y="1893"/>
                    </a:lnTo>
                    <a:lnTo>
                      <a:pt x="2588" y="1887"/>
                    </a:lnTo>
                    <a:lnTo>
                      <a:pt x="2588" y="1887"/>
                    </a:lnTo>
                    <a:lnTo>
                      <a:pt x="2588" y="1887"/>
                    </a:lnTo>
                    <a:lnTo>
                      <a:pt x="2588" y="1887"/>
                    </a:lnTo>
                    <a:lnTo>
                      <a:pt x="2588" y="1881"/>
                    </a:lnTo>
                    <a:lnTo>
                      <a:pt x="2594" y="1875"/>
                    </a:lnTo>
                    <a:lnTo>
                      <a:pt x="2594" y="1875"/>
                    </a:lnTo>
                    <a:lnTo>
                      <a:pt x="2588" y="1875"/>
                    </a:lnTo>
                    <a:lnTo>
                      <a:pt x="2588" y="1875"/>
                    </a:lnTo>
                    <a:lnTo>
                      <a:pt x="2594" y="1875"/>
                    </a:lnTo>
                    <a:lnTo>
                      <a:pt x="2588" y="1863"/>
                    </a:lnTo>
                    <a:lnTo>
                      <a:pt x="2588" y="1851"/>
                    </a:lnTo>
                    <a:lnTo>
                      <a:pt x="2588" y="1851"/>
                    </a:lnTo>
                    <a:lnTo>
                      <a:pt x="2588" y="1844"/>
                    </a:lnTo>
                    <a:lnTo>
                      <a:pt x="2588" y="1832"/>
                    </a:lnTo>
                    <a:lnTo>
                      <a:pt x="2582" y="1832"/>
                    </a:lnTo>
                    <a:lnTo>
                      <a:pt x="2582" y="1826"/>
                    </a:lnTo>
                    <a:lnTo>
                      <a:pt x="2582" y="1826"/>
                    </a:lnTo>
                    <a:moveTo>
                      <a:pt x="4620" y="574"/>
                    </a:moveTo>
                    <a:lnTo>
                      <a:pt x="4620" y="574"/>
                    </a:lnTo>
                    <a:lnTo>
                      <a:pt x="4620" y="574"/>
                    </a:lnTo>
                    <a:lnTo>
                      <a:pt x="4620" y="574"/>
                    </a:lnTo>
                    <a:lnTo>
                      <a:pt x="4620" y="580"/>
                    </a:lnTo>
                    <a:lnTo>
                      <a:pt x="4620" y="574"/>
                    </a:lnTo>
                    <a:lnTo>
                      <a:pt x="4620" y="574"/>
                    </a:lnTo>
                    <a:lnTo>
                      <a:pt x="4620" y="574"/>
                    </a:lnTo>
                    <a:lnTo>
                      <a:pt x="4620" y="574"/>
                    </a:lnTo>
                    <a:moveTo>
                      <a:pt x="4650" y="525"/>
                    </a:moveTo>
                    <a:lnTo>
                      <a:pt x="4650" y="525"/>
                    </a:lnTo>
                    <a:lnTo>
                      <a:pt x="4650" y="519"/>
                    </a:lnTo>
                    <a:lnTo>
                      <a:pt x="4650" y="519"/>
                    </a:lnTo>
                    <a:lnTo>
                      <a:pt x="4650" y="513"/>
                    </a:lnTo>
                    <a:lnTo>
                      <a:pt x="4650" y="513"/>
                    </a:lnTo>
                    <a:lnTo>
                      <a:pt x="4650" y="513"/>
                    </a:lnTo>
                    <a:lnTo>
                      <a:pt x="4650" y="513"/>
                    </a:lnTo>
                    <a:lnTo>
                      <a:pt x="4650" y="513"/>
                    </a:lnTo>
                    <a:lnTo>
                      <a:pt x="4650" y="513"/>
                    </a:lnTo>
                    <a:lnTo>
                      <a:pt x="4650" y="513"/>
                    </a:lnTo>
                    <a:lnTo>
                      <a:pt x="4650" y="519"/>
                    </a:lnTo>
                    <a:lnTo>
                      <a:pt x="4650" y="519"/>
                    </a:lnTo>
                    <a:lnTo>
                      <a:pt x="4650" y="519"/>
                    </a:lnTo>
                    <a:lnTo>
                      <a:pt x="4650" y="525"/>
                    </a:lnTo>
                    <a:lnTo>
                      <a:pt x="4650" y="525"/>
                    </a:lnTo>
                    <a:lnTo>
                      <a:pt x="4650" y="531"/>
                    </a:lnTo>
                    <a:lnTo>
                      <a:pt x="4650" y="531"/>
                    </a:lnTo>
                    <a:lnTo>
                      <a:pt x="4650" y="531"/>
                    </a:lnTo>
                    <a:lnTo>
                      <a:pt x="4650" y="531"/>
                    </a:lnTo>
                    <a:lnTo>
                      <a:pt x="4644" y="525"/>
                    </a:lnTo>
                    <a:lnTo>
                      <a:pt x="4650" y="525"/>
                    </a:lnTo>
                    <a:moveTo>
                      <a:pt x="4126" y="1307"/>
                    </a:moveTo>
                    <a:lnTo>
                      <a:pt x="4126" y="1307"/>
                    </a:lnTo>
                    <a:lnTo>
                      <a:pt x="4126" y="1307"/>
                    </a:lnTo>
                    <a:lnTo>
                      <a:pt x="4126" y="1307"/>
                    </a:lnTo>
                    <a:lnTo>
                      <a:pt x="4126" y="1307"/>
                    </a:lnTo>
                    <a:lnTo>
                      <a:pt x="4126" y="1307"/>
                    </a:lnTo>
                    <a:lnTo>
                      <a:pt x="4126" y="1301"/>
                    </a:lnTo>
                    <a:lnTo>
                      <a:pt x="4126" y="1301"/>
                    </a:lnTo>
                    <a:lnTo>
                      <a:pt x="4126" y="1301"/>
                    </a:lnTo>
                    <a:lnTo>
                      <a:pt x="4126" y="1301"/>
                    </a:lnTo>
                    <a:lnTo>
                      <a:pt x="4120" y="1301"/>
                    </a:lnTo>
                    <a:lnTo>
                      <a:pt x="4120" y="1301"/>
                    </a:lnTo>
                    <a:lnTo>
                      <a:pt x="4120" y="1295"/>
                    </a:lnTo>
                    <a:lnTo>
                      <a:pt x="4120" y="1301"/>
                    </a:lnTo>
                    <a:lnTo>
                      <a:pt x="4120" y="1295"/>
                    </a:lnTo>
                    <a:lnTo>
                      <a:pt x="4120" y="1295"/>
                    </a:lnTo>
                    <a:lnTo>
                      <a:pt x="4120" y="1295"/>
                    </a:lnTo>
                    <a:lnTo>
                      <a:pt x="4113" y="1295"/>
                    </a:lnTo>
                    <a:lnTo>
                      <a:pt x="4113" y="1295"/>
                    </a:lnTo>
                    <a:lnTo>
                      <a:pt x="4120" y="1295"/>
                    </a:lnTo>
                    <a:lnTo>
                      <a:pt x="4120" y="1295"/>
                    </a:lnTo>
                    <a:lnTo>
                      <a:pt x="4120" y="1289"/>
                    </a:lnTo>
                    <a:lnTo>
                      <a:pt x="4120" y="1289"/>
                    </a:lnTo>
                    <a:lnTo>
                      <a:pt x="4120" y="1289"/>
                    </a:lnTo>
                    <a:lnTo>
                      <a:pt x="4120" y="1289"/>
                    </a:lnTo>
                    <a:lnTo>
                      <a:pt x="4126" y="1289"/>
                    </a:lnTo>
                    <a:lnTo>
                      <a:pt x="4126" y="1289"/>
                    </a:lnTo>
                    <a:lnTo>
                      <a:pt x="4126" y="1289"/>
                    </a:lnTo>
                    <a:lnTo>
                      <a:pt x="4132" y="1295"/>
                    </a:lnTo>
                    <a:lnTo>
                      <a:pt x="4132" y="1295"/>
                    </a:lnTo>
                    <a:lnTo>
                      <a:pt x="4132" y="1301"/>
                    </a:lnTo>
                    <a:lnTo>
                      <a:pt x="4132" y="1301"/>
                    </a:lnTo>
                    <a:lnTo>
                      <a:pt x="4132" y="1301"/>
                    </a:lnTo>
                    <a:lnTo>
                      <a:pt x="4132" y="1307"/>
                    </a:lnTo>
                    <a:lnTo>
                      <a:pt x="4132" y="1307"/>
                    </a:lnTo>
                    <a:lnTo>
                      <a:pt x="4126" y="1307"/>
                    </a:lnTo>
                    <a:moveTo>
                      <a:pt x="415" y="12"/>
                    </a:moveTo>
                    <a:lnTo>
                      <a:pt x="415" y="12"/>
                    </a:lnTo>
                    <a:lnTo>
                      <a:pt x="415" y="12"/>
                    </a:lnTo>
                    <a:lnTo>
                      <a:pt x="421" y="12"/>
                    </a:lnTo>
                    <a:lnTo>
                      <a:pt x="433" y="18"/>
                    </a:lnTo>
                    <a:lnTo>
                      <a:pt x="439" y="18"/>
                    </a:lnTo>
                    <a:moveTo>
                      <a:pt x="439" y="18"/>
                    </a:moveTo>
                    <a:lnTo>
                      <a:pt x="446" y="18"/>
                    </a:lnTo>
                    <a:lnTo>
                      <a:pt x="452" y="18"/>
                    </a:lnTo>
                    <a:lnTo>
                      <a:pt x="464" y="25"/>
                    </a:lnTo>
                    <a:lnTo>
                      <a:pt x="476" y="25"/>
                    </a:lnTo>
                    <a:lnTo>
                      <a:pt x="488" y="31"/>
                    </a:lnTo>
                    <a:lnTo>
                      <a:pt x="507" y="37"/>
                    </a:lnTo>
                    <a:lnTo>
                      <a:pt x="513" y="37"/>
                    </a:lnTo>
                    <a:lnTo>
                      <a:pt x="519" y="37"/>
                    </a:lnTo>
                    <a:lnTo>
                      <a:pt x="525" y="43"/>
                    </a:lnTo>
                    <a:lnTo>
                      <a:pt x="525" y="43"/>
                    </a:lnTo>
                    <a:lnTo>
                      <a:pt x="537" y="43"/>
                    </a:lnTo>
                    <a:lnTo>
                      <a:pt x="537" y="43"/>
                    </a:lnTo>
                    <a:lnTo>
                      <a:pt x="543" y="49"/>
                    </a:lnTo>
                    <a:lnTo>
                      <a:pt x="555" y="49"/>
                    </a:lnTo>
                    <a:lnTo>
                      <a:pt x="562" y="55"/>
                    </a:lnTo>
                    <a:lnTo>
                      <a:pt x="592" y="61"/>
                    </a:lnTo>
                    <a:lnTo>
                      <a:pt x="598" y="61"/>
                    </a:lnTo>
                    <a:lnTo>
                      <a:pt x="616" y="67"/>
                    </a:lnTo>
                    <a:lnTo>
                      <a:pt x="629" y="67"/>
                    </a:lnTo>
                    <a:lnTo>
                      <a:pt x="641" y="73"/>
                    </a:lnTo>
                    <a:lnTo>
                      <a:pt x="659" y="80"/>
                    </a:lnTo>
                    <a:lnTo>
                      <a:pt x="659" y="80"/>
                    </a:lnTo>
                    <a:lnTo>
                      <a:pt x="671" y="80"/>
                    </a:lnTo>
                    <a:lnTo>
                      <a:pt x="684" y="86"/>
                    </a:lnTo>
                    <a:lnTo>
                      <a:pt x="690" y="86"/>
                    </a:lnTo>
                    <a:lnTo>
                      <a:pt x="702" y="86"/>
                    </a:lnTo>
                    <a:lnTo>
                      <a:pt x="708" y="92"/>
                    </a:lnTo>
                    <a:lnTo>
                      <a:pt x="720" y="92"/>
                    </a:lnTo>
                    <a:lnTo>
                      <a:pt x="739" y="98"/>
                    </a:lnTo>
                    <a:lnTo>
                      <a:pt x="751" y="98"/>
                    </a:lnTo>
                    <a:lnTo>
                      <a:pt x="769" y="104"/>
                    </a:lnTo>
                    <a:lnTo>
                      <a:pt x="775" y="104"/>
                    </a:lnTo>
                    <a:lnTo>
                      <a:pt x="775" y="104"/>
                    </a:lnTo>
                    <a:lnTo>
                      <a:pt x="793" y="110"/>
                    </a:lnTo>
                    <a:lnTo>
                      <a:pt x="812" y="110"/>
                    </a:lnTo>
                    <a:lnTo>
                      <a:pt x="824" y="116"/>
                    </a:lnTo>
                    <a:lnTo>
                      <a:pt x="836" y="116"/>
                    </a:lnTo>
                    <a:lnTo>
                      <a:pt x="842" y="122"/>
                    </a:lnTo>
                    <a:lnTo>
                      <a:pt x="836" y="134"/>
                    </a:lnTo>
                    <a:lnTo>
                      <a:pt x="836" y="147"/>
                    </a:lnTo>
                    <a:lnTo>
                      <a:pt x="830" y="159"/>
                    </a:lnTo>
                    <a:lnTo>
                      <a:pt x="830" y="165"/>
                    </a:lnTo>
                    <a:lnTo>
                      <a:pt x="830" y="177"/>
                    </a:lnTo>
                    <a:lnTo>
                      <a:pt x="824" y="189"/>
                    </a:lnTo>
                    <a:lnTo>
                      <a:pt x="818" y="208"/>
                    </a:lnTo>
                    <a:lnTo>
                      <a:pt x="818" y="214"/>
                    </a:lnTo>
                    <a:lnTo>
                      <a:pt x="818" y="220"/>
                    </a:lnTo>
                    <a:lnTo>
                      <a:pt x="818" y="226"/>
                    </a:lnTo>
                    <a:lnTo>
                      <a:pt x="812" y="238"/>
                    </a:lnTo>
                    <a:lnTo>
                      <a:pt x="812" y="251"/>
                    </a:lnTo>
                    <a:lnTo>
                      <a:pt x="812" y="251"/>
                    </a:lnTo>
                    <a:lnTo>
                      <a:pt x="806" y="257"/>
                    </a:lnTo>
                    <a:lnTo>
                      <a:pt x="806" y="257"/>
                    </a:lnTo>
                    <a:lnTo>
                      <a:pt x="806" y="257"/>
                    </a:lnTo>
                    <a:lnTo>
                      <a:pt x="806" y="263"/>
                    </a:lnTo>
                    <a:lnTo>
                      <a:pt x="806" y="263"/>
                    </a:lnTo>
                    <a:lnTo>
                      <a:pt x="806" y="269"/>
                    </a:lnTo>
                    <a:lnTo>
                      <a:pt x="806" y="281"/>
                    </a:lnTo>
                    <a:lnTo>
                      <a:pt x="806" y="281"/>
                    </a:lnTo>
                    <a:lnTo>
                      <a:pt x="800" y="281"/>
                    </a:lnTo>
                    <a:lnTo>
                      <a:pt x="800" y="287"/>
                    </a:lnTo>
                    <a:lnTo>
                      <a:pt x="800" y="287"/>
                    </a:lnTo>
                    <a:lnTo>
                      <a:pt x="800" y="299"/>
                    </a:lnTo>
                    <a:lnTo>
                      <a:pt x="800" y="299"/>
                    </a:lnTo>
                    <a:lnTo>
                      <a:pt x="800" y="299"/>
                    </a:lnTo>
                    <a:lnTo>
                      <a:pt x="800" y="305"/>
                    </a:lnTo>
                    <a:lnTo>
                      <a:pt x="793" y="312"/>
                    </a:lnTo>
                    <a:lnTo>
                      <a:pt x="793" y="318"/>
                    </a:lnTo>
                    <a:lnTo>
                      <a:pt x="793" y="324"/>
                    </a:lnTo>
                    <a:lnTo>
                      <a:pt x="781" y="360"/>
                    </a:lnTo>
                    <a:lnTo>
                      <a:pt x="781" y="367"/>
                    </a:lnTo>
                    <a:lnTo>
                      <a:pt x="781" y="379"/>
                    </a:lnTo>
                    <a:lnTo>
                      <a:pt x="775" y="409"/>
                    </a:lnTo>
                    <a:lnTo>
                      <a:pt x="775" y="409"/>
                    </a:lnTo>
                    <a:lnTo>
                      <a:pt x="775" y="409"/>
                    </a:lnTo>
                    <a:lnTo>
                      <a:pt x="775" y="409"/>
                    </a:lnTo>
                    <a:lnTo>
                      <a:pt x="775" y="415"/>
                    </a:lnTo>
                    <a:lnTo>
                      <a:pt x="775" y="415"/>
                    </a:lnTo>
                    <a:lnTo>
                      <a:pt x="769" y="415"/>
                    </a:lnTo>
                    <a:lnTo>
                      <a:pt x="769" y="415"/>
                    </a:lnTo>
                    <a:lnTo>
                      <a:pt x="769" y="415"/>
                    </a:lnTo>
                    <a:lnTo>
                      <a:pt x="775" y="415"/>
                    </a:lnTo>
                    <a:lnTo>
                      <a:pt x="775" y="415"/>
                    </a:lnTo>
                    <a:lnTo>
                      <a:pt x="775" y="422"/>
                    </a:lnTo>
                    <a:lnTo>
                      <a:pt x="775" y="422"/>
                    </a:lnTo>
                    <a:lnTo>
                      <a:pt x="775" y="422"/>
                    </a:lnTo>
                    <a:lnTo>
                      <a:pt x="775" y="422"/>
                    </a:lnTo>
                    <a:lnTo>
                      <a:pt x="775" y="422"/>
                    </a:lnTo>
                    <a:lnTo>
                      <a:pt x="775" y="422"/>
                    </a:lnTo>
                    <a:lnTo>
                      <a:pt x="775" y="422"/>
                    </a:lnTo>
                    <a:lnTo>
                      <a:pt x="775" y="428"/>
                    </a:lnTo>
                    <a:lnTo>
                      <a:pt x="775" y="428"/>
                    </a:lnTo>
                    <a:lnTo>
                      <a:pt x="775" y="428"/>
                    </a:lnTo>
                    <a:lnTo>
                      <a:pt x="775" y="428"/>
                    </a:lnTo>
                    <a:lnTo>
                      <a:pt x="775" y="428"/>
                    </a:lnTo>
                    <a:lnTo>
                      <a:pt x="775" y="428"/>
                    </a:lnTo>
                    <a:lnTo>
                      <a:pt x="775" y="434"/>
                    </a:lnTo>
                    <a:lnTo>
                      <a:pt x="775" y="434"/>
                    </a:lnTo>
                    <a:lnTo>
                      <a:pt x="775" y="434"/>
                    </a:lnTo>
                    <a:lnTo>
                      <a:pt x="775" y="434"/>
                    </a:lnTo>
                    <a:lnTo>
                      <a:pt x="775" y="434"/>
                    </a:lnTo>
                    <a:lnTo>
                      <a:pt x="775" y="440"/>
                    </a:lnTo>
                    <a:lnTo>
                      <a:pt x="775" y="440"/>
                    </a:lnTo>
                    <a:lnTo>
                      <a:pt x="775" y="440"/>
                    </a:lnTo>
                    <a:lnTo>
                      <a:pt x="775" y="446"/>
                    </a:lnTo>
                    <a:lnTo>
                      <a:pt x="775" y="446"/>
                    </a:lnTo>
                    <a:lnTo>
                      <a:pt x="775" y="446"/>
                    </a:lnTo>
                    <a:lnTo>
                      <a:pt x="775" y="446"/>
                    </a:lnTo>
                    <a:lnTo>
                      <a:pt x="775" y="446"/>
                    </a:lnTo>
                    <a:lnTo>
                      <a:pt x="769" y="446"/>
                    </a:lnTo>
                    <a:lnTo>
                      <a:pt x="769" y="446"/>
                    </a:lnTo>
                    <a:lnTo>
                      <a:pt x="769" y="446"/>
                    </a:lnTo>
                    <a:lnTo>
                      <a:pt x="775" y="446"/>
                    </a:lnTo>
                    <a:lnTo>
                      <a:pt x="775" y="446"/>
                    </a:lnTo>
                    <a:lnTo>
                      <a:pt x="775" y="452"/>
                    </a:lnTo>
                    <a:lnTo>
                      <a:pt x="775" y="452"/>
                    </a:lnTo>
                    <a:lnTo>
                      <a:pt x="775" y="452"/>
                    </a:lnTo>
                    <a:lnTo>
                      <a:pt x="775" y="458"/>
                    </a:lnTo>
                    <a:lnTo>
                      <a:pt x="775" y="458"/>
                    </a:lnTo>
                    <a:lnTo>
                      <a:pt x="769" y="458"/>
                    </a:lnTo>
                    <a:lnTo>
                      <a:pt x="769" y="458"/>
                    </a:lnTo>
                    <a:lnTo>
                      <a:pt x="763" y="458"/>
                    </a:lnTo>
                    <a:lnTo>
                      <a:pt x="763" y="452"/>
                    </a:lnTo>
                    <a:lnTo>
                      <a:pt x="751" y="452"/>
                    </a:lnTo>
                    <a:lnTo>
                      <a:pt x="739" y="452"/>
                    </a:lnTo>
                    <a:lnTo>
                      <a:pt x="739" y="452"/>
                    </a:lnTo>
                    <a:lnTo>
                      <a:pt x="739" y="446"/>
                    </a:lnTo>
                    <a:lnTo>
                      <a:pt x="732" y="446"/>
                    </a:lnTo>
                    <a:lnTo>
                      <a:pt x="726" y="446"/>
                    </a:lnTo>
                    <a:lnTo>
                      <a:pt x="726" y="446"/>
                    </a:lnTo>
                    <a:lnTo>
                      <a:pt x="720" y="446"/>
                    </a:lnTo>
                    <a:lnTo>
                      <a:pt x="708" y="446"/>
                    </a:lnTo>
                    <a:lnTo>
                      <a:pt x="696" y="440"/>
                    </a:lnTo>
                    <a:lnTo>
                      <a:pt x="690" y="440"/>
                    </a:lnTo>
                    <a:lnTo>
                      <a:pt x="678" y="434"/>
                    </a:lnTo>
                    <a:lnTo>
                      <a:pt x="678" y="434"/>
                    </a:lnTo>
                    <a:lnTo>
                      <a:pt x="671" y="434"/>
                    </a:lnTo>
                    <a:lnTo>
                      <a:pt x="665" y="434"/>
                    </a:lnTo>
                    <a:lnTo>
                      <a:pt x="665" y="434"/>
                    </a:lnTo>
                    <a:lnTo>
                      <a:pt x="665" y="434"/>
                    </a:lnTo>
                    <a:lnTo>
                      <a:pt x="659" y="434"/>
                    </a:lnTo>
                    <a:lnTo>
                      <a:pt x="647" y="428"/>
                    </a:lnTo>
                    <a:lnTo>
                      <a:pt x="647" y="428"/>
                    </a:lnTo>
                    <a:lnTo>
                      <a:pt x="641" y="428"/>
                    </a:lnTo>
                    <a:lnTo>
                      <a:pt x="641" y="428"/>
                    </a:lnTo>
                    <a:lnTo>
                      <a:pt x="635" y="428"/>
                    </a:lnTo>
                    <a:lnTo>
                      <a:pt x="629" y="422"/>
                    </a:lnTo>
                    <a:lnTo>
                      <a:pt x="616" y="422"/>
                    </a:lnTo>
                    <a:lnTo>
                      <a:pt x="610" y="422"/>
                    </a:lnTo>
                    <a:lnTo>
                      <a:pt x="610" y="422"/>
                    </a:lnTo>
                    <a:lnTo>
                      <a:pt x="604" y="422"/>
                    </a:lnTo>
                    <a:lnTo>
                      <a:pt x="604" y="422"/>
                    </a:lnTo>
                    <a:lnTo>
                      <a:pt x="604" y="422"/>
                    </a:lnTo>
                    <a:lnTo>
                      <a:pt x="598" y="422"/>
                    </a:lnTo>
                    <a:lnTo>
                      <a:pt x="592" y="422"/>
                    </a:lnTo>
                    <a:lnTo>
                      <a:pt x="592" y="422"/>
                    </a:lnTo>
                    <a:lnTo>
                      <a:pt x="592" y="422"/>
                    </a:lnTo>
                    <a:lnTo>
                      <a:pt x="586" y="422"/>
                    </a:lnTo>
                    <a:lnTo>
                      <a:pt x="580" y="422"/>
                    </a:lnTo>
                    <a:lnTo>
                      <a:pt x="580" y="422"/>
                    </a:lnTo>
                    <a:lnTo>
                      <a:pt x="574" y="422"/>
                    </a:lnTo>
                    <a:lnTo>
                      <a:pt x="568" y="422"/>
                    </a:lnTo>
                    <a:lnTo>
                      <a:pt x="568" y="422"/>
                    </a:lnTo>
                    <a:lnTo>
                      <a:pt x="562" y="415"/>
                    </a:lnTo>
                    <a:lnTo>
                      <a:pt x="562" y="415"/>
                    </a:lnTo>
                    <a:lnTo>
                      <a:pt x="562" y="415"/>
                    </a:lnTo>
                    <a:lnTo>
                      <a:pt x="555" y="422"/>
                    </a:lnTo>
                    <a:lnTo>
                      <a:pt x="543" y="422"/>
                    </a:lnTo>
                    <a:lnTo>
                      <a:pt x="543" y="422"/>
                    </a:lnTo>
                    <a:lnTo>
                      <a:pt x="537" y="422"/>
                    </a:lnTo>
                    <a:lnTo>
                      <a:pt x="537" y="422"/>
                    </a:lnTo>
                    <a:lnTo>
                      <a:pt x="537" y="422"/>
                    </a:lnTo>
                    <a:lnTo>
                      <a:pt x="531" y="422"/>
                    </a:lnTo>
                    <a:lnTo>
                      <a:pt x="525" y="422"/>
                    </a:lnTo>
                    <a:lnTo>
                      <a:pt x="519" y="422"/>
                    </a:lnTo>
                    <a:lnTo>
                      <a:pt x="513" y="422"/>
                    </a:lnTo>
                    <a:lnTo>
                      <a:pt x="513" y="422"/>
                    </a:lnTo>
                    <a:lnTo>
                      <a:pt x="507" y="428"/>
                    </a:lnTo>
                    <a:lnTo>
                      <a:pt x="501" y="428"/>
                    </a:lnTo>
                    <a:lnTo>
                      <a:pt x="501" y="428"/>
                    </a:lnTo>
                    <a:lnTo>
                      <a:pt x="494" y="428"/>
                    </a:lnTo>
                    <a:lnTo>
                      <a:pt x="494" y="428"/>
                    </a:lnTo>
                    <a:lnTo>
                      <a:pt x="488" y="422"/>
                    </a:lnTo>
                    <a:lnTo>
                      <a:pt x="482" y="422"/>
                    </a:lnTo>
                    <a:lnTo>
                      <a:pt x="482" y="422"/>
                    </a:lnTo>
                    <a:lnTo>
                      <a:pt x="482" y="415"/>
                    </a:lnTo>
                    <a:lnTo>
                      <a:pt x="476" y="415"/>
                    </a:lnTo>
                    <a:lnTo>
                      <a:pt x="476" y="415"/>
                    </a:lnTo>
                    <a:lnTo>
                      <a:pt x="470" y="415"/>
                    </a:lnTo>
                    <a:lnTo>
                      <a:pt x="470" y="415"/>
                    </a:lnTo>
                    <a:lnTo>
                      <a:pt x="470" y="415"/>
                    </a:lnTo>
                    <a:lnTo>
                      <a:pt x="464" y="415"/>
                    </a:lnTo>
                    <a:lnTo>
                      <a:pt x="458" y="422"/>
                    </a:lnTo>
                    <a:lnTo>
                      <a:pt x="452" y="422"/>
                    </a:lnTo>
                    <a:lnTo>
                      <a:pt x="452" y="422"/>
                    </a:lnTo>
                    <a:lnTo>
                      <a:pt x="446" y="422"/>
                    </a:lnTo>
                    <a:lnTo>
                      <a:pt x="446" y="415"/>
                    </a:lnTo>
                    <a:lnTo>
                      <a:pt x="446" y="422"/>
                    </a:lnTo>
                    <a:lnTo>
                      <a:pt x="446" y="422"/>
                    </a:lnTo>
                    <a:lnTo>
                      <a:pt x="446" y="415"/>
                    </a:lnTo>
                    <a:lnTo>
                      <a:pt x="439" y="415"/>
                    </a:lnTo>
                    <a:lnTo>
                      <a:pt x="439" y="415"/>
                    </a:lnTo>
                    <a:lnTo>
                      <a:pt x="439" y="415"/>
                    </a:lnTo>
                    <a:lnTo>
                      <a:pt x="433" y="422"/>
                    </a:lnTo>
                    <a:lnTo>
                      <a:pt x="433" y="422"/>
                    </a:lnTo>
                    <a:lnTo>
                      <a:pt x="433" y="422"/>
                    </a:lnTo>
                    <a:lnTo>
                      <a:pt x="433" y="422"/>
                    </a:lnTo>
                    <a:lnTo>
                      <a:pt x="427" y="422"/>
                    </a:lnTo>
                    <a:lnTo>
                      <a:pt x="427" y="422"/>
                    </a:lnTo>
                    <a:lnTo>
                      <a:pt x="427" y="415"/>
                    </a:lnTo>
                    <a:lnTo>
                      <a:pt x="427" y="415"/>
                    </a:lnTo>
                    <a:lnTo>
                      <a:pt x="427" y="415"/>
                    </a:lnTo>
                    <a:lnTo>
                      <a:pt x="427" y="409"/>
                    </a:lnTo>
                    <a:lnTo>
                      <a:pt x="427" y="409"/>
                    </a:lnTo>
                    <a:lnTo>
                      <a:pt x="421" y="409"/>
                    </a:lnTo>
                    <a:lnTo>
                      <a:pt x="421" y="403"/>
                    </a:lnTo>
                    <a:lnTo>
                      <a:pt x="421" y="403"/>
                    </a:lnTo>
                    <a:lnTo>
                      <a:pt x="415" y="403"/>
                    </a:lnTo>
                    <a:lnTo>
                      <a:pt x="415" y="403"/>
                    </a:lnTo>
                    <a:lnTo>
                      <a:pt x="415" y="403"/>
                    </a:lnTo>
                    <a:lnTo>
                      <a:pt x="409" y="403"/>
                    </a:lnTo>
                    <a:lnTo>
                      <a:pt x="409" y="397"/>
                    </a:lnTo>
                    <a:lnTo>
                      <a:pt x="403" y="397"/>
                    </a:lnTo>
                    <a:lnTo>
                      <a:pt x="397" y="397"/>
                    </a:lnTo>
                    <a:lnTo>
                      <a:pt x="391" y="397"/>
                    </a:lnTo>
                    <a:lnTo>
                      <a:pt x="391" y="397"/>
                    </a:lnTo>
                    <a:lnTo>
                      <a:pt x="391" y="397"/>
                    </a:lnTo>
                    <a:lnTo>
                      <a:pt x="385" y="391"/>
                    </a:lnTo>
                    <a:lnTo>
                      <a:pt x="378" y="397"/>
                    </a:lnTo>
                    <a:lnTo>
                      <a:pt x="372" y="397"/>
                    </a:lnTo>
                    <a:lnTo>
                      <a:pt x="372" y="397"/>
                    </a:lnTo>
                    <a:lnTo>
                      <a:pt x="372" y="397"/>
                    </a:lnTo>
                    <a:lnTo>
                      <a:pt x="372" y="397"/>
                    </a:lnTo>
                    <a:lnTo>
                      <a:pt x="366" y="397"/>
                    </a:lnTo>
                    <a:lnTo>
                      <a:pt x="366" y="397"/>
                    </a:lnTo>
                    <a:lnTo>
                      <a:pt x="366" y="397"/>
                    </a:lnTo>
                    <a:lnTo>
                      <a:pt x="366" y="397"/>
                    </a:lnTo>
                    <a:lnTo>
                      <a:pt x="360" y="397"/>
                    </a:lnTo>
                    <a:lnTo>
                      <a:pt x="360" y="397"/>
                    </a:lnTo>
                    <a:lnTo>
                      <a:pt x="354" y="403"/>
                    </a:lnTo>
                    <a:lnTo>
                      <a:pt x="354" y="403"/>
                    </a:lnTo>
                    <a:lnTo>
                      <a:pt x="354" y="403"/>
                    </a:lnTo>
                    <a:lnTo>
                      <a:pt x="354" y="403"/>
                    </a:lnTo>
                    <a:lnTo>
                      <a:pt x="348" y="403"/>
                    </a:lnTo>
                    <a:lnTo>
                      <a:pt x="348" y="403"/>
                    </a:lnTo>
                    <a:lnTo>
                      <a:pt x="342" y="403"/>
                    </a:lnTo>
                    <a:lnTo>
                      <a:pt x="342" y="403"/>
                    </a:lnTo>
                    <a:lnTo>
                      <a:pt x="342" y="403"/>
                    </a:lnTo>
                    <a:lnTo>
                      <a:pt x="336" y="403"/>
                    </a:lnTo>
                    <a:lnTo>
                      <a:pt x="336" y="397"/>
                    </a:lnTo>
                    <a:lnTo>
                      <a:pt x="336" y="397"/>
                    </a:lnTo>
                    <a:lnTo>
                      <a:pt x="336" y="397"/>
                    </a:lnTo>
                    <a:lnTo>
                      <a:pt x="330" y="397"/>
                    </a:lnTo>
                    <a:lnTo>
                      <a:pt x="330" y="397"/>
                    </a:lnTo>
                    <a:lnTo>
                      <a:pt x="330" y="391"/>
                    </a:lnTo>
                    <a:lnTo>
                      <a:pt x="324" y="391"/>
                    </a:lnTo>
                    <a:lnTo>
                      <a:pt x="324" y="391"/>
                    </a:lnTo>
                    <a:lnTo>
                      <a:pt x="324" y="391"/>
                    </a:lnTo>
                    <a:lnTo>
                      <a:pt x="324" y="391"/>
                    </a:lnTo>
                    <a:lnTo>
                      <a:pt x="317" y="391"/>
                    </a:lnTo>
                    <a:lnTo>
                      <a:pt x="317" y="385"/>
                    </a:lnTo>
                    <a:lnTo>
                      <a:pt x="311" y="385"/>
                    </a:lnTo>
                    <a:lnTo>
                      <a:pt x="311" y="385"/>
                    </a:lnTo>
                    <a:lnTo>
                      <a:pt x="311" y="385"/>
                    </a:lnTo>
                    <a:lnTo>
                      <a:pt x="311" y="379"/>
                    </a:lnTo>
                    <a:lnTo>
                      <a:pt x="305" y="379"/>
                    </a:lnTo>
                    <a:lnTo>
                      <a:pt x="305" y="379"/>
                    </a:lnTo>
                    <a:lnTo>
                      <a:pt x="305" y="373"/>
                    </a:lnTo>
                    <a:lnTo>
                      <a:pt x="305" y="373"/>
                    </a:lnTo>
                    <a:lnTo>
                      <a:pt x="311" y="373"/>
                    </a:lnTo>
                    <a:lnTo>
                      <a:pt x="311" y="367"/>
                    </a:lnTo>
                    <a:lnTo>
                      <a:pt x="311" y="367"/>
                    </a:lnTo>
                    <a:lnTo>
                      <a:pt x="311" y="360"/>
                    </a:lnTo>
                    <a:lnTo>
                      <a:pt x="311" y="360"/>
                    </a:lnTo>
                    <a:lnTo>
                      <a:pt x="311" y="360"/>
                    </a:lnTo>
                    <a:lnTo>
                      <a:pt x="311" y="354"/>
                    </a:lnTo>
                    <a:lnTo>
                      <a:pt x="311" y="354"/>
                    </a:lnTo>
                    <a:lnTo>
                      <a:pt x="311" y="348"/>
                    </a:lnTo>
                    <a:lnTo>
                      <a:pt x="311" y="348"/>
                    </a:lnTo>
                    <a:lnTo>
                      <a:pt x="311" y="342"/>
                    </a:lnTo>
                    <a:lnTo>
                      <a:pt x="311" y="342"/>
                    </a:lnTo>
                    <a:lnTo>
                      <a:pt x="311" y="336"/>
                    </a:lnTo>
                    <a:lnTo>
                      <a:pt x="311" y="336"/>
                    </a:lnTo>
                    <a:lnTo>
                      <a:pt x="311" y="330"/>
                    </a:lnTo>
                    <a:lnTo>
                      <a:pt x="311" y="330"/>
                    </a:lnTo>
                    <a:lnTo>
                      <a:pt x="305" y="324"/>
                    </a:lnTo>
                    <a:lnTo>
                      <a:pt x="305" y="318"/>
                    </a:lnTo>
                    <a:lnTo>
                      <a:pt x="299" y="318"/>
                    </a:lnTo>
                    <a:lnTo>
                      <a:pt x="299" y="318"/>
                    </a:lnTo>
                    <a:lnTo>
                      <a:pt x="299" y="318"/>
                    </a:lnTo>
                    <a:lnTo>
                      <a:pt x="299" y="318"/>
                    </a:lnTo>
                    <a:lnTo>
                      <a:pt x="299" y="312"/>
                    </a:lnTo>
                    <a:lnTo>
                      <a:pt x="293" y="312"/>
                    </a:lnTo>
                    <a:lnTo>
                      <a:pt x="293" y="312"/>
                    </a:lnTo>
                    <a:lnTo>
                      <a:pt x="287" y="312"/>
                    </a:lnTo>
                    <a:lnTo>
                      <a:pt x="287" y="312"/>
                    </a:lnTo>
                    <a:lnTo>
                      <a:pt x="281" y="312"/>
                    </a:lnTo>
                    <a:lnTo>
                      <a:pt x="281" y="312"/>
                    </a:lnTo>
                    <a:lnTo>
                      <a:pt x="281" y="312"/>
                    </a:lnTo>
                    <a:lnTo>
                      <a:pt x="275" y="312"/>
                    </a:lnTo>
                    <a:lnTo>
                      <a:pt x="275" y="305"/>
                    </a:lnTo>
                    <a:lnTo>
                      <a:pt x="275" y="299"/>
                    </a:lnTo>
                    <a:lnTo>
                      <a:pt x="275" y="299"/>
                    </a:lnTo>
                    <a:lnTo>
                      <a:pt x="275" y="293"/>
                    </a:lnTo>
                    <a:lnTo>
                      <a:pt x="269" y="293"/>
                    </a:lnTo>
                    <a:lnTo>
                      <a:pt x="269" y="293"/>
                    </a:lnTo>
                    <a:lnTo>
                      <a:pt x="269" y="293"/>
                    </a:lnTo>
                    <a:lnTo>
                      <a:pt x="269" y="293"/>
                    </a:lnTo>
                    <a:lnTo>
                      <a:pt x="269" y="293"/>
                    </a:lnTo>
                    <a:lnTo>
                      <a:pt x="263" y="293"/>
                    </a:lnTo>
                    <a:lnTo>
                      <a:pt x="263" y="293"/>
                    </a:lnTo>
                    <a:lnTo>
                      <a:pt x="263" y="293"/>
                    </a:lnTo>
                    <a:lnTo>
                      <a:pt x="263" y="293"/>
                    </a:lnTo>
                    <a:lnTo>
                      <a:pt x="256" y="293"/>
                    </a:lnTo>
                    <a:lnTo>
                      <a:pt x="256" y="287"/>
                    </a:lnTo>
                    <a:lnTo>
                      <a:pt x="256" y="287"/>
                    </a:lnTo>
                    <a:lnTo>
                      <a:pt x="256" y="287"/>
                    </a:lnTo>
                    <a:lnTo>
                      <a:pt x="256" y="287"/>
                    </a:lnTo>
                    <a:lnTo>
                      <a:pt x="256" y="287"/>
                    </a:lnTo>
                    <a:lnTo>
                      <a:pt x="250" y="287"/>
                    </a:lnTo>
                    <a:lnTo>
                      <a:pt x="250" y="287"/>
                    </a:lnTo>
                    <a:lnTo>
                      <a:pt x="250" y="287"/>
                    </a:lnTo>
                    <a:lnTo>
                      <a:pt x="250" y="287"/>
                    </a:lnTo>
                    <a:lnTo>
                      <a:pt x="250" y="287"/>
                    </a:lnTo>
                    <a:lnTo>
                      <a:pt x="250" y="287"/>
                    </a:lnTo>
                    <a:lnTo>
                      <a:pt x="250" y="287"/>
                    </a:lnTo>
                    <a:lnTo>
                      <a:pt x="244" y="287"/>
                    </a:lnTo>
                    <a:lnTo>
                      <a:pt x="238" y="287"/>
                    </a:lnTo>
                    <a:lnTo>
                      <a:pt x="238" y="287"/>
                    </a:lnTo>
                    <a:lnTo>
                      <a:pt x="232" y="281"/>
                    </a:lnTo>
                    <a:lnTo>
                      <a:pt x="232" y="281"/>
                    </a:lnTo>
                    <a:lnTo>
                      <a:pt x="232" y="281"/>
                    </a:lnTo>
                    <a:lnTo>
                      <a:pt x="232" y="281"/>
                    </a:lnTo>
                    <a:lnTo>
                      <a:pt x="232" y="275"/>
                    </a:lnTo>
                    <a:lnTo>
                      <a:pt x="232" y="275"/>
                    </a:lnTo>
                    <a:lnTo>
                      <a:pt x="232" y="275"/>
                    </a:lnTo>
                    <a:lnTo>
                      <a:pt x="226" y="281"/>
                    </a:lnTo>
                    <a:lnTo>
                      <a:pt x="226" y="281"/>
                    </a:lnTo>
                    <a:lnTo>
                      <a:pt x="226" y="281"/>
                    </a:lnTo>
                    <a:lnTo>
                      <a:pt x="226" y="281"/>
                    </a:lnTo>
                    <a:lnTo>
                      <a:pt x="226" y="281"/>
                    </a:lnTo>
                    <a:lnTo>
                      <a:pt x="226" y="281"/>
                    </a:lnTo>
                    <a:lnTo>
                      <a:pt x="226" y="281"/>
                    </a:lnTo>
                    <a:lnTo>
                      <a:pt x="226" y="275"/>
                    </a:lnTo>
                    <a:lnTo>
                      <a:pt x="226" y="275"/>
                    </a:lnTo>
                    <a:lnTo>
                      <a:pt x="232" y="269"/>
                    </a:lnTo>
                    <a:lnTo>
                      <a:pt x="232" y="269"/>
                    </a:lnTo>
                    <a:lnTo>
                      <a:pt x="232" y="257"/>
                    </a:lnTo>
                    <a:lnTo>
                      <a:pt x="238" y="251"/>
                    </a:lnTo>
                    <a:lnTo>
                      <a:pt x="238" y="244"/>
                    </a:lnTo>
                    <a:lnTo>
                      <a:pt x="238" y="238"/>
                    </a:lnTo>
                    <a:lnTo>
                      <a:pt x="238" y="238"/>
                    </a:lnTo>
                    <a:lnTo>
                      <a:pt x="238" y="238"/>
                    </a:lnTo>
                    <a:lnTo>
                      <a:pt x="238" y="244"/>
                    </a:lnTo>
                    <a:lnTo>
                      <a:pt x="238" y="244"/>
                    </a:lnTo>
                    <a:lnTo>
                      <a:pt x="238" y="244"/>
                    </a:lnTo>
                    <a:lnTo>
                      <a:pt x="238" y="244"/>
                    </a:lnTo>
                    <a:lnTo>
                      <a:pt x="238" y="244"/>
                    </a:lnTo>
                    <a:lnTo>
                      <a:pt x="238" y="251"/>
                    </a:lnTo>
                    <a:lnTo>
                      <a:pt x="238" y="251"/>
                    </a:lnTo>
                    <a:lnTo>
                      <a:pt x="238" y="257"/>
                    </a:lnTo>
                    <a:lnTo>
                      <a:pt x="238" y="263"/>
                    </a:lnTo>
                    <a:lnTo>
                      <a:pt x="238" y="263"/>
                    </a:lnTo>
                    <a:lnTo>
                      <a:pt x="238" y="263"/>
                    </a:lnTo>
                    <a:lnTo>
                      <a:pt x="238" y="263"/>
                    </a:lnTo>
                    <a:lnTo>
                      <a:pt x="238" y="257"/>
                    </a:lnTo>
                    <a:lnTo>
                      <a:pt x="238" y="257"/>
                    </a:lnTo>
                    <a:lnTo>
                      <a:pt x="238" y="257"/>
                    </a:lnTo>
                    <a:lnTo>
                      <a:pt x="238" y="257"/>
                    </a:lnTo>
                    <a:lnTo>
                      <a:pt x="238" y="263"/>
                    </a:lnTo>
                    <a:lnTo>
                      <a:pt x="244" y="263"/>
                    </a:lnTo>
                    <a:lnTo>
                      <a:pt x="244" y="257"/>
                    </a:lnTo>
                    <a:lnTo>
                      <a:pt x="250" y="257"/>
                    </a:lnTo>
                    <a:lnTo>
                      <a:pt x="250" y="257"/>
                    </a:lnTo>
                    <a:lnTo>
                      <a:pt x="250" y="251"/>
                    </a:lnTo>
                    <a:lnTo>
                      <a:pt x="244" y="251"/>
                    </a:lnTo>
                    <a:lnTo>
                      <a:pt x="244" y="251"/>
                    </a:lnTo>
                    <a:lnTo>
                      <a:pt x="244" y="251"/>
                    </a:lnTo>
                    <a:lnTo>
                      <a:pt x="244" y="251"/>
                    </a:lnTo>
                    <a:lnTo>
                      <a:pt x="244" y="244"/>
                    </a:lnTo>
                    <a:lnTo>
                      <a:pt x="244" y="244"/>
                    </a:lnTo>
                    <a:lnTo>
                      <a:pt x="244" y="244"/>
                    </a:lnTo>
                    <a:lnTo>
                      <a:pt x="250" y="244"/>
                    </a:lnTo>
                    <a:lnTo>
                      <a:pt x="250" y="244"/>
                    </a:lnTo>
                    <a:lnTo>
                      <a:pt x="250" y="238"/>
                    </a:lnTo>
                    <a:lnTo>
                      <a:pt x="250" y="238"/>
                    </a:lnTo>
                    <a:lnTo>
                      <a:pt x="250" y="238"/>
                    </a:lnTo>
                    <a:lnTo>
                      <a:pt x="256" y="238"/>
                    </a:lnTo>
                    <a:lnTo>
                      <a:pt x="256" y="238"/>
                    </a:lnTo>
                    <a:lnTo>
                      <a:pt x="256" y="238"/>
                    </a:lnTo>
                    <a:lnTo>
                      <a:pt x="256" y="238"/>
                    </a:lnTo>
                    <a:lnTo>
                      <a:pt x="256" y="232"/>
                    </a:lnTo>
                    <a:lnTo>
                      <a:pt x="256" y="232"/>
                    </a:lnTo>
                    <a:lnTo>
                      <a:pt x="250" y="232"/>
                    </a:lnTo>
                    <a:lnTo>
                      <a:pt x="250" y="232"/>
                    </a:lnTo>
                    <a:lnTo>
                      <a:pt x="250" y="232"/>
                    </a:lnTo>
                    <a:lnTo>
                      <a:pt x="250" y="232"/>
                    </a:lnTo>
                    <a:lnTo>
                      <a:pt x="250" y="232"/>
                    </a:lnTo>
                    <a:lnTo>
                      <a:pt x="250" y="232"/>
                    </a:lnTo>
                    <a:lnTo>
                      <a:pt x="250" y="232"/>
                    </a:lnTo>
                    <a:lnTo>
                      <a:pt x="250" y="232"/>
                    </a:lnTo>
                    <a:lnTo>
                      <a:pt x="250" y="238"/>
                    </a:lnTo>
                    <a:lnTo>
                      <a:pt x="244" y="238"/>
                    </a:lnTo>
                    <a:lnTo>
                      <a:pt x="244" y="232"/>
                    </a:lnTo>
                    <a:lnTo>
                      <a:pt x="244" y="238"/>
                    </a:lnTo>
                    <a:lnTo>
                      <a:pt x="244" y="232"/>
                    </a:lnTo>
                    <a:lnTo>
                      <a:pt x="244" y="232"/>
                    </a:lnTo>
                    <a:lnTo>
                      <a:pt x="244" y="232"/>
                    </a:lnTo>
                    <a:lnTo>
                      <a:pt x="238" y="232"/>
                    </a:lnTo>
                    <a:lnTo>
                      <a:pt x="238" y="226"/>
                    </a:lnTo>
                    <a:lnTo>
                      <a:pt x="238" y="226"/>
                    </a:lnTo>
                    <a:lnTo>
                      <a:pt x="238" y="226"/>
                    </a:lnTo>
                    <a:lnTo>
                      <a:pt x="244" y="220"/>
                    </a:lnTo>
                    <a:lnTo>
                      <a:pt x="244" y="220"/>
                    </a:lnTo>
                    <a:lnTo>
                      <a:pt x="244" y="214"/>
                    </a:lnTo>
                    <a:lnTo>
                      <a:pt x="244" y="208"/>
                    </a:lnTo>
                    <a:lnTo>
                      <a:pt x="244" y="208"/>
                    </a:lnTo>
                    <a:lnTo>
                      <a:pt x="244" y="208"/>
                    </a:lnTo>
                    <a:lnTo>
                      <a:pt x="244" y="214"/>
                    </a:lnTo>
                    <a:lnTo>
                      <a:pt x="244" y="214"/>
                    </a:lnTo>
                    <a:lnTo>
                      <a:pt x="244" y="214"/>
                    </a:lnTo>
                    <a:lnTo>
                      <a:pt x="244" y="214"/>
                    </a:lnTo>
                    <a:lnTo>
                      <a:pt x="244" y="214"/>
                    </a:lnTo>
                    <a:lnTo>
                      <a:pt x="250" y="214"/>
                    </a:lnTo>
                    <a:lnTo>
                      <a:pt x="250" y="214"/>
                    </a:lnTo>
                    <a:lnTo>
                      <a:pt x="250" y="214"/>
                    </a:lnTo>
                    <a:lnTo>
                      <a:pt x="250" y="214"/>
                    </a:lnTo>
                    <a:lnTo>
                      <a:pt x="256" y="214"/>
                    </a:lnTo>
                    <a:lnTo>
                      <a:pt x="256" y="214"/>
                    </a:lnTo>
                    <a:lnTo>
                      <a:pt x="263" y="214"/>
                    </a:lnTo>
                    <a:lnTo>
                      <a:pt x="263" y="214"/>
                    </a:lnTo>
                    <a:lnTo>
                      <a:pt x="263" y="214"/>
                    </a:lnTo>
                    <a:lnTo>
                      <a:pt x="263" y="208"/>
                    </a:lnTo>
                    <a:lnTo>
                      <a:pt x="263" y="208"/>
                    </a:lnTo>
                    <a:lnTo>
                      <a:pt x="263" y="208"/>
                    </a:lnTo>
                    <a:lnTo>
                      <a:pt x="256" y="208"/>
                    </a:lnTo>
                    <a:lnTo>
                      <a:pt x="256" y="208"/>
                    </a:lnTo>
                    <a:lnTo>
                      <a:pt x="256" y="202"/>
                    </a:lnTo>
                    <a:lnTo>
                      <a:pt x="256" y="202"/>
                    </a:lnTo>
                    <a:lnTo>
                      <a:pt x="256" y="202"/>
                    </a:lnTo>
                    <a:lnTo>
                      <a:pt x="256" y="202"/>
                    </a:lnTo>
                    <a:lnTo>
                      <a:pt x="256" y="202"/>
                    </a:lnTo>
                    <a:lnTo>
                      <a:pt x="256" y="202"/>
                    </a:lnTo>
                    <a:lnTo>
                      <a:pt x="256" y="196"/>
                    </a:lnTo>
                    <a:lnTo>
                      <a:pt x="250" y="196"/>
                    </a:lnTo>
                    <a:lnTo>
                      <a:pt x="250" y="196"/>
                    </a:lnTo>
                    <a:lnTo>
                      <a:pt x="250" y="196"/>
                    </a:lnTo>
                    <a:lnTo>
                      <a:pt x="244" y="196"/>
                    </a:lnTo>
                    <a:lnTo>
                      <a:pt x="244" y="196"/>
                    </a:lnTo>
                    <a:lnTo>
                      <a:pt x="244" y="202"/>
                    </a:lnTo>
                    <a:lnTo>
                      <a:pt x="244" y="202"/>
                    </a:lnTo>
                    <a:lnTo>
                      <a:pt x="244" y="208"/>
                    </a:lnTo>
                    <a:lnTo>
                      <a:pt x="244" y="208"/>
                    </a:lnTo>
                    <a:lnTo>
                      <a:pt x="238" y="208"/>
                    </a:lnTo>
                    <a:lnTo>
                      <a:pt x="238" y="208"/>
                    </a:lnTo>
                    <a:lnTo>
                      <a:pt x="238" y="208"/>
                    </a:lnTo>
                    <a:lnTo>
                      <a:pt x="238" y="202"/>
                    </a:lnTo>
                    <a:lnTo>
                      <a:pt x="244" y="202"/>
                    </a:lnTo>
                    <a:lnTo>
                      <a:pt x="244" y="189"/>
                    </a:lnTo>
                    <a:lnTo>
                      <a:pt x="244" y="189"/>
                    </a:lnTo>
                    <a:lnTo>
                      <a:pt x="244" y="183"/>
                    </a:lnTo>
                    <a:lnTo>
                      <a:pt x="244" y="183"/>
                    </a:lnTo>
                    <a:lnTo>
                      <a:pt x="244" y="183"/>
                    </a:lnTo>
                    <a:lnTo>
                      <a:pt x="244" y="183"/>
                    </a:lnTo>
                    <a:lnTo>
                      <a:pt x="244" y="177"/>
                    </a:lnTo>
                    <a:lnTo>
                      <a:pt x="244" y="171"/>
                    </a:lnTo>
                    <a:lnTo>
                      <a:pt x="244" y="165"/>
                    </a:lnTo>
                    <a:lnTo>
                      <a:pt x="244" y="165"/>
                    </a:lnTo>
                    <a:lnTo>
                      <a:pt x="244" y="165"/>
                    </a:lnTo>
                    <a:lnTo>
                      <a:pt x="244" y="165"/>
                    </a:lnTo>
                    <a:lnTo>
                      <a:pt x="244" y="159"/>
                    </a:lnTo>
                    <a:lnTo>
                      <a:pt x="244" y="159"/>
                    </a:lnTo>
                    <a:lnTo>
                      <a:pt x="244" y="159"/>
                    </a:lnTo>
                    <a:lnTo>
                      <a:pt x="244" y="159"/>
                    </a:lnTo>
                    <a:lnTo>
                      <a:pt x="244" y="159"/>
                    </a:lnTo>
                    <a:lnTo>
                      <a:pt x="244" y="153"/>
                    </a:lnTo>
                    <a:lnTo>
                      <a:pt x="244" y="153"/>
                    </a:lnTo>
                    <a:lnTo>
                      <a:pt x="244" y="147"/>
                    </a:lnTo>
                    <a:lnTo>
                      <a:pt x="244" y="141"/>
                    </a:lnTo>
                    <a:lnTo>
                      <a:pt x="244" y="134"/>
                    </a:lnTo>
                    <a:lnTo>
                      <a:pt x="250" y="128"/>
                    </a:lnTo>
                    <a:lnTo>
                      <a:pt x="250" y="128"/>
                    </a:lnTo>
                    <a:lnTo>
                      <a:pt x="250" y="128"/>
                    </a:lnTo>
                    <a:lnTo>
                      <a:pt x="250" y="122"/>
                    </a:lnTo>
                    <a:lnTo>
                      <a:pt x="250" y="122"/>
                    </a:lnTo>
                    <a:lnTo>
                      <a:pt x="250" y="116"/>
                    </a:lnTo>
                    <a:lnTo>
                      <a:pt x="250" y="110"/>
                    </a:lnTo>
                    <a:lnTo>
                      <a:pt x="250" y="110"/>
                    </a:lnTo>
                    <a:lnTo>
                      <a:pt x="250" y="110"/>
                    </a:lnTo>
                    <a:lnTo>
                      <a:pt x="244" y="110"/>
                    </a:lnTo>
                    <a:lnTo>
                      <a:pt x="244" y="104"/>
                    </a:lnTo>
                    <a:lnTo>
                      <a:pt x="244" y="104"/>
                    </a:lnTo>
                    <a:lnTo>
                      <a:pt x="244" y="98"/>
                    </a:lnTo>
                    <a:lnTo>
                      <a:pt x="244" y="98"/>
                    </a:lnTo>
                    <a:lnTo>
                      <a:pt x="244" y="98"/>
                    </a:lnTo>
                    <a:lnTo>
                      <a:pt x="244" y="98"/>
                    </a:lnTo>
                    <a:lnTo>
                      <a:pt x="244" y="98"/>
                    </a:lnTo>
                    <a:lnTo>
                      <a:pt x="244" y="98"/>
                    </a:lnTo>
                    <a:lnTo>
                      <a:pt x="238" y="92"/>
                    </a:lnTo>
                    <a:lnTo>
                      <a:pt x="238" y="92"/>
                    </a:lnTo>
                    <a:lnTo>
                      <a:pt x="238" y="92"/>
                    </a:lnTo>
                    <a:lnTo>
                      <a:pt x="238" y="92"/>
                    </a:lnTo>
                    <a:lnTo>
                      <a:pt x="238" y="86"/>
                    </a:lnTo>
                    <a:lnTo>
                      <a:pt x="238" y="86"/>
                    </a:lnTo>
                    <a:lnTo>
                      <a:pt x="238" y="86"/>
                    </a:lnTo>
                    <a:lnTo>
                      <a:pt x="238" y="80"/>
                    </a:lnTo>
                    <a:lnTo>
                      <a:pt x="238" y="80"/>
                    </a:lnTo>
                    <a:lnTo>
                      <a:pt x="238" y="73"/>
                    </a:lnTo>
                    <a:lnTo>
                      <a:pt x="238" y="73"/>
                    </a:lnTo>
                    <a:lnTo>
                      <a:pt x="238" y="73"/>
                    </a:lnTo>
                    <a:lnTo>
                      <a:pt x="238" y="67"/>
                    </a:lnTo>
                    <a:lnTo>
                      <a:pt x="238" y="67"/>
                    </a:lnTo>
                    <a:lnTo>
                      <a:pt x="238" y="67"/>
                    </a:lnTo>
                    <a:lnTo>
                      <a:pt x="238" y="67"/>
                    </a:lnTo>
                    <a:lnTo>
                      <a:pt x="238" y="61"/>
                    </a:lnTo>
                    <a:lnTo>
                      <a:pt x="238" y="61"/>
                    </a:lnTo>
                    <a:lnTo>
                      <a:pt x="238" y="55"/>
                    </a:lnTo>
                    <a:lnTo>
                      <a:pt x="244" y="55"/>
                    </a:lnTo>
                    <a:lnTo>
                      <a:pt x="244" y="55"/>
                    </a:lnTo>
                    <a:lnTo>
                      <a:pt x="244" y="55"/>
                    </a:lnTo>
                    <a:lnTo>
                      <a:pt x="244" y="55"/>
                    </a:lnTo>
                    <a:lnTo>
                      <a:pt x="244" y="49"/>
                    </a:lnTo>
                    <a:lnTo>
                      <a:pt x="244" y="49"/>
                    </a:lnTo>
                    <a:lnTo>
                      <a:pt x="244" y="49"/>
                    </a:lnTo>
                    <a:lnTo>
                      <a:pt x="244" y="49"/>
                    </a:lnTo>
                    <a:lnTo>
                      <a:pt x="250" y="43"/>
                    </a:lnTo>
                    <a:lnTo>
                      <a:pt x="250" y="43"/>
                    </a:lnTo>
                    <a:lnTo>
                      <a:pt x="250" y="43"/>
                    </a:lnTo>
                    <a:lnTo>
                      <a:pt x="250" y="43"/>
                    </a:lnTo>
                    <a:lnTo>
                      <a:pt x="250" y="37"/>
                    </a:lnTo>
                    <a:lnTo>
                      <a:pt x="250" y="37"/>
                    </a:lnTo>
                    <a:lnTo>
                      <a:pt x="250" y="37"/>
                    </a:lnTo>
                    <a:lnTo>
                      <a:pt x="244" y="37"/>
                    </a:lnTo>
                    <a:lnTo>
                      <a:pt x="244" y="31"/>
                    </a:lnTo>
                    <a:lnTo>
                      <a:pt x="250" y="31"/>
                    </a:lnTo>
                    <a:lnTo>
                      <a:pt x="250" y="31"/>
                    </a:lnTo>
                    <a:lnTo>
                      <a:pt x="250" y="31"/>
                    </a:lnTo>
                    <a:lnTo>
                      <a:pt x="250" y="37"/>
                    </a:lnTo>
                    <a:lnTo>
                      <a:pt x="256" y="37"/>
                    </a:lnTo>
                    <a:lnTo>
                      <a:pt x="256" y="37"/>
                    </a:lnTo>
                    <a:lnTo>
                      <a:pt x="256" y="37"/>
                    </a:lnTo>
                    <a:lnTo>
                      <a:pt x="256" y="37"/>
                    </a:lnTo>
                    <a:lnTo>
                      <a:pt x="256" y="37"/>
                    </a:lnTo>
                    <a:lnTo>
                      <a:pt x="256" y="37"/>
                    </a:lnTo>
                    <a:lnTo>
                      <a:pt x="263" y="43"/>
                    </a:lnTo>
                    <a:lnTo>
                      <a:pt x="263" y="43"/>
                    </a:lnTo>
                    <a:lnTo>
                      <a:pt x="263" y="43"/>
                    </a:lnTo>
                    <a:lnTo>
                      <a:pt x="263" y="43"/>
                    </a:lnTo>
                    <a:lnTo>
                      <a:pt x="269" y="49"/>
                    </a:lnTo>
                    <a:lnTo>
                      <a:pt x="269" y="49"/>
                    </a:lnTo>
                    <a:lnTo>
                      <a:pt x="269" y="55"/>
                    </a:lnTo>
                    <a:lnTo>
                      <a:pt x="275" y="55"/>
                    </a:lnTo>
                    <a:lnTo>
                      <a:pt x="275" y="55"/>
                    </a:lnTo>
                    <a:lnTo>
                      <a:pt x="275" y="55"/>
                    </a:lnTo>
                    <a:lnTo>
                      <a:pt x="275" y="55"/>
                    </a:lnTo>
                    <a:lnTo>
                      <a:pt x="275" y="61"/>
                    </a:lnTo>
                    <a:lnTo>
                      <a:pt x="281" y="61"/>
                    </a:lnTo>
                    <a:lnTo>
                      <a:pt x="281" y="55"/>
                    </a:lnTo>
                    <a:lnTo>
                      <a:pt x="281" y="61"/>
                    </a:lnTo>
                    <a:lnTo>
                      <a:pt x="281" y="61"/>
                    </a:lnTo>
                    <a:lnTo>
                      <a:pt x="281" y="61"/>
                    </a:lnTo>
                    <a:lnTo>
                      <a:pt x="287" y="67"/>
                    </a:lnTo>
                    <a:lnTo>
                      <a:pt x="287" y="67"/>
                    </a:lnTo>
                    <a:lnTo>
                      <a:pt x="287" y="67"/>
                    </a:lnTo>
                    <a:lnTo>
                      <a:pt x="287" y="67"/>
                    </a:lnTo>
                    <a:lnTo>
                      <a:pt x="287" y="67"/>
                    </a:lnTo>
                    <a:lnTo>
                      <a:pt x="287" y="67"/>
                    </a:lnTo>
                    <a:lnTo>
                      <a:pt x="293" y="73"/>
                    </a:lnTo>
                    <a:lnTo>
                      <a:pt x="293" y="73"/>
                    </a:lnTo>
                    <a:lnTo>
                      <a:pt x="299" y="73"/>
                    </a:lnTo>
                    <a:lnTo>
                      <a:pt x="299" y="80"/>
                    </a:lnTo>
                    <a:lnTo>
                      <a:pt x="299" y="80"/>
                    </a:lnTo>
                    <a:lnTo>
                      <a:pt x="305" y="80"/>
                    </a:lnTo>
                    <a:lnTo>
                      <a:pt x="305" y="80"/>
                    </a:lnTo>
                    <a:lnTo>
                      <a:pt x="305" y="80"/>
                    </a:lnTo>
                    <a:lnTo>
                      <a:pt x="305" y="80"/>
                    </a:lnTo>
                    <a:lnTo>
                      <a:pt x="311" y="80"/>
                    </a:lnTo>
                    <a:lnTo>
                      <a:pt x="311" y="80"/>
                    </a:lnTo>
                    <a:lnTo>
                      <a:pt x="311" y="80"/>
                    </a:lnTo>
                    <a:lnTo>
                      <a:pt x="311" y="80"/>
                    </a:lnTo>
                    <a:lnTo>
                      <a:pt x="317" y="80"/>
                    </a:lnTo>
                    <a:lnTo>
                      <a:pt x="317" y="80"/>
                    </a:lnTo>
                    <a:lnTo>
                      <a:pt x="317" y="80"/>
                    </a:lnTo>
                    <a:lnTo>
                      <a:pt x="317" y="80"/>
                    </a:lnTo>
                    <a:lnTo>
                      <a:pt x="317" y="86"/>
                    </a:lnTo>
                    <a:lnTo>
                      <a:pt x="324" y="86"/>
                    </a:lnTo>
                    <a:lnTo>
                      <a:pt x="317" y="86"/>
                    </a:lnTo>
                    <a:lnTo>
                      <a:pt x="324" y="86"/>
                    </a:lnTo>
                    <a:lnTo>
                      <a:pt x="324" y="86"/>
                    </a:lnTo>
                    <a:lnTo>
                      <a:pt x="324" y="86"/>
                    </a:lnTo>
                    <a:lnTo>
                      <a:pt x="330" y="86"/>
                    </a:lnTo>
                    <a:lnTo>
                      <a:pt x="330" y="86"/>
                    </a:lnTo>
                    <a:lnTo>
                      <a:pt x="330" y="92"/>
                    </a:lnTo>
                    <a:lnTo>
                      <a:pt x="336" y="92"/>
                    </a:lnTo>
                    <a:lnTo>
                      <a:pt x="336" y="92"/>
                    </a:lnTo>
                    <a:lnTo>
                      <a:pt x="336" y="92"/>
                    </a:lnTo>
                    <a:lnTo>
                      <a:pt x="336" y="92"/>
                    </a:lnTo>
                    <a:lnTo>
                      <a:pt x="336" y="92"/>
                    </a:lnTo>
                    <a:lnTo>
                      <a:pt x="336" y="92"/>
                    </a:lnTo>
                    <a:lnTo>
                      <a:pt x="336" y="92"/>
                    </a:lnTo>
                    <a:lnTo>
                      <a:pt x="342" y="92"/>
                    </a:lnTo>
                    <a:lnTo>
                      <a:pt x="342" y="98"/>
                    </a:lnTo>
                    <a:lnTo>
                      <a:pt x="342" y="98"/>
                    </a:lnTo>
                    <a:lnTo>
                      <a:pt x="348" y="98"/>
                    </a:lnTo>
                    <a:lnTo>
                      <a:pt x="348" y="98"/>
                    </a:lnTo>
                    <a:lnTo>
                      <a:pt x="348" y="98"/>
                    </a:lnTo>
                    <a:lnTo>
                      <a:pt x="348" y="98"/>
                    </a:lnTo>
                    <a:lnTo>
                      <a:pt x="348" y="98"/>
                    </a:lnTo>
                    <a:lnTo>
                      <a:pt x="354" y="98"/>
                    </a:lnTo>
                    <a:lnTo>
                      <a:pt x="354" y="98"/>
                    </a:lnTo>
                    <a:lnTo>
                      <a:pt x="354" y="92"/>
                    </a:lnTo>
                    <a:lnTo>
                      <a:pt x="360" y="92"/>
                    </a:lnTo>
                    <a:lnTo>
                      <a:pt x="360" y="92"/>
                    </a:lnTo>
                    <a:lnTo>
                      <a:pt x="360" y="92"/>
                    </a:lnTo>
                    <a:lnTo>
                      <a:pt x="360" y="98"/>
                    </a:lnTo>
                    <a:lnTo>
                      <a:pt x="360" y="98"/>
                    </a:lnTo>
                    <a:lnTo>
                      <a:pt x="360" y="98"/>
                    </a:lnTo>
                    <a:lnTo>
                      <a:pt x="360" y="98"/>
                    </a:lnTo>
                    <a:lnTo>
                      <a:pt x="360" y="98"/>
                    </a:lnTo>
                    <a:lnTo>
                      <a:pt x="360" y="104"/>
                    </a:lnTo>
                    <a:lnTo>
                      <a:pt x="360" y="104"/>
                    </a:lnTo>
                    <a:lnTo>
                      <a:pt x="366" y="104"/>
                    </a:lnTo>
                    <a:lnTo>
                      <a:pt x="366" y="104"/>
                    </a:lnTo>
                    <a:lnTo>
                      <a:pt x="366" y="104"/>
                    </a:lnTo>
                    <a:lnTo>
                      <a:pt x="372" y="104"/>
                    </a:lnTo>
                    <a:lnTo>
                      <a:pt x="372" y="104"/>
                    </a:lnTo>
                    <a:lnTo>
                      <a:pt x="372" y="104"/>
                    </a:lnTo>
                    <a:lnTo>
                      <a:pt x="372" y="110"/>
                    </a:lnTo>
                    <a:lnTo>
                      <a:pt x="372" y="110"/>
                    </a:lnTo>
                    <a:lnTo>
                      <a:pt x="372" y="110"/>
                    </a:lnTo>
                    <a:lnTo>
                      <a:pt x="372" y="110"/>
                    </a:lnTo>
                    <a:lnTo>
                      <a:pt x="378" y="110"/>
                    </a:lnTo>
                    <a:lnTo>
                      <a:pt x="378" y="110"/>
                    </a:lnTo>
                    <a:lnTo>
                      <a:pt x="372" y="110"/>
                    </a:lnTo>
                    <a:lnTo>
                      <a:pt x="378" y="104"/>
                    </a:lnTo>
                    <a:lnTo>
                      <a:pt x="378" y="104"/>
                    </a:lnTo>
                    <a:lnTo>
                      <a:pt x="378" y="104"/>
                    </a:lnTo>
                    <a:lnTo>
                      <a:pt x="385" y="104"/>
                    </a:lnTo>
                    <a:lnTo>
                      <a:pt x="385" y="104"/>
                    </a:lnTo>
                    <a:lnTo>
                      <a:pt x="385" y="104"/>
                    </a:lnTo>
                    <a:lnTo>
                      <a:pt x="385" y="110"/>
                    </a:lnTo>
                    <a:lnTo>
                      <a:pt x="385" y="110"/>
                    </a:lnTo>
                    <a:lnTo>
                      <a:pt x="378" y="110"/>
                    </a:lnTo>
                    <a:lnTo>
                      <a:pt x="385" y="116"/>
                    </a:lnTo>
                    <a:lnTo>
                      <a:pt x="385" y="116"/>
                    </a:lnTo>
                    <a:lnTo>
                      <a:pt x="385" y="116"/>
                    </a:lnTo>
                    <a:lnTo>
                      <a:pt x="385" y="116"/>
                    </a:lnTo>
                    <a:lnTo>
                      <a:pt x="385" y="110"/>
                    </a:lnTo>
                    <a:lnTo>
                      <a:pt x="385" y="110"/>
                    </a:lnTo>
                    <a:lnTo>
                      <a:pt x="385" y="110"/>
                    </a:lnTo>
                    <a:lnTo>
                      <a:pt x="391" y="110"/>
                    </a:lnTo>
                    <a:lnTo>
                      <a:pt x="391" y="110"/>
                    </a:lnTo>
                    <a:lnTo>
                      <a:pt x="391" y="110"/>
                    </a:lnTo>
                    <a:lnTo>
                      <a:pt x="391" y="110"/>
                    </a:lnTo>
                    <a:lnTo>
                      <a:pt x="391" y="110"/>
                    </a:lnTo>
                    <a:lnTo>
                      <a:pt x="391" y="116"/>
                    </a:lnTo>
                    <a:lnTo>
                      <a:pt x="391" y="116"/>
                    </a:lnTo>
                    <a:lnTo>
                      <a:pt x="391" y="116"/>
                    </a:lnTo>
                    <a:lnTo>
                      <a:pt x="391" y="122"/>
                    </a:lnTo>
                    <a:lnTo>
                      <a:pt x="385" y="122"/>
                    </a:lnTo>
                    <a:lnTo>
                      <a:pt x="385" y="122"/>
                    </a:lnTo>
                    <a:lnTo>
                      <a:pt x="385" y="122"/>
                    </a:lnTo>
                    <a:lnTo>
                      <a:pt x="385" y="122"/>
                    </a:lnTo>
                    <a:lnTo>
                      <a:pt x="385" y="122"/>
                    </a:lnTo>
                    <a:lnTo>
                      <a:pt x="385" y="122"/>
                    </a:lnTo>
                    <a:lnTo>
                      <a:pt x="385" y="128"/>
                    </a:lnTo>
                    <a:lnTo>
                      <a:pt x="385" y="128"/>
                    </a:lnTo>
                    <a:lnTo>
                      <a:pt x="385" y="128"/>
                    </a:lnTo>
                    <a:lnTo>
                      <a:pt x="385" y="128"/>
                    </a:lnTo>
                    <a:lnTo>
                      <a:pt x="385" y="134"/>
                    </a:lnTo>
                    <a:lnTo>
                      <a:pt x="385" y="134"/>
                    </a:lnTo>
                    <a:lnTo>
                      <a:pt x="385" y="134"/>
                    </a:lnTo>
                    <a:lnTo>
                      <a:pt x="391" y="134"/>
                    </a:lnTo>
                    <a:lnTo>
                      <a:pt x="391" y="134"/>
                    </a:lnTo>
                    <a:lnTo>
                      <a:pt x="385" y="134"/>
                    </a:lnTo>
                    <a:lnTo>
                      <a:pt x="385" y="141"/>
                    </a:lnTo>
                    <a:lnTo>
                      <a:pt x="385" y="134"/>
                    </a:lnTo>
                    <a:lnTo>
                      <a:pt x="385" y="134"/>
                    </a:lnTo>
                    <a:lnTo>
                      <a:pt x="385" y="134"/>
                    </a:lnTo>
                    <a:lnTo>
                      <a:pt x="385" y="134"/>
                    </a:lnTo>
                    <a:lnTo>
                      <a:pt x="385" y="141"/>
                    </a:lnTo>
                    <a:lnTo>
                      <a:pt x="385" y="141"/>
                    </a:lnTo>
                    <a:lnTo>
                      <a:pt x="378" y="141"/>
                    </a:lnTo>
                    <a:lnTo>
                      <a:pt x="378" y="141"/>
                    </a:lnTo>
                    <a:lnTo>
                      <a:pt x="378" y="141"/>
                    </a:lnTo>
                    <a:lnTo>
                      <a:pt x="378" y="141"/>
                    </a:lnTo>
                    <a:lnTo>
                      <a:pt x="372" y="147"/>
                    </a:lnTo>
                    <a:lnTo>
                      <a:pt x="372" y="147"/>
                    </a:lnTo>
                    <a:lnTo>
                      <a:pt x="372" y="147"/>
                    </a:lnTo>
                    <a:lnTo>
                      <a:pt x="372" y="153"/>
                    </a:lnTo>
                    <a:lnTo>
                      <a:pt x="378" y="147"/>
                    </a:lnTo>
                    <a:lnTo>
                      <a:pt x="378" y="147"/>
                    </a:lnTo>
                    <a:lnTo>
                      <a:pt x="378" y="147"/>
                    </a:lnTo>
                    <a:lnTo>
                      <a:pt x="378" y="147"/>
                    </a:lnTo>
                    <a:lnTo>
                      <a:pt x="378" y="147"/>
                    </a:lnTo>
                    <a:lnTo>
                      <a:pt x="385" y="141"/>
                    </a:lnTo>
                    <a:lnTo>
                      <a:pt x="385" y="141"/>
                    </a:lnTo>
                    <a:lnTo>
                      <a:pt x="391" y="141"/>
                    </a:lnTo>
                    <a:lnTo>
                      <a:pt x="391" y="141"/>
                    </a:lnTo>
                    <a:lnTo>
                      <a:pt x="391" y="141"/>
                    </a:lnTo>
                    <a:lnTo>
                      <a:pt x="391" y="134"/>
                    </a:lnTo>
                    <a:lnTo>
                      <a:pt x="391" y="134"/>
                    </a:lnTo>
                    <a:lnTo>
                      <a:pt x="391" y="134"/>
                    </a:lnTo>
                    <a:lnTo>
                      <a:pt x="391" y="128"/>
                    </a:lnTo>
                    <a:lnTo>
                      <a:pt x="391" y="128"/>
                    </a:lnTo>
                    <a:lnTo>
                      <a:pt x="391" y="128"/>
                    </a:lnTo>
                    <a:lnTo>
                      <a:pt x="391" y="128"/>
                    </a:lnTo>
                    <a:lnTo>
                      <a:pt x="391" y="134"/>
                    </a:lnTo>
                    <a:lnTo>
                      <a:pt x="391" y="134"/>
                    </a:lnTo>
                    <a:lnTo>
                      <a:pt x="397" y="134"/>
                    </a:lnTo>
                    <a:lnTo>
                      <a:pt x="397" y="134"/>
                    </a:lnTo>
                    <a:lnTo>
                      <a:pt x="397" y="141"/>
                    </a:lnTo>
                    <a:lnTo>
                      <a:pt x="397" y="141"/>
                    </a:lnTo>
                    <a:lnTo>
                      <a:pt x="397" y="147"/>
                    </a:lnTo>
                    <a:lnTo>
                      <a:pt x="397" y="147"/>
                    </a:lnTo>
                    <a:lnTo>
                      <a:pt x="397" y="147"/>
                    </a:lnTo>
                    <a:lnTo>
                      <a:pt x="397" y="147"/>
                    </a:lnTo>
                    <a:lnTo>
                      <a:pt x="397" y="147"/>
                    </a:lnTo>
                    <a:lnTo>
                      <a:pt x="397" y="147"/>
                    </a:lnTo>
                    <a:lnTo>
                      <a:pt x="397" y="153"/>
                    </a:lnTo>
                    <a:lnTo>
                      <a:pt x="397" y="153"/>
                    </a:lnTo>
                    <a:lnTo>
                      <a:pt x="397" y="153"/>
                    </a:lnTo>
                    <a:lnTo>
                      <a:pt x="391" y="153"/>
                    </a:lnTo>
                    <a:lnTo>
                      <a:pt x="391" y="153"/>
                    </a:lnTo>
                    <a:lnTo>
                      <a:pt x="391" y="153"/>
                    </a:lnTo>
                    <a:lnTo>
                      <a:pt x="391" y="159"/>
                    </a:lnTo>
                    <a:lnTo>
                      <a:pt x="391" y="159"/>
                    </a:lnTo>
                    <a:lnTo>
                      <a:pt x="391" y="159"/>
                    </a:lnTo>
                    <a:lnTo>
                      <a:pt x="391" y="159"/>
                    </a:lnTo>
                    <a:lnTo>
                      <a:pt x="391" y="159"/>
                    </a:lnTo>
                    <a:lnTo>
                      <a:pt x="391" y="165"/>
                    </a:lnTo>
                    <a:lnTo>
                      <a:pt x="391" y="165"/>
                    </a:lnTo>
                    <a:lnTo>
                      <a:pt x="391" y="165"/>
                    </a:lnTo>
                    <a:lnTo>
                      <a:pt x="391" y="165"/>
                    </a:lnTo>
                    <a:lnTo>
                      <a:pt x="391" y="165"/>
                    </a:lnTo>
                    <a:lnTo>
                      <a:pt x="391" y="165"/>
                    </a:lnTo>
                    <a:lnTo>
                      <a:pt x="391" y="171"/>
                    </a:lnTo>
                    <a:lnTo>
                      <a:pt x="391" y="171"/>
                    </a:lnTo>
                    <a:lnTo>
                      <a:pt x="391" y="171"/>
                    </a:lnTo>
                    <a:lnTo>
                      <a:pt x="385" y="171"/>
                    </a:lnTo>
                    <a:lnTo>
                      <a:pt x="385" y="171"/>
                    </a:lnTo>
                    <a:lnTo>
                      <a:pt x="385" y="171"/>
                    </a:lnTo>
                    <a:lnTo>
                      <a:pt x="385" y="171"/>
                    </a:lnTo>
                    <a:lnTo>
                      <a:pt x="385" y="177"/>
                    </a:lnTo>
                    <a:lnTo>
                      <a:pt x="385" y="177"/>
                    </a:lnTo>
                    <a:lnTo>
                      <a:pt x="385" y="177"/>
                    </a:lnTo>
                    <a:lnTo>
                      <a:pt x="385" y="177"/>
                    </a:lnTo>
                    <a:lnTo>
                      <a:pt x="385" y="177"/>
                    </a:lnTo>
                    <a:lnTo>
                      <a:pt x="385" y="177"/>
                    </a:lnTo>
                    <a:lnTo>
                      <a:pt x="385" y="177"/>
                    </a:lnTo>
                    <a:lnTo>
                      <a:pt x="385" y="177"/>
                    </a:lnTo>
                    <a:lnTo>
                      <a:pt x="391" y="177"/>
                    </a:lnTo>
                    <a:lnTo>
                      <a:pt x="391" y="183"/>
                    </a:lnTo>
                    <a:lnTo>
                      <a:pt x="391" y="183"/>
                    </a:lnTo>
                    <a:lnTo>
                      <a:pt x="391" y="183"/>
                    </a:lnTo>
                    <a:lnTo>
                      <a:pt x="391" y="183"/>
                    </a:lnTo>
                    <a:lnTo>
                      <a:pt x="391" y="189"/>
                    </a:lnTo>
                    <a:lnTo>
                      <a:pt x="385" y="189"/>
                    </a:lnTo>
                    <a:lnTo>
                      <a:pt x="385" y="189"/>
                    </a:lnTo>
                    <a:lnTo>
                      <a:pt x="391" y="196"/>
                    </a:lnTo>
                    <a:lnTo>
                      <a:pt x="391" y="196"/>
                    </a:lnTo>
                    <a:lnTo>
                      <a:pt x="391" y="196"/>
                    </a:lnTo>
                    <a:lnTo>
                      <a:pt x="391" y="196"/>
                    </a:lnTo>
                    <a:lnTo>
                      <a:pt x="391" y="196"/>
                    </a:lnTo>
                    <a:lnTo>
                      <a:pt x="385" y="196"/>
                    </a:lnTo>
                    <a:lnTo>
                      <a:pt x="385" y="196"/>
                    </a:lnTo>
                    <a:lnTo>
                      <a:pt x="385" y="202"/>
                    </a:lnTo>
                    <a:lnTo>
                      <a:pt x="385" y="196"/>
                    </a:lnTo>
                    <a:lnTo>
                      <a:pt x="378" y="202"/>
                    </a:lnTo>
                    <a:lnTo>
                      <a:pt x="378" y="202"/>
                    </a:lnTo>
                    <a:lnTo>
                      <a:pt x="378" y="202"/>
                    </a:lnTo>
                    <a:lnTo>
                      <a:pt x="378" y="196"/>
                    </a:lnTo>
                    <a:lnTo>
                      <a:pt x="378" y="196"/>
                    </a:lnTo>
                    <a:lnTo>
                      <a:pt x="378" y="196"/>
                    </a:lnTo>
                    <a:lnTo>
                      <a:pt x="378" y="196"/>
                    </a:lnTo>
                    <a:lnTo>
                      <a:pt x="378" y="196"/>
                    </a:lnTo>
                    <a:lnTo>
                      <a:pt x="372" y="196"/>
                    </a:lnTo>
                    <a:lnTo>
                      <a:pt x="372" y="196"/>
                    </a:lnTo>
                    <a:lnTo>
                      <a:pt x="372" y="202"/>
                    </a:lnTo>
                    <a:lnTo>
                      <a:pt x="378" y="202"/>
                    </a:lnTo>
                    <a:lnTo>
                      <a:pt x="378" y="202"/>
                    </a:lnTo>
                    <a:lnTo>
                      <a:pt x="378" y="202"/>
                    </a:lnTo>
                    <a:lnTo>
                      <a:pt x="378" y="202"/>
                    </a:lnTo>
                    <a:lnTo>
                      <a:pt x="378" y="208"/>
                    </a:lnTo>
                    <a:lnTo>
                      <a:pt x="385" y="208"/>
                    </a:lnTo>
                    <a:lnTo>
                      <a:pt x="385" y="208"/>
                    </a:lnTo>
                    <a:lnTo>
                      <a:pt x="385" y="208"/>
                    </a:lnTo>
                    <a:lnTo>
                      <a:pt x="385" y="208"/>
                    </a:lnTo>
                    <a:lnTo>
                      <a:pt x="385" y="208"/>
                    </a:lnTo>
                    <a:lnTo>
                      <a:pt x="385" y="208"/>
                    </a:lnTo>
                    <a:lnTo>
                      <a:pt x="385" y="208"/>
                    </a:lnTo>
                    <a:lnTo>
                      <a:pt x="385" y="202"/>
                    </a:lnTo>
                    <a:lnTo>
                      <a:pt x="385" y="202"/>
                    </a:lnTo>
                    <a:lnTo>
                      <a:pt x="385" y="202"/>
                    </a:lnTo>
                    <a:lnTo>
                      <a:pt x="391" y="202"/>
                    </a:lnTo>
                    <a:lnTo>
                      <a:pt x="391" y="202"/>
                    </a:lnTo>
                    <a:lnTo>
                      <a:pt x="397" y="202"/>
                    </a:lnTo>
                    <a:lnTo>
                      <a:pt x="397" y="196"/>
                    </a:lnTo>
                    <a:lnTo>
                      <a:pt x="397" y="196"/>
                    </a:lnTo>
                    <a:lnTo>
                      <a:pt x="397" y="196"/>
                    </a:lnTo>
                    <a:lnTo>
                      <a:pt x="397" y="196"/>
                    </a:lnTo>
                    <a:lnTo>
                      <a:pt x="397" y="189"/>
                    </a:lnTo>
                    <a:lnTo>
                      <a:pt x="397" y="189"/>
                    </a:lnTo>
                    <a:lnTo>
                      <a:pt x="391" y="189"/>
                    </a:lnTo>
                    <a:lnTo>
                      <a:pt x="397" y="189"/>
                    </a:lnTo>
                    <a:lnTo>
                      <a:pt x="397" y="183"/>
                    </a:lnTo>
                    <a:lnTo>
                      <a:pt x="397" y="183"/>
                    </a:lnTo>
                    <a:lnTo>
                      <a:pt x="397" y="183"/>
                    </a:lnTo>
                    <a:lnTo>
                      <a:pt x="397" y="183"/>
                    </a:lnTo>
                    <a:lnTo>
                      <a:pt x="397" y="177"/>
                    </a:lnTo>
                    <a:lnTo>
                      <a:pt x="397" y="177"/>
                    </a:lnTo>
                    <a:lnTo>
                      <a:pt x="397" y="177"/>
                    </a:lnTo>
                    <a:lnTo>
                      <a:pt x="397" y="171"/>
                    </a:lnTo>
                    <a:lnTo>
                      <a:pt x="397" y="171"/>
                    </a:lnTo>
                    <a:lnTo>
                      <a:pt x="397" y="171"/>
                    </a:lnTo>
                    <a:lnTo>
                      <a:pt x="397" y="171"/>
                    </a:lnTo>
                    <a:lnTo>
                      <a:pt x="397" y="171"/>
                    </a:lnTo>
                    <a:lnTo>
                      <a:pt x="403" y="171"/>
                    </a:lnTo>
                    <a:lnTo>
                      <a:pt x="403" y="171"/>
                    </a:lnTo>
                    <a:lnTo>
                      <a:pt x="403" y="171"/>
                    </a:lnTo>
                    <a:lnTo>
                      <a:pt x="397" y="171"/>
                    </a:lnTo>
                    <a:lnTo>
                      <a:pt x="397" y="171"/>
                    </a:lnTo>
                    <a:lnTo>
                      <a:pt x="397" y="165"/>
                    </a:lnTo>
                    <a:lnTo>
                      <a:pt x="397" y="165"/>
                    </a:lnTo>
                    <a:lnTo>
                      <a:pt x="397" y="165"/>
                    </a:lnTo>
                    <a:lnTo>
                      <a:pt x="397" y="165"/>
                    </a:lnTo>
                    <a:lnTo>
                      <a:pt x="397" y="165"/>
                    </a:lnTo>
                    <a:lnTo>
                      <a:pt x="397" y="165"/>
                    </a:lnTo>
                    <a:lnTo>
                      <a:pt x="403" y="159"/>
                    </a:lnTo>
                    <a:lnTo>
                      <a:pt x="403" y="159"/>
                    </a:lnTo>
                    <a:lnTo>
                      <a:pt x="403" y="159"/>
                    </a:lnTo>
                    <a:lnTo>
                      <a:pt x="403" y="159"/>
                    </a:lnTo>
                    <a:lnTo>
                      <a:pt x="403" y="159"/>
                    </a:lnTo>
                    <a:lnTo>
                      <a:pt x="403" y="153"/>
                    </a:lnTo>
                    <a:lnTo>
                      <a:pt x="403" y="153"/>
                    </a:lnTo>
                    <a:lnTo>
                      <a:pt x="403" y="153"/>
                    </a:lnTo>
                    <a:lnTo>
                      <a:pt x="403" y="147"/>
                    </a:lnTo>
                    <a:lnTo>
                      <a:pt x="409" y="147"/>
                    </a:lnTo>
                    <a:lnTo>
                      <a:pt x="409" y="147"/>
                    </a:lnTo>
                    <a:lnTo>
                      <a:pt x="409" y="147"/>
                    </a:lnTo>
                    <a:lnTo>
                      <a:pt x="409" y="147"/>
                    </a:lnTo>
                    <a:lnTo>
                      <a:pt x="409" y="141"/>
                    </a:lnTo>
                    <a:lnTo>
                      <a:pt x="409" y="141"/>
                    </a:lnTo>
                    <a:lnTo>
                      <a:pt x="415" y="141"/>
                    </a:lnTo>
                    <a:lnTo>
                      <a:pt x="415" y="141"/>
                    </a:lnTo>
                    <a:lnTo>
                      <a:pt x="415" y="134"/>
                    </a:lnTo>
                    <a:lnTo>
                      <a:pt x="415" y="134"/>
                    </a:lnTo>
                    <a:lnTo>
                      <a:pt x="415" y="134"/>
                    </a:lnTo>
                    <a:lnTo>
                      <a:pt x="421" y="134"/>
                    </a:lnTo>
                    <a:lnTo>
                      <a:pt x="421" y="134"/>
                    </a:lnTo>
                    <a:lnTo>
                      <a:pt x="421" y="134"/>
                    </a:lnTo>
                    <a:lnTo>
                      <a:pt x="421" y="128"/>
                    </a:lnTo>
                    <a:lnTo>
                      <a:pt x="421" y="128"/>
                    </a:lnTo>
                    <a:lnTo>
                      <a:pt x="421" y="128"/>
                    </a:lnTo>
                    <a:lnTo>
                      <a:pt x="421" y="122"/>
                    </a:lnTo>
                    <a:lnTo>
                      <a:pt x="421" y="122"/>
                    </a:lnTo>
                    <a:lnTo>
                      <a:pt x="415" y="122"/>
                    </a:lnTo>
                    <a:lnTo>
                      <a:pt x="415" y="116"/>
                    </a:lnTo>
                    <a:lnTo>
                      <a:pt x="415" y="116"/>
                    </a:lnTo>
                    <a:lnTo>
                      <a:pt x="415" y="116"/>
                    </a:lnTo>
                    <a:lnTo>
                      <a:pt x="415" y="110"/>
                    </a:lnTo>
                    <a:lnTo>
                      <a:pt x="415" y="110"/>
                    </a:lnTo>
                    <a:lnTo>
                      <a:pt x="415" y="110"/>
                    </a:lnTo>
                    <a:lnTo>
                      <a:pt x="415" y="110"/>
                    </a:lnTo>
                    <a:lnTo>
                      <a:pt x="415" y="110"/>
                    </a:lnTo>
                    <a:lnTo>
                      <a:pt x="415" y="104"/>
                    </a:lnTo>
                    <a:lnTo>
                      <a:pt x="415" y="104"/>
                    </a:lnTo>
                    <a:lnTo>
                      <a:pt x="415" y="104"/>
                    </a:lnTo>
                    <a:lnTo>
                      <a:pt x="415" y="104"/>
                    </a:lnTo>
                    <a:lnTo>
                      <a:pt x="415" y="104"/>
                    </a:lnTo>
                    <a:lnTo>
                      <a:pt x="415" y="98"/>
                    </a:lnTo>
                    <a:lnTo>
                      <a:pt x="415" y="98"/>
                    </a:lnTo>
                    <a:lnTo>
                      <a:pt x="415" y="104"/>
                    </a:lnTo>
                    <a:lnTo>
                      <a:pt x="415" y="104"/>
                    </a:lnTo>
                    <a:lnTo>
                      <a:pt x="415" y="104"/>
                    </a:lnTo>
                    <a:lnTo>
                      <a:pt x="409" y="104"/>
                    </a:lnTo>
                    <a:lnTo>
                      <a:pt x="409" y="104"/>
                    </a:lnTo>
                    <a:lnTo>
                      <a:pt x="409" y="104"/>
                    </a:lnTo>
                    <a:lnTo>
                      <a:pt x="409" y="104"/>
                    </a:lnTo>
                    <a:lnTo>
                      <a:pt x="409" y="104"/>
                    </a:lnTo>
                    <a:lnTo>
                      <a:pt x="409" y="110"/>
                    </a:lnTo>
                    <a:lnTo>
                      <a:pt x="409" y="110"/>
                    </a:lnTo>
                    <a:lnTo>
                      <a:pt x="409" y="116"/>
                    </a:lnTo>
                    <a:lnTo>
                      <a:pt x="415" y="116"/>
                    </a:lnTo>
                    <a:lnTo>
                      <a:pt x="415" y="122"/>
                    </a:lnTo>
                    <a:lnTo>
                      <a:pt x="415" y="122"/>
                    </a:lnTo>
                    <a:lnTo>
                      <a:pt x="409" y="122"/>
                    </a:lnTo>
                    <a:lnTo>
                      <a:pt x="409" y="122"/>
                    </a:lnTo>
                    <a:lnTo>
                      <a:pt x="409" y="116"/>
                    </a:lnTo>
                    <a:lnTo>
                      <a:pt x="409" y="116"/>
                    </a:lnTo>
                    <a:lnTo>
                      <a:pt x="409" y="116"/>
                    </a:lnTo>
                    <a:lnTo>
                      <a:pt x="409" y="110"/>
                    </a:lnTo>
                    <a:lnTo>
                      <a:pt x="409" y="110"/>
                    </a:lnTo>
                    <a:lnTo>
                      <a:pt x="409" y="110"/>
                    </a:lnTo>
                    <a:lnTo>
                      <a:pt x="403" y="110"/>
                    </a:lnTo>
                    <a:lnTo>
                      <a:pt x="403" y="104"/>
                    </a:lnTo>
                    <a:lnTo>
                      <a:pt x="403" y="104"/>
                    </a:lnTo>
                    <a:lnTo>
                      <a:pt x="403" y="104"/>
                    </a:lnTo>
                    <a:lnTo>
                      <a:pt x="403" y="98"/>
                    </a:lnTo>
                    <a:lnTo>
                      <a:pt x="409" y="98"/>
                    </a:lnTo>
                    <a:lnTo>
                      <a:pt x="409" y="98"/>
                    </a:lnTo>
                    <a:lnTo>
                      <a:pt x="409" y="98"/>
                    </a:lnTo>
                    <a:lnTo>
                      <a:pt x="409" y="98"/>
                    </a:lnTo>
                    <a:lnTo>
                      <a:pt x="409" y="98"/>
                    </a:lnTo>
                    <a:lnTo>
                      <a:pt x="415" y="98"/>
                    </a:lnTo>
                    <a:lnTo>
                      <a:pt x="415" y="98"/>
                    </a:lnTo>
                    <a:lnTo>
                      <a:pt x="415" y="98"/>
                    </a:lnTo>
                    <a:lnTo>
                      <a:pt x="421" y="98"/>
                    </a:lnTo>
                    <a:lnTo>
                      <a:pt x="421" y="98"/>
                    </a:lnTo>
                    <a:lnTo>
                      <a:pt x="421" y="98"/>
                    </a:lnTo>
                    <a:lnTo>
                      <a:pt x="421" y="98"/>
                    </a:lnTo>
                    <a:lnTo>
                      <a:pt x="421" y="92"/>
                    </a:lnTo>
                    <a:lnTo>
                      <a:pt x="415" y="92"/>
                    </a:lnTo>
                    <a:lnTo>
                      <a:pt x="415" y="92"/>
                    </a:lnTo>
                    <a:lnTo>
                      <a:pt x="415" y="86"/>
                    </a:lnTo>
                    <a:lnTo>
                      <a:pt x="415" y="86"/>
                    </a:lnTo>
                    <a:lnTo>
                      <a:pt x="415" y="86"/>
                    </a:lnTo>
                    <a:lnTo>
                      <a:pt x="415" y="86"/>
                    </a:lnTo>
                    <a:lnTo>
                      <a:pt x="409" y="86"/>
                    </a:lnTo>
                    <a:lnTo>
                      <a:pt x="409" y="80"/>
                    </a:lnTo>
                    <a:lnTo>
                      <a:pt x="409" y="80"/>
                    </a:lnTo>
                    <a:lnTo>
                      <a:pt x="409" y="80"/>
                    </a:lnTo>
                    <a:lnTo>
                      <a:pt x="409" y="80"/>
                    </a:lnTo>
                    <a:lnTo>
                      <a:pt x="409" y="73"/>
                    </a:lnTo>
                    <a:lnTo>
                      <a:pt x="409" y="73"/>
                    </a:lnTo>
                    <a:lnTo>
                      <a:pt x="409" y="80"/>
                    </a:lnTo>
                    <a:lnTo>
                      <a:pt x="403" y="80"/>
                    </a:lnTo>
                    <a:lnTo>
                      <a:pt x="403" y="80"/>
                    </a:lnTo>
                    <a:lnTo>
                      <a:pt x="403" y="80"/>
                    </a:lnTo>
                    <a:lnTo>
                      <a:pt x="403" y="73"/>
                    </a:lnTo>
                    <a:lnTo>
                      <a:pt x="403" y="73"/>
                    </a:lnTo>
                    <a:lnTo>
                      <a:pt x="403" y="73"/>
                    </a:lnTo>
                    <a:lnTo>
                      <a:pt x="403" y="73"/>
                    </a:lnTo>
                    <a:lnTo>
                      <a:pt x="403" y="73"/>
                    </a:lnTo>
                    <a:lnTo>
                      <a:pt x="403" y="73"/>
                    </a:lnTo>
                    <a:lnTo>
                      <a:pt x="403" y="73"/>
                    </a:lnTo>
                    <a:lnTo>
                      <a:pt x="403" y="67"/>
                    </a:lnTo>
                    <a:lnTo>
                      <a:pt x="403" y="67"/>
                    </a:lnTo>
                    <a:lnTo>
                      <a:pt x="403" y="73"/>
                    </a:lnTo>
                    <a:lnTo>
                      <a:pt x="403" y="73"/>
                    </a:lnTo>
                    <a:lnTo>
                      <a:pt x="403" y="67"/>
                    </a:lnTo>
                    <a:lnTo>
                      <a:pt x="403" y="67"/>
                    </a:lnTo>
                    <a:lnTo>
                      <a:pt x="403" y="67"/>
                    </a:lnTo>
                    <a:lnTo>
                      <a:pt x="403" y="67"/>
                    </a:lnTo>
                    <a:lnTo>
                      <a:pt x="409" y="67"/>
                    </a:lnTo>
                    <a:lnTo>
                      <a:pt x="409" y="67"/>
                    </a:lnTo>
                    <a:lnTo>
                      <a:pt x="409" y="67"/>
                    </a:lnTo>
                    <a:lnTo>
                      <a:pt x="415" y="67"/>
                    </a:lnTo>
                    <a:lnTo>
                      <a:pt x="415" y="67"/>
                    </a:lnTo>
                    <a:lnTo>
                      <a:pt x="415" y="73"/>
                    </a:lnTo>
                    <a:lnTo>
                      <a:pt x="415" y="73"/>
                    </a:lnTo>
                    <a:lnTo>
                      <a:pt x="415" y="73"/>
                    </a:lnTo>
                    <a:lnTo>
                      <a:pt x="421" y="73"/>
                    </a:lnTo>
                    <a:lnTo>
                      <a:pt x="421" y="73"/>
                    </a:lnTo>
                    <a:lnTo>
                      <a:pt x="421" y="73"/>
                    </a:lnTo>
                    <a:lnTo>
                      <a:pt x="421" y="67"/>
                    </a:lnTo>
                    <a:lnTo>
                      <a:pt x="421" y="67"/>
                    </a:lnTo>
                    <a:lnTo>
                      <a:pt x="421" y="67"/>
                    </a:lnTo>
                    <a:lnTo>
                      <a:pt x="421" y="61"/>
                    </a:lnTo>
                    <a:lnTo>
                      <a:pt x="415" y="61"/>
                    </a:lnTo>
                    <a:lnTo>
                      <a:pt x="415" y="61"/>
                    </a:lnTo>
                    <a:lnTo>
                      <a:pt x="421" y="61"/>
                    </a:lnTo>
                    <a:lnTo>
                      <a:pt x="421" y="61"/>
                    </a:lnTo>
                    <a:lnTo>
                      <a:pt x="421" y="61"/>
                    </a:lnTo>
                    <a:lnTo>
                      <a:pt x="421" y="67"/>
                    </a:lnTo>
                    <a:lnTo>
                      <a:pt x="421" y="67"/>
                    </a:lnTo>
                    <a:lnTo>
                      <a:pt x="421" y="61"/>
                    </a:lnTo>
                    <a:lnTo>
                      <a:pt x="421" y="61"/>
                    </a:lnTo>
                    <a:lnTo>
                      <a:pt x="427" y="61"/>
                    </a:lnTo>
                    <a:lnTo>
                      <a:pt x="421" y="61"/>
                    </a:lnTo>
                    <a:lnTo>
                      <a:pt x="421" y="55"/>
                    </a:lnTo>
                    <a:lnTo>
                      <a:pt x="421" y="55"/>
                    </a:lnTo>
                    <a:lnTo>
                      <a:pt x="421" y="55"/>
                    </a:lnTo>
                    <a:lnTo>
                      <a:pt x="421" y="49"/>
                    </a:lnTo>
                    <a:lnTo>
                      <a:pt x="421" y="49"/>
                    </a:lnTo>
                    <a:lnTo>
                      <a:pt x="421" y="43"/>
                    </a:lnTo>
                    <a:lnTo>
                      <a:pt x="421" y="43"/>
                    </a:lnTo>
                    <a:lnTo>
                      <a:pt x="427" y="43"/>
                    </a:lnTo>
                    <a:lnTo>
                      <a:pt x="421" y="43"/>
                    </a:lnTo>
                    <a:lnTo>
                      <a:pt x="421" y="43"/>
                    </a:lnTo>
                    <a:lnTo>
                      <a:pt x="421" y="37"/>
                    </a:lnTo>
                    <a:lnTo>
                      <a:pt x="421" y="37"/>
                    </a:lnTo>
                    <a:lnTo>
                      <a:pt x="421" y="37"/>
                    </a:lnTo>
                    <a:lnTo>
                      <a:pt x="415" y="37"/>
                    </a:lnTo>
                    <a:lnTo>
                      <a:pt x="415" y="43"/>
                    </a:lnTo>
                    <a:lnTo>
                      <a:pt x="415" y="43"/>
                    </a:lnTo>
                    <a:lnTo>
                      <a:pt x="415" y="43"/>
                    </a:lnTo>
                    <a:lnTo>
                      <a:pt x="415" y="43"/>
                    </a:lnTo>
                    <a:lnTo>
                      <a:pt x="415" y="43"/>
                    </a:lnTo>
                    <a:lnTo>
                      <a:pt x="415" y="49"/>
                    </a:lnTo>
                    <a:lnTo>
                      <a:pt x="415" y="49"/>
                    </a:lnTo>
                    <a:lnTo>
                      <a:pt x="415" y="49"/>
                    </a:lnTo>
                    <a:lnTo>
                      <a:pt x="415" y="43"/>
                    </a:lnTo>
                    <a:lnTo>
                      <a:pt x="409" y="43"/>
                    </a:lnTo>
                    <a:lnTo>
                      <a:pt x="415" y="37"/>
                    </a:lnTo>
                    <a:lnTo>
                      <a:pt x="415" y="37"/>
                    </a:lnTo>
                    <a:lnTo>
                      <a:pt x="415" y="37"/>
                    </a:lnTo>
                    <a:lnTo>
                      <a:pt x="415" y="37"/>
                    </a:lnTo>
                    <a:lnTo>
                      <a:pt x="415" y="37"/>
                    </a:lnTo>
                    <a:lnTo>
                      <a:pt x="415" y="31"/>
                    </a:lnTo>
                    <a:lnTo>
                      <a:pt x="415" y="31"/>
                    </a:lnTo>
                    <a:lnTo>
                      <a:pt x="409" y="31"/>
                    </a:lnTo>
                    <a:lnTo>
                      <a:pt x="409" y="37"/>
                    </a:lnTo>
                    <a:lnTo>
                      <a:pt x="409" y="37"/>
                    </a:lnTo>
                    <a:lnTo>
                      <a:pt x="409" y="31"/>
                    </a:lnTo>
                    <a:lnTo>
                      <a:pt x="409" y="31"/>
                    </a:lnTo>
                    <a:lnTo>
                      <a:pt x="409" y="31"/>
                    </a:lnTo>
                    <a:lnTo>
                      <a:pt x="415" y="25"/>
                    </a:lnTo>
                    <a:lnTo>
                      <a:pt x="409" y="25"/>
                    </a:lnTo>
                    <a:lnTo>
                      <a:pt x="409" y="25"/>
                    </a:lnTo>
                    <a:lnTo>
                      <a:pt x="409" y="25"/>
                    </a:lnTo>
                    <a:lnTo>
                      <a:pt x="409" y="25"/>
                    </a:lnTo>
                    <a:lnTo>
                      <a:pt x="409" y="18"/>
                    </a:lnTo>
                    <a:lnTo>
                      <a:pt x="409" y="18"/>
                    </a:lnTo>
                    <a:lnTo>
                      <a:pt x="415" y="18"/>
                    </a:lnTo>
                    <a:lnTo>
                      <a:pt x="415" y="18"/>
                    </a:lnTo>
                    <a:lnTo>
                      <a:pt x="415" y="18"/>
                    </a:lnTo>
                    <a:lnTo>
                      <a:pt x="409" y="18"/>
                    </a:lnTo>
                    <a:lnTo>
                      <a:pt x="409" y="18"/>
                    </a:lnTo>
                    <a:lnTo>
                      <a:pt x="409" y="18"/>
                    </a:lnTo>
                    <a:lnTo>
                      <a:pt x="409" y="12"/>
                    </a:lnTo>
                    <a:lnTo>
                      <a:pt x="409" y="12"/>
                    </a:lnTo>
                    <a:lnTo>
                      <a:pt x="415" y="12"/>
                    </a:lnTo>
                    <a:moveTo>
                      <a:pt x="3528" y="2474"/>
                    </a:moveTo>
                    <a:lnTo>
                      <a:pt x="3528" y="2474"/>
                    </a:lnTo>
                    <a:lnTo>
                      <a:pt x="3534" y="2474"/>
                    </a:lnTo>
                    <a:lnTo>
                      <a:pt x="3534" y="2474"/>
                    </a:lnTo>
                    <a:lnTo>
                      <a:pt x="3534" y="2474"/>
                    </a:lnTo>
                    <a:lnTo>
                      <a:pt x="3534" y="2474"/>
                    </a:lnTo>
                    <a:lnTo>
                      <a:pt x="3540" y="2474"/>
                    </a:lnTo>
                    <a:lnTo>
                      <a:pt x="3540" y="2474"/>
                    </a:lnTo>
                    <a:lnTo>
                      <a:pt x="3540" y="2474"/>
                    </a:lnTo>
                    <a:lnTo>
                      <a:pt x="3534" y="2480"/>
                    </a:lnTo>
                    <a:lnTo>
                      <a:pt x="3534" y="2480"/>
                    </a:lnTo>
                    <a:lnTo>
                      <a:pt x="3534" y="2480"/>
                    </a:lnTo>
                    <a:lnTo>
                      <a:pt x="3528" y="2474"/>
                    </a:lnTo>
                    <a:lnTo>
                      <a:pt x="3528" y="2474"/>
                    </a:lnTo>
                    <a:lnTo>
                      <a:pt x="3528" y="2474"/>
                    </a:lnTo>
                    <a:lnTo>
                      <a:pt x="3521" y="2474"/>
                    </a:lnTo>
                    <a:lnTo>
                      <a:pt x="3521" y="2474"/>
                    </a:lnTo>
                    <a:lnTo>
                      <a:pt x="3528" y="2474"/>
                    </a:lnTo>
                    <a:lnTo>
                      <a:pt x="3528" y="2474"/>
                    </a:lnTo>
                    <a:lnTo>
                      <a:pt x="3528" y="2474"/>
                    </a:lnTo>
                    <a:moveTo>
                      <a:pt x="4242" y="1399"/>
                    </a:moveTo>
                    <a:lnTo>
                      <a:pt x="4242" y="1399"/>
                    </a:lnTo>
                    <a:lnTo>
                      <a:pt x="4242" y="1399"/>
                    </a:lnTo>
                    <a:lnTo>
                      <a:pt x="4242" y="1405"/>
                    </a:lnTo>
                    <a:lnTo>
                      <a:pt x="4242" y="1405"/>
                    </a:lnTo>
                    <a:lnTo>
                      <a:pt x="4242" y="1399"/>
                    </a:lnTo>
                    <a:lnTo>
                      <a:pt x="4242" y="1399"/>
                    </a:lnTo>
                    <a:lnTo>
                      <a:pt x="4242" y="1399"/>
                    </a:lnTo>
                    <a:lnTo>
                      <a:pt x="4242" y="1399"/>
                    </a:lnTo>
                    <a:lnTo>
                      <a:pt x="4242" y="1399"/>
                    </a:lnTo>
                    <a:lnTo>
                      <a:pt x="4242" y="1399"/>
                    </a:lnTo>
                    <a:moveTo>
                      <a:pt x="4351" y="1008"/>
                    </a:moveTo>
                    <a:lnTo>
                      <a:pt x="4351" y="1008"/>
                    </a:lnTo>
                    <a:lnTo>
                      <a:pt x="4351" y="1008"/>
                    </a:lnTo>
                    <a:moveTo>
                      <a:pt x="3290" y="629"/>
                    </a:moveTo>
                    <a:lnTo>
                      <a:pt x="3290" y="629"/>
                    </a:lnTo>
                    <a:lnTo>
                      <a:pt x="3290" y="635"/>
                    </a:lnTo>
                    <a:lnTo>
                      <a:pt x="3290" y="635"/>
                    </a:lnTo>
                    <a:lnTo>
                      <a:pt x="3296" y="635"/>
                    </a:lnTo>
                    <a:lnTo>
                      <a:pt x="3296" y="641"/>
                    </a:lnTo>
                    <a:lnTo>
                      <a:pt x="3296" y="641"/>
                    </a:lnTo>
                    <a:lnTo>
                      <a:pt x="3290" y="641"/>
                    </a:lnTo>
                    <a:lnTo>
                      <a:pt x="3290" y="641"/>
                    </a:lnTo>
                    <a:lnTo>
                      <a:pt x="3290" y="641"/>
                    </a:lnTo>
                    <a:lnTo>
                      <a:pt x="3290" y="647"/>
                    </a:lnTo>
                    <a:lnTo>
                      <a:pt x="3290" y="647"/>
                    </a:lnTo>
                    <a:lnTo>
                      <a:pt x="3290" y="647"/>
                    </a:lnTo>
                    <a:lnTo>
                      <a:pt x="3283" y="647"/>
                    </a:lnTo>
                    <a:lnTo>
                      <a:pt x="3283" y="641"/>
                    </a:lnTo>
                    <a:lnTo>
                      <a:pt x="3283" y="641"/>
                    </a:lnTo>
                    <a:lnTo>
                      <a:pt x="3283" y="641"/>
                    </a:lnTo>
                    <a:lnTo>
                      <a:pt x="3283" y="635"/>
                    </a:lnTo>
                    <a:lnTo>
                      <a:pt x="3283" y="635"/>
                    </a:lnTo>
                    <a:lnTo>
                      <a:pt x="3283" y="635"/>
                    </a:lnTo>
                    <a:lnTo>
                      <a:pt x="3283" y="629"/>
                    </a:lnTo>
                    <a:lnTo>
                      <a:pt x="3283" y="629"/>
                    </a:lnTo>
                    <a:lnTo>
                      <a:pt x="3283" y="629"/>
                    </a:lnTo>
                    <a:lnTo>
                      <a:pt x="3283" y="629"/>
                    </a:lnTo>
                    <a:lnTo>
                      <a:pt x="3283" y="623"/>
                    </a:lnTo>
                    <a:lnTo>
                      <a:pt x="3283" y="623"/>
                    </a:lnTo>
                    <a:lnTo>
                      <a:pt x="3290" y="623"/>
                    </a:lnTo>
                    <a:lnTo>
                      <a:pt x="3290" y="623"/>
                    </a:lnTo>
                    <a:lnTo>
                      <a:pt x="3290" y="623"/>
                    </a:lnTo>
                    <a:lnTo>
                      <a:pt x="3290" y="623"/>
                    </a:lnTo>
                    <a:lnTo>
                      <a:pt x="3290" y="623"/>
                    </a:lnTo>
                    <a:lnTo>
                      <a:pt x="3290" y="623"/>
                    </a:lnTo>
                    <a:lnTo>
                      <a:pt x="3290" y="623"/>
                    </a:lnTo>
                    <a:lnTo>
                      <a:pt x="3290" y="629"/>
                    </a:lnTo>
                    <a:lnTo>
                      <a:pt x="3290" y="629"/>
                    </a:lnTo>
                    <a:lnTo>
                      <a:pt x="3290" y="629"/>
                    </a:lnTo>
                    <a:moveTo>
                      <a:pt x="1257" y="1606"/>
                    </a:moveTo>
                    <a:lnTo>
                      <a:pt x="1251" y="1619"/>
                    </a:lnTo>
                    <a:lnTo>
                      <a:pt x="1245" y="1661"/>
                    </a:lnTo>
                    <a:lnTo>
                      <a:pt x="1239" y="1698"/>
                    </a:lnTo>
                    <a:lnTo>
                      <a:pt x="1239" y="1704"/>
                    </a:lnTo>
                    <a:lnTo>
                      <a:pt x="1239" y="1722"/>
                    </a:lnTo>
                    <a:lnTo>
                      <a:pt x="1239" y="1728"/>
                    </a:lnTo>
                    <a:lnTo>
                      <a:pt x="1239" y="1735"/>
                    </a:lnTo>
                    <a:lnTo>
                      <a:pt x="1233" y="1765"/>
                    </a:lnTo>
                    <a:lnTo>
                      <a:pt x="1233" y="1771"/>
                    </a:lnTo>
                    <a:lnTo>
                      <a:pt x="1227" y="1796"/>
                    </a:lnTo>
                    <a:lnTo>
                      <a:pt x="1227" y="1808"/>
                    </a:lnTo>
                    <a:lnTo>
                      <a:pt x="1221" y="1838"/>
                    </a:lnTo>
                    <a:lnTo>
                      <a:pt x="1221" y="1857"/>
                    </a:lnTo>
                    <a:lnTo>
                      <a:pt x="1221" y="1857"/>
                    </a:lnTo>
                    <a:lnTo>
                      <a:pt x="1221" y="1857"/>
                    </a:lnTo>
                    <a:lnTo>
                      <a:pt x="1221" y="1863"/>
                    </a:lnTo>
                    <a:lnTo>
                      <a:pt x="1221" y="1863"/>
                    </a:lnTo>
                    <a:lnTo>
                      <a:pt x="1215" y="1893"/>
                    </a:lnTo>
                    <a:lnTo>
                      <a:pt x="1208" y="1948"/>
                    </a:lnTo>
                    <a:lnTo>
                      <a:pt x="1202" y="1967"/>
                    </a:lnTo>
                    <a:lnTo>
                      <a:pt x="1202" y="1979"/>
                    </a:lnTo>
                    <a:lnTo>
                      <a:pt x="1202" y="1991"/>
                    </a:lnTo>
                    <a:lnTo>
                      <a:pt x="1196" y="2015"/>
                    </a:lnTo>
                    <a:lnTo>
                      <a:pt x="1196" y="2022"/>
                    </a:lnTo>
                    <a:lnTo>
                      <a:pt x="1196" y="2022"/>
                    </a:lnTo>
                    <a:lnTo>
                      <a:pt x="1196" y="2040"/>
                    </a:lnTo>
                    <a:lnTo>
                      <a:pt x="1190" y="2040"/>
                    </a:lnTo>
                    <a:lnTo>
                      <a:pt x="1190" y="2052"/>
                    </a:lnTo>
                    <a:lnTo>
                      <a:pt x="1190" y="2058"/>
                    </a:lnTo>
                    <a:lnTo>
                      <a:pt x="1190" y="2089"/>
                    </a:lnTo>
                    <a:lnTo>
                      <a:pt x="1184" y="2101"/>
                    </a:lnTo>
                    <a:lnTo>
                      <a:pt x="1184" y="2132"/>
                    </a:lnTo>
                    <a:lnTo>
                      <a:pt x="1178" y="2168"/>
                    </a:lnTo>
                    <a:lnTo>
                      <a:pt x="1178" y="2174"/>
                    </a:lnTo>
                    <a:lnTo>
                      <a:pt x="1172" y="2180"/>
                    </a:lnTo>
                    <a:lnTo>
                      <a:pt x="1172" y="2193"/>
                    </a:lnTo>
                    <a:lnTo>
                      <a:pt x="1172" y="2199"/>
                    </a:lnTo>
                    <a:lnTo>
                      <a:pt x="1172" y="2199"/>
                    </a:lnTo>
                    <a:lnTo>
                      <a:pt x="1172" y="2205"/>
                    </a:lnTo>
                    <a:lnTo>
                      <a:pt x="1166" y="2223"/>
                    </a:lnTo>
                    <a:lnTo>
                      <a:pt x="1166" y="2235"/>
                    </a:lnTo>
                    <a:lnTo>
                      <a:pt x="1166" y="2241"/>
                    </a:lnTo>
                    <a:lnTo>
                      <a:pt x="1166" y="2260"/>
                    </a:lnTo>
                    <a:lnTo>
                      <a:pt x="1141" y="2254"/>
                    </a:lnTo>
                    <a:lnTo>
                      <a:pt x="1135" y="2254"/>
                    </a:lnTo>
                    <a:lnTo>
                      <a:pt x="1123" y="2254"/>
                    </a:lnTo>
                    <a:lnTo>
                      <a:pt x="1117" y="2248"/>
                    </a:lnTo>
                    <a:lnTo>
                      <a:pt x="1111" y="2248"/>
                    </a:lnTo>
                    <a:lnTo>
                      <a:pt x="1092" y="2248"/>
                    </a:lnTo>
                    <a:lnTo>
                      <a:pt x="1086" y="2248"/>
                    </a:lnTo>
                    <a:lnTo>
                      <a:pt x="1080" y="2248"/>
                    </a:lnTo>
                    <a:lnTo>
                      <a:pt x="1068" y="2241"/>
                    </a:lnTo>
                    <a:lnTo>
                      <a:pt x="1056" y="2241"/>
                    </a:lnTo>
                    <a:lnTo>
                      <a:pt x="1050" y="2241"/>
                    </a:lnTo>
                    <a:lnTo>
                      <a:pt x="1025" y="2235"/>
                    </a:lnTo>
                    <a:lnTo>
                      <a:pt x="1013" y="2235"/>
                    </a:lnTo>
                    <a:lnTo>
                      <a:pt x="1001" y="2235"/>
                    </a:lnTo>
                    <a:lnTo>
                      <a:pt x="995" y="2229"/>
                    </a:lnTo>
                    <a:lnTo>
                      <a:pt x="983" y="2229"/>
                    </a:lnTo>
                    <a:lnTo>
                      <a:pt x="977" y="2229"/>
                    </a:lnTo>
                    <a:lnTo>
                      <a:pt x="964" y="2229"/>
                    </a:lnTo>
                    <a:lnTo>
                      <a:pt x="964" y="2223"/>
                    </a:lnTo>
                    <a:lnTo>
                      <a:pt x="940" y="2211"/>
                    </a:lnTo>
                    <a:lnTo>
                      <a:pt x="922" y="2199"/>
                    </a:lnTo>
                    <a:lnTo>
                      <a:pt x="916" y="2199"/>
                    </a:lnTo>
                    <a:lnTo>
                      <a:pt x="885" y="2180"/>
                    </a:lnTo>
                    <a:lnTo>
                      <a:pt x="861" y="2168"/>
                    </a:lnTo>
                    <a:lnTo>
                      <a:pt x="848" y="2162"/>
                    </a:lnTo>
                    <a:lnTo>
                      <a:pt x="848" y="2156"/>
                    </a:lnTo>
                    <a:lnTo>
                      <a:pt x="836" y="2150"/>
                    </a:lnTo>
                    <a:lnTo>
                      <a:pt x="830" y="2150"/>
                    </a:lnTo>
                    <a:lnTo>
                      <a:pt x="806" y="2132"/>
                    </a:lnTo>
                    <a:lnTo>
                      <a:pt x="781" y="2119"/>
                    </a:lnTo>
                    <a:lnTo>
                      <a:pt x="775" y="2113"/>
                    </a:lnTo>
                    <a:lnTo>
                      <a:pt x="763" y="2107"/>
                    </a:lnTo>
                    <a:lnTo>
                      <a:pt x="751" y="2101"/>
                    </a:lnTo>
                    <a:lnTo>
                      <a:pt x="726" y="2089"/>
                    </a:lnTo>
                    <a:lnTo>
                      <a:pt x="720" y="2083"/>
                    </a:lnTo>
                    <a:lnTo>
                      <a:pt x="702" y="2070"/>
                    </a:lnTo>
                    <a:lnTo>
                      <a:pt x="684" y="2058"/>
                    </a:lnTo>
                    <a:lnTo>
                      <a:pt x="659" y="2046"/>
                    </a:lnTo>
                    <a:lnTo>
                      <a:pt x="647" y="2040"/>
                    </a:lnTo>
                    <a:lnTo>
                      <a:pt x="641" y="2034"/>
                    </a:lnTo>
                    <a:lnTo>
                      <a:pt x="629" y="2028"/>
                    </a:lnTo>
                    <a:lnTo>
                      <a:pt x="629" y="2028"/>
                    </a:lnTo>
                    <a:lnTo>
                      <a:pt x="635" y="2028"/>
                    </a:lnTo>
                    <a:lnTo>
                      <a:pt x="635" y="2028"/>
                    </a:lnTo>
                    <a:lnTo>
                      <a:pt x="635" y="2028"/>
                    </a:lnTo>
                    <a:lnTo>
                      <a:pt x="635" y="2028"/>
                    </a:lnTo>
                    <a:lnTo>
                      <a:pt x="635" y="2022"/>
                    </a:lnTo>
                    <a:lnTo>
                      <a:pt x="635" y="2022"/>
                    </a:lnTo>
                    <a:lnTo>
                      <a:pt x="635" y="2022"/>
                    </a:lnTo>
                    <a:lnTo>
                      <a:pt x="635" y="2022"/>
                    </a:lnTo>
                    <a:lnTo>
                      <a:pt x="635" y="2022"/>
                    </a:lnTo>
                    <a:lnTo>
                      <a:pt x="635" y="2022"/>
                    </a:lnTo>
                    <a:lnTo>
                      <a:pt x="635" y="2022"/>
                    </a:lnTo>
                    <a:lnTo>
                      <a:pt x="635" y="2022"/>
                    </a:lnTo>
                    <a:lnTo>
                      <a:pt x="635" y="2015"/>
                    </a:lnTo>
                    <a:lnTo>
                      <a:pt x="635" y="2015"/>
                    </a:lnTo>
                    <a:lnTo>
                      <a:pt x="635" y="2015"/>
                    </a:lnTo>
                    <a:lnTo>
                      <a:pt x="635" y="2015"/>
                    </a:lnTo>
                    <a:lnTo>
                      <a:pt x="635" y="2015"/>
                    </a:lnTo>
                    <a:lnTo>
                      <a:pt x="635" y="2015"/>
                    </a:lnTo>
                    <a:lnTo>
                      <a:pt x="635" y="2015"/>
                    </a:lnTo>
                    <a:lnTo>
                      <a:pt x="641" y="2015"/>
                    </a:lnTo>
                    <a:lnTo>
                      <a:pt x="641" y="2015"/>
                    </a:lnTo>
                    <a:lnTo>
                      <a:pt x="641" y="2015"/>
                    </a:lnTo>
                    <a:lnTo>
                      <a:pt x="641" y="2009"/>
                    </a:lnTo>
                    <a:lnTo>
                      <a:pt x="641" y="2009"/>
                    </a:lnTo>
                    <a:lnTo>
                      <a:pt x="641" y="2009"/>
                    </a:lnTo>
                    <a:lnTo>
                      <a:pt x="647" y="2009"/>
                    </a:lnTo>
                    <a:lnTo>
                      <a:pt x="647" y="2003"/>
                    </a:lnTo>
                    <a:lnTo>
                      <a:pt x="647" y="2003"/>
                    </a:lnTo>
                    <a:lnTo>
                      <a:pt x="647" y="2003"/>
                    </a:lnTo>
                    <a:lnTo>
                      <a:pt x="647" y="2003"/>
                    </a:lnTo>
                    <a:lnTo>
                      <a:pt x="647" y="2003"/>
                    </a:lnTo>
                    <a:lnTo>
                      <a:pt x="647" y="2003"/>
                    </a:lnTo>
                    <a:lnTo>
                      <a:pt x="653" y="2003"/>
                    </a:lnTo>
                    <a:lnTo>
                      <a:pt x="653" y="2009"/>
                    </a:lnTo>
                    <a:lnTo>
                      <a:pt x="653" y="2009"/>
                    </a:lnTo>
                    <a:lnTo>
                      <a:pt x="653" y="2009"/>
                    </a:lnTo>
                    <a:lnTo>
                      <a:pt x="659" y="2009"/>
                    </a:lnTo>
                    <a:lnTo>
                      <a:pt x="659" y="2003"/>
                    </a:lnTo>
                    <a:lnTo>
                      <a:pt x="659" y="2009"/>
                    </a:lnTo>
                    <a:lnTo>
                      <a:pt x="659" y="2003"/>
                    </a:lnTo>
                    <a:lnTo>
                      <a:pt x="665" y="2003"/>
                    </a:lnTo>
                    <a:lnTo>
                      <a:pt x="665" y="2003"/>
                    </a:lnTo>
                    <a:lnTo>
                      <a:pt x="665" y="2003"/>
                    </a:lnTo>
                    <a:lnTo>
                      <a:pt x="665" y="2003"/>
                    </a:lnTo>
                    <a:lnTo>
                      <a:pt x="665" y="2003"/>
                    </a:lnTo>
                    <a:lnTo>
                      <a:pt x="665" y="2003"/>
                    </a:lnTo>
                    <a:lnTo>
                      <a:pt x="665" y="2003"/>
                    </a:lnTo>
                    <a:lnTo>
                      <a:pt x="665" y="1997"/>
                    </a:lnTo>
                    <a:lnTo>
                      <a:pt x="665" y="1997"/>
                    </a:lnTo>
                    <a:lnTo>
                      <a:pt x="665" y="1997"/>
                    </a:lnTo>
                    <a:lnTo>
                      <a:pt x="665" y="1997"/>
                    </a:lnTo>
                    <a:lnTo>
                      <a:pt x="671" y="1997"/>
                    </a:lnTo>
                    <a:lnTo>
                      <a:pt x="671" y="1997"/>
                    </a:lnTo>
                    <a:lnTo>
                      <a:pt x="671" y="1997"/>
                    </a:lnTo>
                    <a:lnTo>
                      <a:pt x="671" y="1991"/>
                    </a:lnTo>
                    <a:lnTo>
                      <a:pt x="671" y="1991"/>
                    </a:lnTo>
                    <a:lnTo>
                      <a:pt x="671" y="1991"/>
                    </a:lnTo>
                    <a:lnTo>
                      <a:pt x="671" y="1991"/>
                    </a:lnTo>
                    <a:lnTo>
                      <a:pt x="671" y="1985"/>
                    </a:lnTo>
                    <a:lnTo>
                      <a:pt x="671" y="1985"/>
                    </a:lnTo>
                    <a:lnTo>
                      <a:pt x="671" y="1985"/>
                    </a:lnTo>
                    <a:lnTo>
                      <a:pt x="671" y="1985"/>
                    </a:lnTo>
                    <a:lnTo>
                      <a:pt x="671" y="1985"/>
                    </a:lnTo>
                    <a:lnTo>
                      <a:pt x="671" y="1985"/>
                    </a:lnTo>
                    <a:lnTo>
                      <a:pt x="671" y="1979"/>
                    </a:lnTo>
                    <a:lnTo>
                      <a:pt x="671" y="1979"/>
                    </a:lnTo>
                    <a:lnTo>
                      <a:pt x="671" y="1979"/>
                    </a:lnTo>
                    <a:lnTo>
                      <a:pt x="671" y="1979"/>
                    </a:lnTo>
                    <a:lnTo>
                      <a:pt x="671" y="1979"/>
                    </a:lnTo>
                    <a:lnTo>
                      <a:pt x="671" y="1979"/>
                    </a:lnTo>
                    <a:lnTo>
                      <a:pt x="671" y="1979"/>
                    </a:lnTo>
                    <a:lnTo>
                      <a:pt x="671" y="1979"/>
                    </a:lnTo>
                    <a:lnTo>
                      <a:pt x="671" y="1973"/>
                    </a:lnTo>
                    <a:lnTo>
                      <a:pt x="671" y="1973"/>
                    </a:lnTo>
                    <a:lnTo>
                      <a:pt x="665" y="1973"/>
                    </a:lnTo>
                    <a:lnTo>
                      <a:pt x="665" y="1973"/>
                    </a:lnTo>
                    <a:lnTo>
                      <a:pt x="665" y="1973"/>
                    </a:lnTo>
                    <a:lnTo>
                      <a:pt x="665" y="1973"/>
                    </a:lnTo>
                    <a:lnTo>
                      <a:pt x="665"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67"/>
                    </a:lnTo>
                    <a:lnTo>
                      <a:pt x="653" y="1967"/>
                    </a:lnTo>
                    <a:lnTo>
                      <a:pt x="653" y="1967"/>
                    </a:lnTo>
                    <a:lnTo>
                      <a:pt x="653" y="1967"/>
                    </a:lnTo>
                    <a:lnTo>
                      <a:pt x="653" y="1967"/>
                    </a:lnTo>
                    <a:lnTo>
                      <a:pt x="653" y="1967"/>
                    </a:lnTo>
                    <a:lnTo>
                      <a:pt x="653" y="1961"/>
                    </a:lnTo>
                    <a:lnTo>
                      <a:pt x="653" y="1961"/>
                    </a:lnTo>
                    <a:lnTo>
                      <a:pt x="653" y="1961"/>
                    </a:lnTo>
                    <a:lnTo>
                      <a:pt x="659" y="1961"/>
                    </a:lnTo>
                    <a:lnTo>
                      <a:pt x="659" y="1961"/>
                    </a:lnTo>
                    <a:lnTo>
                      <a:pt x="659" y="1954"/>
                    </a:lnTo>
                    <a:lnTo>
                      <a:pt x="659" y="1954"/>
                    </a:lnTo>
                    <a:lnTo>
                      <a:pt x="659" y="1954"/>
                    </a:lnTo>
                    <a:lnTo>
                      <a:pt x="659" y="1954"/>
                    </a:lnTo>
                    <a:lnTo>
                      <a:pt x="659" y="1954"/>
                    </a:lnTo>
                    <a:lnTo>
                      <a:pt x="659" y="1954"/>
                    </a:lnTo>
                    <a:lnTo>
                      <a:pt x="659" y="1954"/>
                    </a:lnTo>
                    <a:lnTo>
                      <a:pt x="659" y="1948"/>
                    </a:lnTo>
                    <a:lnTo>
                      <a:pt x="659" y="1948"/>
                    </a:lnTo>
                    <a:lnTo>
                      <a:pt x="659" y="1948"/>
                    </a:lnTo>
                    <a:lnTo>
                      <a:pt x="659" y="1948"/>
                    </a:lnTo>
                    <a:lnTo>
                      <a:pt x="659" y="1948"/>
                    </a:lnTo>
                    <a:lnTo>
                      <a:pt x="659" y="1942"/>
                    </a:lnTo>
                    <a:lnTo>
                      <a:pt x="659" y="1942"/>
                    </a:lnTo>
                    <a:lnTo>
                      <a:pt x="659" y="1942"/>
                    </a:lnTo>
                    <a:lnTo>
                      <a:pt x="659" y="1942"/>
                    </a:lnTo>
                    <a:lnTo>
                      <a:pt x="659" y="1942"/>
                    </a:lnTo>
                    <a:lnTo>
                      <a:pt x="659" y="1942"/>
                    </a:lnTo>
                    <a:lnTo>
                      <a:pt x="659" y="1942"/>
                    </a:lnTo>
                    <a:lnTo>
                      <a:pt x="659" y="1942"/>
                    </a:lnTo>
                    <a:lnTo>
                      <a:pt x="659" y="1936"/>
                    </a:lnTo>
                    <a:lnTo>
                      <a:pt x="659" y="1936"/>
                    </a:lnTo>
                    <a:lnTo>
                      <a:pt x="659" y="1936"/>
                    </a:lnTo>
                    <a:lnTo>
                      <a:pt x="659" y="1936"/>
                    </a:lnTo>
                    <a:lnTo>
                      <a:pt x="659" y="1936"/>
                    </a:lnTo>
                    <a:lnTo>
                      <a:pt x="659" y="1936"/>
                    </a:lnTo>
                    <a:lnTo>
                      <a:pt x="659" y="1936"/>
                    </a:lnTo>
                    <a:lnTo>
                      <a:pt x="659" y="1930"/>
                    </a:lnTo>
                    <a:lnTo>
                      <a:pt x="659" y="1930"/>
                    </a:lnTo>
                    <a:lnTo>
                      <a:pt x="659" y="1930"/>
                    </a:lnTo>
                    <a:lnTo>
                      <a:pt x="659" y="1930"/>
                    </a:lnTo>
                    <a:lnTo>
                      <a:pt x="659" y="1930"/>
                    </a:lnTo>
                    <a:lnTo>
                      <a:pt x="659" y="1930"/>
                    </a:lnTo>
                    <a:lnTo>
                      <a:pt x="665" y="1930"/>
                    </a:lnTo>
                    <a:lnTo>
                      <a:pt x="665" y="1930"/>
                    </a:lnTo>
                    <a:lnTo>
                      <a:pt x="665" y="1930"/>
                    </a:lnTo>
                    <a:lnTo>
                      <a:pt x="665" y="1930"/>
                    </a:lnTo>
                    <a:lnTo>
                      <a:pt x="665" y="1930"/>
                    </a:lnTo>
                    <a:lnTo>
                      <a:pt x="671" y="1930"/>
                    </a:lnTo>
                    <a:lnTo>
                      <a:pt x="671" y="1924"/>
                    </a:lnTo>
                    <a:lnTo>
                      <a:pt x="671" y="1924"/>
                    </a:lnTo>
                    <a:lnTo>
                      <a:pt x="671" y="1924"/>
                    </a:lnTo>
                    <a:lnTo>
                      <a:pt x="671" y="1924"/>
                    </a:lnTo>
                    <a:lnTo>
                      <a:pt x="671" y="1924"/>
                    </a:lnTo>
                    <a:lnTo>
                      <a:pt x="671" y="1924"/>
                    </a:lnTo>
                    <a:lnTo>
                      <a:pt x="671" y="1918"/>
                    </a:lnTo>
                    <a:lnTo>
                      <a:pt x="678" y="1918"/>
                    </a:lnTo>
                    <a:lnTo>
                      <a:pt x="678" y="1918"/>
                    </a:lnTo>
                    <a:lnTo>
                      <a:pt x="678" y="1918"/>
                    </a:lnTo>
                    <a:lnTo>
                      <a:pt x="678" y="1918"/>
                    </a:lnTo>
                    <a:lnTo>
                      <a:pt x="678" y="1918"/>
                    </a:lnTo>
                    <a:lnTo>
                      <a:pt x="678" y="1918"/>
                    </a:lnTo>
                    <a:lnTo>
                      <a:pt x="678" y="1918"/>
                    </a:lnTo>
                    <a:lnTo>
                      <a:pt x="678" y="1918"/>
                    </a:lnTo>
                    <a:lnTo>
                      <a:pt x="684" y="1918"/>
                    </a:lnTo>
                    <a:lnTo>
                      <a:pt x="684" y="1912"/>
                    </a:lnTo>
                    <a:lnTo>
                      <a:pt x="684" y="1912"/>
                    </a:lnTo>
                    <a:lnTo>
                      <a:pt x="684" y="1912"/>
                    </a:lnTo>
                    <a:lnTo>
                      <a:pt x="684" y="1912"/>
                    </a:lnTo>
                    <a:lnTo>
                      <a:pt x="684" y="1912"/>
                    </a:lnTo>
                    <a:lnTo>
                      <a:pt x="684" y="1906"/>
                    </a:lnTo>
                    <a:lnTo>
                      <a:pt x="684" y="1906"/>
                    </a:lnTo>
                    <a:lnTo>
                      <a:pt x="684" y="1906"/>
                    </a:lnTo>
                    <a:lnTo>
                      <a:pt x="684" y="1906"/>
                    </a:lnTo>
                    <a:lnTo>
                      <a:pt x="684" y="1906"/>
                    </a:lnTo>
                    <a:lnTo>
                      <a:pt x="684" y="1906"/>
                    </a:lnTo>
                    <a:lnTo>
                      <a:pt x="684" y="1899"/>
                    </a:lnTo>
                    <a:lnTo>
                      <a:pt x="684" y="1899"/>
                    </a:lnTo>
                    <a:lnTo>
                      <a:pt x="684" y="1899"/>
                    </a:lnTo>
                    <a:lnTo>
                      <a:pt x="690" y="1899"/>
                    </a:lnTo>
                    <a:lnTo>
                      <a:pt x="690" y="1899"/>
                    </a:lnTo>
                    <a:lnTo>
                      <a:pt x="690" y="1899"/>
                    </a:lnTo>
                    <a:lnTo>
                      <a:pt x="690" y="1899"/>
                    </a:lnTo>
                    <a:lnTo>
                      <a:pt x="690" y="1893"/>
                    </a:lnTo>
                    <a:lnTo>
                      <a:pt x="690" y="1893"/>
                    </a:lnTo>
                    <a:lnTo>
                      <a:pt x="690" y="1893"/>
                    </a:lnTo>
                    <a:lnTo>
                      <a:pt x="690" y="1893"/>
                    </a:lnTo>
                    <a:lnTo>
                      <a:pt x="690" y="1893"/>
                    </a:lnTo>
                    <a:lnTo>
                      <a:pt x="690" y="1893"/>
                    </a:lnTo>
                    <a:lnTo>
                      <a:pt x="690" y="1887"/>
                    </a:lnTo>
                    <a:lnTo>
                      <a:pt x="690" y="1887"/>
                    </a:lnTo>
                    <a:lnTo>
                      <a:pt x="690" y="1887"/>
                    </a:lnTo>
                    <a:lnTo>
                      <a:pt x="690" y="1887"/>
                    </a:lnTo>
                    <a:lnTo>
                      <a:pt x="690" y="1881"/>
                    </a:lnTo>
                    <a:lnTo>
                      <a:pt x="690" y="1881"/>
                    </a:lnTo>
                    <a:lnTo>
                      <a:pt x="690" y="1881"/>
                    </a:lnTo>
                    <a:lnTo>
                      <a:pt x="690" y="1881"/>
                    </a:lnTo>
                    <a:lnTo>
                      <a:pt x="690" y="1881"/>
                    </a:lnTo>
                    <a:lnTo>
                      <a:pt x="690" y="1881"/>
                    </a:lnTo>
                    <a:lnTo>
                      <a:pt x="690" y="1875"/>
                    </a:lnTo>
                    <a:lnTo>
                      <a:pt x="690" y="1875"/>
                    </a:lnTo>
                    <a:lnTo>
                      <a:pt x="690" y="1875"/>
                    </a:lnTo>
                    <a:lnTo>
                      <a:pt x="690" y="1875"/>
                    </a:lnTo>
                    <a:lnTo>
                      <a:pt x="690" y="1875"/>
                    </a:lnTo>
                    <a:lnTo>
                      <a:pt x="690" y="1875"/>
                    </a:lnTo>
                    <a:lnTo>
                      <a:pt x="690" y="1875"/>
                    </a:lnTo>
                    <a:lnTo>
                      <a:pt x="690" y="1869"/>
                    </a:lnTo>
                    <a:lnTo>
                      <a:pt x="690" y="1869"/>
                    </a:lnTo>
                    <a:lnTo>
                      <a:pt x="690" y="1869"/>
                    </a:lnTo>
                    <a:lnTo>
                      <a:pt x="696" y="1869"/>
                    </a:lnTo>
                    <a:lnTo>
                      <a:pt x="696" y="1869"/>
                    </a:lnTo>
                    <a:lnTo>
                      <a:pt x="696" y="1869"/>
                    </a:lnTo>
                    <a:lnTo>
                      <a:pt x="696" y="1869"/>
                    </a:lnTo>
                    <a:lnTo>
                      <a:pt x="696" y="1869"/>
                    </a:lnTo>
                    <a:lnTo>
                      <a:pt x="696" y="1863"/>
                    </a:lnTo>
                    <a:lnTo>
                      <a:pt x="696" y="1863"/>
                    </a:lnTo>
                    <a:lnTo>
                      <a:pt x="702" y="1863"/>
                    </a:lnTo>
                    <a:lnTo>
                      <a:pt x="702" y="1863"/>
                    </a:lnTo>
                    <a:lnTo>
                      <a:pt x="702" y="1863"/>
                    </a:lnTo>
                    <a:lnTo>
                      <a:pt x="702" y="1863"/>
                    </a:lnTo>
                    <a:lnTo>
                      <a:pt x="702" y="1863"/>
                    </a:lnTo>
                    <a:lnTo>
                      <a:pt x="702" y="1863"/>
                    </a:lnTo>
                    <a:lnTo>
                      <a:pt x="702" y="1857"/>
                    </a:lnTo>
                    <a:lnTo>
                      <a:pt x="702" y="1857"/>
                    </a:lnTo>
                    <a:lnTo>
                      <a:pt x="702" y="1857"/>
                    </a:lnTo>
                    <a:lnTo>
                      <a:pt x="702" y="1857"/>
                    </a:lnTo>
                    <a:lnTo>
                      <a:pt x="702" y="1857"/>
                    </a:lnTo>
                    <a:lnTo>
                      <a:pt x="702" y="1857"/>
                    </a:lnTo>
                    <a:lnTo>
                      <a:pt x="702" y="1857"/>
                    </a:lnTo>
                    <a:lnTo>
                      <a:pt x="702" y="1851"/>
                    </a:lnTo>
                    <a:lnTo>
                      <a:pt x="708" y="1851"/>
                    </a:lnTo>
                    <a:lnTo>
                      <a:pt x="708" y="1857"/>
                    </a:lnTo>
                    <a:lnTo>
                      <a:pt x="708" y="1851"/>
                    </a:lnTo>
                    <a:lnTo>
                      <a:pt x="708" y="1851"/>
                    </a:lnTo>
                    <a:lnTo>
                      <a:pt x="708" y="1851"/>
                    </a:lnTo>
                    <a:lnTo>
                      <a:pt x="714" y="1851"/>
                    </a:lnTo>
                    <a:lnTo>
                      <a:pt x="714" y="1851"/>
                    </a:lnTo>
                    <a:lnTo>
                      <a:pt x="714" y="1851"/>
                    </a:lnTo>
                    <a:lnTo>
                      <a:pt x="714" y="1851"/>
                    </a:lnTo>
                    <a:lnTo>
                      <a:pt x="720" y="1851"/>
                    </a:lnTo>
                    <a:lnTo>
                      <a:pt x="720" y="1851"/>
                    </a:lnTo>
                    <a:lnTo>
                      <a:pt x="720" y="1851"/>
                    </a:lnTo>
                    <a:lnTo>
                      <a:pt x="720" y="1851"/>
                    </a:lnTo>
                    <a:lnTo>
                      <a:pt x="720" y="1851"/>
                    </a:lnTo>
                    <a:lnTo>
                      <a:pt x="726" y="1851"/>
                    </a:lnTo>
                    <a:lnTo>
                      <a:pt x="726" y="1844"/>
                    </a:lnTo>
                    <a:lnTo>
                      <a:pt x="726" y="1844"/>
                    </a:lnTo>
                    <a:lnTo>
                      <a:pt x="726" y="1844"/>
                    </a:lnTo>
                    <a:lnTo>
                      <a:pt x="726" y="1844"/>
                    </a:lnTo>
                    <a:lnTo>
                      <a:pt x="726" y="1844"/>
                    </a:lnTo>
                    <a:lnTo>
                      <a:pt x="726" y="1844"/>
                    </a:lnTo>
                    <a:lnTo>
                      <a:pt x="732" y="1844"/>
                    </a:lnTo>
                    <a:lnTo>
                      <a:pt x="732" y="1844"/>
                    </a:lnTo>
                    <a:lnTo>
                      <a:pt x="732" y="1844"/>
                    </a:lnTo>
                    <a:lnTo>
                      <a:pt x="732" y="1844"/>
                    </a:lnTo>
                    <a:lnTo>
                      <a:pt x="732" y="1844"/>
                    </a:lnTo>
                    <a:lnTo>
                      <a:pt x="732" y="1844"/>
                    </a:lnTo>
                    <a:lnTo>
                      <a:pt x="732" y="1844"/>
                    </a:lnTo>
                    <a:lnTo>
                      <a:pt x="732" y="1838"/>
                    </a:lnTo>
                    <a:lnTo>
                      <a:pt x="732" y="1838"/>
                    </a:lnTo>
                    <a:lnTo>
                      <a:pt x="732" y="1838"/>
                    </a:lnTo>
                    <a:lnTo>
                      <a:pt x="732" y="1838"/>
                    </a:lnTo>
                    <a:lnTo>
                      <a:pt x="732" y="1838"/>
                    </a:lnTo>
                    <a:lnTo>
                      <a:pt x="732" y="1832"/>
                    </a:lnTo>
                    <a:lnTo>
                      <a:pt x="732" y="1832"/>
                    </a:lnTo>
                    <a:lnTo>
                      <a:pt x="732" y="1832"/>
                    </a:lnTo>
                    <a:lnTo>
                      <a:pt x="732" y="1832"/>
                    </a:lnTo>
                    <a:lnTo>
                      <a:pt x="732" y="1832"/>
                    </a:lnTo>
                    <a:lnTo>
                      <a:pt x="726" y="1826"/>
                    </a:lnTo>
                    <a:lnTo>
                      <a:pt x="726" y="1826"/>
                    </a:lnTo>
                    <a:lnTo>
                      <a:pt x="726" y="1826"/>
                    </a:lnTo>
                    <a:lnTo>
                      <a:pt x="726" y="1826"/>
                    </a:lnTo>
                    <a:lnTo>
                      <a:pt x="726" y="1826"/>
                    </a:lnTo>
                    <a:lnTo>
                      <a:pt x="726" y="1826"/>
                    </a:lnTo>
                    <a:lnTo>
                      <a:pt x="726" y="1826"/>
                    </a:lnTo>
                    <a:lnTo>
                      <a:pt x="720" y="1820"/>
                    </a:lnTo>
                    <a:lnTo>
                      <a:pt x="720" y="1820"/>
                    </a:lnTo>
                    <a:lnTo>
                      <a:pt x="720" y="1820"/>
                    </a:lnTo>
                    <a:lnTo>
                      <a:pt x="720" y="1820"/>
                    </a:lnTo>
                    <a:lnTo>
                      <a:pt x="720" y="1820"/>
                    </a:lnTo>
                    <a:lnTo>
                      <a:pt x="720" y="1820"/>
                    </a:lnTo>
                    <a:lnTo>
                      <a:pt x="720" y="1820"/>
                    </a:lnTo>
                    <a:lnTo>
                      <a:pt x="720" y="1814"/>
                    </a:lnTo>
                    <a:lnTo>
                      <a:pt x="720" y="1814"/>
                    </a:lnTo>
                    <a:lnTo>
                      <a:pt x="714" y="1814"/>
                    </a:lnTo>
                    <a:lnTo>
                      <a:pt x="714" y="1814"/>
                    </a:lnTo>
                    <a:lnTo>
                      <a:pt x="714" y="1814"/>
                    </a:lnTo>
                    <a:lnTo>
                      <a:pt x="714" y="1814"/>
                    </a:lnTo>
                    <a:lnTo>
                      <a:pt x="714" y="1814"/>
                    </a:lnTo>
                    <a:lnTo>
                      <a:pt x="714" y="1814"/>
                    </a:lnTo>
                    <a:lnTo>
                      <a:pt x="714" y="1808"/>
                    </a:lnTo>
                    <a:lnTo>
                      <a:pt x="714" y="1808"/>
                    </a:lnTo>
                    <a:lnTo>
                      <a:pt x="714" y="1808"/>
                    </a:lnTo>
                    <a:lnTo>
                      <a:pt x="714" y="1808"/>
                    </a:lnTo>
                    <a:lnTo>
                      <a:pt x="714" y="1808"/>
                    </a:lnTo>
                    <a:lnTo>
                      <a:pt x="714" y="1802"/>
                    </a:lnTo>
                    <a:lnTo>
                      <a:pt x="714" y="1802"/>
                    </a:lnTo>
                    <a:lnTo>
                      <a:pt x="714" y="1796"/>
                    </a:lnTo>
                    <a:lnTo>
                      <a:pt x="714" y="1796"/>
                    </a:lnTo>
                    <a:lnTo>
                      <a:pt x="714" y="1796"/>
                    </a:lnTo>
                    <a:lnTo>
                      <a:pt x="714" y="1796"/>
                    </a:lnTo>
                    <a:lnTo>
                      <a:pt x="714" y="1796"/>
                    </a:lnTo>
                    <a:lnTo>
                      <a:pt x="714" y="1790"/>
                    </a:lnTo>
                    <a:lnTo>
                      <a:pt x="714" y="1790"/>
                    </a:lnTo>
                    <a:lnTo>
                      <a:pt x="714" y="1790"/>
                    </a:lnTo>
                    <a:lnTo>
                      <a:pt x="714" y="1790"/>
                    </a:lnTo>
                    <a:lnTo>
                      <a:pt x="714" y="1790"/>
                    </a:lnTo>
                    <a:lnTo>
                      <a:pt x="714" y="1783"/>
                    </a:lnTo>
                    <a:lnTo>
                      <a:pt x="714" y="1783"/>
                    </a:lnTo>
                    <a:lnTo>
                      <a:pt x="714" y="1783"/>
                    </a:lnTo>
                    <a:lnTo>
                      <a:pt x="714" y="1783"/>
                    </a:lnTo>
                    <a:lnTo>
                      <a:pt x="714" y="1783"/>
                    </a:lnTo>
                    <a:lnTo>
                      <a:pt x="708" y="1783"/>
                    </a:lnTo>
                    <a:lnTo>
                      <a:pt x="708" y="1783"/>
                    </a:lnTo>
                    <a:lnTo>
                      <a:pt x="708" y="1783"/>
                    </a:lnTo>
                    <a:lnTo>
                      <a:pt x="708" y="1777"/>
                    </a:lnTo>
                    <a:lnTo>
                      <a:pt x="708" y="1777"/>
                    </a:lnTo>
                    <a:lnTo>
                      <a:pt x="708" y="1777"/>
                    </a:lnTo>
                    <a:lnTo>
                      <a:pt x="708" y="1777"/>
                    </a:lnTo>
                    <a:lnTo>
                      <a:pt x="708" y="1777"/>
                    </a:lnTo>
                    <a:lnTo>
                      <a:pt x="708" y="1777"/>
                    </a:lnTo>
                    <a:lnTo>
                      <a:pt x="708" y="1777"/>
                    </a:lnTo>
                    <a:lnTo>
                      <a:pt x="708" y="1771"/>
                    </a:lnTo>
                    <a:lnTo>
                      <a:pt x="708" y="1771"/>
                    </a:lnTo>
                    <a:lnTo>
                      <a:pt x="708" y="1771"/>
                    </a:lnTo>
                    <a:lnTo>
                      <a:pt x="702" y="1771"/>
                    </a:lnTo>
                    <a:lnTo>
                      <a:pt x="702" y="1771"/>
                    </a:lnTo>
                    <a:lnTo>
                      <a:pt x="702" y="1765"/>
                    </a:lnTo>
                    <a:lnTo>
                      <a:pt x="702" y="1765"/>
                    </a:lnTo>
                    <a:lnTo>
                      <a:pt x="702" y="1765"/>
                    </a:lnTo>
                    <a:lnTo>
                      <a:pt x="702" y="1765"/>
                    </a:lnTo>
                    <a:lnTo>
                      <a:pt x="702" y="1765"/>
                    </a:lnTo>
                    <a:lnTo>
                      <a:pt x="702" y="1765"/>
                    </a:lnTo>
                    <a:lnTo>
                      <a:pt x="702" y="1759"/>
                    </a:lnTo>
                    <a:lnTo>
                      <a:pt x="702" y="1759"/>
                    </a:lnTo>
                    <a:lnTo>
                      <a:pt x="702" y="1759"/>
                    </a:lnTo>
                    <a:lnTo>
                      <a:pt x="702" y="1759"/>
                    </a:lnTo>
                    <a:lnTo>
                      <a:pt x="702" y="1759"/>
                    </a:lnTo>
                    <a:lnTo>
                      <a:pt x="702" y="1753"/>
                    </a:lnTo>
                    <a:lnTo>
                      <a:pt x="702" y="1753"/>
                    </a:lnTo>
                    <a:lnTo>
                      <a:pt x="702" y="1753"/>
                    </a:lnTo>
                    <a:lnTo>
                      <a:pt x="702" y="1753"/>
                    </a:lnTo>
                    <a:lnTo>
                      <a:pt x="702" y="1753"/>
                    </a:lnTo>
                    <a:lnTo>
                      <a:pt x="702" y="1747"/>
                    </a:lnTo>
                    <a:lnTo>
                      <a:pt x="702" y="1747"/>
                    </a:lnTo>
                    <a:lnTo>
                      <a:pt x="702" y="1747"/>
                    </a:lnTo>
                    <a:lnTo>
                      <a:pt x="702" y="1747"/>
                    </a:lnTo>
                    <a:lnTo>
                      <a:pt x="702" y="1747"/>
                    </a:lnTo>
                    <a:lnTo>
                      <a:pt x="708" y="1741"/>
                    </a:lnTo>
                    <a:lnTo>
                      <a:pt x="708" y="1741"/>
                    </a:lnTo>
                    <a:lnTo>
                      <a:pt x="708" y="1741"/>
                    </a:lnTo>
                    <a:lnTo>
                      <a:pt x="708" y="1741"/>
                    </a:lnTo>
                    <a:lnTo>
                      <a:pt x="708" y="1741"/>
                    </a:lnTo>
                    <a:lnTo>
                      <a:pt x="708" y="1735"/>
                    </a:lnTo>
                    <a:lnTo>
                      <a:pt x="708" y="1735"/>
                    </a:lnTo>
                    <a:lnTo>
                      <a:pt x="708" y="1735"/>
                    </a:lnTo>
                    <a:lnTo>
                      <a:pt x="708" y="1735"/>
                    </a:lnTo>
                    <a:lnTo>
                      <a:pt x="708" y="1735"/>
                    </a:lnTo>
                    <a:lnTo>
                      <a:pt x="708" y="1735"/>
                    </a:lnTo>
                    <a:lnTo>
                      <a:pt x="714" y="1735"/>
                    </a:lnTo>
                    <a:lnTo>
                      <a:pt x="714" y="1735"/>
                    </a:lnTo>
                    <a:lnTo>
                      <a:pt x="714" y="1728"/>
                    </a:lnTo>
                    <a:lnTo>
                      <a:pt x="714" y="1728"/>
                    </a:lnTo>
                    <a:lnTo>
                      <a:pt x="714" y="1728"/>
                    </a:lnTo>
                    <a:lnTo>
                      <a:pt x="714" y="1722"/>
                    </a:lnTo>
                    <a:lnTo>
                      <a:pt x="714" y="1722"/>
                    </a:lnTo>
                    <a:lnTo>
                      <a:pt x="714" y="1716"/>
                    </a:lnTo>
                    <a:lnTo>
                      <a:pt x="714" y="1716"/>
                    </a:lnTo>
                    <a:lnTo>
                      <a:pt x="714" y="1710"/>
                    </a:lnTo>
                    <a:lnTo>
                      <a:pt x="714" y="1710"/>
                    </a:lnTo>
                    <a:lnTo>
                      <a:pt x="714" y="1704"/>
                    </a:lnTo>
                    <a:lnTo>
                      <a:pt x="714" y="1704"/>
                    </a:lnTo>
                    <a:lnTo>
                      <a:pt x="714" y="1698"/>
                    </a:lnTo>
                    <a:lnTo>
                      <a:pt x="714" y="1698"/>
                    </a:lnTo>
                    <a:lnTo>
                      <a:pt x="714" y="1698"/>
                    </a:lnTo>
                    <a:lnTo>
                      <a:pt x="714" y="1698"/>
                    </a:lnTo>
                    <a:lnTo>
                      <a:pt x="714" y="1692"/>
                    </a:lnTo>
                    <a:lnTo>
                      <a:pt x="714" y="1692"/>
                    </a:lnTo>
                    <a:lnTo>
                      <a:pt x="714" y="1692"/>
                    </a:lnTo>
                    <a:lnTo>
                      <a:pt x="714" y="1692"/>
                    </a:lnTo>
                    <a:lnTo>
                      <a:pt x="714" y="1686"/>
                    </a:lnTo>
                    <a:lnTo>
                      <a:pt x="714" y="1686"/>
                    </a:lnTo>
                    <a:lnTo>
                      <a:pt x="714" y="1686"/>
                    </a:lnTo>
                    <a:lnTo>
                      <a:pt x="714" y="1686"/>
                    </a:lnTo>
                    <a:lnTo>
                      <a:pt x="714" y="1686"/>
                    </a:lnTo>
                    <a:lnTo>
                      <a:pt x="714" y="1680"/>
                    </a:lnTo>
                    <a:lnTo>
                      <a:pt x="714" y="1680"/>
                    </a:lnTo>
                    <a:lnTo>
                      <a:pt x="714" y="1680"/>
                    </a:lnTo>
                    <a:lnTo>
                      <a:pt x="714" y="1680"/>
                    </a:lnTo>
                    <a:lnTo>
                      <a:pt x="714" y="1680"/>
                    </a:lnTo>
                    <a:lnTo>
                      <a:pt x="714" y="1673"/>
                    </a:lnTo>
                    <a:lnTo>
                      <a:pt x="714" y="1673"/>
                    </a:lnTo>
                    <a:lnTo>
                      <a:pt x="714" y="1673"/>
                    </a:lnTo>
                    <a:lnTo>
                      <a:pt x="714" y="1667"/>
                    </a:lnTo>
                    <a:lnTo>
                      <a:pt x="714" y="1667"/>
                    </a:lnTo>
                    <a:lnTo>
                      <a:pt x="714" y="1667"/>
                    </a:lnTo>
                    <a:lnTo>
                      <a:pt x="714" y="1667"/>
                    </a:lnTo>
                    <a:lnTo>
                      <a:pt x="714" y="1667"/>
                    </a:lnTo>
                    <a:lnTo>
                      <a:pt x="714" y="1661"/>
                    </a:lnTo>
                    <a:lnTo>
                      <a:pt x="714" y="1661"/>
                    </a:lnTo>
                    <a:lnTo>
                      <a:pt x="714" y="1661"/>
                    </a:lnTo>
                    <a:lnTo>
                      <a:pt x="714" y="1655"/>
                    </a:lnTo>
                    <a:lnTo>
                      <a:pt x="714" y="1655"/>
                    </a:lnTo>
                    <a:lnTo>
                      <a:pt x="714" y="1655"/>
                    </a:lnTo>
                    <a:lnTo>
                      <a:pt x="714" y="1655"/>
                    </a:lnTo>
                    <a:lnTo>
                      <a:pt x="720" y="1655"/>
                    </a:lnTo>
                    <a:lnTo>
                      <a:pt x="720" y="1649"/>
                    </a:lnTo>
                    <a:lnTo>
                      <a:pt x="720" y="1649"/>
                    </a:lnTo>
                    <a:lnTo>
                      <a:pt x="720" y="1649"/>
                    </a:lnTo>
                    <a:lnTo>
                      <a:pt x="720" y="1649"/>
                    </a:lnTo>
                    <a:lnTo>
                      <a:pt x="720" y="1649"/>
                    </a:lnTo>
                    <a:lnTo>
                      <a:pt x="720" y="1649"/>
                    </a:lnTo>
                    <a:lnTo>
                      <a:pt x="720" y="1643"/>
                    </a:lnTo>
                    <a:lnTo>
                      <a:pt x="720" y="1643"/>
                    </a:lnTo>
                    <a:lnTo>
                      <a:pt x="720" y="1643"/>
                    </a:lnTo>
                    <a:lnTo>
                      <a:pt x="720" y="1643"/>
                    </a:lnTo>
                    <a:lnTo>
                      <a:pt x="714" y="1637"/>
                    </a:lnTo>
                    <a:lnTo>
                      <a:pt x="714" y="1637"/>
                    </a:lnTo>
                    <a:lnTo>
                      <a:pt x="714" y="1637"/>
                    </a:lnTo>
                    <a:lnTo>
                      <a:pt x="714" y="1637"/>
                    </a:lnTo>
                    <a:lnTo>
                      <a:pt x="714" y="1631"/>
                    </a:lnTo>
                    <a:lnTo>
                      <a:pt x="714" y="1631"/>
                    </a:lnTo>
                    <a:lnTo>
                      <a:pt x="720" y="1631"/>
                    </a:lnTo>
                    <a:lnTo>
                      <a:pt x="720" y="1631"/>
                    </a:lnTo>
                    <a:lnTo>
                      <a:pt x="720" y="1631"/>
                    </a:lnTo>
                    <a:lnTo>
                      <a:pt x="720" y="1631"/>
                    </a:lnTo>
                    <a:lnTo>
                      <a:pt x="720" y="1625"/>
                    </a:lnTo>
                    <a:lnTo>
                      <a:pt x="720" y="1625"/>
                    </a:lnTo>
                    <a:lnTo>
                      <a:pt x="720" y="1625"/>
                    </a:lnTo>
                    <a:lnTo>
                      <a:pt x="720" y="1625"/>
                    </a:lnTo>
                    <a:lnTo>
                      <a:pt x="720" y="1625"/>
                    </a:lnTo>
                    <a:lnTo>
                      <a:pt x="720" y="1625"/>
                    </a:lnTo>
                    <a:lnTo>
                      <a:pt x="720" y="1625"/>
                    </a:lnTo>
                    <a:lnTo>
                      <a:pt x="720" y="1619"/>
                    </a:lnTo>
                    <a:lnTo>
                      <a:pt x="720" y="1619"/>
                    </a:lnTo>
                    <a:lnTo>
                      <a:pt x="720" y="1619"/>
                    </a:lnTo>
                    <a:lnTo>
                      <a:pt x="726" y="1619"/>
                    </a:lnTo>
                    <a:lnTo>
                      <a:pt x="726" y="1619"/>
                    </a:lnTo>
                    <a:lnTo>
                      <a:pt x="726" y="1619"/>
                    </a:lnTo>
                    <a:lnTo>
                      <a:pt x="732" y="1619"/>
                    </a:lnTo>
                    <a:lnTo>
                      <a:pt x="732" y="1619"/>
                    </a:lnTo>
                    <a:lnTo>
                      <a:pt x="732" y="1619"/>
                    </a:lnTo>
                    <a:lnTo>
                      <a:pt x="732" y="1619"/>
                    </a:lnTo>
                    <a:lnTo>
                      <a:pt x="732" y="1619"/>
                    </a:lnTo>
                    <a:lnTo>
                      <a:pt x="739" y="1619"/>
                    </a:lnTo>
                    <a:lnTo>
                      <a:pt x="739" y="1619"/>
                    </a:lnTo>
                    <a:lnTo>
                      <a:pt x="745" y="1619"/>
                    </a:lnTo>
                    <a:lnTo>
                      <a:pt x="745" y="1619"/>
                    </a:lnTo>
                    <a:lnTo>
                      <a:pt x="745" y="1625"/>
                    </a:lnTo>
                    <a:lnTo>
                      <a:pt x="745" y="1625"/>
                    </a:lnTo>
                    <a:lnTo>
                      <a:pt x="745" y="1625"/>
                    </a:lnTo>
                    <a:lnTo>
                      <a:pt x="745" y="1625"/>
                    </a:lnTo>
                    <a:lnTo>
                      <a:pt x="745" y="1625"/>
                    </a:lnTo>
                    <a:lnTo>
                      <a:pt x="751" y="1625"/>
                    </a:lnTo>
                    <a:lnTo>
                      <a:pt x="751" y="1625"/>
                    </a:lnTo>
                    <a:lnTo>
                      <a:pt x="751" y="1625"/>
                    </a:lnTo>
                    <a:lnTo>
                      <a:pt x="757" y="1625"/>
                    </a:lnTo>
                    <a:lnTo>
                      <a:pt x="757" y="1625"/>
                    </a:lnTo>
                    <a:lnTo>
                      <a:pt x="757" y="1631"/>
                    </a:lnTo>
                    <a:lnTo>
                      <a:pt x="757" y="1631"/>
                    </a:lnTo>
                    <a:lnTo>
                      <a:pt x="757" y="1631"/>
                    </a:lnTo>
                    <a:lnTo>
                      <a:pt x="757" y="1631"/>
                    </a:lnTo>
                    <a:lnTo>
                      <a:pt x="757" y="1631"/>
                    </a:lnTo>
                    <a:lnTo>
                      <a:pt x="757" y="1631"/>
                    </a:lnTo>
                    <a:lnTo>
                      <a:pt x="763" y="1637"/>
                    </a:lnTo>
                    <a:lnTo>
                      <a:pt x="763" y="1637"/>
                    </a:lnTo>
                    <a:lnTo>
                      <a:pt x="763" y="1637"/>
                    </a:lnTo>
                    <a:lnTo>
                      <a:pt x="763" y="1637"/>
                    </a:lnTo>
                    <a:lnTo>
                      <a:pt x="763" y="1637"/>
                    </a:lnTo>
                    <a:lnTo>
                      <a:pt x="769" y="1637"/>
                    </a:lnTo>
                    <a:lnTo>
                      <a:pt x="769" y="1637"/>
                    </a:lnTo>
                    <a:lnTo>
                      <a:pt x="769" y="1637"/>
                    </a:lnTo>
                    <a:lnTo>
                      <a:pt x="769" y="1637"/>
                    </a:lnTo>
                    <a:lnTo>
                      <a:pt x="775" y="1637"/>
                    </a:lnTo>
                    <a:lnTo>
                      <a:pt x="775" y="1637"/>
                    </a:lnTo>
                    <a:lnTo>
                      <a:pt x="775" y="1637"/>
                    </a:lnTo>
                    <a:lnTo>
                      <a:pt x="775" y="1637"/>
                    </a:lnTo>
                    <a:lnTo>
                      <a:pt x="775" y="1631"/>
                    </a:lnTo>
                    <a:lnTo>
                      <a:pt x="775" y="1631"/>
                    </a:lnTo>
                    <a:lnTo>
                      <a:pt x="775" y="1631"/>
                    </a:lnTo>
                    <a:lnTo>
                      <a:pt x="775" y="1631"/>
                    </a:lnTo>
                    <a:lnTo>
                      <a:pt x="775" y="1631"/>
                    </a:lnTo>
                    <a:lnTo>
                      <a:pt x="781" y="1631"/>
                    </a:lnTo>
                    <a:lnTo>
                      <a:pt x="781" y="1625"/>
                    </a:lnTo>
                    <a:lnTo>
                      <a:pt x="781" y="1625"/>
                    </a:lnTo>
                    <a:lnTo>
                      <a:pt x="787" y="1625"/>
                    </a:lnTo>
                    <a:lnTo>
                      <a:pt x="787" y="1619"/>
                    </a:lnTo>
                    <a:lnTo>
                      <a:pt x="787" y="1612"/>
                    </a:lnTo>
                    <a:lnTo>
                      <a:pt x="787" y="1612"/>
                    </a:lnTo>
                    <a:lnTo>
                      <a:pt x="787" y="1606"/>
                    </a:lnTo>
                    <a:lnTo>
                      <a:pt x="787" y="1606"/>
                    </a:lnTo>
                    <a:lnTo>
                      <a:pt x="787" y="1600"/>
                    </a:lnTo>
                    <a:lnTo>
                      <a:pt x="787" y="1594"/>
                    </a:lnTo>
                    <a:lnTo>
                      <a:pt x="793" y="1588"/>
                    </a:lnTo>
                    <a:lnTo>
                      <a:pt x="793" y="1588"/>
                    </a:lnTo>
                    <a:lnTo>
                      <a:pt x="793" y="1576"/>
                    </a:lnTo>
                    <a:lnTo>
                      <a:pt x="793" y="1570"/>
                    </a:lnTo>
                    <a:lnTo>
                      <a:pt x="800" y="1551"/>
                    </a:lnTo>
                    <a:lnTo>
                      <a:pt x="800" y="1533"/>
                    </a:lnTo>
                    <a:lnTo>
                      <a:pt x="800" y="1533"/>
                    </a:lnTo>
                    <a:lnTo>
                      <a:pt x="812" y="1533"/>
                    </a:lnTo>
                    <a:lnTo>
                      <a:pt x="812" y="1533"/>
                    </a:lnTo>
                    <a:lnTo>
                      <a:pt x="836" y="1539"/>
                    </a:lnTo>
                    <a:lnTo>
                      <a:pt x="842" y="1539"/>
                    </a:lnTo>
                    <a:lnTo>
                      <a:pt x="842" y="1539"/>
                    </a:lnTo>
                    <a:lnTo>
                      <a:pt x="848" y="1539"/>
                    </a:lnTo>
                    <a:lnTo>
                      <a:pt x="854" y="1539"/>
                    </a:lnTo>
                    <a:lnTo>
                      <a:pt x="854" y="1539"/>
                    </a:lnTo>
                    <a:lnTo>
                      <a:pt x="854" y="1539"/>
                    </a:lnTo>
                    <a:lnTo>
                      <a:pt x="867" y="1545"/>
                    </a:lnTo>
                    <a:lnTo>
                      <a:pt x="885" y="1545"/>
                    </a:lnTo>
                    <a:lnTo>
                      <a:pt x="897" y="1551"/>
                    </a:lnTo>
                    <a:lnTo>
                      <a:pt x="909" y="1551"/>
                    </a:lnTo>
                    <a:lnTo>
                      <a:pt x="916" y="1551"/>
                    </a:lnTo>
                    <a:lnTo>
                      <a:pt x="922" y="1551"/>
                    </a:lnTo>
                    <a:lnTo>
                      <a:pt x="934" y="1557"/>
                    </a:lnTo>
                    <a:lnTo>
                      <a:pt x="934" y="1557"/>
                    </a:lnTo>
                    <a:lnTo>
                      <a:pt x="940" y="1557"/>
                    </a:lnTo>
                    <a:lnTo>
                      <a:pt x="946" y="1557"/>
                    </a:lnTo>
                    <a:lnTo>
                      <a:pt x="952" y="1557"/>
                    </a:lnTo>
                    <a:lnTo>
                      <a:pt x="952" y="1557"/>
                    </a:lnTo>
                    <a:lnTo>
                      <a:pt x="964" y="1564"/>
                    </a:lnTo>
                    <a:lnTo>
                      <a:pt x="977" y="1564"/>
                    </a:lnTo>
                    <a:lnTo>
                      <a:pt x="983" y="1564"/>
                    </a:lnTo>
                    <a:lnTo>
                      <a:pt x="1001" y="1564"/>
                    </a:lnTo>
                    <a:lnTo>
                      <a:pt x="1013" y="1570"/>
                    </a:lnTo>
                    <a:lnTo>
                      <a:pt x="1025" y="1570"/>
                    </a:lnTo>
                    <a:lnTo>
                      <a:pt x="1044" y="1570"/>
                    </a:lnTo>
                    <a:lnTo>
                      <a:pt x="1050" y="1576"/>
                    </a:lnTo>
                    <a:lnTo>
                      <a:pt x="1056" y="1576"/>
                    </a:lnTo>
                    <a:lnTo>
                      <a:pt x="1062" y="1576"/>
                    </a:lnTo>
                    <a:lnTo>
                      <a:pt x="1068" y="1576"/>
                    </a:lnTo>
                    <a:lnTo>
                      <a:pt x="1099" y="1582"/>
                    </a:lnTo>
                    <a:lnTo>
                      <a:pt x="1111" y="1582"/>
                    </a:lnTo>
                    <a:lnTo>
                      <a:pt x="1111" y="1582"/>
                    </a:lnTo>
                    <a:lnTo>
                      <a:pt x="1123" y="1588"/>
                    </a:lnTo>
                    <a:lnTo>
                      <a:pt x="1123" y="1588"/>
                    </a:lnTo>
                    <a:lnTo>
                      <a:pt x="1123" y="1588"/>
                    </a:lnTo>
                    <a:lnTo>
                      <a:pt x="1135" y="1588"/>
                    </a:lnTo>
                    <a:lnTo>
                      <a:pt x="1141" y="1588"/>
                    </a:lnTo>
                    <a:lnTo>
                      <a:pt x="1154" y="1588"/>
                    </a:lnTo>
                    <a:lnTo>
                      <a:pt x="1166" y="1594"/>
                    </a:lnTo>
                    <a:lnTo>
                      <a:pt x="1166" y="1594"/>
                    </a:lnTo>
                    <a:lnTo>
                      <a:pt x="1178" y="1594"/>
                    </a:lnTo>
                    <a:lnTo>
                      <a:pt x="1190" y="1594"/>
                    </a:lnTo>
                    <a:lnTo>
                      <a:pt x="1202" y="1600"/>
                    </a:lnTo>
                    <a:lnTo>
                      <a:pt x="1215" y="1600"/>
                    </a:lnTo>
                    <a:lnTo>
                      <a:pt x="1221" y="1600"/>
                    </a:lnTo>
                    <a:lnTo>
                      <a:pt x="1233" y="1600"/>
                    </a:lnTo>
                    <a:lnTo>
                      <a:pt x="1233" y="1600"/>
                    </a:lnTo>
                    <a:lnTo>
                      <a:pt x="1239" y="1600"/>
                    </a:lnTo>
                    <a:lnTo>
                      <a:pt x="1257" y="1606"/>
                    </a:lnTo>
                    <a:moveTo>
                      <a:pt x="4547" y="861"/>
                    </a:moveTo>
                    <a:lnTo>
                      <a:pt x="4547" y="867"/>
                    </a:lnTo>
                    <a:lnTo>
                      <a:pt x="4541" y="867"/>
                    </a:lnTo>
                    <a:lnTo>
                      <a:pt x="4547" y="867"/>
                    </a:lnTo>
                    <a:lnTo>
                      <a:pt x="4547" y="867"/>
                    </a:lnTo>
                    <a:lnTo>
                      <a:pt x="4541" y="873"/>
                    </a:lnTo>
                    <a:lnTo>
                      <a:pt x="4541" y="873"/>
                    </a:lnTo>
                    <a:lnTo>
                      <a:pt x="4541" y="867"/>
                    </a:lnTo>
                    <a:lnTo>
                      <a:pt x="4541" y="867"/>
                    </a:lnTo>
                    <a:lnTo>
                      <a:pt x="4541" y="867"/>
                    </a:lnTo>
                    <a:lnTo>
                      <a:pt x="4541" y="867"/>
                    </a:lnTo>
                    <a:lnTo>
                      <a:pt x="4541" y="873"/>
                    </a:lnTo>
                    <a:lnTo>
                      <a:pt x="4541" y="867"/>
                    </a:lnTo>
                    <a:lnTo>
                      <a:pt x="4541" y="867"/>
                    </a:lnTo>
                    <a:lnTo>
                      <a:pt x="4541" y="867"/>
                    </a:lnTo>
                    <a:lnTo>
                      <a:pt x="4541" y="867"/>
                    </a:lnTo>
                    <a:lnTo>
                      <a:pt x="4535" y="867"/>
                    </a:lnTo>
                    <a:lnTo>
                      <a:pt x="4535" y="867"/>
                    </a:lnTo>
                    <a:lnTo>
                      <a:pt x="4535" y="867"/>
                    </a:lnTo>
                    <a:lnTo>
                      <a:pt x="4535" y="867"/>
                    </a:lnTo>
                    <a:lnTo>
                      <a:pt x="4535" y="867"/>
                    </a:lnTo>
                    <a:lnTo>
                      <a:pt x="4535" y="873"/>
                    </a:lnTo>
                    <a:lnTo>
                      <a:pt x="4528" y="873"/>
                    </a:lnTo>
                    <a:lnTo>
                      <a:pt x="4528" y="867"/>
                    </a:lnTo>
                    <a:lnTo>
                      <a:pt x="4528" y="867"/>
                    </a:lnTo>
                    <a:lnTo>
                      <a:pt x="4528" y="873"/>
                    </a:lnTo>
                    <a:lnTo>
                      <a:pt x="4528" y="867"/>
                    </a:lnTo>
                    <a:lnTo>
                      <a:pt x="4528" y="873"/>
                    </a:lnTo>
                    <a:lnTo>
                      <a:pt x="4528" y="873"/>
                    </a:lnTo>
                    <a:lnTo>
                      <a:pt x="4528" y="873"/>
                    </a:lnTo>
                    <a:lnTo>
                      <a:pt x="4528" y="873"/>
                    </a:lnTo>
                    <a:lnTo>
                      <a:pt x="4535" y="880"/>
                    </a:lnTo>
                    <a:lnTo>
                      <a:pt x="4528" y="886"/>
                    </a:lnTo>
                    <a:lnTo>
                      <a:pt x="4528" y="886"/>
                    </a:lnTo>
                    <a:lnTo>
                      <a:pt x="4535" y="886"/>
                    </a:lnTo>
                    <a:lnTo>
                      <a:pt x="4535" y="886"/>
                    </a:lnTo>
                    <a:lnTo>
                      <a:pt x="4535" y="886"/>
                    </a:lnTo>
                    <a:lnTo>
                      <a:pt x="4535" y="892"/>
                    </a:lnTo>
                    <a:lnTo>
                      <a:pt x="4535" y="892"/>
                    </a:lnTo>
                    <a:lnTo>
                      <a:pt x="4535" y="892"/>
                    </a:lnTo>
                    <a:lnTo>
                      <a:pt x="4535" y="892"/>
                    </a:lnTo>
                    <a:lnTo>
                      <a:pt x="4535" y="898"/>
                    </a:lnTo>
                    <a:lnTo>
                      <a:pt x="4535" y="892"/>
                    </a:lnTo>
                    <a:lnTo>
                      <a:pt x="4535" y="898"/>
                    </a:lnTo>
                    <a:lnTo>
                      <a:pt x="4535" y="898"/>
                    </a:lnTo>
                    <a:lnTo>
                      <a:pt x="4535" y="898"/>
                    </a:lnTo>
                    <a:lnTo>
                      <a:pt x="4535" y="898"/>
                    </a:lnTo>
                    <a:lnTo>
                      <a:pt x="4535" y="898"/>
                    </a:lnTo>
                    <a:lnTo>
                      <a:pt x="4535" y="898"/>
                    </a:lnTo>
                    <a:lnTo>
                      <a:pt x="4535" y="904"/>
                    </a:lnTo>
                    <a:lnTo>
                      <a:pt x="4535" y="904"/>
                    </a:lnTo>
                    <a:lnTo>
                      <a:pt x="4535" y="910"/>
                    </a:lnTo>
                    <a:lnTo>
                      <a:pt x="4528" y="910"/>
                    </a:lnTo>
                    <a:lnTo>
                      <a:pt x="4528" y="910"/>
                    </a:lnTo>
                    <a:lnTo>
                      <a:pt x="4528" y="910"/>
                    </a:lnTo>
                    <a:lnTo>
                      <a:pt x="4522" y="910"/>
                    </a:lnTo>
                    <a:lnTo>
                      <a:pt x="4516" y="916"/>
                    </a:lnTo>
                    <a:lnTo>
                      <a:pt x="4516" y="916"/>
                    </a:lnTo>
                    <a:lnTo>
                      <a:pt x="4516" y="916"/>
                    </a:lnTo>
                    <a:lnTo>
                      <a:pt x="4510" y="916"/>
                    </a:lnTo>
                    <a:lnTo>
                      <a:pt x="4510" y="922"/>
                    </a:lnTo>
                    <a:lnTo>
                      <a:pt x="4504" y="922"/>
                    </a:lnTo>
                    <a:lnTo>
                      <a:pt x="4504" y="922"/>
                    </a:lnTo>
                    <a:lnTo>
                      <a:pt x="4504" y="922"/>
                    </a:lnTo>
                    <a:lnTo>
                      <a:pt x="4504" y="922"/>
                    </a:lnTo>
                    <a:lnTo>
                      <a:pt x="4504" y="922"/>
                    </a:lnTo>
                    <a:lnTo>
                      <a:pt x="4504" y="922"/>
                    </a:lnTo>
                    <a:lnTo>
                      <a:pt x="4504" y="916"/>
                    </a:lnTo>
                    <a:lnTo>
                      <a:pt x="4504" y="916"/>
                    </a:lnTo>
                    <a:lnTo>
                      <a:pt x="4504" y="916"/>
                    </a:lnTo>
                    <a:lnTo>
                      <a:pt x="4504" y="910"/>
                    </a:lnTo>
                    <a:lnTo>
                      <a:pt x="4498" y="910"/>
                    </a:lnTo>
                    <a:lnTo>
                      <a:pt x="4504" y="910"/>
                    </a:lnTo>
                    <a:lnTo>
                      <a:pt x="4504" y="910"/>
                    </a:lnTo>
                    <a:lnTo>
                      <a:pt x="4504" y="910"/>
                    </a:lnTo>
                    <a:lnTo>
                      <a:pt x="4498" y="886"/>
                    </a:lnTo>
                    <a:lnTo>
                      <a:pt x="4498" y="880"/>
                    </a:lnTo>
                    <a:lnTo>
                      <a:pt x="4498" y="873"/>
                    </a:lnTo>
                    <a:lnTo>
                      <a:pt x="4492" y="867"/>
                    </a:lnTo>
                    <a:lnTo>
                      <a:pt x="4492" y="867"/>
                    </a:lnTo>
                    <a:lnTo>
                      <a:pt x="4492" y="861"/>
                    </a:lnTo>
                    <a:lnTo>
                      <a:pt x="4492" y="849"/>
                    </a:lnTo>
                    <a:lnTo>
                      <a:pt x="4486" y="843"/>
                    </a:lnTo>
                    <a:lnTo>
                      <a:pt x="4492" y="843"/>
                    </a:lnTo>
                    <a:lnTo>
                      <a:pt x="4498" y="837"/>
                    </a:lnTo>
                    <a:lnTo>
                      <a:pt x="4504" y="837"/>
                    </a:lnTo>
                    <a:lnTo>
                      <a:pt x="4504" y="837"/>
                    </a:lnTo>
                    <a:lnTo>
                      <a:pt x="4510" y="837"/>
                    </a:lnTo>
                    <a:lnTo>
                      <a:pt x="4510" y="837"/>
                    </a:lnTo>
                    <a:lnTo>
                      <a:pt x="4522" y="831"/>
                    </a:lnTo>
                    <a:lnTo>
                      <a:pt x="4522" y="837"/>
                    </a:lnTo>
                    <a:lnTo>
                      <a:pt x="4522" y="843"/>
                    </a:lnTo>
                    <a:lnTo>
                      <a:pt x="4522" y="849"/>
                    </a:lnTo>
                    <a:lnTo>
                      <a:pt x="4528" y="849"/>
                    </a:lnTo>
                    <a:lnTo>
                      <a:pt x="4528" y="849"/>
                    </a:lnTo>
                    <a:lnTo>
                      <a:pt x="4528" y="843"/>
                    </a:lnTo>
                    <a:lnTo>
                      <a:pt x="4528" y="843"/>
                    </a:lnTo>
                    <a:lnTo>
                      <a:pt x="4528" y="849"/>
                    </a:lnTo>
                    <a:lnTo>
                      <a:pt x="4528" y="849"/>
                    </a:lnTo>
                    <a:lnTo>
                      <a:pt x="4528" y="849"/>
                    </a:lnTo>
                    <a:lnTo>
                      <a:pt x="4528" y="855"/>
                    </a:lnTo>
                    <a:lnTo>
                      <a:pt x="4528" y="855"/>
                    </a:lnTo>
                    <a:lnTo>
                      <a:pt x="4528" y="855"/>
                    </a:lnTo>
                    <a:lnTo>
                      <a:pt x="4528" y="855"/>
                    </a:lnTo>
                    <a:lnTo>
                      <a:pt x="4535" y="855"/>
                    </a:lnTo>
                    <a:lnTo>
                      <a:pt x="4535" y="855"/>
                    </a:lnTo>
                    <a:lnTo>
                      <a:pt x="4535" y="855"/>
                    </a:lnTo>
                    <a:lnTo>
                      <a:pt x="4535" y="861"/>
                    </a:lnTo>
                    <a:lnTo>
                      <a:pt x="4535" y="861"/>
                    </a:lnTo>
                    <a:lnTo>
                      <a:pt x="4541" y="861"/>
                    </a:lnTo>
                    <a:lnTo>
                      <a:pt x="4547" y="861"/>
                    </a:lnTo>
                    <a:moveTo>
                      <a:pt x="4535" y="935"/>
                    </a:moveTo>
                    <a:lnTo>
                      <a:pt x="4535" y="935"/>
                    </a:lnTo>
                    <a:lnTo>
                      <a:pt x="4535" y="935"/>
                    </a:lnTo>
                    <a:lnTo>
                      <a:pt x="4535" y="935"/>
                    </a:lnTo>
                    <a:lnTo>
                      <a:pt x="4528" y="935"/>
                    </a:lnTo>
                    <a:lnTo>
                      <a:pt x="4528" y="935"/>
                    </a:lnTo>
                    <a:lnTo>
                      <a:pt x="4528" y="935"/>
                    </a:lnTo>
                    <a:lnTo>
                      <a:pt x="4528" y="935"/>
                    </a:lnTo>
                    <a:lnTo>
                      <a:pt x="4528" y="928"/>
                    </a:lnTo>
                    <a:lnTo>
                      <a:pt x="4528" y="928"/>
                    </a:lnTo>
                    <a:lnTo>
                      <a:pt x="4528" y="928"/>
                    </a:lnTo>
                    <a:lnTo>
                      <a:pt x="4528" y="928"/>
                    </a:lnTo>
                    <a:lnTo>
                      <a:pt x="4528" y="928"/>
                    </a:lnTo>
                    <a:lnTo>
                      <a:pt x="4528" y="928"/>
                    </a:lnTo>
                    <a:lnTo>
                      <a:pt x="4528" y="928"/>
                    </a:lnTo>
                    <a:lnTo>
                      <a:pt x="4528" y="928"/>
                    </a:lnTo>
                    <a:lnTo>
                      <a:pt x="4528" y="928"/>
                    </a:lnTo>
                    <a:lnTo>
                      <a:pt x="4528" y="928"/>
                    </a:lnTo>
                    <a:lnTo>
                      <a:pt x="4528" y="928"/>
                    </a:lnTo>
                    <a:lnTo>
                      <a:pt x="4535" y="935"/>
                    </a:lnTo>
                    <a:moveTo>
                      <a:pt x="4022" y="1594"/>
                    </a:moveTo>
                    <a:lnTo>
                      <a:pt x="4028" y="1594"/>
                    </a:lnTo>
                    <a:lnTo>
                      <a:pt x="4034" y="1594"/>
                    </a:lnTo>
                    <a:lnTo>
                      <a:pt x="4040" y="1594"/>
                    </a:lnTo>
                    <a:lnTo>
                      <a:pt x="4046" y="1594"/>
                    </a:lnTo>
                    <a:lnTo>
                      <a:pt x="4046" y="1594"/>
                    </a:lnTo>
                    <a:lnTo>
                      <a:pt x="4052" y="1594"/>
                    </a:lnTo>
                    <a:lnTo>
                      <a:pt x="4065" y="1588"/>
                    </a:lnTo>
                    <a:lnTo>
                      <a:pt x="4071" y="1588"/>
                    </a:lnTo>
                    <a:lnTo>
                      <a:pt x="4077" y="1588"/>
                    </a:lnTo>
                    <a:lnTo>
                      <a:pt x="4089" y="1582"/>
                    </a:lnTo>
                    <a:lnTo>
                      <a:pt x="4101" y="1582"/>
                    </a:lnTo>
                    <a:lnTo>
                      <a:pt x="4113" y="1576"/>
                    </a:lnTo>
                    <a:lnTo>
                      <a:pt x="4126" y="1576"/>
                    </a:lnTo>
                    <a:lnTo>
                      <a:pt x="4138" y="1576"/>
                    </a:lnTo>
                    <a:lnTo>
                      <a:pt x="4150" y="1570"/>
                    </a:lnTo>
                    <a:lnTo>
                      <a:pt x="4162" y="1570"/>
                    </a:lnTo>
                    <a:lnTo>
                      <a:pt x="4162" y="1570"/>
                    </a:lnTo>
                    <a:lnTo>
                      <a:pt x="4168" y="1570"/>
                    </a:lnTo>
                    <a:lnTo>
                      <a:pt x="4168" y="1570"/>
                    </a:lnTo>
                    <a:lnTo>
                      <a:pt x="4168" y="1570"/>
                    </a:lnTo>
                    <a:lnTo>
                      <a:pt x="4174" y="1570"/>
                    </a:lnTo>
                    <a:lnTo>
                      <a:pt x="4181" y="1564"/>
                    </a:lnTo>
                    <a:lnTo>
                      <a:pt x="4187" y="1564"/>
                    </a:lnTo>
                    <a:lnTo>
                      <a:pt x="4187" y="1564"/>
                    </a:lnTo>
                    <a:lnTo>
                      <a:pt x="4199" y="1564"/>
                    </a:lnTo>
                    <a:lnTo>
                      <a:pt x="4199" y="1564"/>
                    </a:lnTo>
                    <a:lnTo>
                      <a:pt x="4205" y="1564"/>
                    </a:lnTo>
                    <a:lnTo>
                      <a:pt x="4205" y="1564"/>
                    </a:lnTo>
                    <a:lnTo>
                      <a:pt x="4217" y="1557"/>
                    </a:lnTo>
                    <a:lnTo>
                      <a:pt x="4223" y="1557"/>
                    </a:lnTo>
                    <a:lnTo>
                      <a:pt x="4229" y="1557"/>
                    </a:lnTo>
                    <a:lnTo>
                      <a:pt x="4242" y="1551"/>
                    </a:lnTo>
                    <a:lnTo>
                      <a:pt x="4254" y="1551"/>
                    </a:lnTo>
                    <a:lnTo>
                      <a:pt x="4266" y="1545"/>
                    </a:lnTo>
                    <a:lnTo>
                      <a:pt x="4272" y="1545"/>
                    </a:lnTo>
                    <a:lnTo>
                      <a:pt x="4278" y="1545"/>
                    </a:lnTo>
                    <a:lnTo>
                      <a:pt x="4278" y="1545"/>
                    </a:lnTo>
                    <a:lnTo>
                      <a:pt x="4278" y="1545"/>
                    </a:lnTo>
                    <a:lnTo>
                      <a:pt x="4278" y="1545"/>
                    </a:lnTo>
                    <a:lnTo>
                      <a:pt x="4284" y="1545"/>
                    </a:lnTo>
                    <a:moveTo>
                      <a:pt x="4284" y="1545"/>
                    </a:moveTo>
                    <a:lnTo>
                      <a:pt x="4284" y="1551"/>
                    </a:lnTo>
                    <a:lnTo>
                      <a:pt x="4290" y="1557"/>
                    </a:lnTo>
                    <a:lnTo>
                      <a:pt x="4290" y="1564"/>
                    </a:lnTo>
                    <a:lnTo>
                      <a:pt x="4296" y="1570"/>
                    </a:lnTo>
                    <a:lnTo>
                      <a:pt x="4296" y="1576"/>
                    </a:lnTo>
                    <a:lnTo>
                      <a:pt x="4303" y="1582"/>
                    </a:lnTo>
                    <a:lnTo>
                      <a:pt x="4303" y="1588"/>
                    </a:lnTo>
                    <a:lnTo>
                      <a:pt x="4309" y="1588"/>
                    </a:lnTo>
                    <a:lnTo>
                      <a:pt x="4309" y="1594"/>
                    </a:lnTo>
                    <a:lnTo>
                      <a:pt x="4315" y="1600"/>
                    </a:lnTo>
                    <a:lnTo>
                      <a:pt x="4321" y="1606"/>
                    </a:lnTo>
                    <a:lnTo>
                      <a:pt x="4327" y="1619"/>
                    </a:lnTo>
                    <a:lnTo>
                      <a:pt x="4327" y="1619"/>
                    </a:lnTo>
                    <a:lnTo>
                      <a:pt x="4333" y="1625"/>
                    </a:lnTo>
                    <a:lnTo>
                      <a:pt x="4333" y="1625"/>
                    </a:lnTo>
                    <a:lnTo>
                      <a:pt x="4333" y="1625"/>
                    </a:lnTo>
                    <a:lnTo>
                      <a:pt x="4333" y="1625"/>
                    </a:lnTo>
                    <a:lnTo>
                      <a:pt x="4327" y="1625"/>
                    </a:lnTo>
                    <a:lnTo>
                      <a:pt x="4327" y="1625"/>
                    </a:lnTo>
                    <a:lnTo>
                      <a:pt x="4327" y="1619"/>
                    </a:lnTo>
                    <a:lnTo>
                      <a:pt x="4327" y="1619"/>
                    </a:lnTo>
                    <a:lnTo>
                      <a:pt x="4321" y="1619"/>
                    </a:lnTo>
                    <a:lnTo>
                      <a:pt x="4321" y="1612"/>
                    </a:lnTo>
                    <a:lnTo>
                      <a:pt x="4321" y="1612"/>
                    </a:lnTo>
                    <a:lnTo>
                      <a:pt x="4321" y="1612"/>
                    </a:lnTo>
                    <a:lnTo>
                      <a:pt x="4321" y="1612"/>
                    </a:lnTo>
                    <a:lnTo>
                      <a:pt x="4321" y="1606"/>
                    </a:lnTo>
                    <a:lnTo>
                      <a:pt x="4315" y="1606"/>
                    </a:lnTo>
                    <a:lnTo>
                      <a:pt x="4315" y="1606"/>
                    </a:lnTo>
                    <a:lnTo>
                      <a:pt x="4315" y="1606"/>
                    </a:lnTo>
                    <a:lnTo>
                      <a:pt x="4315" y="1606"/>
                    </a:lnTo>
                    <a:lnTo>
                      <a:pt x="4309" y="1600"/>
                    </a:lnTo>
                    <a:lnTo>
                      <a:pt x="4309" y="1600"/>
                    </a:lnTo>
                    <a:lnTo>
                      <a:pt x="4309" y="1600"/>
                    </a:lnTo>
                    <a:lnTo>
                      <a:pt x="4309" y="1600"/>
                    </a:lnTo>
                    <a:lnTo>
                      <a:pt x="4309" y="1600"/>
                    </a:lnTo>
                    <a:lnTo>
                      <a:pt x="4309" y="1600"/>
                    </a:lnTo>
                    <a:lnTo>
                      <a:pt x="4309" y="1600"/>
                    </a:lnTo>
                    <a:lnTo>
                      <a:pt x="4309" y="1594"/>
                    </a:lnTo>
                    <a:lnTo>
                      <a:pt x="4309" y="1594"/>
                    </a:lnTo>
                    <a:lnTo>
                      <a:pt x="4303" y="1588"/>
                    </a:lnTo>
                    <a:lnTo>
                      <a:pt x="4303" y="1588"/>
                    </a:lnTo>
                    <a:lnTo>
                      <a:pt x="4303" y="1588"/>
                    </a:lnTo>
                    <a:lnTo>
                      <a:pt x="4303" y="1588"/>
                    </a:lnTo>
                    <a:lnTo>
                      <a:pt x="4296" y="1582"/>
                    </a:lnTo>
                    <a:lnTo>
                      <a:pt x="4296" y="1582"/>
                    </a:lnTo>
                    <a:lnTo>
                      <a:pt x="4296" y="1576"/>
                    </a:lnTo>
                    <a:lnTo>
                      <a:pt x="4296" y="1576"/>
                    </a:lnTo>
                    <a:lnTo>
                      <a:pt x="4296" y="1576"/>
                    </a:lnTo>
                    <a:lnTo>
                      <a:pt x="4296" y="1576"/>
                    </a:lnTo>
                    <a:lnTo>
                      <a:pt x="4296" y="1570"/>
                    </a:lnTo>
                    <a:lnTo>
                      <a:pt x="4290" y="1570"/>
                    </a:lnTo>
                    <a:lnTo>
                      <a:pt x="4290" y="1570"/>
                    </a:lnTo>
                    <a:lnTo>
                      <a:pt x="4290" y="1570"/>
                    </a:lnTo>
                    <a:lnTo>
                      <a:pt x="4290" y="1570"/>
                    </a:lnTo>
                    <a:lnTo>
                      <a:pt x="4290" y="1564"/>
                    </a:lnTo>
                    <a:lnTo>
                      <a:pt x="4290" y="1564"/>
                    </a:lnTo>
                    <a:lnTo>
                      <a:pt x="4290" y="1564"/>
                    </a:lnTo>
                    <a:lnTo>
                      <a:pt x="4290" y="1564"/>
                    </a:lnTo>
                    <a:lnTo>
                      <a:pt x="4290" y="1564"/>
                    </a:lnTo>
                    <a:lnTo>
                      <a:pt x="4284" y="1557"/>
                    </a:lnTo>
                    <a:lnTo>
                      <a:pt x="4284" y="1557"/>
                    </a:lnTo>
                    <a:lnTo>
                      <a:pt x="4284" y="1557"/>
                    </a:lnTo>
                    <a:lnTo>
                      <a:pt x="4284" y="1557"/>
                    </a:lnTo>
                    <a:lnTo>
                      <a:pt x="4284" y="1557"/>
                    </a:lnTo>
                    <a:lnTo>
                      <a:pt x="4278" y="1551"/>
                    </a:lnTo>
                    <a:lnTo>
                      <a:pt x="4278" y="1551"/>
                    </a:lnTo>
                    <a:lnTo>
                      <a:pt x="4278" y="1551"/>
                    </a:lnTo>
                    <a:lnTo>
                      <a:pt x="4278" y="1551"/>
                    </a:lnTo>
                    <a:lnTo>
                      <a:pt x="4272" y="1551"/>
                    </a:lnTo>
                    <a:lnTo>
                      <a:pt x="4272" y="1551"/>
                    </a:lnTo>
                    <a:lnTo>
                      <a:pt x="4272" y="1551"/>
                    </a:lnTo>
                    <a:lnTo>
                      <a:pt x="4272" y="1551"/>
                    </a:lnTo>
                    <a:lnTo>
                      <a:pt x="4272" y="1557"/>
                    </a:lnTo>
                    <a:lnTo>
                      <a:pt x="4272" y="1557"/>
                    </a:lnTo>
                    <a:lnTo>
                      <a:pt x="4272" y="1557"/>
                    </a:lnTo>
                    <a:lnTo>
                      <a:pt x="4272" y="1557"/>
                    </a:lnTo>
                    <a:lnTo>
                      <a:pt x="4278" y="1564"/>
                    </a:lnTo>
                    <a:lnTo>
                      <a:pt x="4278" y="1564"/>
                    </a:lnTo>
                    <a:lnTo>
                      <a:pt x="4278" y="1557"/>
                    </a:lnTo>
                    <a:lnTo>
                      <a:pt x="4278" y="1557"/>
                    </a:lnTo>
                    <a:lnTo>
                      <a:pt x="4278" y="1557"/>
                    </a:lnTo>
                    <a:lnTo>
                      <a:pt x="4284" y="1564"/>
                    </a:lnTo>
                    <a:lnTo>
                      <a:pt x="4284" y="1564"/>
                    </a:lnTo>
                    <a:lnTo>
                      <a:pt x="4284" y="1564"/>
                    </a:lnTo>
                    <a:lnTo>
                      <a:pt x="4284" y="1564"/>
                    </a:lnTo>
                    <a:lnTo>
                      <a:pt x="4284" y="1564"/>
                    </a:lnTo>
                    <a:lnTo>
                      <a:pt x="4284" y="1570"/>
                    </a:lnTo>
                    <a:lnTo>
                      <a:pt x="4284" y="1570"/>
                    </a:lnTo>
                    <a:lnTo>
                      <a:pt x="4284" y="1576"/>
                    </a:lnTo>
                    <a:lnTo>
                      <a:pt x="4290" y="1576"/>
                    </a:lnTo>
                    <a:lnTo>
                      <a:pt x="4290" y="1576"/>
                    </a:lnTo>
                    <a:lnTo>
                      <a:pt x="4290" y="1576"/>
                    </a:lnTo>
                    <a:lnTo>
                      <a:pt x="4290" y="1576"/>
                    </a:lnTo>
                    <a:lnTo>
                      <a:pt x="4290" y="1582"/>
                    </a:lnTo>
                    <a:lnTo>
                      <a:pt x="4290" y="1582"/>
                    </a:lnTo>
                    <a:lnTo>
                      <a:pt x="4290" y="1582"/>
                    </a:lnTo>
                    <a:lnTo>
                      <a:pt x="4296" y="1582"/>
                    </a:lnTo>
                    <a:lnTo>
                      <a:pt x="4296" y="1588"/>
                    </a:lnTo>
                    <a:lnTo>
                      <a:pt x="4296" y="1588"/>
                    </a:lnTo>
                    <a:lnTo>
                      <a:pt x="4296" y="1588"/>
                    </a:lnTo>
                    <a:lnTo>
                      <a:pt x="4296" y="1588"/>
                    </a:lnTo>
                    <a:lnTo>
                      <a:pt x="4296" y="1594"/>
                    </a:lnTo>
                    <a:lnTo>
                      <a:pt x="4303" y="1594"/>
                    </a:lnTo>
                    <a:lnTo>
                      <a:pt x="4303" y="1594"/>
                    </a:lnTo>
                    <a:lnTo>
                      <a:pt x="4303" y="1594"/>
                    </a:lnTo>
                    <a:lnTo>
                      <a:pt x="4296" y="1594"/>
                    </a:lnTo>
                    <a:lnTo>
                      <a:pt x="4296" y="1594"/>
                    </a:lnTo>
                    <a:lnTo>
                      <a:pt x="4290" y="1594"/>
                    </a:lnTo>
                    <a:lnTo>
                      <a:pt x="4290" y="1588"/>
                    </a:lnTo>
                    <a:lnTo>
                      <a:pt x="4290" y="1588"/>
                    </a:lnTo>
                    <a:lnTo>
                      <a:pt x="4290" y="1588"/>
                    </a:lnTo>
                    <a:lnTo>
                      <a:pt x="4290" y="1588"/>
                    </a:lnTo>
                    <a:lnTo>
                      <a:pt x="4290" y="1588"/>
                    </a:lnTo>
                    <a:lnTo>
                      <a:pt x="4284" y="1588"/>
                    </a:lnTo>
                    <a:lnTo>
                      <a:pt x="4284" y="1588"/>
                    </a:lnTo>
                    <a:lnTo>
                      <a:pt x="4284" y="1588"/>
                    </a:lnTo>
                    <a:lnTo>
                      <a:pt x="4278" y="1588"/>
                    </a:lnTo>
                    <a:lnTo>
                      <a:pt x="4278" y="1588"/>
                    </a:lnTo>
                    <a:lnTo>
                      <a:pt x="4278" y="1588"/>
                    </a:lnTo>
                    <a:lnTo>
                      <a:pt x="4278" y="1588"/>
                    </a:lnTo>
                    <a:lnTo>
                      <a:pt x="4272" y="1588"/>
                    </a:lnTo>
                    <a:lnTo>
                      <a:pt x="4272" y="1588"/>
                    </a:lnTo>
                    <a:lnTo>
                      <a:pt x="4272" y="1594"/>
                    </a:lnTo>
                    <a:lnTo>
                      <a:pt x="4272" y="1594"/>
                    </a:lnTo>
                    <a:lnTo>
                      <a:pt x="4272" y="1594"/>
                    </a:lnTo>
                    <a:lnTo>
                      <a:pt x="4272" y="1594"/>
                    </a:lnTo>
                    <a:lnTo>
                      <a:pt x="4272" y="1594"/>
                    </a:lnTo>
                    <a:lnTo>
                      <a:pt x="4266" y="1600"/>
                    </a:lnTo>
                    <a:lnTo>
                      <a:pt x="4266" y="1600"/>
                    </a:lnTo>
                    <a:lnTo>
                      <a:pt x="4266" y="1600"/>
                    </a:lnTo>
                    <a:lnTo>
                      <a:pt x="4260" y="1600"/>
                    </a:lnTo>
                    <a:lnTo>
                      <a:pt x="4260" y="1600"/>
                    </a:lnTo>
                    <a:lnTo>
                      <a:pt x="4260" y="1600"/>
                    </a:lnTo>
                    <a:lnTo>
                      <a:pt x="4254" y="1600"/>
                    </a:lnTo>
                    <a:lnTo>
                      <a:pt x="4254" y="1600"/>
                    </a:lnTo>
                    <a:lnTo>
                      <a:pt x="4254" y="1606"/>
                    </a:lnTo>
                    <a:lnTo>
                      <a:pt x="4254" y="1606"/>
                    </a:lnTo>
                    <a:lnTo>
                      <a:pt x="4254" y="1606"/>
                    </a:lnTo>
                    <a:lnTo>
                      <a:pt x="4254" y="1606"/>
                    </a:lnTo>
                    <a:lnTo>
                      <a:pt x="4248" y="1606"/>
                    </a:lnTo>
                    <a:lnTo>
                      <a:pt x="4248" y="1606"/>
                    </a:lnTo>
                    <a:lnTo>
                      <a:pt x="4248" y="1606"/>
                    </a:lnTo>
                    <a:lnTo>
                      <a:pt x="4248" y="1612"/>
                    </a:lnTo>
                    <a:lnTo>
                      <a:pt x="4242" y="1612"/>
                    </a:lnTo>
                    <a:lnTo>
                      <a:pt x="4242" y="1612"/>
                    </a:lnTo>
                    <a:lnTo>
                      <a:pt x="4242" y="1612"/>
                    </a:lnTo>
                    <a:lnTo>
                      <a:pt x="4242" y="1619"/>
                    </a:lnTo>
                    <a:lnTo>
                      <a:pt x="4235" y="1619"/>
                    </a:lnTo>
                    <a:lnTo>
                      <a:pt x="4235" y="1619"/>
                    </a:lnTo>
                    <a:lnTo>
                      <a:pt x="4235" y="1619"/>
                    </a:lnTo>
                    <a:lnTo>
                      <a:pt x="4229" y="1619"/>
                    </a:lnTo>
                    <a:lnTo>
                      <a:pt x="4229" y="1619"/>
                    </a:lnTo>
                    <a:lnTo>
                      <a:pt x="4229" y="1619"/>
                    </a:lnTo>
                    <a:lnTo>
                      <a:pt x="4229" y="1619"/>
                    </a:lnTo>
                    <a:lnTo>
                      <a:pt x="4223" y="1619"/>
                    </a:lnTo>
                    <a:lnTo>
                      <a:pt x="4223" y="1619"/>
                    </a:lnTo>
                    <a:lnTo>
                      <a:pt x="4223" y="1619"/>
                    </a:lnTo>
                    <a:lnTo>
                      <a:pt x="4223" y="1619"/>
                    </a:lnTo>
                    <a:lnTo>
                      <a:pt x="4223" y="1625"/>
                    </a:lnTo>
                    <a:lnTo>
                      <a:pt x="4223" y="1625"/>
                    </a:lnTo>
                    <a:lnTo>
                      <a:pt x="4223" y="1625"/>
                    </a:lnTo>
                    <a:lnTo>
                      <a:pt x="4223" y="1625"/>
                    </a:lnTo>
                    <a:lnTo>
                      <a:pt x="4223" y="1625"/>
                    </a:lnTo>
                    <a:lnTo>
                      <a:pt x="4223" y="1631"/>
                    </a:lnTo>
                    <a:lnTo>
                      <a:pt x="4223" y="1631"/>
                    </a:lnTo>
                    <a:lnTo>
                      <a:pt x="4223" y="1631"/>
                    </a:lnTo>
                    <a:lnTo>
                      <a:pt x="4229" y="1631"/>
                    </a:lnTo>
                    <a:lnTo>
                      <a:pt x="4229" y="1625"/>
                    </a:lnTo>
                    <a:lnTo>
                      <a:pt x="4235" y="1625"/>
                    </a:lnTo>
                    <a:lnTo>
                      <a:pt x="4242" y="1625"/>
                    </a:lnTo>
                    <a:lnTo>
                      <a:pt x="4242" y="1625"/>
                    </a:lnTo>
                    <a:lnTo>
                      <a:pt x="4242" y="1625"/>
                    </a:lnTo>
                    <a:lnTo>
                      <a:pt x="4242" y="1619"/>
                    </a:lnTo>
                    <a:lnTo>
                      <a:pt x="4248" y="1619"/>
                    </a:lnTo>
                    <a:lnTo>
                      <a:pt x="4248" y="1619"/>
                    </a:lnTo>
                    <a:lnTo>
                      <a:pt x="4248" y="1619"/>
                    </a:lnTo>
                    <a:lnTo>
                      <a:pt x="4254" y="1619"/>
                    </a:lnTo>
                    <a:lnTo>
                      <a:pt x="4254" y="1625"/>
                    </a:lnTo>
                    <a:lnTo>
                      <a:pt x="4254" y="1625"/>
                    </a:lnTo>
                    <a:lnTo>
                      <a:pt x="4260" y="1619"/>
                    </a:lnTo>
                    <a:lnTo>
                      <a:pt x="4260" y="1619"/>
                    </a:lnTo>
                    <a:lnTo>
                      <a:pt x="4266" y="1612"/>
                    </a:lnTo>
                    <a:lnTo>
                      <a:pt x="4266" y="1612"/>
                    </a:lnTo>
                    <a:lnTo>
                      <a:pt x="4278" y="1612"/>
                    </a:lnTo>
                    <a:lnTo>
                      <a:pt x="4278" y="1612"/>
                    </a:lnTo>
                    <a:lnTo>
                      <a:pt x="4278" y="1612"/>
                    </a:lnTo>
                    <a:lnTo>
                      <a:pt x="4284" y="1612"/>
                    </a:lnTo>
                    <a:lnTo>
                      <a:pt x="4284" y="1612"/>
                    </a:lnTo>
                    <a:lnTo>
                      <a:pt x="4284" y="1612"/>
                    </a:lnTo>
                    <a:lnTo>
                      <a:pt x="4284" y="1619"/>
                    </a:lnTo>
                    <a:lnTo>
                      <a:pt x="4284" y="1619"/>
                    </a:lnTo>
                    <a:lnTo>
                      <a:pt x="4284" y="1619"/>
                    </a:lnTo>
                    <a:lnTo>
                      <a:pt x="4290" y="1619"/>
                    </a:lnTo>
                    <a:lnTo>
                      <a:pt x="4290" y="1619"/>
                    </a:lnTo>
                    <a:lnTo>
                      <a:pt x="4290" y="1619"/>
                    </a:lnTo>
                    <a:lnTo>
                      <a:pt x="4290" y="1619"/>
                    </a:lnTo>
                    <a:lnTo>
                      <a:pt x="4290" y="1612"/>
                    </a:lnTo>
                    <a:lnTo>
                      <a:pt x="4290" y="1612"/>
                    </a:lnTo>
                    <a:lnTo>
                      <a:pt x="4290" y="1612"/>
                    </a:lnTo>
                    <a:lnTo>
                      <a:pt x="4290" y="1612"/>
                    </a:lnTo>
                    <a:lnTo>
                      <a:pt x="4296" y="1612"/>
                    </a:lnTo>
                    <a:lnTo>
                      <a:pt x="4296" y="1606"/>
                    </a:lnTo>
                    <a:lnTo>
                      <a:pt x="4296" y="1606"/>
                    </a:lnTo>
                    <a:lnTo>
                      <a:pt x="4303" y="1612"/>
                    </a:lnTo>
                    <a:lnTo>
                      <a:pt x="4303" y="1612"/>
                    </a:lnTo>
                    <a:lnTo>
                      <a:pt x="4303" y="1612"/>
                    </a:lnTo>
                    <a:lnTo>
                      <a:pt x="4309" y="1612"/>
                    </a:lnTo>
                    <a:lnTo>
                      <a:pt x="4309" y="1619"/>
                    </a:lnTo>
                    <a:lnTo>
                      <a:pt x="4309" y="1619"/>
                    </a:lnTo>
                    <a:lnTo>
                      <a:pt x="4309" y="1619"/>
                    </a:lnTo>
                    <a:lnTo>
                      <a:pt x="4315" y="1625"/>
                    </a:lnTo>
                    <a:lnTo>
                      <a:pt x="4315" y="1625"/>
                    </a:lnTo>
                    <a:lnTo>
                      <a:pt x="4315" y="1625"/>
                    </a:lnTo>
                    <a:lnTo>
                      <a:pt x="4315" y="1631"/>
                    </a:lnTo>
                    <a:lnTo>
                      <a:pt x="4315" y="1631"/>
                    </a:lnTo>
                    <a:lnTo>
                      <a:pt x="4315" y="1631"/>
                    </a:lnTo>
                    <a:lnTo>
                      <a:pt x="4315" y="1631"/>
                    </a:lnTo>
                    <a:lnTo>
                      <a:pt x="4315" y="1637"/>
                    </a:lnTo>
                    <a:lnTo>
                      <a:pt x="4315" y="1637"/>
                    </a:lnTo>
                    <a:lnTo>
                      <a:pt x="4321" y="1637"/>
                    </a:lnTo>
                    <a:lnTo>
                      <a:pt x="4315" y="1643"/>
                    </a:lnTo>
                    <a:lnTo>
                      <a:pt x="4315" y="1643"/>
                    </a:lnTo>
                    <a:lnTo>
                      <a:pt x="4315" y="1643"/>
                    </a:lnTo>
                    <a:lnTo>
                      <a:pt x="4321" y="1643"/>
                    </a:lnTo>
                    <a:lnTo>
                      <a:pt x="4315" y="1649"/>
                    </a:lnTo>
                    <a:lnTo>
                      <a:pt x="4315" y="1649"/>
                    </a:lnTo>
                    <a:lnTo>
                      <a:pt x="4315" y="1649"/>
                    </a:lnTo>
                    <a:lnTo>
                      <a:pt x="4315" y="1649"/>
                    </a:lnTo>
                    <a:lnTo>
                      <a:pt x="4315" y="1655"/>
                    </a:lnTo>
                    <a:lnTo>
                      <a:pt x="4309" y="1655"/>
                    </a:lnTo>
                    <a:lnTo>
                      <a:pt x="4309" y="1655"/>
                    </a:lnTo>
                    <a:lnTo>
                      <a:pt x="4309" y="1655"/>
                    </a:lnTo>
                    <a:lnTo>
                      <a:pt x="4303" y="1655"/>
                    </a:lnTo>
                    <a:lnTo>
                      <a:pt x="4303" y="1655"/>
                    </a:lnTo>
                    <a:lnTo>
                      <a:pt x="4303" y="1661"/>
                    </a:lnTo>
                    <a:lnTo>
                      <a:pt x="4303" y="1661"/>
                    </a:lnTo>
                    <a:lnTo>
                      <a:pt x="4303" y="1661"/>
                    </a:lnTo>
                    <a:lnTo>
                      <a:pt x="4303" y="1661"/>
                    </a:lnTo>
                    <a:lnTo>
                      <a:pt x="4296" y="1661"/>
                    </a:lnTo>
                    <a:lnTo>
                      <a:pt x="4296" y="1667"/>
                    </a:lnTo>
                    <a:lnTo>
                      <a:pt x="4303" y="1667"/>
                    </a:lnTo>
                    <a:lnTo>
                      <a:pt x="4303" y="1667"/>
                    </a:lnTo>
                    <a:lnTo>
                      <a:pt x="4296" y="1667"/>
                    </a:lnTo>
                    <a:lnTo>
                      <a:pt x="4296" y="1667"/>
                    </a:lnTo>
                    <a:lnTo>
                      <a:pt x="4296" y="1667"/>
                    </a:lnTo>
                    <a:lnTo>
                      <a:pt x="4296" y="1673"/>
                    </a:lnTo>
                    <a:lnTo>
                      <a:pt x="4296" y="1673"/>
                    </a:lnTo>
                    <a:lnTo>
                      <a:pt x="4296" y="1673"/>
                    </a:lnTo>
                    <a:lnTo>
                      <a:pt x="4296" y="1673"/>
                    </a:lnTo>
                    <a:lnTo>
                      <a:pt x="4296" y="1673"/>
                    </a:lnTo>
                    <a:lnTo>
                      <a:pt x="4296" y="1680"/>
                    </a:lnTo>
                    <a:lnTo>
                      <a:pt x="4296" y="1673"/>
                    </a:lnTo>
                    <a:lnTo>
                      <a:pt x="4296" y="1673"/>
                    </a:lnTo>
                    <a:lnTo>
                      <a:pt x="4290" y="1680"/>
                    </a:lnTo>
                    <a:lnTo>
                      <a:pt x="4290" y="1680"/>
                    </a:lnTo>
                    <a:lnTo>
                      <a:pt x="4290" y="1680"/>
                    </a:lnTo>
                    <a:lnTo>
                      <a:pt x="4296" y="1680"/>
                    </a:lnTo>
                    <a:lnTo>
                      <a:pt x="4290" y="1680"/>
                    </a:lnTo>
                    <a:lnTo>
                      <a:pt x="4290" y="1686"/>
                    </a:lnTo>
                    <a:lnTo>
                      <a:pt x="4290" y="1686"/>
                    </a:lnTo>
                    <a:lnTo>
                      <a:pt x="4284" y="1686"/>
                    </a:lnTo>
                    <a:lnTo>
                      <a:pt x="4284" y="1686"/>
                    </a:lnTo>
                    <a:lnTo>
                      <a:pt x="4284" y="1692"/>
                    </a:lnTo>
                    <a:lnTo>
                      <a:pt x="4284" y="1686"/>
                    </a:lnTo>
                    <a:lnTo>
                      <a:pt x="4284" y="1686"/>
                    </a:lnTo>
                    <a:lnTo>
                      <a:pt x="4278" y="1686"/>
                    </a:lnTo>
                    <a:lnTo>
                      <a:pt x="4278" y="1686"/>
                    </a:lnTo>
                    <a:lnTo>
                      <a:pt x="4278" y="1686"/>
                    </a:lnTo>
                    <a:lnTo>
                      <a:pt x="4278" y="1692"/>
                    </a:lnTo>
                    <a:lnTo>
                      <a:pt x="4272" y="1692"/>
                    </a:lnTo>
                    <a:lnTo>
                      <a:pt x="4272" y="1686"/>
                    </a:lnTo>
                    <a:lnTo>
                      <a:pt x="4272" y="1686"/>
                    </a:lnTo>
                    <a:lnTo>
                      <a:pt x="4272" y="1692"/>
                    </a:lnTo>
                    <a:lnTo>
                      <a:pt x="4272" y="1692"/>
                    </a:lnTo>
                    <a:lnTo>
                      <a:pt x="4266" y="1692"/>
                    </a:lnTo>
                    <a:lnTo>
                      <a:pt x="4266" y="1692"/>
                    </a:lnTo>
                    <a:lnTo>
                      <a:pt x="4266" y="1692"/>
                    </a:lnTo>
                    <a:lnTo>
                      <a:pt x="4266" y="1692"/>
                    </a:lnTo>
                    <a:lnTo>
                      <a:pt x="4266" y="1692"/>
                    </a:lnTo>
                    <a:lnTo>
                      <a:pt x="4260" y="1692"/>
                    </a:lnTo>
                    <a:lnTo>
                      <a:pt x="4260" y="1692"/>
                    </a:lnTo>
                    <a:lnTo>
                      <a:pt x="4260" y="1686"/>
                    </a:lnTo>
                    <a:lnTo>
                      <a:pt x="4260" y="1686"/>
                    </a:lnTo>
                    <a:lnTo>
                      <a:pt x="4260" y="1686"/>
                    </a:lnTo>
                    <a:lnTo>
                      <a:pt x="4254" y="1692"/>
                    </a:lnTo>
                    <a:lnTo>
                      <a:pt x="4254" y="1692"/>
                    </a:lnTo>
                    <a:lnTo>
                      <a:pt x="4254" y="1692"/>
                    </a:lnTo>
                    <a:lnTo>
                      <a:pt x="4254" y="1686"/>
                    </a:lnTo>
                    <a:lnTo>
                      <a:pt x="4248" y="1692"/>
                    </a:lnTo>
                    <a:lnTo>
                      <a:pt x="4242" y="1692"/>
                    </a:lnTo>
                    <a:lnTo>
                      <a:pt x="4242" y="1692"/>
                    </a:lnTo>
                    <a:lnTo>
                      <a:pt x="4242" y="1692"/>
                    </a:lnTo>
                    <a:lnTo>
                      <a:pt x="4242" y="1698"/>
                    </a:lnTo>
                    <a:lnTo>
                      <a:pt x="4248" y="1698"/>
                    </a:lnTo>
                    <a:lnTo>
                      <a:pt x="4248" y="1698"/>
                    </a:lnTo>
                    <a:lnTo>
                      <a:pt x="4248" y="1698"/>
                    </a:lnTo>
                    <a:lnTo>
                      <a:pt x="4248" y="1698"/>
                    </a:lnTo>
                    <a:lnTo>
                      <a:pt x="4254" y="1698"/>
                    </a:lnTo>
                    <a:lnTo>
                      <a:pt x="4260" y="1698"/>
                    </a:lnTo>
                    <a:lnTo>
                      <a:pt x="4260" y="1698"/>
                    </a:lnTo>
                    <a:lnTo>
                      <a:pt x="4260" y="1698"/>
                    </a:lnTo>
                    <a:lnTo>
                      <a:pt x="4260" y="1704"/>
                    </a:lnTo>
                    <a:lnTo>
                      <a:pt x="4260" y="1704"/>
                    </a:lnTo>
                    <a:lnTo>
                      <a:pt x="4260" y="1704"/>
                    </a:lnTo>
                    <a:lnTo>
                      <a:pt x="4260" y="1704"/>
                    </a:lnTo>
                    <a:lnTo>
                      <a:pt x="4260" y="1710"/>
                    </a:lnTo>
                    <a:lnTo>
                      <a:pt x="4260" y="1710"/>
                    </a:lnTo>
                    <a:lnTo>
                      <a:pt x="4254" y="1710"/>
                    </a:lnTo>
                    <a:lnTo>
                      <a:pt x="4254" y="1710"/>
                    </a:lnTo>
                    <a:lnTo>
                      <a:pt x="4254" y="1716"/>
                    </a:lnTo>
                    <a:lnTo>
                      <a:pt x="4254" y="1716"/>
                    </a:lnTo>
                    <a:lnTo>
                      <a:pt x="4254" y="1716"/>
                    </a:lnTo>
                    <a:lnTo>
                      <a:pt x="4254" y="1716"/>
                    </a:lnTo>
                    <a:lnTo>
                      <a:pt x="4254" y="1722"/>
                    </a:lnTo>
                    <a:lnTo>
                      <a:pt x="4254" y="1722"/>
                    </a:lnTo>
                    <a:lnTo>
                      <a:pt x="4254" y="1722"/>
                    </a:lnTo>
                    <a:lnTo>
                      <a:pt x="4254" y="1722"/>
                    </a:lnTo>
                    <a:lnTo>
                      <a:pt x="4254" y="1722"/>
                    </a:lnTo>
                    <a:lnTo>
                      <a:pt x="4254" y="1728"/>
                    </a:lnTo>
                    <a:lnTo>
                      <a:pt x="4254" y="1728"/>
                    </a:lnTo>
                    <a:lnTo>
                      <a:pt x="4248" y="1728"/>
                    </a:lnTo>
                    <a:lnTo>
                      <a:pt x="4248" y="1728"/>
                    </a:lnTo>
                    <a:lnTo>
                      <a:pt x="4248" y="1728"/>
                    </a:lnTo>
                    <a:lnTo>
                      <a:pt x="4248" y="1735"/>
                    </a:lnTo>
                    <a:lnTo>
                      <a:pt x="4248" y="1735"/>
                    </a:lnTo>
                    <a:lnTo>
                      <a:pt x="4254" y="1735"/>
                    </a:lnTo>
                    <a:lnTo>
                      <a:pt x="4254" y="1735"/>
                    </a:lnTo>
                    <a:lnTo>
                      <a:pt x="4254" y="1735"/>
                    </a:lnTo>
                    <a:lnTo>
                      <a:pt x="4260" y="1735"/>
                    </a:lnTo>
                    <a:lnTo>
                      <a:pt x="4260" y="1728"/>
                    </a:lnTo>
                    <a:lnTo>
                      <a:pt x="4266" y="1728"/>
                    </a:lnTo>
                    <a:lnTo>
                      <a:pt x="4266" y="1728"/>
                    </a:lnTo>
                    <a:lnTo>
                      <a:pt x="4266" y="1728"/>
                    </a:lnTo>
                    <a:lnTo>
                      <a:pt x="4266" y="1728"/>
                    </a:lnTo>
                    <a:lnTo>
                      <a:pt x="4266" y="1722"/>
                    </a:lnTo>
                    <a:lnTo>
                      <a:pt x="4266" y="1722"/>
                    </a:lnTo>
                    <a:lnTo>
                      <a:pt x="4266" y="1722"/>
                    </a:lnTo>
                    <a:lnTo>
                      <a:pt x="4266" y="1722"/>
                    </a:lnTo>
                    <a:lnTo>
                      <a:pt x="4266" y="1722"/>
                    </a:lnTo>
                    <a:lnTo>
                      <a:pt x="4266" y="1728"/>
                    </a:lnTo>
                    <a:lnTo>
                      <a:pt x="4272" y="1728"/>
                    </a:lnTo>
                    <a:lnTo>
                      <a:pt x="4272" y="1735"/>
                    </a:lnTo>
                    <a:lnTo>
                      <a:pt x="4272" y="1735"/>
                    </a:lnTo>
                    <a:lnTo>
                      <a:pt x="4278" y="1735"/>
                    </a:lnTo>
                    <a:lnTo>
                      <a:pt x="4278" y="1728"/>
                    </a:lnTo>
                    <a:lnTo>
                      <a:pt x="4278" y="1728"/>
                    </a:lnTo>
                    <a:lnTo>
                      <a:pt x="4272" y="1728"/>
                    </a:lnTo>
                    <a:lnTo>
                      <a:pt x="4272" y="1728"/>
                    </a:lnTo>
                    <a:lnTo>
                      <a:pt x="4272" y="1728"/>
                    </a:lnTo>
                    <a:lnTo>
                      <a:pt x="4278" y="1728"/>
                    </a:lnTo>
                    <a:lnTo>
                      <a:pt x="4278" y="1728"/>
                    </a:lnTo>
                    <a:lnTo>
                      <a:pt x="4284" y="1728"/>
                    </a:lnTo>
                    <a:lnTo>
                      <a:pt x="4284" y="1728"/>
                    </a:lnTo>
                    <a:lnTo>
                      <a:pt x="4278" y="1728"/>
                    </a:lnTo>
                    <a:lnTo>
                      <a:pt x="4278" y="1728"/>
                    </a:lnTo>
                    <a:lnTo>
                      <a:pt x="4284" y="1728"/>
                    </a:lnTo>
                    <a:lnTo>
                      <a:pt x="4284" y="1735"/>
                    </a:lnTo>
                    <a:lnTo>
                      <a:pt x="4284" y="1735"/>
                    </a:lnTo>
                    <a:lnTo>
                      <a:pt x="4284" y="1735"/>
                    </a:lnTo>
                    <a:lnTo>
                      <a:pt x="4284" y="1735"/>
                    </a:lnTo>
                    <a:lnTo>
                      <a:pt x="4284" y="1735"/>
                    </a:lnTo>
                    <a:lnTo>
                      <a:pt x="4284" y="1741"/>
                    </a:lnTo>
                    <a:lnTo>
                      <a:pt x="4278" y="1741"/>
                    </a:lnTo>
                    <a:lnTo>
                      <a:pt x="4278" y="1741"/>
                    </a:lnTo>
                    <a:lnTo>
                      <a:pt x="4278" y="1747"/>
                    </a:lnTo>
                    <a:lnTo>
                      <a:pt x="4278" y="1747"/>
                    </a:lnTo>
                    <a:lnTo>
                      <a:pt x="4278" y="1747"/>
                    </a:lnTo>
                    <a:lnTo>
                      <a:pt x="4278" y="1747"/>
                    </a:lnTo>
                    <a:lnTo>
                      <a:pt x="4272" y="1747"/>
                    </a:lnTo>
                    <a:lnTo>
                      <a:pt x="4272" y="1747"/>
                    </a:lnTo>
                    <a:lnTo>
                      <a:pt x="4272" y="1753"/>
                    </a:lnTo>
                    <a:lnTo>
                      <a:pt x="4272" y="1753"/>
                    </a:lnTo>
                    <a:lnTo>
                      <a:pt x="4278" y="1753"/>
                    </a:lnTo>
                    <a:lnTo>
                      <a:pt x="4278" y="1753"/>
                    </a:lnTo>
                    <a:lnTo>
                      <a:pt x="4278" y="1753"/>
                    </a:lnTo>
                    <a:lnTo>
                      <a:pt x="4278" y="1753"/>
                    </a:lnTo>
                    <a:lnTo>
                      <a:pt x="4278" y="1747"/>
                    </a:lnTo>
                    <a:lnTo>
                      <a:pt x="4278" y="1747"/>
                    </a:lnTo>
                    <a:lnTo>
                      <a:pt x="4284" y="1747"/>
                    </a:lnTo>
                    <a:lnTo>
                      <a:pt x="4284" y="1741"/>
                    </a:lnTo>
                    <a:lnTo>
                      <a:pt x="4290" y="1735"/>
                    </a:lnTo>
                    <a:lnTo>
                      <a:pt x="4290" y="1728"/>
                    </a:lnTo>
                    <a:lnTo>
                      <a:pt x="4296" y="1728"/>
                    </a:lnTo>
                    <a:lnTo>
                      <a:pt x="4296" y="1722"/>
                    </a:lnTo>
                    <a:lnTo>
                      <a:pt x="4296" y="1716"/>
                    </a:lnTo>
                    <a:lnTo>
                      <a:pt x="4303" y="1716"/>
                    </a:lnTo>
                    <a:lnTo>
                      <a:pt x="4303" y="1716"/>
                    </a:lnTo>
                    <a:lnTo>
                      <a:pt x="4303" y="1716"/>
                    </a:lnTo>
                    <a:lnTo>
                      <a:pt x="4303" y="1716"/>
                    </a:lnTo>
                    <a:lnTo>
                      <a:pt x="4303" y="1722"/>
                    </a:lnTo>
                    <a:lnTo>
                      <a:pt x="4296" y="1728"/>
                    </a:lnTo>
                    <a:lnTo>
                      <a:pt x="4290" y="1741"/>
                    </a:lnTo>
                    <a:lnTo>
                      <a:pt x="4284" y="1747"/>
                    </a:lnTo>
                    <a:lnTo>
                      <a:pt x="4278" y="1753"/>
                    </a:lnTo>
                    <a:lnTo>
                      <a:pt x="4272" y="1765"/>
                    </a:lnTo>
                    <a:lnTo>
                      <a:pt x="4272" y="1771"/>
                    </a:lnTo>
                    <a:lnTo>
                      <a:pt x="4272" y="1777"/>
                    </a:lnTo>
                    <a:lnTo>
                      <a:pt x="4272" y="1777"/>
                    </a:lnTo>
                    <a:lnTo>
                      <a:pt x="4266" y="1777"/>
                    </a:lnTo>
                    <a:lnTo>
                      <a:pt x="4266" y="1777"/>
                    </a:lnTo>
                    <a:lnTo>
                      <a:pt x="4266" y="1771"/>
                    </a:lnTo>
                    <a:lnTo>
                      <a:pt x="4266" y="1771"/>
                    </a:lnTo>
                    <a:lnTo>
                      <a:pt x="4260" y="1771"/>
                    </a:lnTo>
                    <a:lnTo>
                      <a:pt x="4260" y="1771"/>
                    </a:lnTo>
                    <a:lnTo>
                      <a:pt x="4254" y="1771"/>
                    </a:lnTo>
                    <a:lnTo>
                      <a:pt x="4254" y="1771"/>
                    </a:lnTo>
                    <a:lnTo>
                      <a:pt x="4254" y="1771"/>
                    </a:lnTo>
                    <a:lnTo>
                      <a:pt x="4248" y="1771"/>
                    </a:lnTo>
                    <a:lnTo>
                      <a:pt x="4248" y="1771"/>
                    </a:lnTo>
                    <a:lnTo>
                      <a:pt x="4242" y="1771"/>
                    </a:lnTo>
                    <a:lnTo>
                      <a:pt x="4235" y="1777"/>
                    </a:lnTo>
                    <a:lnTo>
                      <a:pt x="4223" y="1777"/>
                    </a:lnTo>
                    <a:lnTo>
                      <a:pt x="4223" y="1783"/>
                    </a:lnTo>
                    <a:lnTo>
                      <a:pt x="4211" y="1783"/>
                    </a:lnTo>
                    <a:lnTo>
                      <a:pt x="4211" y="1790"/>
                    </a:lnTo>
                    <a:lnTo>
                      <a:pt x="4205" y="1790"/>
                    </a:lnTo>
                    <a:lnTo>
                      <a:pt x="4205" y="1796"/>
                    </a:lnTo>
                    <a:lnTo>
                      <a:pt x="4199" y="1802"/>
                    </a:lnTo>
                    <a:lnTo>
                      <a:pt x="4187" y="1808"/>
                    </a:lnTo>
                    <a:lnTo>
                      <a:pt x="4187" y="1814"/>
                    </a:lnTo>
                    <a:lnTo>
                      <a:pt x="4181" y="1820"/>
                    </a:lnTo>
                    <a:lnTo>
                      <a:pt x="4174" y="1820"/>
                    </a:lnTo>
                    <a:lnTo>
                      <a:pt x="4174" y="1826"/>
                    </a:lnTo>
                    <a:lnTo>
                      <a:pt x="4168" y="1832"/>
                    </a:lnTo>
                    <a:lnTo>
                      <a:pt x="4168" y="1832"/>
                    </a:lnTo>
                    <a:lnTo>
                      <a:pt x="4168" y="1838"/>
                    </a:lnTo>
                    <a:lnTo>
                      <a:pt x="4162" y="1838"/>
                    </a:lnTo>
                    <a:lnTo>
                      <a:pt x="4162" y="1844"/>
                    </a:lnTo>
                    <a:lnTo>
                      <a:pt x="4156" y="1851"/>
                    </a:lnTo>
                    <a:lnTo>
                      <a:pt x="4156" y="1857"/>
                    </a:lnTo>
                    <a:lnTo>
                      <a:pt x="4156" y="1863"/>
                    </a:lnTo>
                    <a:lnTo>
                      <a:pt x="4156" y="1863"/>
                    </a:lnTo>
                    <a:lnTo>
                      <a:pt x="4156" y="1875"/>
                    </a:lnTo>
                    <a:lnTo>
                      <a:pt x="4156" y="1881"/>
                    </a:lnTo>
                    <a:lnTo>
                      <a:pt x="4150" y="1881"/>
                    </a:lnTo>
                    <a:lnTo>
                      <a:pt x="4150" y="1887"/>
                    </a:lnTo>
                    <a:lnTo>
                      <a:pt x="4150" y="1887"/>
                    </a:lnTo>
                    <a:lnTo>
                      <a:pt x="4150" y="1893"/>
                    </a:lnTo>
                    <a:lnTo>
                      <a:pt x="4150" y="1893"/>
                    </a:lnTo>
                    <a:lnTo>
                      <a:pt x="4150" y="1887"/>
                    </a:lnTo>
                    <a:lnTo>
                      <a:pt x="4144" y="1887"/>
                    </a:lnTo>
                    <a:lnTo>
                      <a:pt x="4138" y="1887"/>
                    </a:lnTo>
                    <a:lnTo>
                      <a:pt x="4132" y="1887"/>
                    </a:lnTo>
                    <a:lnTo>
                      <a:pt x="4132" y="1887"/>
                    </a:lnTo>
                    <a:lnTo>
                      <a:pt x="4126" y="1887"/>
                    </a:lnTo>
                    <a:lnTo>
                      <a:pt x="4113" y="1893"/>
                    </a:lnTo>
                    <a:lnTo>
                      <a:pt x="4101" y="1899"/>
                    </a:lnTo>
                    <a:lnTo>
                      <a:pt x="4101" y="1899"/>
                    </a:lnTo>
                    <a:lnTo>
                      <a:pt x="4089" y="1893"/>
                    </a:lnTo>
                    <a:lnTo>
                      <a:pt x="4083" y="1893"/>
                    </a:lnTo>
                    <a:lnTo>
                      <a:pt x="4083" y="1887"/>
                    </a:lnTo>
                    <a:lnTo>
                      <a:pt x="4077" y="1887"/>
                    </a:lnTo>
                    <a:lnTo>
                      <a:pt x="4071" y="1881"/>
                    </a:lnTo>
                    <a:lnTo>
                      <a:pt x="4065" y="1875"/>
                    </a:lnTo>
                    <a:lnTo>
                      <a:pt x="4052" y="1869"/>
                    </a:lnTo>
                    <a:lnTo>
                      <a:pt x="4040" y="1857"/>
                    </a:lnTo>
                    <a:lnTo>
                      <a:pt x="4034" y="1851"/>
                    </a:lnTo>
                    <a:lnTo>
                      <a:pt x="4028" y="1851"/>
                    </a:lnTo>
                    <a:lnTo>
                      <a:pt x="4028" y="1851"/>
                    </a:lnTo>
                    <a:lnTo>
                      <a:pt x="4022" y="1844"/>
                    </a:lnTo>
                    <a:lnTo>
                      <a:pt x="4016" y="1838"/>
                    </a:lnTo>
                    <a:lnTo>
                      <a:pt x="4010" y="1838"/>
                    </a:lnTo>
                    <a:lnTo>
                      <a:pt x="4010" y="1838"/>
                    </a:lnTo>
                    <a:lnTo>
                      <a:pt x="4010" y="1838"/>
                    </a:lnTo>
                    <a:lnTo>
                      <a:pt x="3997" y="1826"/>
                    </a:lnTo>
                    <a:lnTo>
                      <a:pt x="3997" y="1826"/>
                    </a:lnTo>
                    <a:lnTo>
                      <a:pt x="3997" y="1826"/>
                    </a:lnTo>
                    <a:lnTo>
                      <a:pt x="3991" y="1826"/>
                    </a:lnTo>
                    <a:lnTo>
                      <a:pt x="3991" y="1826"/>
                    </a:lnTo>
                    <a:lnTo>
                      <a:pt x="3991" y="1820"/>
                    </a:lnTo>
                    <a:lnTo>
                      <a:pt x="3985" y="1820"/>
                    </a:lnTo>
                    <a:lnTo>
                      <a:pt x="3985" y="1820"/>
                    </a:lnTo>
                    <a:lnTo>
                      <a:pt x="3979" y="1814"/>
                    </a:lnTo>
                    <a:lnTo>
                      <a:pt x="3973" y="1808"/>
                    </a:lnTo>
                    <a:lnTo>
                      <a:pt x="3967" y="1814"/>
                    </a:lnTo>
                    <a:lnTo>
                      <a:pt x="3967" y="1814"/>
                    </a:lnTo>
                    <a:lnTo>
                      <a:pt x="3955" y="1814"/>
                    </a:lnTo>
                    <a:lnTo>
                      <a:pt x="3949" y="1814"/>
                    </a:lnTo>
                    <a:lnTo>
                      <a:pt x="3949" y="1814"/>
                    </a:lnTo>
                    <a:lnTo>
                      <a:pt x="3936" y="1814"/>
                    </a:lnTo>
                    <a:lnTo>
                      <a:pt x="3936" y="1814"/>
                    </a:lnTo>
                    <a:lnTo>
                      <a:pt x="3936" y="1814"/>
                    </a:lnTo>
                    <a:lnTo>
                      <a:pt x="3924" y="1820"/>
                    </a:lnTo>
                    <a:lnTo>
                      <a:pt x="3912" y="1820"/>
                    </a:lnTo>
                    <a:lnTo>
                      <a:pt x="3906" y="1820"/>
                    </a:lnTo>
                    <a:lnTo>
                      <a:pt x="3906" y="1820"/>
                    </a:lnTo>
                    <a:lnTo>
                      <a:pt x="3906" y="1820"/>
                    </a:lnTo>
                    <a:lnTo>
                      <a:pt x="3900" y="1820"/>
                    </a:lnTo>
                    <a:lnTo>
                      <a:pt x="3900" y="1820"/>
                    </a:lnTo>
                    <a:lnTo>
                      <a:pt x="3894" y="1826"/>
                    </a:lnTo>
                    <a:lnTo>
                      <a:pt x="3888" y="1826"/>
                    </a:lnTo>
                    <a:lnTo>
                      <a:pt x="3882" y="1826"/>
                    </a:lnTo>
                    <a:lnTo>
                      <a:pt x="3869" y="1826"/>
                    </a:lnTo>
                    <a:lnTo>
                      <a:pt x="3869" y="1826"/>
                    </a:lnTo>
                    <a:lnTo>
                      <a:pt x="3869" y="1814"/>
                    </a:lnTo>
                    <a:lnTo>
                      <a:pt x="3863" y="1808"/>
                    </a:lnTo>
                    <a:lnTo>
                      <a:pt x="3857" y="1802"/>
                    </a:lnTo>
                    <a:lnTo>
                      <a:pt x="3851" y="1796"/>
                    </a:lnTo>
                    <a:lnTo>
                      <a:pt x="3851" y="1796"/>
                    </a:lnTo>
                    <a:lnTo>
                      <a:pt x="3851" y="1796"/>
                    </a:lnTo>
                    <a:lnTo>
                      <a:pt x="3845" y="1802"/>
                    </a:lnTo>
                    <a:lnTo>
                      <a:pt x="3839" y="1802"/>
                    </a:lnTo>
                    <a:lnTo>
                      <a:pt x="3839" y="1802"/>
                    </a:lnTo>
                    <a:lnTo>
                      <a:pt x="3839" y="1802"/>
                    </a:lnTo>
                    <a:lnTo>
                      <a:pt x="3839" y="1802"/>
                    </a:lnTo>
                    <a:lnTo>
                      <a:pt x="3839" y="1796"/>
                    </a:lnTo>
                    <a:lnTo>
                      <a:pt x="3845" y="1796"/>
                    </a:lnTo>
                    <a:lnTo>
                      <a:pt x="3845" y="1796"/>
                    </a:lnTo>
                    <a:lnTo>
                      <a:pt x="3839" y="1796"/>
                    </a:lnTo>
                    <a:lnTo>
                      <a:pt x="3839" y="1796"/>
                    </a:lnTo>
                    <a:lnTo>
                      <a:pt x="3839" y="1790"/>
                    </a:lnTo>
                    <a:lnTo>
                      <a:pt x="3833" y="1790"/>
                    </a:lnTo>
                    <a:lnTo>
                      <a:pt x="3820" y="1796"/>
                    </a:lnTo>
                    <a:lnTo>
                      <a:pt x="3808" y="1796"/>
                    </a:lnTo>
                    <a:lnTo>
                      <a:pt x="3802" y="1796"/>
                    </a:lnTo>
                    <a:lnTo>
                      <a:pt x="3796" y="1796"/>
                    </a:lnTo>
                    <a:lnTo>
                      <a:pt x="3790" y="1796"/>
                    </a:lnTo>
                    <a:lnTo>
                      <a:pt x="3778" y="1796"/>
                    </a:lnTo>
                    <a:lnTo>
                      <a:pt x="3772" y="1802"/>
                    </a:lnTo>
                    <a:lnTo>
                      <a:pt x="3766" y="1802"/>
                    </a:lnTo>
                    <a:lnTo>
                      <a:pt x="3759" y="1802"/>
                    </a:lnTo>
                    <a:lnTo>
                      <a:pt x="3753" y="1802"/>
                    </a:lnTo>
                    <a:lnTo>
                      <a:pt x="3741" y="1802"/>
                    </a:lnTo>
                    <a:lnTo>
                      <a:pt x="3735" y="1802"/>
                    </a:lnTo>
                    <a:lnTo>
                      <a:pt x="3735" y="1802"/>
                    </a:lnTo>
                    <a:lnTo>
                      <a:pt x="3735" y="1802"/>
                    </a:lnTo>
                    <a:lnTo>
                      <a:pt x="3735" y="1802"/>
                    </a:lnTo>
                    <a:lnTo>
                      <a:pt x="3729" y="1802"/>
                    </a:lnTo>
                    <a:lnTo>
                      <a:pt x="3729" y="1802"/>
                    </a:lnTo>
                    <a:lnTo>
                      <a:pt x="3723" y="1802"/>
                    </a:lnTo>
                    <a:lnTo>
                      <a:pt x="3723" y="1802"/>
                    </a:lnTo>
                    <a:lnTo>
                      <a:pt x="3723" y="1802"/>
                    </a:lnTo>
                    <a:lnTo>
                      <a:pt x="3723" y="1808"/>
                    </a:lnTo>
                    <a:lnTo>
                      <a:pt x="3723" y="1808"/>
                    </a:lnTo>
                    <a:lnTo>
                      <a:pt x="3723" y="1808"/>
                    </a:lnTo>
                    <a:lnTo>
                      <a:pt x="3717" y="1808"/>
                    </a:lnTo>
                    <a:lnTo>
                      <a:pt x="3717" y="1808"/>
                    </a:lnTo>
                    <a:lnTo>
                      <a:pt x="3717" y="1808"/>
                    </a:lnTo>
                    <a:lnTo>
                      <a:pt x="3717" y="1808"/>
                    </a:lnTo>
                    <a:lnTo>
                      <a:pt x="3717" y="1808"/>
                    </a:lnTo>
                    <a:lnTo>
                      <a:pt x="3717" y="1808"/>
                    </a:lnTo>
                    <a:lnTo>
                      <a:pt x="3717" y="1808"/>
                    </a:lnTo>
                    <a:lnTo>
                      <a:pt x="3717" y="1808"/>
                    </a:lnTo>
                    <a:lnTo>
                      <a:pt x="3717" y="1802"/>
                    </a:lnTo>
                    <a:lnTo>
                      <a:pt x="3711" y="1802"/>
                    </a:lnTo>
                    <a:lnTo>
                      <a:pt x="3711" y="1802"/>
                    </a:lnTo>
                    <a:lnTo>
                      <a:pt x="3711" y="1808"/>
                    </a:lnTo>
                    <a:lnTo>
                      <a:pt x="3711" y="1808"/>
                    </a:lnTo>
                    <a:lnTo>
                      <a:pt x="3711" y="1808"/>
                    </a:lnTo>
                    <a:lnTo>
                      <a:pt x="3711" y="1808"/>
                    </a:lnTo>
                    <a:lnTo>
                      <a:pt x="3711" y="1808"/>
                    </a:lnTo>
                    <a:lnTo>
                      <a:pt x="3711" y="1808"/>
                    </a:lnTo>
                    <a:lnTo>
                      <a:pt x="3711" y="1808"/>
                    </a:lnTo>
                    <a:lnTo>
                      <a:pt x="3711" y="1808"/>
                    </a:lnTo>
                    <a:lnTo>
                      <a:pt x="3711" y="1808"/>
                    </a:lnTo>
                    <a:lnTo>
                      <a:pt x="3711" y="1808"/>
                    </a:lnTo>
                    <a:lnTo>
                      <a:pt x="3705" y="1808"/>
                    </a:lnTo>
                    <a:lnTo>
                      <a:pt x="3705" y="1808"/>
                    </a:lnTo>
                    <a:lnTo>
                      <a:pt x="3705" y="1814"/>
                    </a:lnTo>
                    <a:lnTo>
                      <a:pt x="3705" y="1814"/>
                    </a:lnTo>
                    <a:lnTo>
                      <a:pt x="3705" y="1814"/>
                    </a:lnTo>
                    <a:lnTo>
                      <a:pt x="3705" y="1814"/>
                    </a:lnTo>
                    <a:lnTo>
                      <a:pt x="3698" y="1814"/>
                    </a:lnTo>
                    <a:lnTo>
                      <a:pt x="3698" y="1814"/>
                    </a:lnTo>
                    <a:lnTo>
                      <a:pt x="3698" y="1814"/>
                    </a:lnTo>
                    <a:lnTo>
                      <a:pt x="3698" y="1814"/>
                    </a:lnTo>
                    <a:lnTo>
                      <a:pt x="3698" y="1814"/>
                    </a:lnTo>
                    <a:lnTo>
                      <a:pt x="3698" y="1814"/>
                    </a:lnTo>
                    <a:lnTo>
                      <a:pt x="3698" y="1814"/>
                    </a:lnTo>
                    <a:lnTo>
                      <a:pt x="3698" y="1814"/>
                    </a:lnTo>
                    <a:lnTo>
                      <a:pt x="3692" y="1814"/>
                    </a:lnTo>
                    <a:lnTo>
                      <a:pt x="3692" y="1814"/>
                    </a:lnTo>
                    <a:lnTo>
                      <a:pt x="3692" y="1814"/>
                    </a:lnTo>
                    <a:lnTo>
                      <a:pt x="3692" y="1820"/>
                    </a:lnTo>
                    <a:lnTo>
                      <a:pt x="3692" y="1814"/>
                    </a:lnTo>
                    <a:lnTo>
                      <a:pt x="3692" y="1820"/>
                    </a:lnTo>
                    <a:lnTo>
                      <a:pt x="3692" y="1820"/>
                    </a:lnTo>
                    <a:lnTo>
                      <a:pt x="3692" y="1820"/>
                    </a:lnTo>
                    <a:lnTo>
                      <a:pt x="3692" y="1820"/>
                    </a:lnTo>
                    <a:lnTo>
                      <a:pt x="3692" y="1820"/>
                    </a:lnTo>
                    <a:lnTo>
                      <a:pt x="3686" y="1820"/>
                    </a:lnTo>
                    <a:lnTo>
                      <a:pt x="3686" y="1820"/>
                    </a:lnTo>
                    <a:lnTo>
                      <a:pt x="3686" y="1820"/>
                    </a:lnTo>
                    <a:lnTo>
                      <a:pt x="3686" y="1820"/>
                    </a:lnTo>
                    <a:lnTo>
                      <a:pt x="3686" y="1820"/>
                    </a:lnTo>
                    <a:lnTo>
                      <a:pt x="3686" y="1820"/>
                    </a:lnTo>
                    <a:lnTo>
                      <a:pt x="3686" y="1820"/>
                    </a:lnTo>
                    <a:lnTo>
                      <a:pt x="3686" y="1820"/>
                    </a:lnTo>
                    <a:lnTo>
                      <a:pt x="3686" y="1826"/>
                    </a:lnTo>
                    <a:lnTo>
                      <a:pt x="3680" y="1826"/>
                    </a:lnTo>
                    <a:lnTo>
                      <a:pt x="3680" y="1826"/>
                    </a:lnTo>
                    <a:lnTo>
                      <a:pt x="3680" y="1826"/>
                    </a:lnTo>
                    <a:lnTo>
                      <a:pt x="3680" y="1826"/>
                    </a:lnTo>
                    <a:lnTo>
                      <a:pt x="3680" y="1826"/>
                    </a:lnTo>
                    <a:lnTo>
                      <a:pt x="3680" y="1826"/>
                    </a:lnTo>
                    <a:lnTo>
                      <a:pt x="3680" y="1826"/>
                    </a:lnTo>
                    <a:lnTo>
                      <a:pt x="3680" y="1826"/>
                    </a:lnTo>
                    <a:lnTo>
                      <a:pt x="3668" y="1826"/>
                    </a:lnTo>
                    <a:lnTo>
                      <a:pt x="3662" y="1832"/>
                    </a:lnTo>
                    <a:lnTo>
                      <a:pt x="3650" y="1838"/>
                    </a:lnTo>
                    <a:lnTo>
                      <a:pt x="3643" y="1838"/>
                    </a:lnTo>
                    <a:lnTo>
                      <a:pt x="3631" y="1838"/>
                    </a:lnTo>
                    <a:lnTo>
                      <a:pt x="3619" y="1844"/>
                    </a:lnTo>
                    <a:lnTo>
                      <a:pt x="3613" y="1844"/>
                    </a:lnTo>
                    <a:lnTo>
                      <a:pt x="3601" y="1844"/>
                    </a:lnTo>
                    <a:lnTo>
                      <a:pt x="3589" y="1844"/>
                    </a:lnTo>
                    <a:lnTo>
                      <a:pt x="3582" y="1844"/>
                    </a:lnTo>
                    <a:lnTo>
                      <a:pt x="3576" y="1851"/>
                    </a:lnTo>
                    <a:lnTo>
                      <a:pt x="3564" y="1851"/>
                    </a:lnTo>
                    <a:lnTo>
                      <a:pt x="3564" y="1851"/>
                    </a:lnTo>
                    <a:lnTo>
                      <a:pt x="3558" y="1851"/>
                    </a:lnTo>
                    <a:lnTo>
                      <a:pt x="3546" y="1851"/>
                    </a:lnTo>
                    <a:lnTo>
                      <a:pt x="3540" y="1851"/>
                    </a:lnTo>
                    <a:lnTo>
                      <a:pt x="3540" y="1844"/>
                    </a:lnTo>
                    <a:lnTo>
                      <a:pt x="3540" y="1844"/>
                    </a:lnTo>
                    <a:lnTo>
                      <a:pt x="3540" y="1838"/>
                    </a:lnTo>
                    <a:lnTo>
                      <a:pt x="3540" y="1832"/>
                    </a:lnTo>
                    <a:lnTo>
                      <a:pt x="3540" y="1832"/>
                    </a:lnTo>
                    <a:lnTo>
                      <a:pt x="3540" y="1826"/>
                    </a:lnTo>
                    <a:lnTo>
                      <a:pt x="3540" y="1826"/>
                    </a:lnTo>
                    <a:lnTo>
                      <a:pt x="3540" y="1826"/>
                    </a:lnTo>
                    <a:lnTo>
                      <a:pt x="3540" y="1826"/>
                    </a:lnTo>
                    <a:lnTo>
                      <a:pt x="3540" y="1826"/>
                    </a:lnTo>
                    <a:lnTo>
                      <a:pt x="3540" y="1826"/>
                    </a:lnTo>
                    <a:lnTo>
                      <a:pt x="3540" y="1820"/>
                    </a:lnTo>
                    <a:lnTo>
                      <a:pt x="3540" y="1820"/>
                    </a:lnTo>
                    <a:lnTo>
                      <a:pt x="3540" y="1820"/>
                    </a:lnTo>
                    <a:lnTo>
                      <a:pt x="3546" y="1820"/>
                    </a:lnTo>
                    <a:lnTo>
                      <a:pt x="3546" y="1820"/>
                    </a:lnTo>
                    <a:lnTo>
                      <a:pt x="3546" y="1820"/>
                    </a:lnTo>
                    <a:lnTo>
                      <a:pt x="3546" y="1820"/>
                    </a:lnTo>
                    <a:lnTo>
                      <a:pt x="3546" y="1820"/>
                    </a:lnTo>
                    <a:lnTo>
                      <a:pt x="3546" y="1820"/>
                    </a:lnTo>
                    <a:lnTo>
                      <a:pt x="3546" y="1826"/>
                    </a:lnTo>
                    <a:lnTo>
                      <a:pt x="3546" y="1826"/>
                    </a:lnTo>
                    <a:lnTo>
                      <a:pt x="3546" y="1820"/>
                    </a:lnTo>
                    <a:lnTo>
                      <a:pt x="3552" y="1820"/>
                    </a:lnTo>
                    <a:lnTo>
                      <a:pt x="3552" y="1820"/>
                    </a:lnTo>
                    <a:lnTo>
                      <a:pt x="3552" y="1820"/>
                    </a:lnTo>
                    <a:lnTo>
                      <a:pt x="3552" y="1820"/>
                    </a:lnTo>
                    <a:lnTo>
                      <a:pt x="3552" y="1820"/>
                    </a:lnTo>
                    <a:lnTo>
                      <a:pt x="3552" y="1820"/>
                    </a:lnTo>
                    <a:lnTo>
                      <a:pt x="3558" y="1820"/>
                    </a:lnTo>
                    <a:lnTo>
                      <a:pt x="3558" y="1820"/>
                    </a:lnTo>
                    <a:lnTo>
                      <a:pt x="3558" y="1820"/>
                    </a:lnTo>
                    <a:lnTo>
                      <a:pt x="3558" y="1820"/>
                    </a:lnTo>
                    <a:lnTo>
                      <a:pt x="3558" y="1820"/>
                    </a:lnTo>
                    <a:lnTo>
                      <a:pt x="3558" y="1820"/>
                    </a:lnTo>
                    <a:lnTo>
                      <a:pt x="3558" y="1820"/>
                    </a:lnTo>
                    <a:lnTo>
                      <a:pt x="3558" y="1814"/>
                    </a:lnTo>
                    <a:lnTo>
                      <a:pt x="3564" y="1814"/>
                    </a:lnTo>
                    <a:lnTo>
                      <a:pt x="3564" y="1814"/>
                    </a:lnTo>
                    <a:lnTo>
                      <a:pt x="3564" y="1814"/>
                    </a:lnTo>
                    <a:lnTo>
                      <a:pt x="3558" y="1814"/>
                    </a:lnTo>
                    <a:lnTo>
                      <a:pt x="3558" y="1814"/>
                    </a:lnTo>
                    <a:lnTo>
                      <a:pt x="3558" y="1808"/>
                    </a:lnTo>
                    <a:lnTo>
                      <a:pt x="3558" y="1808"/>
                    </a:lnTo>
                    <a:lnTo>
                      <a:pt x="3558" y="1808"/>
                    </a:lnTo>
                    <a:lnTo>
                      <a:pt x="3564" y="1808"/>
                    </a:lnTo>
                    <a:lnTo>
                      <a:pt x="3564" y="1808"/>
                    </a:lnTo>
                    <a:lnTo>
                      <a:pt x="3564" y="1808"/>
                    </a:lnTo>
                    <a:lnTo>
                      <a:pt x="3564" y="1802"/>
                    </a:lnTo>
                    <a:lnTo>
                      <a:pt x="3564" y="1802"/>
                    </a:lnTo>
                    <a:lnTo>
                      <a:pt x="3558" y="1802"/>
                    </a:lnTo>
                    <a:lnTo>
                      <a:pt x="3558" y="1802"/>
                    </a:lnTo>
                    <a:lnTo>
                      <a:pt x="3558" y="1802"/>
                    </a:lnTo>
                    <a:lnTo>
                      <a:pt x="3564" y="1802"/>
                    </a:lnTo>
                    <a:lnTo>
                      <a:pt x="3564" y="1802"/>
                    </a:lnTo>
                    <a:lnTo>
                      <a:pt x="3564" y="1796"/>
                    </a:lnTo>
                    <a:lnTo>
                      <a:pt x="3564" y="1796"/>
                    </a:lnTo>
                    <a:lnTo>
                      <a:pt x="3564" y="1796"/>
                    </a:lnTo>
                    <a:lnTo>
                      <a:pt x="3564" y="1796"/>
                    </a:lnTo>
                    <a:lnTo>
                      <a:pt x="3564" y="1796"/>
                    </a:lnTo>
                    <a:lnTo>
                      <a:pt x="3564" y="1796"/>
                    </a:lnTo>
                    <a:lnTo>
                      <a:pt x="3564" y="1796"/>
                    </a:lnTo>
                    <a:lnTo>
                      <a:pt x="3564" y="1796"/>
                    </a:lnTo>
                    <a:lnTo>
                      <a:pt x="3564" y="1796"/>
                    </a:lnTo>
                    <a:lnTo>
                      <a:pt x="3570" y="1796"/>
                    </a:lnTo>
                    <a:lnTo>
                      <a:pt x="3570" y="1796"/>
                    </a:lnTo>
                    <a:lnTo>
                      <a:pt x="3570" y="1790"/>
                    </a:lnTo>
                    <a:lnTo>
                      <a:pt x="3570" y="1790"/>
                    </a:lnTo>
                    <a:lnTo>
                      <a:pt x="3570" y="1790"/>
                    </a:lnTo>
                    <a:lnTo>
                      <a:pt x="3570" y="1790"/>
                    </a:lnTo>
                    <a:lnTo>
                      <a:pt x="3570" y="1790"/>
                    </a:lnTo>
                    <a:lnTo>
                      <a:pt x="3570" y="1790"/>
                    </a:lnTo>
                    <a:lnTo>
                      <a:pt x="3570" y="1790"/>
                    </a:lnTo>
                    <a:lnTo>
                      <a:pt x="3570" y="1790"/>
                    </a:lnTo>
                    <a:lnTo>
                      <a:pt x="3570" y="1783"/>
                    </a:lnTo>
                    <a:lnTo>
                      <a:pt x="3576" y="1790"/>
                    </a:lnTo>
                    <a:lnTo>
                      <a:pt x="3576" y="1783"/>
                    </a:lnTo>
                    <a:lnTo>
                      <a:pt x="3576" y="1783"/>
                    </a:lnTo>
                    <a:lnTo>
                      <a:pt x="3576" y="1783"/>
                    </a:lnTo>
                    <a:lnTo>
                      <a:pt x="3576" y="1783"/>
                    </a:lnTo>
                    <a:lnTo>
                      <a:pt x="3576" y="1783"/>
                    </a:lnTo>
                    <a:lnTo>
                      <a:pt x="3576" y="1783"/>
                    </a:lnTo>
                    <a:lnTo>
                      <a:pt x="3582" y="1783"/>
                    </a:lnTo>
                    <a:lnTo>
                      <a:pt x="3582" y="1783"/>
                    </a:lnTo>
                    <a:lnTo>
                      <a:pt x="3582" y="1783"/>
                    </a:lnTo>
                    <a:lnTo>
                      <a:pt x="3582" y="1777"/>
                    </a:lnTo>
                    <a:lnTo>
                      <a:pt x="3582" y="1783"/>
                    </a:lnTo>
                    <a:lnTo>
                      <a:pt x="3582" y="1777"/>
                    </a:lnTo>
                    <a:lnTo>
                      <a:pt x="3582" y="1777"/>
                    </a:lnTo>
                    <a:lnTo>
                      <a:pt x="3589" y="1777"/>
                    </a:lnTo>
                    <a:lnTo>
                      <a:pt x="3589" y="1777"/>
                    </a:lnTo>
                    <a:lnTo>
                      <a:pt x="3589" y="1777"/>
                    </a:lnTo>
                    <a:lnTo>
                      <a:pt x="3589" y="1777"/>
                    </a:lnTo>
                    <a:lnTo>
                      <a:pt x="3589" y="1777"/>
                    </a:lnTo>
                    <a:lnTo>
                      <a:pt x="3595" y="1777"/>
                    </a:lnTo>
                    <a:lnTo>
                      <a:pt x="3595" y="1777"/>
                    </a:lnTo>
                    <a:lnTo>
                      <a:pt x="3595" y="1777"/>
                    </a:lnTo>
                    <a:lnTo>
                      <a:pt x="3595" y="1777"/>
                    </a:lnTo>
                    <a:lnTo>
                      <a:pt x="3595" y="1777"/>
                    </a:lnTo>
                    <a:lnTo>
                      <a:pt x="3595" y="1777"/>
                    </a:lnTo>
                    <a:lnTo>
                      <a:pt x="3601" y="1777"/>
                    </a:lnTo>
                    <a:lnTo>
                      <a:pt x="3601" y="1777"/>
                    </a:lnTo>
                    <a:lnTo>
                      <a:pt x="3601" y="1777"/>
                    </a:lnTo>
                    <a:lnTo>
                      <a:pt x="3601" y="1777"/>
                    </a:lnTo>
                    <a:lnTo>
                      <a:pt x="3601" y="1777"/>
                    </a:lnTo>
                    <a:lnTo>
                      <a:pt x="3607" y="1777"/>
                    </a:lnTo>
                    <a:lnTo>
                      <a:pt x="3607" y="1777"/>
                    </a:lnTo>
                    <a:lnTo>
                      <a:pt x="3607" y="1777"/>
                    </a:lnTo>
                    <a:lnTo>
                      <a:pt x="3607" y="1777"/>
                    </a:lnTo>
                    <a:lnTo>
                      <a:pt x="3607" y="1777"/>
                    </a:lnTo>
                    <a:lnTo>
                      <a:pt x="3607" y="1777"/>
                    </a:lnTo>
                    <a:lnTo>
                      <a:pt x="3607" y="1777"/>
                    </a:lnTo>
                    <a:lnTo>
                      <a:pt x="3607" y="1771"/>
                    </a:lnTo>
                    <a:lnTo>
                      <a:pt x="3607" y="1771"/>
                    </a:lnTo>
                    <a:lnTo>
                      <a:pt x="3607" y="1771"/>
                    </a:lnTo>
                    <a:lnTo>
                      <a:pt x="3613" y="1771"/>
                    </a:lnTo>
                    <a:lnTo>
                      <a:pt x="3613" y="1771"/>
                    </a:lnTo>
                    <a:lnTo>
                      <a:pt x="3613" y="1771"/>
                    </a:lnTo>
                    <a:lnTo>
                      <a:pt x="3613" y="1771"/>
                    </a:lnTo>
                    <a:lnTo>
                      <a:pt x="3613" y="1771"/>
                    </a:lnTo>
                    <a:lnTo>
                      <a:pt x="3613" y="1771"/>
                    </a:lnTo>
                    <a:lnTo>
                      <a:pt x="3619" y="1771"/>
                    </a:lnTo>
                    <a:lnTo>
                      <a:pt x="3619" y="1765"/>
                    </a:lnTo>
                    <a:lnTo>
                      <a:pt x="3619" y="1765"/>
                    </a:lnTo>
                    <a:lnTo>
                      <a:pt x="3619" y="1765"/>
                    </a:lnTo>
                    <a:lnTo>
                      <a:pt x="3619" y="1765"/>
                    </a:lnTo>
                    <a:lnTo>
                      <a:pt x="3619" y="1765"/>
                    </a:lnTo>
                    <a:lnTo>
                      <a:pt x="3619" y="1765"/>
                    </a:lnTo>
                    <a:lnTo>
                      <a:pt x="3619" y="1765"/>
                    </a:lnTo>
                    <a:lnTo>
                      <a:pt x="3625" y="1765"/>
                    </a:lnTo>
                    <a:lnTo>
                      <a:pt x="3625" y="1765"/>
                    </a:lnTo>
                    <a:lnTo>
                      <a:pt x="3625" y="1765"/>
                    </a:lnTo>
                    <a:lnTo>
                      <a:pt x="3625" y="1765"/>
                    </a:lnTo>
                    <a:lnTo>
                      <a:pt x="3625" y="1765"/>
                    </a:lnTo>
                    <a:lnTo>
                      <a:pt x="3625" y="1759"/>
                    </a:lnTo>
                    <a:lnTo>
                      <a:pt x="3625" y="1759"/>
                    </a:lnTo>
                    <a:lnTo>
                      <a:pt x="3625" y="1759"/>
                    </a:lnTo>
                    <a:lnTo>
                      <a:pt x="3625" y="1759"/>
                    </a:lnTo>
                    <a:lnTo>
                      <a:pt x="3625" y="1759"/>
                    </a:lnTo>
                    <a:lnTo>
                      <a:pt x="3625" y="1759"/>
                    </a:lnTo>
                    <a:lnTo>
                      <a:pt x="3625" y="1753"/>
                    </a:lnTo>
                    <a:lnTo>
                      <a:pt x="3631" y="1753"/>
                    </a:lnTo>
                    <a:lnTo>
                      <a:pt x="3631" y="1753"/>
                    </a:lnTo>
                    <a:lnTo>
                      <a:pt x="3631" y="1753"/>
                    </a:lnTo>
                    <a:lnTo>
                      <a:pt x="3631" y="1753"/>
                    </a:lnTo>
                    <a:lnTo>
                      <a:pt x="3631" y="1753"/>
                    </a:lnTo>
                    <a:lnTo>
                      <a:pt x="3631" y="1753"/>
                    </a:lnTo>
                    <a:lnTo>
                      <a:pt x="3631" y="1753"/>
                    </a:lnTo>
                    <a:lnTo>
                      <a:pt x="3631" y="1753"/>
                    </a:lnTo>
                    <a:lnTo>
                      <a:pt x="3637" y="1753"/>
                    </a:lnTo>
                    <a:lnTo>
                      <a:pt x="3637" y="1753"/>
                    </a:lnTo>
                    <a:lnTo>
                      <a:pt x="3637" y="1747"/>
                    </a:lnTo>
                    <a:lnTo>
                      <a:pt x="3637" y="1747"/>
                    </a:lnTo>
                    <a:lnTo>
                      <a:pt x="3637" y="1747"/>
                    </a:lnTo>
                    <a:lnTo>
                      <a:pt x="3637" y="1747"/>
                    </a:lnTo>
                    <a:lnTo>
                      <a:pt x="3643" y="1747"/>
                    </a:lnTo>
                    <a:lnTo>
                      <a:pt x="3643" y="1747"/>
                    </a:lnTo>
                    <a:lnTo>
                      <a:pt x="3643" y="1747"/>
                    </a:lnTo>
                    <a:lnTo>
                      <a:pt x="3643" y="1747"/>
                    </a:lnTo>
                    <a:lnTo>
                      <a:pt x="3643" y="1747"/>
                    </a:lnTo>
                    <a:lnTo>
                      <a:pt x="3643" y="1747"/>
                    </a:lnTo>
                    <a:lnTo>
                      <a:pt x="3643" y="1747"/>
                    </a:lnTo>
                    <a:lnTo>
                      <a:pt x="3650" y="1747"/>
                    </a:lnTo>
                    <a:lnTo>
                      <a:pt x="3650" y="1747"/>
                    </a:lnTo>
                    <a:lnTo>
                      <a:pt x="3650" y="1747"/>
                    </a:lnTo>
                    <a:lnTo>
                      <a:pt x="3650" y="1747"/>
                    </a:lnTo>
                    <a:lnTo>
                      <a:pt x="3650" y="1747"/>
                    </a:lnTo>
                    <a:lnTo>
                      <a:pt x="3650" y="1747"/>
                    </a:lnTo>
                    <a:lnTo>
                      <a:pt x="3650" y="1747"/>
                    </a:lnTo>
                    <a:lnTo>
                      <a:pt x="3650" y="1747"/>
                    </a:lnTo>
                    <a:lnTo>
                      <a:pt x="3650" y="1741"/>
                    </a:lnTo>
                    <a:lnTo>
                      <a:pt x="3650" y="1741"/>
                    </a:lnTo>
                    <a:lnTo>
                      <a:pt x="3650" y="1741"/>
                    </a:lnTo>
                    <a:lnTo>
                      <a:pt x="3650" y="1741"/>
                    </a:lnTo>
                    <a:lnTo>
                      <a:pt x="3656" y="1741"/>
                    </a:lnTo>
                    <a:lnTo>
                      <a:pt x="3656" y="1741"/>
                    </a:lnTo>
                    <a:lnTo>
                      <a:pt x="3656" y="1741"/>
                    </a:lnTo>
                    <a:lnTo>
                      <a:pt x="3656" y="1735"/>
                    </a:lnTo>
                    <a:lnTo>
                      <a:pt x="3656" y="1735"/>
                    </a:lnTo>
                    <a:lnTo>
                      <a:pt x="3656" y="1735"/>
                    </a:lnTo>
                    <a:lnTo>
                      <a:pt x="3656" y="1735"/>
                    </a:lnTo>
                    <a:lnTo>
                      <a:pt x="3656" y="1735"/>
                    </a:lnTo>
                    <a:lnTo>
                      <a:pt x="3656" y="1728"/>
                    </a:lnTo>
                    <a:lnTo>
                      <a:pt x="3656" y="1728"/>
                    </a:lnTo>
                    <a:lnTo>
                      <a:pt x="3656" y="1728"/>
                    </a:lnTo>
                    <a:lnTo>
                      <a:pt x="3656" y="1728"/>
                    </a:lnTo>
                    <a:lnTo>
                      <a:pt x="3656" y="1728"/>
                    </a:lnTo>
                    <a:lnTo>
                      <a:pt x="3656" y="1728"/>
                    </a:lnTo>
                    <a:lnTo>
                      <a:pt x="3656" y="1722"/>
                    </a:lnTo>
                    <a:lnTo>
                      <a:pt x="3656" y="1722"/>
                    </a:lnTo>
                    <a:lnTo>
                      <a:pt x="3656" y="1722"/>
                    </a:lnTo>
                    <a:lnTo>
                      <a:pt x="3662" y="1722"/>
                    </a:lnTo>
                    <a:lnTo>
                      <a:pt x="3662" y="1728"/>
                    </a:lnTo>
                    <a:lnTo>
                      <a:pt x="3662" y="1728"/>
                    </a:lnTo>
                    <a:lnTo>
                      <a:pt x="3662" y="1728"/>
                    </a:lnTo>
                    <a:lnTo>
                      <a:pt x="3662" y="1728"/>
                    </a:lnTo>
                    <a:lnTo>
                      <a:pt x="3662" y="1728"/>
                    </a:lnTo>
                    <a:lnTo>
                      <a:pt x="3662" y="1728"/>
                    </a:lnTo>
                    <a:lnTo>
                      <a:pt x="3662" y="1722"/>
                    </a:lnTo>
                    <a:lnTo>
                      <a:pt x="3668" y="1722"/>
                    </a:lnTo>
                    <a:lnTo>
                      <a:pt x="3668" y="1722"/>
                    </a:lnTo>
                    <a:lnTo>
                      <a:pt x="3668" y="1722"/>
                    </a:lnTo>
                    <a:lnTo>
                      <a:pt x="3668" y="1722"/>
                    </a:lnTo>
                    <a:lnTo>
                      <a:pt x="3662" y="1722"/>
                    </a:lnTo>
                    <a:lnTo>
                      <a:pt x="3668" y="1716"/>
                    </a:lnTo>
                    <a:lnTo>
                      <a:pt x="3668" y="1716"/>
                    </a:lnTo>
                    <a:lnTo>
                      <a:pt x="3668" y="1716"/>
                    </a:lnTo>
                    <a:lnTo>
                      <a:pt x="3668" y="1716"/>
                    </a:lnTo>
                    <a:lnTo>
                      <a:pt x="3668" y="1716"/>
                    </a:lnTo>
                    <a:lnTo>
                      <a:pt x="3668" y="1716"/>
                    </a:lnTo>
                    <a:lnTo>
                      <a:pt x="3668" y="1716"/>
                    </a:lnTo>
                    <a:lnTo>
                      <a:pt x="3668" y="1716"/>
                    </a:lnTo>
                    <a:lnTo>
                      <a:pt x="3674" y="1716"/>
                    </a:lnTo>
                    <a:lnTo>
                      <a:pt x="3674" y="1710"/>
                    </a:lnTo>
                    <a:lnTo>
                      <a:pt x="3674" y="1710"/>
                    </a:lnTo>
                    <a:lnTo>
                      <a:pt x="3674" y="1710"/>
                    </a:lnTo>
                    <a:lnTo>
                      <a:pt x="3674" y="1710"/>
                    </a:lnTo>
                    <a:lnTo>
                      <a:pt x="3674" y="1710"/>
                    </a:lnTo>
                    <a:lnTo>
                      <a:pt x="3674" y="1710"/>
                    </a:lnTo>
                    <a:lnTo>
                      <a:pt x="3674" y="1710"/>
                    </a:lnTo>
                    <a:lnTo>
                      <a:pt x="3680" y="1710"/>
                    </a:lnTo>
                    <a:lnTo>
                      <a:pt x="3680" y="1710"/>
                    </a:lnTo>
                    <a:lnTo>
                      <a:pt x="3680" y="1710"/>
                    </a:lnTo>
                    <a:lnTo>
                      <a:pt x="3680" y="1710"/>
                    </a:lnTo>
                    <a:lnTo>
                      <a:pt x="3680" y="1710"/>
                    </a:lnTo>
                    <a:lnTo>
                      <a:pt x="3680" y="1710"/>
                    </a:lnTo>
                    <a:lnTo>
                      <a:pt x="3680" y="1710"/>
                    </a:lnTo>
                    <a:lnTo>
                      <a:pt x="3680" y="1710"/>
                    </a:lnTo>
                    <a:lnTo>
                      <a:pt x="3680" y="1710"/>
                    </a:lnTo>
                    <a:lnTo>
                      <a:pt x="3680" y="1716"/>
                    </a:lnTo>
                    <a:lnTo>
                      <a:pt x="3680" y="1716"/>
                    </a:lnTo>
                    <a:lnTo>
                      <a:pt x="3680" y="1716"/>
                    </a:lnTo>
                    <a:lnTo>
                      <a:pt x="3680" y="1716"/>
                    </a:lnTo>
                    <a:lnTo>
                      <a:pt x="3680" y="1716"/>
                    </a:lnTo>
                    <a:lnTo>
                      <a:pt x="3680" y="1716"/>
                    </a:lnTo>
                    <a:lnTo>
                      <a:pt x="3680" y="1716"/>
                    </a:lnTo>
                    <a:lnTo>
                      <a:pt x="3680" y="1722"/>
                    </a:lnTo>
                    <a:lnTo>
                      <a:pt x="3680" y="1722"/>
                    </a:lnTo>
                    <a:lnTo>
                      <a:pt x="3686" y="1722"/>
                    </a:lnTo>
                    <a:lnTo>
                      <a:pt x="3686" y="1722"/>
                    </a:lnTo>
                    <a:lnTo>
                      <a:pt x="3686" y="1722"/>
                    </a:lnTo>
                    <a:lnTo>
                      <a:pt x="3686" y="1722"/>
                    </a:lnTo>
                    <a:lnTo>
                      <a:pt x="3686" y="1716"/>
                    </a:lnTo>
                    <a:lnTo>
                      <a:pt x="3686" y="1716"/>
                    </a:lnTo>
                    <a:lnTo>
                      <a:pt x="3686" y="1716"/>
                    </a:lnTo>
                    <a:lnTo>
                      <a:pt x="3692" y="1716"/>
                    </a:lnTo>
                    <a:lnTo>
                      <a:pt x="3692" y="1716"/>
                    </a:lnTo>
                    <a:lnTo>
                      <a:pt x="3692" y="1716"/>
                    </a:lnTo>
                    <a:lnTo>
                      <a:pt x="3692" y="1716"/>
                    </a:lnTo>
                    <a:lnTo>
                      <a:pt x="3692" y="1716"/>
                    </a:lnTo>
                    <a:lnTo>
                      <a:pt x="3692" y="1716"/>
                    </a:lnTo>
                    <a:lnTo>
                      <a:pt x="3692" y="1710"/>
                    </a:lnTo>
                    <a:lnTo>
                      <a:pt x="3698" y="1704"/>
                    </a:lnTo>
                    <a:lnTo>
                      <a:pt x="3698" y="1704"/>
                    </a:lnTo>
                    <a:lnTo>
                      <a:pt x="3698" y="1704"/>
                    </a:lnTo>
                    <a:lnTo>
                      <a:pt x="3705" y="1704"/>
                    </a:lnTo>
                    <a:lnTo>
                      <a:pt x="3705" y="1698"/>
                    </a:lnTo>
                    <a:lnTo>
                      <a:pt x="3705" y="1698"/>
                    </a:lnTo>
                    <a:lnTo>
                      <a:pt x="3705" y="1698"/>
                    </a:lnTo>
                    <a:lnTo>
                      <a:pt x="3705" y="1698"/>
                    </a:lnTo>
                    <a:lnTo>
                      <a:pt x="3705" y="1698"/>
                    </a:lnTo>
                    <a:lnTo>
                      <a:pt x="3705" y="1698"/>
                    </a:lnTo>
                    <a:lnTo>
                      <a:pt x="3705" y="1698"/>
                    </a:lnTo>
                    <a:lnTo>
                      <a:pt x="3705" y="1698"/>
                    </a:lnTo>
                    <a:lnTo>
                      <a:pt x="3711" y="1698"/>
                    </a:lnTo>
                    <a:lnTo>
                      <a:pt x="3711" y="1698"/>
                    </a:lnTo>
                    <a:lnTo>
                      <a:pt x="3711" y="1698"/>
                    </a:lnTo>
                    <a:lnTo>
                      <a:pt x="3711" y="1698"/>
                    </a:lnTo>
                    <a:lnTo>
                      <a:pt x="3711" y="1698"/>
                    </a:lnTo>
                    <a:lnTo>
                      <a:pt x="3711" y="1698"/>
                    </a:lnTo>
                    <a:lnTo>
                      <a:pt x="3711" y="1698"/>
                    </a:lnTo>
                    <a:lnTo>
                      <a:pt x="3711" y="1698"/>
                    </a:lnTo>
                    <a:lnTo>
                      <a:pt x="3711" y="1692"/>
                    </a:lnTo>
                    <a:lnTo>
                      <a:pt x="3711" y="1692"/>
                    </a:lnTo>
                    <a:lnTo>
                      <a:pt x="3717" y="1692"/>
                    </a:lnTo>
                    <a:lnTo>
                      <a:pt x="3717" y="1692"/>
                    </a:lnTo>
                    <a:lnTo>
                      <a:pt x="3717" y="1692"/>
                    </a:lnTo>
                    <a:lnTo>
                      <a:pt x="3717" y="1692"/>
                    </a:lnTo>
                    <a:lnTo>
                      <a:pt x="3717" y="1692"/>
                    </a:lnTo>
                    <a:lnTo>
                      <a:pt x="3717" y="1692"/>
                    </a:lnTo>
                    <a:lnTo>
                      <a:pt x="3717" y="1692"/>
                    </a:lnTo>
                    <a:lnTo>
                      <a:pt x="3723" y="1692"/>
                    </a:lnTo>
                    <a:lnTo>
                      <a:pt x="3723" y="1692"/>
                    </a:lnTo>
                    <a:lnTo>
                      <a:pt x="3723" y="1692"/>
                    </a:lnTo>
                    <a:lnTo>
                      <a:pt x="3723" y="1698"/>
                    </a:lnTo>
                    <a:lnTo>
                      <a:pt x="3723" y="1698"/>
                    </a:lnTo>
                    <a:lnTo>
                      <a:pt x="3723" y="1698"/>
                    </a:lnTo>
                    <a:lnTo>
                      <a:pt x="3723" y="1698"/>
                    </a:lnTo>
                    <a:lnTo>
                      <a:pt x="3723" y="1698"/>
                    </a:lnTo>
                    <a:lnTo>
                      <a:pt x="3729" y="1698"/>
                    </a:lnTo>
                    <a:lnTo>
                      <a:pt x="3729" y="1698"/>
                    </a:lnTo>
                    <a:lnTo>
                      <a:pt x="3729" y="1698"/>
                    </a:lnTo>
                    <a:lnTo>
                      <a:pt x="3729" y="1698"/>
                    </a:lnTo>
                    <a:lnTo>
                      <a:pt x="3729" y="1698"/>
                    </a:lnTo>
                    <a:lnTo>
                      <a:pt x="3729" y="1692"/>
                    </a:lnTo>
                    <a:lnTo>
                      <a:pt x="3729" y="1692"/>
                    </a:lnTo>
                    <a:lnTo>
                      <a:pt x="3729" y="1698"/>
                    </a:lnTo>
                    <a:lnTo>
                      <a:pt x="3729" y="1692"/>
                    </a:lnTo>
                    <a:lnTo>
                      <a:pt x="3735" y="1692"/>
                    </a:lnTo>
                    <a:lnTo>
                      <a:pt x="3735" y="1680"/>
                    </a:lnTo>
                    <a:lnTo>
                      <a:pt x="3735" y="1680"/>
                    </a:lnTo>
                    <a:lnTo>
                      <a:pt x="3741" y="1673"/>
                    </a:lnTo>
                    <a:lnTo>
                      <a:pt x="3741" y="1673"/>
                    </a:lnTo>
                    <a:lnTo>
                      <a:pt x="3741" y="1673"/>
                    </a:lnTo>
                    <a:lnTo>
                      <a:pt x="3741" y="1667"/>
                    </a:lnTo>
                    <a:lnTo>
                      <a:pt x="3741" y="1667"/>
                    </a:lnTo>
                    <a:lnTo>
                      <a:pt x="3741" y="1667"/>
                    </a:lnTo>
                    <a:lnTo>
                      <a:pt x="3747" y="1667"/>
                    </a:lnTo>
                    <a:lnTo>
                      <a:pt x="3747" y="1667"/>
                    </a:lnTo>
                    <a:lnTo>
                      <a:pt x="3747" y="1667"/>
                    </a:lnTo>
                    <a:lnTo>
                      <a:pt x="3747" y="1667"/>
                    </a:lnTo>
                    <a:lnTo>
                      <a:pt x="3747" y="1667"/>
                    </a:lnTo>
                    <a:lnTo>
                      <a:pt x="3747" y="1661"/>
                    </a:lnTo>
                    <a:lnTo>
                      <a:pt x="3747" y="1661"/>
                    </a:lnTo>
                    <a:lnTo>
                      <a:pt x="3747" y="1667"/>
                    </a:lnTo>
                    <a:lnTo>
                      <a:pt x="3753" y="1667"/>
                    </a:lnTo>
                    <a:lnTo>
                      <a:pt x="3753" y="1667"/>
                    </a:lnTo>
                    <a:lnTo>
                      <a:pt x="3753" y="1667"/>
                    </a:lnTo>
                    <a:lnTo>
                      <a:pt x="3753" y="1667"/>
                    </a:lnTo>
                    <a:lnTo>
                      <a:pt x="3753" y="1667"/>
                    </a:lnTo>
                    <a:lnTo>
                      <a:pt x="3753" y="1667"/>
                    </a:lnTo>
                    <a:lnTo>
                      <a:pt x="3753" y="1667"/>
                    </a:lnTo>
                    <a:lnTo>
                      <a:pt x="3759" y="1667"/>
                    </a:lnTo>
                    <a:lnTo>
                      <a:pt x="3759" y="1667"/>
                    </a:lnTo>
                    <a:lnTo>
                      <a:pt x="3759" y="1661"/>
                    </a:lnTo>
                    <a:lnTo>
                      <a:pt x="3759" y="1661"/>
                    </a:lnTo>
                    <a:lnTo>
                      <a:pt x="3753" y="1661"/>
                    </a:lnTo>
                    <a:lnTo>
                      <a:pt x="3753" y="1661"/>
                    </a:lnTo>
                    <a:lnTo>
                      <a:pt x="3753" y="1661"/>
                    </a:lnTo>
                    <a:lnTo>
                      <a:pt x="3753" y="1661"/>
                    </a:lnTo>
                    <a:lnTo>
                      <a:pt x="3753" y="1661"/>
                    </a:lnTo>
                    <a:lnTo>
                      <a:pt x="3753" y="1661"/>
                    </a:lnTo>
                    <a:lnTo>
                      <a:pt x="3753" y="1655"/>
                    </a:lnTo>
                    <a:lnTo>
                      <a:pt x="3753" y="1655"/>
                    </a:lnTo>
                    <a:lnTo>
                      <a:pt x="3753" y="1655"/>
                    </a:lnTo>
                    <a:lnTo>
                      <a:pt x="3753" y="1655"/>
                    </a:lnTo>
                    <a:lnTo>
                      <a:pt x="3753" y="1655"/>
                    </a:lnTo>
                    <a:lnTo>
                      <a:pt x="3753" y="1655"/>
                    </a:lnTo>
                    <a:lnTo>
                      <a:pt x="3753" y="1649"/>
                    </a:lnTo>
                    <a:lnTo>
                      <a:pt x="3753" y="1649"/>
                    </a:lnTo>
                    <a:lnTo>
                      <a:pt x="3759" y="1649"/>
                    </a:lnTo>
                    <a:lnTo>
                      <a:pt x="3759" y="1649"/>
                    </a:lnTo>
                    <a:lnTo>
                      <a:pt x="3753" y="1649"/>
                    </a:lnTo>
                    <a:lnTo>
                      <a:pt x="3753" y="1649"/>
                    </a:lnTo>
                    <a:lnTo>
                      <a:pt x="3753" y="1643"/>
                    </a:lnTo>
                    <a:lnTo>
                      <a:pt x="3753" y="1643"/>
                    </a:lnTo>
                    <a:lnTo>
                      <a:pt x="3753" y="1643"/>
                    </a:lnTo>
                    <a:lnTo>
                      <a:pt x="3753" y="1643"/>
                    </a:lnTo>
                    <a:lnTo>
                      <a:pt x="3753" y="1643"/>
                    </a:lnTo>
                    <a:lnTo>
                      <a:pt x="3753" y="1643"/>
                    </a:lnTo>
                    <a:lnTo>
                      <a:pt x="3753" y="1643"/>
                    </a:lnTo>
                    <a:lnTo>
                      <a:pt x="3753" y="1643"/>
                    </a:lnTo>
                    <a:lnTo>
                      <a:pt x="3753" y="1637"/>
                    </a:lnTo>
                    <a:lnTo>
                      <a:pt x="3753" y="1637"/>
                    </a:lnTo>
                    <a:lnTo>
                      <a:pt x="3759" y="1637"/>
                    </a:lnTo>
                    <a:lnTo>
                      <a:pt x="3759" y="1637"/>
                    </a:lnTo>
                    <a:lnTo>
                      <a:pt x="3753" y="1637"/>
                    </a:lnTo>
                    <a:lnTo>
                      <a:pt x="3766" y="1637"/>
                    </a:lnTo>
                    <a:lnTo>
                      <a:pt x="3772" y="1637"/>
                    </a:lnTo>
                    <a:lnTo>
                      <a:pt x="3772" y="1631"/>
                    </a:lnTo>
                    <a:lnTo>
                      <a:pt x="3772" y="1631"/>
                    </a:lnTo>
                    <a:lnTo>
                      <a:pt x="3778" y="1631"/>
                    </a:lnTo>
                    <a:lnTo>
                      <a:pt x="3778" y="1631"/>
                    </a:lnTo>
                    <a:lnTo>
                      <a:pt x="3784" y="1631"/>
                    </a:lnTo>
                    <a:lnTo>
                      <a:pt x="3784" y="1631"/>
                    </a:lnTo>
                    <a:lnTo>
                      <a:pt x="3790" y="1631"/>
                    </a:lnTo>
                    <a:lnTo>
                      <a:pt x="3796" y="1631"/>
                    </a:lnTo>
                    <a:lnTo>
                      <a:pt x="3796" y="1631"/>
                    </a:lnTo>
                    <a:lnTo>
                      <a:pt x="3802" y="1631"/>
                    </a:lnTo>
                    <a:lnTo>
                      <a:pt x="3802" y="1631"/>
                    </a:lnTo>
                    <a:lnTo>
                      <a:pt x="3808" y="1631"/>
                    </a:lnTo>
                    <a:lnTo>
                      <a:pt x="3808" y="1631"/>
                    </a:lnTo>
                    <a:lnTo>
                      <a:pt x="3814" y="1631"/>
                    </a:lnTo>
                    <a:lnTo>
                      <a:pt x="3814" y="1631"/>
                    </a:lnTo>
                    <a:lnTo>
                      <a:pt x="3820" y="1631"/>
                    </a:lnTo>
                    <a:lnTo>
                      <a:pt x="3820" y="1631"/>
                    </a:lnTo>
                    <a:lnTo>
                      <a:pt x="3827" y="1631"/>
                    </a:lnTo>
                    <a:lnTo>
                      <a:pt x="3833" y="1631"/>
                    </a:lnTo>
                    <a:lnTo>
                      <a:pt x="3839" y="1625"/>
                    </a:lnTo>
                    <a:lnTo>
                      <a:pt x="3839" y="1625"/>
                    </a:lnTo>
                    <a:lnTo>
                      <a:pt x="3845" y="1625"/>
                    </a:lnTo>
                    <a:lnTo>
                      <a:pt x="3845" y="1625"/>
                    </a:lnTo>
                    <a:lnTo>
                      <a:pt x="3851" y="1625"/>
                    </a:lnTo>
                    <a:lnTo>
                      <a:pt x="3851" y="1625"/>
                    </a:lnTo>
                    <a:lnTo>
                      <a:pt x="3857" y="1625"/>
                    </a:lnTo>
                    <a:lnTo>
                      <a:pt x="3869" y="1625"/>
                    </a:lnTo>
                    <a:lnTo>
                      <a:pt x="3875" y="1625"/>
                    </a:lnTo>
                    <a:lnTo>
                      <a:pt x="3882" y="1619"/>
                    </a:lnTo>
                    <a:lnTo>
                      <a:pt x="3888" y="1619"/>
                    </a:lnTo>
                    <a:lnTo>
                      <a:pt x="3894" y="1619"/>
                    </a:lnTo>
                    <a:lnTo>
                      <a:pt x="3900" y="1619"/>
                    </a:lnTo>
                    <a:lnTo>
                      <a:pt x="3906" y="1619"/>
                    </a:lnTo>
                    <a:lnTo>
                      <a:pt x="3918" y="1612"/>
                    </a:lnTo>
                    <a:lnTo>
                      <a:pt x="3918" y="1612"/>
                    </a:lnTo>
                    <a:lnTo>
                      <a:pt x="3930" y="1612"/>
                    </a:lnTo>
                    <a:lnTo>
                      <a:pt x="3936" y="1612"/>
                    </a:lnTo>
                    <a:lnTo>
                      <a:pt x="3955" y="1606"/>
                    </a:lnTo>
                    <a:lnTo>
                      <a:pt x="3961" y="1606"/>
                    </a:lnTo>
                    <a:lnTo>
                      <a:pt x="3967" y="1606"/>
                    </a:lnTo>
                    <a:lnTo>
                      <a:pt x="3979" y="1606"/>
                    </a:lnTo>
                    <a:lnTo>
                      <a:pt x="3979" y="1606"/>
                    </a:lnTo>
                    <a:lnTo>
                      <a:pt x="3985" y="1600"/>
                    </a:lnTo>
                    <a:lnTo>
                      <a:pt x="3991" y="1600"/>
                    </a:lnTo>
                    <a:lnTo>
                      <a:pt x="3997" y="1600"/>
                    </a:lnTo>
                    <a:lnTo>
                      <a:pt x="4004" y="1600"/>
                    </a:lnTo>
                    <a:lnTo>
                      <a:pt x="4004" y="1600"/>
                    </a:lnTo>
                    <a:lnTo>
                      <a:pt x="4010" y="1600"/>
                    </a:lnTo>
                    <a:lnTo>
                      <a:pt x="4016" y="1600"/>
                    </a:lnTo>
                    <a:lnTo>
                      <a:pt x="4022" y="1594"/>
                    </a:lnTo>
                    <a:moveTo>
                      <a:pt x="916" y="134"/>
                    </a:moveTo>
                    <a:lnTo>
                      <a:pt x="916" y="134"/>
                    </a:lnTo>
                    <a:lnTo>
                      <a:pt x="916" y="134"/>
                    </a:lnTo>
                    <a:lnTo>
                      <a:pt x="946" y="141"/>
                    </a:lnTo>
                    <a:lnTo>
                      <a:pt x="952" y="147"/>
                    </a:lnTo>
                    <a:lnTo>
                      <a:pt x="964" y="147"/>
                    </a:lnTo>
                    <a:lnTo>
                      <a:pt x="977" y="153"/>
                    </a:lnTo>
                    <a:lnTo>
                      <a:pt x="989" y="153"/>
                    </a:lnTo>
                    <a:lnTo>
                      <a:pt x="1001" y="153"/>
                    </a:lnTo>
                    <a:lnTo>
                      <a:pt x="1013" y="159"/>
                    </a:lnTo>
                    <a:lnTo>
                      <a:pt x="1019" y="159"/>
                    </a:lnTo>
                    <a:lnTo>
                      <a:pt x="1031" y="159"/>
                    </a:lnTo>
                    <a:lnTo>
                      <a:pt x="1038" y="165"/>
                    </a:lnTo>
                    <a:lnTo>
                      <a:pt x="1050" y="165"/>
                    </a:lnTo>
                    <a:lnTo>
                      <a:pt x="1050" y="165"/>
                    </a:lnTo>
                    <a:lnTo>
                      <a:pt x="1056" y="165"/>
                    </a:lnTo>
                    <a:lnTo>
                      <a:pt x="1056" y="165"/>
                    </a:lnTo>
                    <a:lnTo>
                      <a:pt x="1062" y="165"/>
                    </a:lnTo>
                    <a:lnTo>
                      <a:pt x="1074" y="171"/>
                    </a:lnTo>
                    <a:lnTo>
                      <a:pt x="1080" y="171"/>
                    </a:lnTo>
                    <a:lnTo>
                      <a:pt x="1092" y="171"/>
                    </a:lnTo>
                    <a:lnTo>
                      <a:pt x="1099" y="171"/>
                    </a:lnTo>
                    <a:lnTo>
                      <a:pt x="1117" y="177"/>
                    </a:lnTo>
                    <a:lnTo>
                      <a:pt x="1117" y="177"/>
                    </a:lnTo>
                    <a:lnTo>
                      <a:pt x="1129" y="177"/>
                    </a:lnTo>
                    <a:lnTo>
                      <a:pt x="1135" y="177"/>
                    </a:lnTo>
                    <a:lnTo>
                      <a:pt x="1135" y="177"/>
                    </a:lnTo>
                    <a:lnTo>
                      <a:pt x="1135" y="177"/>
                    </a:lnTo>
                    <a:lnTo>
                      <a:pt x="1141" y="183"/>
                    </a:lnTo>
                    <a:lnTo>
                      <a:pt x="1190" y="189"/>
                    </a:lnTo>
                    <a:lnTo>
                      <a:pt x="1202" y="189"/>
                    </a:lnTo>
                    <a:lnTo>
                      <a:pt x="1208" y="196"/>
                    </a:lnTo>
                    <a:lnTo>
                      <a:pt x="1221" y="196"/>
                    </a:lnTo>
                    <a:lnTo>
                      <a:pt x="1233" y="196"/>
                    </a:lnTo>
                    <a:lnTo>
                      <a:pt x="1239" y="196"/>
                    </a:lnTo>
                    <a:lnTo>
                      <a:pt x="1257" y="202"/>
                    </a:lnTo>
                    <a:lnTo>
                      <a:pt x="1276" y="202"/>
                    </a:lnTo>
                    <a:lnTo>
                      <a:pt x="1288" y="208"/>
                    </a:lnTo>
                    <a:lnTo>
                      <a:pt x="1294" y="208"/>
                    </a:lnTo>
                    <a:lnTo>
                      <a:pt x="1306" y="208"/>
                    </a:lnTo>
                    <a:lnTo>
                      <a:pt x="1312" y="208"/>
                    </a:lnTo>
                    <a:lnTo>
                      <a:pt x="1324" y="214"/>
                    </a:lnTo>
                    <a:lnTo>
                      <a:pt x="1331" y="214"/>
                    </a:lnTo>
                    <a:lnTo>
                      <a:pt x="1337" y="214"/>
                    </a:lnTo>
                    <a:lnTo>
                      <a:pt x="1355" y="214"/>
                    </a:lnTo>
                    <a:lnTo>
                      <a:pt x="1355" y="220"/>
                    </a:lnTo>
                    <a:lnTo>
                      <a:pt x="1373" y="220"/>
                    </a:lnTo>
                    <a:lnTo>
                      <a:pt x="1410" y="226"/>
                    </a:lnTo>
                    <a:lnTo>
                      <a:pt x="1410" y="226"/>
                    </a:lnTo>
                    <a:lnTo>
                      <a:pt x="1416" y="226"/>
                    </a:lnTo>
                    <a:lnTo>
                      <a:pt x="1416" y="226"/>
                    </a:lnTo>
                    <a:lnTo>
                      <a:pt x="1428" y="226"/>
                    </a:lnTo>
                    <a:lnTo>
                      <a:pt x="1428" y="226"/>
                    </a:lnTo>
                    <a:lnTo>
                      <a:pt x="1440" y="232"/>
                    </a:lnTo>
                    <a:lnTo>
                      <a:pt x="1446" y="232"/>
                    </a:lnTo>
                    <a:lnTo>
                      <a:pt x="1483" y="238"/>
                    </a:lnTo>
                    <a:lnTo>
                      <a:pt x="1483" y="238"/>
                    </a:lnTo>
                    <a:lnTo>
                      <a:pt x="1507" y="238"/>
                    </a:lnTo>
                    <a:lnTo>
                      <a:pt x="1532" y="238"/>
                    </a:lnTo>
                    <a:lnTo>
                      <a:pt x="1544" y="244"/>
                    </a:lnTo>
                    <a:lnTo>
                      <a:pt x="1569" y="244"/>
                    </a:lnTo>
                    <a:lnTo>
                      <a:pt x="1575" y="244"/>
                    </a:lnTo>
                    <a:lnTo>
                      <a:pt x="1587" y="244"/>
                    </a:lnTo>
                    <a:lnTo>
                      <a:pt x="1611" y="251"/>
                    </a:lnTo>
                    <a:lnTo>
                      <a:pt x="1630" y="251"/>
                    </a:lnTo>
                    <a:lnTo>
                      <a:pt x="1636" y="251"/>
                    </a:lnTo>
                    <a:lnTo>
                      <a:pt x="1636" y="251"/>
                    </a:lnTo>
                    <a:lnTo>
                      <a:pt x="1642" y="251"/>
                    </a:lnTo>
                    <a:lnTo>
                      <a:pt x="1648" y="257"/>
                    </a:lnTo>
                    <a:lnTo>
                      <a:pt x="1660" y="257"/>
                    </a:lnTo>
                    <a:lnTo>
                      <a:pt x="1660" y="257"/>
                    </a:lnTo>
                    <a:lnTo>
                      <a:pt x="1666" y="257"/>
                    </a:lnTo>
                    <a:lnTo>
                      <a:pt x="1672" y="257"/>
                    </a:lnTo>
                    <a:lnTo>
                      <a:pt x="1691" y="257"/>
                    </a:lnTo>
                    <a:lnTo>
                      <a:pt x="1703" y="263"/>
                    </a:lnTo>
                    <a:lnTo>
                      <a:pt x="1703" y="263"/>
                    </a:lnTo>
                    <a:lnTo>
                      <a:pt x="1709" y="263"/>
                    </a:lnTo>
                    <a:lnTo>
                      <a:pt x="1709" y="263"/>
                    </a:lnTo>
                    <a:lnTo>
                      <a:pt x="1715" y="263"/>
                    </a:lnTo>
                    <a:lnTo>
                      <a:pt x="1721" y="263"/>
                    </a:lnTo>
                    <a:lnTo>
                      <a:pt x="1721" y="263"/>
                    </a:lnTo>
                    <a:lnTo>
                      <a:pt x="1721" y="263"/>
                    </a:lnTo>
                    <a:lnTo>
                      <a:pt x="1727" y="263"/>
                    </a:lnTo>
                    <a:lnTo>
                      <a:pt x="1733" y="263"/>
                    </a:lnTo>
                    <a:lnTo>
                      <a:pt x="1752" y="263"/>
                    </a:lnTo>
                    <a:lnTo>
                      <a:pt x="1764" y="269"/>
                    </a:lnTo>
                    <a:lnTo>
                      <a:pt x="1770" y="269"/>
                    </a:lnTo>
                    <a:lnTo>
                      <a:pt x="1782" y="269"/>
                    </a:lnTo>
                    <a:lnTo>
                      <a:pt x="1807" y="269"/>
                    </a:lnTo>
                    <a:lnTo>
                      <a:pt x="1825" y="275"/>
                    </a:lnTo>
                    <a:lnTo>
                      <a:pt x="1825" y="275"/>
                    </a:lnTo>
                    <a:lnTo>
                      <a:pt x="1825" y="275"/>
                    </a:lnTo>
                    <a:lnTo>
                      <a:pt x="1825" y="275"/>
                    </a:lnTo>
                    <a:lnTo>
                      <a:pt x="1825" y="281"/>
                    </a:lnTo>
                    <a:lnTo>
                      <a:pt x="1825" y="281"/>
                    </a:lnTo>
                    <a:lnTo>
                      <a:pt x="1825" y="281"/>
                    </a:lnTo>
                    <a:lnTo>
                      <a:pt x="1825" y="281"/>
                    </a:lnTo>
                    <a:lnTo>
                      <a:pt x="1825" y="287"/>
                    </a:lnTo>
                    <a:lnTo>
                      <a:pt x="1825" y="287"/>
                    </a:lnTo>
                    <a:lnTo>
                      <a:pt x="1825" y="287"/>
                    </a:lnTo>
                    <a:lnTo>
                      <a:pt x="1825" y="299"/>
                    </a:lnTo>
                    <a:lnTo>
                      <a:pt x="1825" y="299"/>
                    </a:lnTo>
                    <a:lnTo>
                      <a:pt x="1825" y="299"/>
                    </a:lnTo>
                    <a:lnTo>
                      <a:pt x="1825" y="299"/>
                    </a:lnTo>
                    <a:lnTo>
                      <a:pt x="1825" y="312"/>
                    </a:lnTo>
                    <a:lnTo>
                      <a:pt x="1825" y="312"/>
                    </a:lnTo>
                    <a:lnTo>
                      <a:pt x="1825" y="312"/>
                    </a:lnTo>
                    <a:lnTo>
                      <a:pt x="1825" y="312"/>
                    </a:lnTo>
                    <a:lnTo>
                      <a:pt x="1825" y="318"/>
                    </a:lnTo>
                    <a:lnTo>
                      <a:pt x="1825" y="318"/>
                    </a:lnTo>
                    <a:lnTo>
                      <a:pt x="1825" y="324"/>
                    </a:lnTo>
                    <a:lnTo>
                      <a:pt x="1819" y="324"/>
                    </a:lnTo>
                    <a:lnTo>
                      <a:pt x="1819" y="324"/>
                    </a:lnTo>
                    <a:lnTo>
                      <a:pt x="1819" y="324"/>
                    </a:lnTo>
                    <a:lnTo>
                      <a:pt x="1819" y="330"/>
                    </a:lnTo>
                    <a:lnTo>
                      <a:pt x="1819" y="330"/>
                    </a:lnTo>
                    <a:lnTo>
                      <a:pt x="1819" y="336"/>
                    </a:lnTo>
                    <a:lnTo>
                      <a:pt x="1819" y="336"/>
                    </a:lnTo>
                    <a:lnTo>
                      <a:pt x="1819" y="336"/>
                    </a:lnTo>
                    <a:lnTo>
                      <a:pt x="1819" y="336"/>
                    </a:lnTo>
                    <a:lnTo>
                      <a:pt x="1819" y="342"/>
                    </a:lnTo>
                    <a:lnTo>
                      <a:pt x="1819" y="342"/>
                    </a:lnTo>
                    <a:lnTo>
                      <a:pt x="1819" y="348"/>
                    </a:lnTo>
                    <a:lnTo>
                      <a:pt x="1819" y="354"/>
                    </a:lnTo>
                    <a:lnTo>
                      <a:pt x="1819" y="360"/>
                    </a:lnTo>
                    <a:lnTo>
                      <a:pt x="1819" y="367"/>
                    </a:lnTo>
                    <a:lnTo>
                      <a:pt x="1819" y="367"/>
                    </a:lnTo>
                    <a:lnTo>
                      <a:pt x="1819" y="385"/>
                    </a:lnTo>
                    <a:lnTo>
                      <a:pt x="1819" y="391"/>
                    </a:lnTo>
                    <a:lnTo>
                      <a:pt x="1819" y="391"/>
                    </a:lnTo>
                    <a:lnTo>
                      <a:pt x="1813" y="403"/>
                    </a:lnTo>
                    <a:lnTo>
                      <a:pt x="1813" y="403"/>
                    </a:lnTo>
                    <a:lnTo>
                      <a:pt x="1813" y="409"/>
                    </a:lnTo>
                    <a:lnTo>
                      <a:pt x="1813" y="415"/>
                    </a:lnTo>
                    <a:lnTo>
                      <a:pt x="1813" y="428"/>
                    </a:lnTo>
                    <a:lnTo>
                      <a:pt x="1813" y="428"/>
                    </a:lnTo>
                    <a:lnTo>
                      <a:pt x="1813" y="434"/>
                    </a:lnTo>
                    <a:lnTo>
                      <a:pt x="1813" y="440"/>
                    </a:lnTo>
                    <a:lnTo>
                      <a:pt x="1813" y="452"/>
                    </a:lnTo>
                    <a:lnTo>
                      <a:pt x="1813" y="458"/>
                    </a:lnTo>
                    <a:lnTo>
                      <a:pt x="1813" y="458"/>
                    </a:lnTo>
                    <a:lnTo>
                      <a:pt x="1807" y="470"/>
                    </a:lnTo>
                    <a:lnTo>
                      <a:pt x="1807" y="470"/>
                    </a:lnTo>
                    <a:lnTo>
                      <a:pt x="1807" y="470"/>
                    </a:lnTo>
                    <a:lnTo>
                      <a:pt x="1807" y="476"/>
                    </a:lnTo>
                    <a:lnTo>
                      <a:pt x="1807" y="489"/>
                    </a:lnTo>
                    <a:lnTo>
                      <a:pt x="1807" y="489"/>
                    </a:lnTo>
                    <a:lnTo>
                      <a:pt x="1807" y="489"/>
                    </a:lnTo>
                    <a:lnTo>
                      <a:pt x="1807" y="495"/>
                    </a:lnTo>
                    <a:lnTo>
                      <a:pt x="1807" y="495"/>
                    </a:lnTo>
                    <a:lnTo>
                      <a:pt x="1807" y="507"/>
                    </a:lnTo>
                    <a:lnTo>
                      <a:pt x="1807" y="507"/>
                    </a:lnTo>
                    <a:lnTo>
                      <a:pt x="1807" y="519"/>
                    </a:lnTo>
                    <a:lnTo>
                      <a:pt x="1807" y="531"/>
                    </a:lnTo>
                    <a:lnTo>
                      <a:pt x="1807" y="531"/>
                    </a:lnTo>
                    <a:lnTo>
                      <a:pt x="1800" y="544"/>
                    </a:lnTo>
                    <a:lnTo>
                      <a:pt x="1800" y="556"/>
                    </a:lnTo>
                    <a:lnTo>
                      <a:pt x="1800" y="574"/>
                    </a:lnTo>
                    <a:lnTo>
                      <a:pt x="1800" y="574"/>
                    </a:lnTo>
                    <a:lnTo>
                      <a:pt x="1800" y="599"/>
                    </a:lnTo>
                    <a:lnTo>
                      <a:pt x="1794" y="617"/>
                    </a:lnTo>
                    <a:lnTo>
                      <a:pt x="1794" y="623"/>
                    </a:lnTo>
                    <a:lnTo>
                      <a:pt x="1794" y="629"/>
                    </a:lnTo>
                    <a:lnTo>
                      <a:pt x="1794" y="629"/>
                    </a:lnTo>
                    <a:lnTo>
                      <a:pt x="1794" y="641"/>
                    </a:lnTo>
                    <a:lnTo>
                      <a:pt x="1794" y="666"/>
                    </a:lnTo>
                    <a:lnTo>
                      <a:pt x="1794" y="666"/>
                    </a:lnTo>
                    <a:lnTo>
                      <a:pt x="1794" y="672"/>
                    </a:lnTo>
                    <a:lnTo>
                      <a:pt x="1794" y="672"/>
                    </a:lnTo>
                    <a:lnTo>
                      <a:pt x="1794" y="678"/>
                    </a:lnTo>
                    <a:lnTo>
                      <a:pt x="1794" y="684"/>
                    </a:lnTo>
                    <a:lnTo>
                      <a:pt x="1788" y="684"/>
                    </a:lnTo>
                    <a:lnTo>
                      <a:pt x="1788" y="690"/>
                    </a:lnTo>
                    <a:lnTo>
                      <a:pt x="1788" y="715"/>
                    </a:lnTo>
                    <a:lnTo>
                      <a:pt x="1788" y="727"/>
                    </a:lnTo>
                    <a:lnTo>
                      <a:pt x="1788" y="727"/>
                    </a:lnTo>
                    <a:lnTo>
                      <a:pt x="1770" y="727"/>
                    </a:lnTo>
                    <a:lnTo>
                      <a:pt x="1758" y="727"/>
                    </a:lnTo>
                    <a:lnTo>
                      <a:pt x="1752" y="727"/>
                    </a:lnTo>
                    <a:lnTo>
                      <a:pt x="1739" y="727"/>
                    </a:lnTo>
                    <a:lnTo>
                      <a:pt x="1733" y="727"/>
                    </a:lnTo>
                    <a:lnTo>
                      <a:pt x="1727" y="727"/>
                    </a:lnTo>
                    <a:lnTo>
                      <a:pt x="1709" y="721"/>
                    </a:lnTo>
                    <a:lnTo>
                      <a:pt x="1709" y="721"/>
                    </a:lnTo>
                    <a:lnTo>
                      <a:pt x="1691" y="721"/>
                    </a:lnTo>
                    <a:lnTo>
                      <a:pt x="1678" y="721"/>
                    </a:lnTo>
                    <a:lnTo>
                      <a:pt x="1666" y="721"/>
                    </a:lnTo>
                    <a:lnTo>
                      <a:pt x="1660" y="721"/>
                    </a:lnTo>
                    <a:lnTo>
                      <a:pt x="1642" y="715"/>
                    </a:lnTo>
                    <a:lnTo>
                      <a:pt x="1636" y="715"/>
                    </a:lnTo>
                    <a:lnTo>
                      <a:pt x="1636" y="715"/>
                    </a:lnTo>
                    <a:lnTo>
                      <a:pt x="1623" y="715"/>
                    </a:lnTo>
                    <a:lnTo>
                      <a:pt x="1611" y="715"/>
                    </a:lnTo>
                    <a:lnTo>
                      <a:pt x="1605" y="715"/>
                    </a:lnTo>
                    <a:lnTo>
                      <a:pt x="1587" y="709"/>
                    </a:lnTo>
                    <a:lnTo>
                      <a:pt x="1581" y="709"/>
                    </a:lnTo>
                    <a:lnTo>
                      <a:pt x="1556" y="709"/>
                    </a:lnTo>
                    <a:lnTo>
                      <a:pt x="1544" y="709"/>
                    </a:lnTo>
                    <a:lnTo>
                      <a:pt x="1544" y="709"/>
                    </a:lnTo>
                    <a:lnTo>
                      <a:pt x="1538" y="709"/>
                    </a:lnTo>
                    <a:lnTo>
                      <a:pt x="1538" y="702"/>
                    </a:lnTo>
                    <a:lnTo>
                      <a:pt x="1538" y="702"/>
                    </a:lnTo>
                    <a:lnTo>
                      <a:pt x="1526" y="702"/>
                    </a:lnTo>
                    <a:lnTo>
                      <a:pt x="1520" y="702"/>
                    </a:lnTo>
                    <a:lnTo>
                      <a:pt x="1507" y="702"/>
                    </a:lnTo>
                    <a:lnTo>
                      <a:pt x="1495" y="702"/>
                    </a:lnTo>
                    <a:lnTo>
                      <a:pt x="1483" y="696"/>
                    </a:lnTo>
                    <a:lnTo>
                      <a:pt x="1477" y="696"/>
                    </a:lnTo>
                    <a:lnTo>
                      <a:pt x="1465" y="696"/>
                    </a:lnTo>
                    <a:lnTo>
                      <a:pt x="1453" y="696"/>
                    </a:lnTo>
                    <a:lnTo>
                      <a:pt x="1446" y="696"/>
                    </a:lnTo>
                    <a:lnTo>
                      <a:pt x="1446" y="696"/>
                    </a:lnTo>
                    <a:lnTo>
                      <a:pt x="1446" y="696"/>
                    </a:lnTo>
                    <a:lnTo>
                      <a:pt x="1446" y="690"/>
                    </a:lnTo>
                    <a:lnTo>
                      <a:pt x="1422" y="690"/>
                    </a:lnTo>
                    <a:lnTo>
                      <a:pt x="1422" y="690"/>
                    </a:lnTo>
                    <a:lnTo>
                      <a:pt x="1416" y="690"/>
                    </a:lnTo>
                    <a:lnTo>
                      <a:pt x="1410" y="690"/>
                    </a:lnTo>
                    <a:lnTo>
                      <a:pt x="1398" y="684"/>
                    </a:lnTo>
                    <a:lnTo>
                      <a:pt x="1392" y="684"/>
                    </a:lnTo>
                    <a:lnTo>
                      <a:pt x="1379" y="684"/>
                    </a:lnTo>
                    <a:lnTo>
                      <a:pt x="1379" y="684"/>
                    </a:lnTo>
                    <a:lnTo>
                      <a:pt x="1379" y="684"/>
                    </a:lnTo>
                    <a:lnTo>
                      <a:pt x="1361" y="684"/>
                    </a:lnTo>
                    <a:lnTo>
                      <a:pt x="1355" y="678"/>
                    </a:lnTo>
                    <a:lnTo>
                      <a:pt x="1337" y="678"/>
                    </a:lnTo>
                    <a:lnTo>
                      <a:pt x="1331" y="678"/>
                    </a:lnTo>
                    <a:lnTo>
                      <a:pt x="1324" y="678"/>
                    </a:lnTo>
                    <a:lnTo>
                      <a:pt x="1318" y="678"/>
                    </a:lnTo>
                    <a:lnTo>
                      <a:pt x="1312" y="672"/>
                    </a:lnTo>
                    <a:lnTo>
                      <a:pt x="1306" y="672"/>
                    </a:lnTo>
                    <a:lnTo>
                      <a:pt x="1300" y="672"/>
                    </a:lnTo>
                    <a:lnTo>
                      <a:pt x="1294" y="672"/>
                    </a:lnTo>
                    <a:lnTo>
                      <a:pt x="1288" y="672"/>
                    </a:lnTo>
                    <a:lnTo>
                      <a:pt x="1282" y="672"/>
                    </a:lnTo>
                    <a:lnTo>
                      <a:pt x="1276" y="672"/>
                    </a:lnTo>
                    <a:lnTo>
                      <a:pt x="1276" y="672"/>
                    </a:lnTo>
                    <a:lnTo>
                      <a:pt x="1276" y="666"/>
                    </a:lnTo>
                    <a:lnTo>
                      <a:pt x="1269" y="672"/>
                    </a:lnTo>
                    <a:lnTo>
                      <a:pt x="1263" y="666"/>
                    </a:lnTo>
                    <a:lnTo>
                      <a:pt x="1257" y="666"/>
                    </a:lnTo>
                    <a:lnTo>
                      <a:pt x="1245" y="666"/>
                    </a:lnTo>
                    <a:lnTo>
                      <a:pt x="1245" y="666"/>
                    </a:lnTo>
                    <a:lnTo>
                      <a:pt x="1245" y="666"/>
                    </a:lnTo>
                    <a:lnTo>
                      <a:pt x="1239" y="666"/>
                    </a:lnTo>
                    <a:lnTo>
                      <a:pt x="1221" y="660"/>
                    </a:lnTo>
                    <a:lnTo>
                      <a:pt x="1221" y="660"/>
                    </a:lnTo>
                    <a:lnTo>
                      <a:pt x="1215" y="666"/>
                    </a:lnTo>
                    <a:lnTo>
                      <a:pt x="1215" y="678"/>
                    </a:lnTo>
                    <a:lnTo>
                      <a:pt x="1215" y="690"/>
                    </a:lnTo>
                    <a:lnTo>
                      <a:pt x="1215" y="690"/>
                    </a:lnTo>
                    <a:lnTo>
                      <a:pt x="1208" y="702"/>
                    </a:lnTo>
                    <a:lnTo>
                      <a:pt x="1208" y="721"/>
                    </a:lnTo>
                    <a:lnTo>
                      <a:pt x="1208" y="721"/>
                    </a:lnTo>
                    <a:lnTo>
                      <a:pt x="1202" y="721"/>
                    </a:lnTo>
                    <a:lnTo>
                      <a:pt x="1202" y="715"/>
                    </a:lnTo>
                    <a:lnTo>
                      <a:pt x="1202" y="715"/>
                    </a:lnTo>
                    <a:lnTo>
                      <a:pt x="1202" y="715"/>
                    </a:lnTo>
                    <a:lnTo>
                      <a:pt x="1202" y="709"/>
                    </a:lnTo>
                    <a:lnTo>
                      <a:pt x="1202" y="709"/>
                    </a:lnTo>
                    <a:lnTo>
                      <a:pt x="1202" y="709"/>
                    </a:lnTo>
                    <a:lnTo>
                      <a:pt x="1202" y="709"/>
                    </a:lnTo>
                    <a:lnTo>
                      <a:pt x="1196" y="709"/>
                    </a:lnTo>
                    <a:lnTo>
                      <a:pt x="1196" y="709"/>
                    </a:lnTo>
                    <a:lnTo>
                      <a:pt x="1196" y="702"/>
                    </a:lnTo>
                    <a:lnTo>
                      <a:pt x="1196" y="702"/>
                    </a:lnTo>
                    <a:lnTo>
                      <a:pt x="1196" y="696"/>
                    </a:lnTo>
                    <a:lnTo>
                      <a:pt x="1196" y="696"/>
                    </a:lnTo>
                    <a:lnTo>
                      <a:pt x="1196" y="696"/>
                    </a:lnTo>
                    <a:lnTo>
                      <a:pt x="1190" y="690"/>
                    </a:lnTo>
                    <a:lnTo>
                      <a:pt x="1190" y="690"/>
                    </a:lnTo>
                    <a:lnTo>
                      <a:pt x="1190" y="690"/>
                    </a:lnTo>
                    <a:lnTo>
                      <a:pt x="1190" y="690"/>
                    </a:lnTo>
                    <a:lnTo>
                      <a:pt x="1190" y="684"/>
                    </a:lnTo>
                    <a:lnTo>
                      <a:pt x="1190" y="684"/>
                    </a:lnTo>
                    <a:lnTo>
                      <a:pt x="1190" y="684"/>
                    </a:lnTo>
                    <a:lnTo>
                      <a:pt x="1190" y="684"/>
                    </a:lnTo>
                    <a:lnTo>
                      <a:pt x="1184" y="684"/>
                    </a:lnTo>
                    <a:lnTo>
                      <a:pt x="1184" y="684"/>
                    </a:lnTo>
                    <a:lnTo>
                      <a:pt x="1184" y="690"/>
                    </a:lnTo>
                    <a:lnTo>
                      <a:pt x="1184" y="690"/>
                    </a:lnTo>
                    <a:lnTo>
                      <a:pt x="1184" y="690"/>
                    </a:lnTo>
                    <a:lnTo>
                      <a:pt x="1184" y="690"/>
                    </a:lnTo>
                    <a:lnTo>
                      <a:pt x="1178" y="690"/>
                    </a:lnTo>
                    <a:lnTo>
                      <a:pt x="1178" y="690"/>
                    </a:lnTo>
                    <a:lnTo>
                      <a:pt x="1178" y="690"/>
                    </a:lnTo>
                    <a:lnTo>
                      <a:pt x="1178" y="690"/>
                    </a:lnTo>
                    <a:lnTo>
                      <a:pt x="1178" y="690"/>
                    </a:lnTo>
                    <a:lnTo>
                      <a:pt x="1178" y="690"/>
                    </a:lnTo>
                    <a:lnTo>
                      <a:pt x="1178" y="696"/>
                    </a:lnTo>
                    <a:lnTo>
                      <a:pt x="1172" y="696"/>
                    </a:lnTo>
                    <a:lnTo>
                      <a:pt x="1172" y="702"/>
                    </a:lnTo>
                    <a:lnTo>
                      <a:pt x="1172" y="702"/>
                    </a:lnTo>
                    <a:lnTo>
                      <a:pt x="1178" y="702"/>
                    </a:lnTo>
                    <a:lnTo>
                      <a:pt x="1178" y="709"/>
                    </a:lnTo>
                    <a:lnTo>
                      <a:pt x="1178" y="709"/>
                    </a:lnTo>
                    <a:lnTo>
                      <a:pt x="1172" y="709"/>
                    </a:lnTo>
                    <a:lnTo>
                      <a:pt x="1172" y="709"/>
                    </a:lnTo>
                    <a:lnTo>
                      <a:pt x="1172" y="702"/>
                    </a:lnTo>
                    <a:lnTo>
                      <a:pt x="1172" y="702"/>
                    </a:lnTo>
                    <a:lnTo>
                      <a:pt x="1166" y="702"/>
                    </a:lnTo>
                    <a:lnTo>
                      <a:pt x="1166" y="702"/>
                    </a:lnTo>
                    <a:lnTo>
                      <a:pt x="1166" y="702"/>
                    </a:lnTo>
                    <a:lnTo>
                      <a:pt x="1166" y="702"/>
                    </a:lnTo>
                    <a:lnTo>
                      <a:pt x="1160" y="702"/>
                    </a:lnTo>
                    <a:lnTo>
                      <a:pt x="1160" y="702"/>
                    </a:lnTo>
                    <a:lnTo>
                      <a:pt x="1160" y="702"/>
                    </a:lnTo>
                    <a:lnTo>
                      <a:pt x="1154" y="702"/>
                    </a:lnTo>
                    <a:lnTo>
                      <a:pt x="1154" y="702"/>
                    </a:lnTo>
                    <a:lnTo>
                      <a:pt x="1154" y="702"/>
                    </a:lnTo>
                    <a:lnTo>
                      <a:pt x="1147" y="709"/>
                    </a:lnTo>
                    <a:lnTo>
                      <a:pt x="1147" y="709"/>
                    </a:lnTo>
                    <a:lnTo>
                      <a:pt x="1147" y="702"/>
                    </a:lnTo>
                    <a:lnTo>
                      <a:pt x="1147" y="702"/>
                    </a:lnTo>
                    <a:lnTo>
                      <a:pt x="1141" y="702"/>
                    </a:lnTo>
                    <a:lnTo>
                      <a:pt x="1141" y="696"/>
                    </a:lnTo>
                    <a:lnTo>
                      <a:pt x="1141" y="702"/>
                    </a:lnTo>
                    <a:lnTo>
                      <a:pt x="1135" y="696"/>
                    </a:lnTo>
                    <a:lnTo>
                      <a:pt x="1135" y="702"/>
                    </a:lnTo>
                    <a:lnTo>
                      <a:pt x="1135" y="702"/>
                    </a:lnTo>
                    <a:lnTo>
                      <a:pt x="1135" y="702"/>
                    </a:lnTo>
                    <a:lnTo>
                      <a:pt x="1129" y="702"/>
                    </a:lnTo>
                    <a:lnTo>
                      <a:pt x="1129" y="696"/>
                    </a:lnTo>
                    <a:lnTo>
                      <a:pt x="1129" y="702"/>
                    </a:lnTo>
                    <a:lnTo>
                      <a:pt x="1129" y="702"/>
                    </a:lnTo>
                    <a:lnTo>
                      <a:pt x="1129" y="702"/>
                    </a:lnTo>
                    <a:lnTo>
                      <a:pt x="1129" y="702"/>
                    </a:lnTo>
                    <a:lnTo>
                      <a:pt x="1123" y="702"/>
                    </a:lnTo>
                    <a:lnTo>
                      <a:pt x="1123" y="702"/>
                    </a:lnTo>
                    <a:lnTo>
                      <a:pt x="1123" y="702"/>
                    </a:lnTo>
                    <a:lnTo>
                      <a:pt x="1123" y="696"/>
                    </a:lnTo>
                    <a:lnTo>
                      <a:pt x="1123" y="696"/>
                    </a:lnTo>
                    <a:lnTo>
                      <a:pt x="1117" y="696"/>
                    </a:lnTo>
                    <a:lnTo>
                      <a:pt x="1117" y="696"/>
                    </a:lnTo>
                    <a:lnTo>
                      <a:pt x="1117" y="696"/>
                    </a:lnTo>
                    <a:lnTo>
                      <a:pt x="1117" y="696"/>
                    </a:lnTo>
                    <a:lnTo>
                      <a:pt x="1111" y="696"/>
                    </a:lnTo>
                    <a:lnTo>
                      <a:pt x="1111" y="690"/>
                    </a:lnTo>
                    <a:lnTo>
                      <a:pt x="1111" y="696"/>
                    </a:lnTo>
                    <a:lnTo>
                      <a:pt x="1111" y="696"/>
                    </a:lnTo>
                    <a:lnTo>
                      <a:pt x="1111" y="696"/>
                    </a:lnTo>
                    <a:lnTo>
                      <a:pt x="1111" y="696"/>
                    </a:lnTo>
                    <a:lnTo>
                      <a:pt x="1105" y="696"/>
                    </a:lnTo>
                    <a:lnTo>
                      <a:pt x="1105" y="696"/>
                    </a:lnTo>
                    <a:lnTo>
                      <a:pt x="1105" y="702"/>
                    </a:lnTo>
                    <a:lnTo>
                      <a:pt x="1105" y="702"/>
                    </a:lnTo>
                    <a:lnTo>
                      <a:pt x="1099" y="709"/>
                    </a:lnTo>
                    <a:lnTo>
                      <a:pt x="1099" y="702"/>
                    </a:lnTo>
                    <a:lnTo>
                      <a:pt x="1092" y="702"/>
                    </a:lnTo>
                    <a:lnTo>
                      <a:pt x="1092" y="702"/>
                    </a:lnTo>
                    <a:lnTo>
                      <a:pt x="1092" y="702"/>
                    </a:lnTo>
                    <a:lnTo>
                      <a:pt x="1092" y="702"/>
                    </a:lnTo>
                    <a:lnTo>
                      <a:pt x="1092" y="702"/>
                    </a:lnTo>
                    <a:lnTo>
                      <a:pt x="1086" y="696"/>
                    </a:lnTo>
                    <a:lnTo>
                      <a:pt x="1086" y="696"/>
                    </a:lnTo>
                    <a:lnTo>
                      <a:pt x="1086" y="696"/>
                    </a:lnTo>
                    <a:lnTo>
                      <a:pt x="1086" y="696"/>
                    </a:lnTo>
                    <a:lnTo>
                      <a:pt x="1080" y="696"/>
                    </a:lnTo>
                    <a:lnTo>
                      <a:pt x="1080" y="696"/>
                    </a:lnTo>
                    <a:lnTo>
                      <a:pt x="1080" y="696"/>
                    </a:lnTo>
                    <a:lnTo>
                      <a:pt x="1074" y="696"/>
                    </a:lnTo>
                    <a:lnTo>
                      <a:pt x="1074" y="696"/>
                    </a:lnTo>
                    <a:lnTo>
                      <a:pt x="1074" y="696"/>
                    </a:lnTo>
                    <a:lnTo>
                      <a:pt x="1074" y="696"/>
                    </a:lnTo>
                    <a:lnTo>
                      <a:pt x="1068" y="696"/>
                    </a:lnTo>
                    <a:lnTo>
                      <a:pt x="1068" y="696"/>
                    </a:lnTo>
                    <a:lnTo>
                      <a:pt x="1062" y="702"/>
                    </a:lnTo>
                    <a:lnTo>
                      <a:pt x="1062" y="702"/>
                    </a:lnTo>
                    <a:lnTo>
                      <a:pt x="1062" y="702"/>
                    </a:lnTo>
                    <a:lnTo>
                      <a:pt x="1062" y="709"/>
                    </a:lnTo>
                    <a:lnTo>
                      <a:pt x="1062" y="709"/>
                    </a:lnTo>
                    <a:lnTo>
                      <a:pt x="1062" y="709"/>
                    </a:lnTo>
                    <a:lnTo>
                      <a:pt x="1062" y="709"/>
                    </a:lnTo>
                    <a:lnTo>
                      <a:pt x="1062" y="709"/>
                    </a:lnTo>
                    <a:lnTo>
                      <a:pt x="1056" y="709"/>
                    </a:lnTo>
                    <a:lnTo>
                      <a:pt x="1056" y="702"/>
                    </a:lnTo>
                    <a:lnTo>
                      <a:pt x="1056" y="702"/>
                    </a:lnTo>
                    <a:lnTo>
                      <a:pt x="1056" y="702"/>
                    </a:lnTo>
                    <a:lnTo>
                      <a:pt x="1050" y="696"/>
                    </a:lnTo>
                    <a:lnTo>
                      <a:pt x="1050" y="696"/>
                    </a:lnTo>
                    <a:lnTo>
                      <a:pt x="1050" y="690"/>
                    </a:lnTo>
                    <a:lnTo>
                      <a:pt x="1050" y="690"/>
                    </a:lnTo>
                    <a:lnTo>
                      <a:pt x="1050" y="684"/>
                    </a:lnTo>
                    <a:lnTo>
                      <a:pt x="1050" y="684"/>
                    </a:lnTo>
                    <a:lnTo>
                      <a:pt x="1050" y="684"/>
                    </a:lnTo>
                    <a:lnTo>
                      <a:pt x="1050" y="684"/>
                    </a:lnTo>
                    <a:lnTo>
                      <a:pt x="1050" y="678"/>
                    </a:lnTo>
                    <a:lnTo>
                      <a:pt x="1050" y="678"/>
                    </a:lnTo>
                    <a:lnTo>
                      <a:pt x="1050" y="678"/>
                    </a:lnTo>
                    <a:lnTo>
                      <a:pt x="1050" y="678"/>
                    </a:lnTo>
                    <a:lnTo>
                      <a:pt x="1050" y="672"/>
                    </a:lnTo>
                    <a:lnTo>
                      <a:pt x="1050" y="672"/>
                    </a:lnTo>
                    <a:lnTo>
                      <a:pt x="1050" y="672"/>
                    </a:lnTo>
                    <a:lnTo>
                      <a:pt x="1050" y="672"/>
                    </a:lnTo>
                    <a:lnTo>
                      <a:pt x="1050" y="666"/>
                    </a:lnTo>
                    <a:lnTo>
                      <a:pt x="1050" y="666"/>
                    </a:lnTo>
                    <a:lnTo>
                      <a:pt x="1050" y="666"/>
                    </a:lnTo>
                    <a:lnTo>
                      <a:pt x="1050" y="666"/>
                    </a:lnTo>
                    <a:lnTo>
                      <a:pt x="1050" y="660"/>
                    </a:lnTo>
                    <a:lnTo>
                      <a:pt x="1050" y="660"/>
                    </a:lnTo>
                    <a:lnTo>
                      <a:pt x="1044" y="660"/>
                    </a:lnTo>
                    <a:lnTo>
                      <a:pt x="1044" y="660"/>
                    </a:lnTo>
                    <a:lnTo>
                      <a:pt x="1050" y="660"/>
                    </a:lnTo>
                    <a:lnTo>
                      <a:pt x="1050" y="660"/>
                    </a:lnTo>
                    <a:lnTo>
                      <a:pt x="1044" y="654"/>
                    </a:lnTo>
                    <a:lnTo>
                      <a:pt x="1044" y="654"/>
                    </a:lnTo>
                    <a:lnTo>
                      <a:pt x="1044" y="654"/>
                    </a:lnTo>
                    <a:lnTo>
                      <a:pt x="1044" y="654"/>
                    </a:lnTo>
                    <a:lnTo>
                      <a:pt x="1044" y="654"/>
                    </a:lnTo>
                    <a:lnTo>
                      <a:pt x="1044" y="654"/>
                    </a:lnTo>
                    <a:lnTo>
                      <a:pt x="1038" y="654"/>
                    </a:lnTo>
                    <a:lnTo>
                      <a:pt x="1038" y="654"/>
                    </a:lnTo>
                    <a:lnTo>
                      <a:pt x="1038" y="654"/>
                    </a:lnTo>
                    <a:lnTo>
                      <a:pt x="1031" y="654"/>
                    </a:lnTo>
                    <a:lnTo>
                      <a:pt x="1031" y="654"/>
                    </a:lnTo>
                    <a:lnTo>
                      <a:pt x="1031" y="654"/>
                    </a:lnTo>
                    <a:lnTo>
                      <a:pt x="1031" y="654"/>
                    </a:lnTo>
                    <a:lnTo>
                      <a:pt x="1031" y="647"/>
                    </a:lnTo>
                    <a:lnTo>
                      <a:pt x="1025" y="647"/>
                    </a:lnTo>
                    <a:lnTo>
                      <a:pt x="1025" y="647"/>
                    </a:lnTo>
                    <a:lnTo>
                      <a:pt x="1025" y="641"/>
                    </a:lnTo>
                    <a:lnTo>
                      <a:pt x="1019" y="635"/>
                    </a:lnTo>
                    <a:lnTo>
                      <a:pt x="1019" y="635"/>
                    </a:lnTo>
                    <a:lnTo>
                      <a:pt x="1019" y="635"/>
                    </a:lnTo>
                    <a:lnTo>
                      <a:pt x="1019" y="635"/>
                    </a:lnTo>
                    <a:lnTo>
                      <a:pt x="1025" y="635"/>
                    </a:lnTo>
                    <a:lnTo>
                      <a:pt x="1025" y="635"/>
                    </a:lnTo>
                    <a:lnTo>
                      <a:pt x="1025" y="629"/>
                    </a:lnTo>
                    <a:lnTo>
                      <a:pt x="1025" y="629"/>
                    </a:lnTo>
                    <a:lnTo>
                      <a:pt x="1025" y="629"/>
                    </a:lnTo>
                    <a:lnTo>
                      <a:pt x="1025" y="629"/>
                    </a:lnTo>
                    <a:lnTo>
                      <a:pt x="1025" y="629"/>
                    </a:lnTo>
                    <a:lnTo>
                      <a:pt x="1025" y="623"/>
                    </a:lnTo>
                    <a:lnTo>
                      <a:pt x="1025" y="623"/>
                    </a:lnTo>
                    <a:lnTo>
                      <a:pt x="1025" y="623"/>
                    </a:lnTo>
                    <a:lnTo>
                      <a:pt x="1025" y="617"/>
                    </a:lnTo>
                    <a:lnTo>
                      <a:pt x="1025" y="617"/>
                    </a:lnTo>
                    <a:lnTo>
                      <a:pt x="1025" y="617"/>
                    </a:lnTo>
                    <a:lnTo>
                      <a:pt x="1019" y="617"/>
                    </a:lnTo>
                    <a:lnTo>
                      <a:pt x="1025" y="617"/>
                    </a:lnTo>
                    <a:lnTo>
                      <a:pt x="1025" y="611"/>
                    </a:lnTo>
                    <a:lnTo>
                      <a:pt x="1019" y="611"/>
                    </a:lnTo>
                    <a:lnTo>
                      <a:pt x="1019" y="611"/>
                    </a:lnTo>
                    <a:lnTo>
                      <a:pt x="1019" y="611"/>
                    </a:lnTo>
                    <a:lnTo>
                      <a:pt x="1019" y="611"/>
                    </a:lnTo>
                    <a:lnTo>
                      <a:pt x="1019" y="605"/>
                    </a:lnTo>
                    <a:lnTo>
                      <a:pt x="1019" y="605"/>
                    </a:lnTo>
                    <a:lnTo>
                      <a:pt x="1019" y="605"/>
                    </a:lnTo>
                    <a:lnTo>
                      <a:pt x="1013" y="599"/>
                    </a:lnTo>
                    <a:lnTo>
                      <a:pt x="1013" y="599"/>
                    </a:lnTo>
                    <a:lnTo>
                      <a:pt x="1013" y="599"/>
                    </a:lnTo>
                    <a:lnTo>
                      <a:pt x="1013" y="593"/>
                    </a:lnTo>
                    <a:lnTo>
                      <a:pt x="1013" y="593"/>
                    </a:lnTo>
                    <a:lnTo>
                      <a:pt x="1013" y="593"/>
                    </a:lnTo>
                    <a:lnTo>
                      <a:pt x="1013" y="593"/>
                    </a:lnTo>
                    <a:lnTo>
                      <a:pt x="1007" y="586"/>
                    </a:lnTo>
                    <a:lnTo>
                      <a:pt x="1007" y="586"/>
                    </a:lnTo>
                    <a:lnTo>
                      <a:pt x="1013" y="580"/>
                    </a:lnTo>
                    <a:lnTo>
                      <a:pt x="1013" y="580"/>
                    </a:lnTo>
                    <a:lnTo>
                      <a:pt x="1007" y="580"/>
                    </a:lnTo>
                    <a:lnTo>
                      <a:pt x="1007" y="574"/>
                    </a:lnTo>
                    <a:lnTo>
                      <a:pt x="1007" y="574"/>
                    </a:lnTo>
                    <a:lnTo>
                      <a:pt x="1007" y="574"/>
                    </a:lnTo>
                    <a:lnTo>
                      <a:pt x="1007" y="568"/>
                    </a:lnTo>
                    <a:lnTo>
                      <a:pt x="1013" y="568"/>
                    </a:lnTo>
                    <a:lnTo>
                      <a:pt x="1013" y="562"/>
                    </a:lnTo>
                    <a:lnTo>
                      <a:pt x="1013" y="562"/>
                    </a:lnTo>
                    <a:lnTo>
                      <a:pt x="1007" y="562"/>
                    </a:lnTo>
                    <a:lnTo>
                      <a:pt x="1007" y="562"/>
                    </a:lnTo>
                    <a:lnTo>
                      <a:pt x="1007" y="562"/>
                    </a:lnTo>
                    <a:lnTo>
                      <a:pt x="1007" y="556"/>
                    </a:lnTo>
                    <a:lnTo>
                      <a:pt x="1007" y="556"/>
                    </a:lnTo>
                    <a:lnTo>
                      <a:pt x="1007" y="556"/>
                    </a:lnTo>
                    <a:lnTo>
                      <a:pt x="1007" y="556"/>
                    </a:lnTo>
                    <a:lnTo>
                      <a:pt x="1007" y="550"/>
                    </a:lnTo>
                    <a:lnTo>
                      <a:pt x="1007" y="550"/>
                    </a:lnTo>
                    <a:lnTo>
                      <a:pt x="1001" y="550"/>
                    </a:lnTo>
                    <a:lnTo>
                      <a:pt x="1001" y="550"/>
                    </a:lnTo>
                    <a:lnTo>
                      <a:pt x="1001" y="550"/>
                    </a:lnTo>
                    <a:lnTo>
                      <a:pt x="1001" y="550"/>
                    </a:lnTo>
                    <a:lnTo>
                      <a:pt x="1001" y="544"/>
                    </a:lnTo>
                    <a:lnTo>
                      <a:pt x="1001" y="544"/>
                    </a:lnTo>
                    <a:lnTo>
                      <a:pt x="1001" y="544"/>
                    </a:lnTo>
                    <a:lnTo>
                      <a:pt x="1001" y="544"/>
                    </a:lnTo>
                    <a:lnTo>
                      <a:pt x="1001" y="538"/>
                    </a:lnTo>
                    <a:lnTo>
                      <a:pt x="995" y="538"/>
                    </a:lnTo>
                    <a:lnTo>
                      <a:pt x="995" y="538"/>
                    </a:lnTo>
                    <a:lnTo>
                      <a:pt x="995" y="538"/>
                    </a:lnTo>
                    <a:lnTo>
                      <a:pt x="995" y="544"/>
                    </a:lnTo>
                    <a:lnTo>
                      <a:pt x="995" y="544"/>
                    </a:lnTo>
                    <a:lnTo>
                      <a:pt x="995" y="544"/>
                    </a:lnTo>
                    <a:lnTo>
                      <a:pt x="995" y="544"/>
                    </a:lnTo>
                    <a:lnTo>
                      <a:pt x="995" y="544"/>
                    </a:lnTo>
                    <a:lnTo>
                      <a:pt x="995" y="544"/>
                    </a:lnTo>
                    <a:lnTo>
                      <a:pt x="989" y="544"/>
                    </a:lnTo>
                    <a:lnTo>
                      <a:pt x="989" y="550"/>
                    </a:lnTo>
                    <a:lnTo>
                      <a:pt x="989" y="550"/>
                    </a:lnTo>
                    <a:lnTo>
                      <a:pt x="989" y="550"/>
                    </a:lnTo>
                    <a:lnTo>
                      <a:pt x="983" y="550"/>
                    </a:lnTo>
                    <a:lnTo>
                      <a:pt x="983" y="550"/>
                    </a:lnTo>
                    <a:lnTo>
                      <a:pt x="983" y="550"/>
                    </a:lnTo>
                    <a:lnTo>
                      <a:pt x="983" y="556"/>
                    </a:lnTo>
                    <a:lnTo>
                      <a:pt x="983" y="556"/>
                    </a:lnTo>
                    <a:lnTo>
                      <a:pt x="983" y="556"/>
                    </a:lnTo>
                    <a:lnTo>
                      <a:pt x="977" y="556"/>
                    </a:lnTo>
                    <a:lnTo>
                      <a:pt x="977" y="556"/>
                    </a:lnTo>
                    <a:lnTo>
                      <a:pt x="977" y="556"/>
                    </a:lnTo>
                    <a:lnTo>
                      <a:pt x="977" y="556"/>
                    </a:lnTo>
                    <a:lnTo>
                      <a:pt x="977" y="556"/>
                    </a:lnTo>
                    <a:lnTo>
                      <a:pt x="977" y="556"/>
                    </a:lnTo>
                    <a:lnTo>
                      <a:pt x="970" y="556"/>
                    </a:lnTo>
                    <a:lnTo>
                      <a:pt x="970" y="562"/>
                    </a:lnTo>
                    <a:lnTo>
                      <a:pt x="964" y="562"/>
                    </a:lnTo>
                    <a:lnTo>
                      <a:pt x="964" y="562"/>
                    </a:lnTo>
                    <a:lnTo>
                      <a:pt x="964" y="562"/>
                    </a:lnTo>
                    <a:lnTo>
                      <a:pt x="964" y="556"/>
                    </a:lnTo>
                    <a:lnTo>
                      <a:pt x="964" y="556"/>
                    </a:lnTo>
                    <a:lnTo>
                      <a:pt x="958" y="556"/>
                    </a:lnTo>
                    <a:lnTo>
                      <a:pt x="958" y="550"/>
                    </a:lnTo>
                    <a:lnTo>
                      <a:pt x="958" y="550"/>
                    </a:lnTo>
                    <a:lnTo>
                      <a:pt x="958" y="550"/>
                    </a:lnTo>
                    <a:lnTo>
                      <a:pt x="958" y="550"/>
                    </a:lnTo>
                    <a:lnTo>
                      <a:pt x="952" y="550"/>
                    </a:lnTo>
                    <a:lnTo>
                      <a:pt x="952" y="550"/>
                    </a:lnTo>
                    <a:lnTo>
                      <a:pt x="952" y="544"/>
                    </a:lnTo>
                    <a:lnTo>
                      <a:pt x="952" y="544"/>
                    </a:lnTo>
                    <a:lnTo>
                      <a:pt x="952" y="544"/>
                    </a:lnTo>
                    <a:lnTo>
                      <a:pt x="952" y="544"/>
                    </a:lnTo>
                    <a:lnTo>
                      <a:pt x="952" y="544"/>
                    </a:lnTo>
                    <a:lnTo>
                      <a:pt x="952" y="544"/>
                    </a:lnTo>
                    <a:lnTo>
                      <a:pt x="952" y="538"/>
                    </a:lnTo>
                    <a:lnTo>
                      <a:pt x="952" y="538"/>
                    </a:lnTo>
                    <a:lnTo>
                      <a:pt x="952" y="538"/>
                    </a:lnTo>
                    <a:lnTo>
                      <a:pt x="952" y="538"/>
                    </a:lnTo>
                    <a:lnTo>
                      <a:pt x="952" y="538"/>
                    </a:lnTo>
                    <a:lnTo>
                      <a:pt x="952" y="538"/>
                    </a:lnTo>
                    <a:lnTo>
                      <a:pt x="958" y="538"/>
                    </a:lnTo>
                    <a:lnTo>
                      <a:pt x="958" y="538"/>
                    </a:lnTo>
                    <a:lnTo>
                      <a:pt x="958" y="531"/>
                    </a:lnTo>
                    <a:lnTo>
                      <a:pt x="958" y="531"/>
                    </a:lnTo>
                    <a:lnTo>
                      <a:pt x="958" y="531"/>
                    </a:lnTo>
                    <a:lnTo>
                      <a:pt x="958" y="525"/>
                    </a:lnTo>
                    <a:lnTo>
                      <a:pt x="952" y="519"/>
                    </a:lnTo>
                    <a:lnTo>
                      <a:pt x="952" y="519"/>
                    </a:lnTo>
                    <a:lnTo>
                      <a:pt x="952" y="519"/>
                    </a:lnTo>
                    <a:lnTo>
                      <a:pt x="958" y="519"/>
                    </a:lnTo>
                    <a:lnTo>
                      <a:pt x="958" y="519"/>
                    </a:lnTo>
                    <a:lnTo>
                      <a:pt x="958" y="513"/>
                    </a:lnTo>
                    <a:lnTo>
                      <a:pt x="958" y="513"/>
                    </a:lnTo>
                    <a:lnTo>
                      <a:pt x="958" y="513"/>
                    </a:lnTo>
                    <a:lnTo>
                      <a:pt x="964" y="513"/>
                    </a:lnTo>
                    <a:lnTo>
                      <a:pt x="964" y="513"/>
                    </a:lnTo>
                    <a:lnTo>
                      <a:pt x="964" y="513"/>
                    </a:lnTo>
                    <a:lnTo>
                      <a:pt x="970" y="513"/>
                    </a:lnTo>
                    <a:lnTo>
                      <a:pt x="970" y="513"/>
                    </a:lnTo>
                    <a:lnTo>
                      <a:pt x="970" y="513"/>
                    </a:lnTo>
                    <a:lnTo>
                      <a:pt x="970" y="513"/>
                    </a:lnTo>
                    <a:lnTo>
                      <a:pt x="970" y="507"/>
                    </a:lnTo>
                    <a:lnTo>
                      <a:pt x="970" y="507"/>
                    </a:lnTo>
                    <a:lnTo>
                      <a:pt x="970" y="507"/>
                    </a:lnTo>
                    <a:lnTo>
                      <a:pt x="970" y="507"/>
                    </a:lnTo>
                    <a:lnTo>
                      <a:pt x="970" y="501"/>
                    </a:lnTo>
                    <a:lnTo>
                      <a:pt x="970" y="501"/>
                    </a:lnTo>
                    <a:lnTo>
                      <a:pt x="970" y="501"/>
                    </a:lnTo>
                    <a:lnTo>
                      <a:pt x="964" y="501"/>
                    </a:lnTo>
                    <a:lnTo>
                      <a:pt x="964" y="501"/>
                    </a:lnTo>
                    <a:lnTo>
                      <a:pt x="964" y="495"/>
                    </a:lnTo>
                    <a:lnTo>
                      <a:pt x="964" y="495"/>
                    </a:lnTo>
                    <a:lnTo>
                      <a:pt x="964" y="495"/>
                    </a:lnTo>
                    <a:lnTo>
                      <a:pt x="964" y="495"/>
                    </a:lnTo>
                    <a:lnTo>
                      <a:pt x="964" y="495"/>
                    </a:lnTo>
                    <a:lnTo>
                      <a:pt x="964" y="495"/>
                    </a:lnTo>
                    <a:lnTo>
                      <a:pt x="970" y="489"/>
                    </a:lnTo>
                    <a:lnTo>
                      <a:pt x="970" y="489"/>
                    </a:lnTo>
                    <a:lnTo>
                      <a:pt x="970" y="489"/>
                    </a:lnTo>
                    <a:lnTo>
                      <a:pt x="970" y="483"/>
                    </a:lnTo>
                    <a:lnTo>
                      <a:pt x="970" y="483"/>
                    </a:lnTo>
                    <a:lnTo>
                      <a:pt x="964" y="483"/>
                    </a:lnTo>
                    <a:lnTo>
                      <a:pt x="964" y="483"/>
                    </a:lnTo>
                    <a:lnTo>
                      <a:pt x="964" y="476"/>
                    </a:lnTo>
                    <a:lnTo>
                      <a:pt x="970" y="476"/>
                    </a:lnTo>
                    <a:lnTo>
                      <a:pt x="970" y="483"/>
                    </a:lnTo>
                    <a:lnTo>
                      <a:pt x="970" y="483"/>
                    </a:lnTo>
                    <a:lnTo>
                      <a:pt x="970" y="476"/>
                    </a:lnTo>
                    <a:lnTo>
                      <a:pt x="970" y="476"/>
                    </a:lnTo>
                    <a:lnTo>
                      <a:pt x="970" y="476"/>
                    </a:lnTo>
                    <a:lnTo>
                      <a:pt x="970" y="476"/>
                    </a:lnTo>
                    <a:lnTo>
                      <a:pt x="970" y="470"/>
                    </a:lnTo>
                    <a:lnTo>
                      <a:pt x="970" y="470"/>
                    </a:lnTo>
                    <a:lnTo>
                      <a:pt x="970" y="470"/>
                    </a:lnTo>
                    <a:lnTo>
                      <a:pt x="970" y="464"/>
                    </a:lnTo>
                    <a:lnTo>
                      <a:pt x="977" y="470"/>
                    </a:lnTo>
                    <a:lnTo>
                      <a:pt x="977" y="470"/>
                    </a:lnTo>
                    <a:lnTo>
                      <a:pt x="977" y="464"/>
                    </a:lnTo>
                    <a:lnTo>
                      <a:pt x="977" y="464"/>
                    </a:lnTo>
                    <a:lnTo>
                      <a:pt x="977" y="464"/>
                    </a:lnTo>
                    <a:lnTo>
                      <a:pt x="977" y="464"/>
                    </a:lnTo>
                    <a:lnTo>
                      <a:pt x="977" y="464"/>
                    </a:lnTo>
                    <a:lnTo>
                      <a:pt x="977" y="458"/>
                    </a:lnTo>
                    <a:lnTo>
                      <a:pt x="977" y="458"/>
                    </a:lnTo>
                    <a:lnTo>
                      <a:pt x="977" y="458"/>
                    </a:lnTo>
                    <a:lnTo>
                      <a:pt x="977" y="452"/>
                    </a:lnTo>
                    <a:lnTo>
                      <a:pt x="983" y="452"/>
                    </a:lnTo>
                    <a:lnTo>
                      <a:pt x="983" y="452"/>
                    </a:lnTo>
                    <a:lnTo>
                      <a:pt x="983" y="452"/>
                    </a:lnTo>
                    <a:lnTo>
                      <a:pt x="983" y="446"/>
                    </a:lnTo>
                    <a:lnTo>
                      <a:pt x="983" y="446"/>
                    </a:lnTo>
                    <a:lnTo>
                      <a:pt x="983" y="446"/>
                    </a:lnTo>
                    <a:lnTo>
                      <a:pt x="983" y="446"/>
                    </a:lnTo>
                    <a:lnTo>
                      <a:pt x="983" y="446"/>
                    </a:lnTo>
                    <a:lnTo>
                      <a:pt x="983" y="446"/>
                    </a:lnTo>
                    <a:lnTo>
                      <a:pt x="983" y="446"/>
                    </a:lnTo>
                    <a:lnTo>
                      <a:pt x="983" y="446"/>
                    </a:lnTo>
                    <a:lnTo>
                      <a:pt x="989" y="446"/>
                    </a:lnTo>
                    <a:lnTo>
                      <a:pt x="989" y="440"/>
                    </a:lnTo>
                    <a:lnTo>
                      <a:pt x="989" y="440"/>
                    </a:lnTo>
                    <a:lnTo>
                      <a:pt x="989" y="440"/>
                    </a:lnTo>
                    <a:lnTo>
                      <a:pt x="989" y="440"/>
                    </a:lnTo>
                    <a:lnTo>
                      <a:pt x="989" y="440"/>
                    </a:lnTo>
                    <a:lnTo>
                      <a:pt x="989" y="434"/>
                    </a:lnTo>
                    <a:lnTo>
                      <a:pt x="989" y="434"/>
                    </a:lnTo>
                    <a:lnTo>
                      <a:pt x="989" y="434"/>
                    </a:lnTo>
                    <a:lnTo>
                      <a:pt x="989" y="434"/>
                    </a:lnTo>
                    <a:lnTo>
                      <a:pt x="989" y="434"/>
                    </a:lnTo>
                    <a:lnTo>
                      <a:pt x="989" y="428"/>
                    </a:lnTo>
                    <a:lnTo>
                      <a:pt x="989" y="428"/>
                    </a:lnTo>
                    <a:lnTo>
                      <a:pt x="989" y="422"/>
                    </a:lnTo>
                    <a:lnTo>
                      <a:pt x="989" y="422"/>
                    </a:lnTo>
                    <a:lnTo>
                      <a:pt x="983" y="428"/>
                    </a:lnTo>
                    <a:lnTo>
                      <a:pt x="983" y="422"/>
                    </a:lnTo>
                    <a:lnTo>
                      <a:pt x="983" y="428"/>
                    </a:lnTo>
                    <a:lnTo>
                      <a:pt x="983" y="428"/>
                    </a:lnTo>
                    <a:lnTo>
                      <a:pt x="983" y="428"/>
                    </a:lnTo>
                    <a:lnTo>
                      <a:pt x="977" y="428"/>
                    </a:lnTo>
                    <a:lnTo>
                      <a:pt x="977" y="422"/>
                    </a:lnTo>
                    <a:lnTo>
                      <a:pt x="977" y="422"/>
                    </a:lnTo>
                    <a:lnTo>
                      <a:pt x="970" y="428"/>
                    </a:lnTo>
                    <a:lnTo>
                      <a:pt x="970" y="428"/>
                    </a:lnTo>
                    <a:lnTo>
                      <a:pt x="970" y="422"/>
                    </a:lnTo>
                    <a:lnTo>
                      <a:pt x="970" y="422"/>
                    </a:lnTo>
                    <a:lnTo>
                      <a:pt x="970" y="422"/>
                    </a:lnTo>
                    <a:lnTo>
                      <a:pt x="970" y="422"/>
                    </a:lnTo>
                    <a:lnTo>
                      <a:pt x="970" y="422"/>
                    </a:lnTo>
                    <a:lnTo>
                      <a:pt x="970" y="422"/>
                    </a:lnTo>
                    <a:lnTo>
                      <a:pt x="970" y="415"/>
                    </a:lnTo>
                    <a:lnTo>
                      <a:pt x="970" y="415"/>
                    </a:lnTo>
                    <a:lnTo>
                      <a:pt x="970" y="415"/>
                    </a:lnTo>
                    <a:lnTo>
                      <a:pt x="970" y="415"/>
                    </a:lnTo>
                    <a:lnTo>
                      <a:pt x="964" y="409"/>
                    </a:lnTo>
                    <a:lnTo>
                      <a:pt x="964" y="415"/>
                    </a:lnTo>
                    <a:lnTo>
                      <a:pt x="964" y="415"/>
                    </a:lnTo>
                    <a:lnTo>
                      <a:pt x="964" y="415"/>
                    </a:lnTo>
                    <a:lnTo>
                      <a:pt x="958" y="415"/>
                    </a:lnTo>
                    <a:lnTo>
                      <a:pt x="958" y="415"/>
                    </a:lnTo>
                    <a:lnTo>
                      <a:pt x="958" y="415"/>
                    </a:lnTo>
                    <a:lnTo>
                      <a:pt x="958" y="415"/>
                    </a:lnTo>
                    <a:lnTo>
                      <a:pt x="958" y="409"/>
                    </a:lnTo>
                    <a:lnTo>
                      <a:pt x="958" y="409"/>
                    </a:lnTo>
                    <a:lnTo>
                      <a:pt x="958" y="409"/>
                    </a:lnTo>
                    <a:lnTo>
                      <a:pt x="958" y="409"/>
                    </a:lnTo>
                    <a:lnTo>
                      <a:pt x="958" y="403"/>
                    </a:lnTo>
                    <a:lnTo>
                      <a:pt x="958" y="403"/>
                    </a:lnTo>
                    <a:lnTo>
                      <a:pt x="958" y="403"/>
                    </a:lnTo>
                    <a:lnTo>
                      <a:pt x="958" y="403"/>
                    </a:lnTo>
                    <a:lnTo>
                      <a:pt x="952" y="403"/>
                    </a:lnTo>
                    <a:lnTo>
                      <a:pt x="952" y="403"/>
                    </a:lnTo>
                    <a:lnTo>
                      <a:pt x="952" y="403"/>
                    </a:lnTo>
                    <a:lnTo>
                      <a:pt x="952" y="397"/>
                    </a:lnTo>
                    <a:lnTo>
                      <a:pt x="952" y="397"/>
                    </a:lnTo>
                    <a:lnTo>
                      <a:pt x="952" y="403"/>
                    </a:lnTo>
                    <a:lnTo>
                      <a:pt x="952" y="397"/>
                    </a:lnTo>
                    <a:lnTo>
                      <a:pt x="952" y="397"/>
                    </a:lnTo>
                    <a:lnTo>
                      <a:pt x="952" y="397"/>
                    </a:lnTo>
                    <a:lnTo>
                      <a:pt x="946" y="397"/>
                    </a:lnTo>
                    <a:lnTo>
                      <a:pt x="952" y="397"/>
                    </a:lnTo>
                    <a:lnTo>
                      <a:pt x="952" y="397"/>
                    </a:lnTo>
                    <a:lnTo>
                      <a:pt x="946" y="391"/>
                    </a:lnTo>
                    <a:lnTo>
                      <a:pt x="946" y="391"/>
                    </a:lnTo>
                    <a:lnTo>
                      <a:pt x="952" y="391"/>
                    </a:lnTo>
                    <a:lnTo>
                      <a:pt x="952" y="391"/>
                    </a:lnTo>
                    <a:lnTo>
                      <a:pt x="952" y="391"/>
                    </a:lnTo>
                    <a:lnTo>
                      <a:pt x="952" y="391"/>
                    </a:lnTo>
                    <a:lnTo>
                      <a:pt x="952" y="385"/>
                    </a:lnTo>
                    <a:lnTo>
                      <a:pt x="946" y="385"/>
                    </a:lnTo>
                    <a:lnTo>
                      <a:pt x="946" y="385"/>
                    </a:lnTo>
                    <a:lnTo>
                      <a:pt x="946" y="379"/>
                    </a:lnTo>
                    <a:lnTo>
                      <a:pt x="946" y="379"/>
                    </a:lnTo>
                    <a:lnTo>
                      <a:pt x="946" y="379"/>
                    </a:lnTo>
                    <a:lnTo>
                      <a:pt x="940" y="379"/>
                    </a:lnTo>
                    <a:lnTo>
                      <a:pt x="940" y="379"/>
                    </a:lnTo>
                    <a:lnTo>
                      <a:pt x="940" y="379"/>
                    </a:lnTo>
                    <a:lnTo>
                      <a:pt x="940" y="373"/>
                    </a:lnTo>
                    <a:lnTo>
                      <a:pt x="940" y="373"/>
                    </a:lnTo>
                    <a:lnTo>
                      <a:pt x="940" y="373"/>
                    </a:lnTo>
                    <a:lnTo>
                      <a:pt x="940" y="367"/>
                    </a:lnTo>
                    <a:lnTo>
                      <a:pt x="940" y="367"/>
                    </a:lnTo>
                    <a:lnTo>
                      <a:pt x="940" y="367"/>
                    </a:lnTo>
                    <a:lnTo>
                      <a:pt x="940" y="367"/>
                    </a:lnTo>
                    <a:lnTo>
                      <a:pt x="934" y="360"/>
                    </a:lnTo>
                    <a:lnTo>
                      <a:pt x="934" y="360"/>
                    </a:lnTo>
                    <a:lnTo>
                      <a:pt x="934" y="360"/>
                    </a:lnTo>
                    <a:lnTo>
                      <a:pt x="934" y="360"/>
                    </a:lnTo>
                    <a:lnTo>
                      <a:pt x="934" y="354"/>
                    </a:lnTo>
                    <a:lnTo>
                      <a:pt x="934" y="354"/>
                    </a:lnTo>
                    <a:lnTo>
                      <a:pt x="928" y="354"/>
                    </a:lnTo>
                    <a:lnTo>
                      <a:pt x="934" y="354"/>
                    </a:lnTo>
                    <a:lnTo>
                      <a:pt x="928" y="354"/>
                    </a:lnTo>
                    <a:lnTo>
                      <a:pt x="928" y="354"/>
                    </a:lnTo>
                    <a:lnTo>
                      <a:pt x="928" y="348"/>
                    </a:lnTo>
                    <a:lnTo>
                      <a:pt x="928" y="348"/>
                    </a:lnTo>
                    <a:lnTo>
                      <a:pt x="928" y="348"/>
                    </a:lnTo>
                    <a:lnTo>
                      <a:pt x="928" y="348"/>
                    </a:lnTo>
                    <a:lnTo>
                      <a:pt x="928" y="342"/>
                    </a:lnTo>
                    <a:lnTo>
                      <a:pt x="928" y="342"/>
                    </a:lnTo>
                    <a:lnTo>
                      <a:pt x="928" y="342"/>
                    </a:lnTo>
                    <a:lnTo>
                      <a:pt x="928" y="342"/>
                    </a:lnTo>
                    <a:lnTo>
                      <a:pt x="922" y="342"/>
                    </a:lnTo>
                    <a:lnTo>
                      <a:pt x="922" y="342"/>
                    </a:lnTo>
                    <a:lnTo>
                      <a:pt x="922" y="342"/>
                    </a:lnTo>
                    <a:lnTo>
                      <a:pt x="922" y="342"/>
                    </a:lnTo>
                    <a:lnTo>
                      <a:pt x="922" y="336"/>
                    </a:lnTo>
                    <a:lnTo>
                      <a:pt x="922" y="336"/>
                    </a:lnTo>
                    <a:lnTo>
                      <a:pt x="916" y="336"/>
                    </a:lnTo>
                    <a:lnTo>
                      <a:pt x="916" y="336"/>
                    </a:lnTo>
                    <a:lnTo>
                      <a:pt x="916" y="336"/>
                    </a:lnTo>
                    <a:lnTo>
                      <a:pt x="916" y="336"/>
                    </a:lnTo>
                    <a:lnTo>
                      <a:pt x="916" y="336"/>
                    </a:lnTo>
                    <a:lnTo>
                      <a:pt x="916" y="336"/>
                    </a:lnTo>
                    <a:lnTo>
                      <a:pt x="916" y="330"/>
                    </a:lnTo>
                    <a:lnTo>
                      <a:pt x="916" y="330"/>
                    </a:lnTo>
                    <a:lnTo>
                      <a:pt x="909" y="330"/>
                    </a:lnTo>
                    <a:lnTo>
                      <a:pt x="909" y="324"/>
                    </a:lnTo>
                    <a:lnTo>
                      <a:pt x="909" y="324"/>
                    </a:lnTo>
                    <a:lnTo>
                      <a:pt x="909" y="324"/>
                    </a:lnTo>
                    <a:lnTo>
                      <a:pt x="909" y="324"/>
                    </a:lnTo>
                    <a:lnTo>
                      <a:pt x="909" y="324"/>
                    </a:lnTo>
                    <a:lnTo>
                      <a:pt x="903" y="324"/>
                    </a:lnTo>
                    <a:lnTo>
                      <a:pt x="903" y="318"/>
                    </a:lnTo>
                    <a:lnTo>
                      <a:pt x="903" y="318"/>
                    </a:lnTo>
                    <a:lnTo>
                      <a:pt x="903" y="318"/>
                    </a:lnTo>
                    <a:lnTo>
                      <a:pt x="903" y="318"/>
                    </a:lnTo>
                    <a:lnTo>
                      <a:pt x="903" y="312"/>
                    </a:lnTo>
                    <a:lnTo>
                      <a:pt x="903" y="312"/>
                    </a:lnTo>
                    <a:lnTo>
                      <a:pt x="903" y="318"/>
                    </a:lnTo>
                    <a:lnTo>
                      <a:pt x="909" y="312"/>
                    </a:lnTo>
                    <a:lnTo>
                      <a:pt x="909" y="312"/>
                    </a:lnTo>
                    <a:lnTo>
                      <a:pt x="909" y="312"/>
                    </a:lnTo>
                    <a:lnTo>
                      <a:pt x="903" y="312"/>
                    </a:lnTo>
                    <a:lnTo>
                      <a:pt x="903" y="312"/>
                    </a:lnTo>
                    <a:lnTo>
                      <a:pt x="903" y="305"/>
                    </a:lnTo>
                    <a:lnTo>
                      <a:pt x="903" y="305"/>
                    </a:lnTo>
                    <a:lnTo>
                      <a:pt x="903" y="305"/>
                    </a:lnTo>
                    <a:lnTo>
                      <a:pt x="903" y="305"/>
                    </a:lnTo>
                    <a:lnTo>
                      <a:pt x="903" y="305"/>
                    </a:lnTo>
                    <a:lnTo>
                      <a:pt x="903" y="299"/>
                    </a:lnTo>
                    <a:lnTo>
                      <a:pt x="903" y="299"/>
                    </a:lnTo>
                    <a:lnTo>
                      <a:pt x="909" y="299"/>
                    </a:lnTo>
                    <a:lnTo>
                      <a:pt x="909" y="299"/>
                    </a:lnTo>
                    <a:lnTo>
                      <a:pt x="909" y="293"/>
                    </a:lnTo>
                    <a:lnTo>
                      <a:pt x="909" y="293"/>
                    </a:lnTo>
                    <a:lnTo>
                      <a:pt x="909" y="293"/>
                    </a:lnTo>
                    <a:lnTo>
                      <a:pt x="903" y="293"/>
                    </a:lnTo>
                    <a:lnTo>
                      <a:pt x="903" y="293"/>
                    </a:lnTo>
                    <a:lnTo>
                      <a:pt x="909" y="287"/>
                    </a:lnTo>
                    <a:lnTo>
                      <a:pt x="909" y="287"/>
                    </a:lnTo>
                    <a:lnTo>
                      <a:pt x="909" y="287"/>
                    </a:lnTo>
                    <a:lnTo>
                      <a:pt x="903" y="287"/>
                    </a:lnTo>
                    <a:lnTo>
                      <a:pt x="903" y="287"/>
                    </a:lnTo>
                    <a:lnTo>
                      <a:pt x="903" y="281"/>
                    </a:lnTo>
                    <a:lnTo>
                      <a:pt x="903" y="281"/>
                    </a:lnTo>
                    <a:lnTo>
                      <a:pt x="903" y="281"/>
                    </a:lnTo>
                    <a:lnTo>
                      <a:pt x="903" y="281"/>
                    </a:lnTo>
                    <a:lnTo>
                      <a:pt x="903" y="281"/>
                    </a:lnTo>
                    <a:lnTo>
                      <a:pt x="903" y="281"/>
                    </a:lnTo>
                    <a:lnTo>
                      <a:pt x="903" y="281"/>
                    </a:lnTo>
                    <a:lnTo>
                      <a:pt x="903" y="275"/>
                    </a:lnTo>
                    <a:lnTo>
                      <a:pt x="903" y="275"/>
                    </a:lnTo>
                    <a:lnTo>
                      <a:pt x="903" y="275"/>
                    </a:lnTo>
                    <a:lnTo>
                      <a:pt x="903" y="275"/>
                    </a:lnTo>
                    <a:lnTo>
                      <a:pt x="903" y="269"/>
                    </a:lnTo>
                    <a:lnTo>
                      <a:pt x="897" y="269"/>
                    </a:lnTo>
                    <a:lnTo>
                      <a:pt x="897" y="269"/>
                    </a:lnTo>
                    <a:lnTo>
                      <a:pt x="897" y="269"/>
                    </a:lnTo>
                    <a:lnTo>
                      <a:pt x="897" y="269"/>
                    </a:lnTo>
                    <a:lnTo>
                      <a:pt x="897" y="263"/>
                    </a:lnTo>
                    <a:lnTo>
                      <a:pt x="897" y="263"/>
                    </a:lnTo>
                    <a:lnTo>
                      <a:pt x="897" y="257"/>
                    </a:lnTo>
                    <a:lnTo>
                      <a:pt x="891" y="257"/>
                    </a:lnTo>
                    <a:lnTo>
                      <a:pt x="891" y="257"/>
                    </a:lnTo>
                    <a:lnTo>
                      <a:pt x="891" y="257"/>
                    </a:lnTo>
                    <a:lnTo>
                      <a:pt x="891" y="257"/>
                    </a:lnTo>
                    <a:lnTo>
                      <a:pt x="891" y="257"/>
                    </a:lnTo>
                    <a:lnTo>
                      <a:pt x="891" y="251"/>
                    </a:lnTo>
                    <a:lnTo>
                      <a:pt x="891" y="251"/>
                    </a:lnTo>
                    <a:lnTo>
                      <a:pt x="891" y="244"/>
                    </a:lnTo>
                    <a:lnTo>
                      <a:pt x="891" y="238"/>
                    </a:lnTo>
                    <a:lnTo>
                      <a:pt x="891" y="238"/>
                    </a:lnTo>
                    <a:lnTo>
                      <a:pt x="891" y="238"/>
                    </a:lnTo>
                    <a:lnTo>
                      <a:pt x="891" y="232"/>
                    </a:lnTo>
                    <a:lnTo>
                      <a:pt x="897" y="220"/>
                    </a:lnTo>
                    <a:lnTo>
                      <a:pt x="897" y="220"/>
                    </a:lnTo>
                    <a:lnTo>
                      <a:pt x="897" y="220"/>
                    </a:lnTo>
                    <a:lnTo>
                      <a:pt x="897" y="214"/>
                    </a:lnTo>
                    <a:lnTo>
                      <a:pt x="897" y="202"/>
                    </a:lnTo>
                    <a:lnTo>
                      <a:pt x="903" y="196"/>
                    </a:lnTo>
                    <a:lnTo>
                      <a:pt x="916" y="134"/>
                    </a:lnTo>
                    <a:moveTo>
                      <a:pt x="4333" y="1044"/>
                    </a:moveTo>
                    <a:lnTo>
                      <a:pt x="4333" y="1044"/>
                    </a:lnTo>
                    <a:lnTo>
                      <a:pt x="4333" y="1044"/>
                    </a:lnTo>
                    <a:lnTo>
                      <a:pt x="4333" y="1044"/>
                    </a:lnTo>
                    <a:lnTo>
                      <a:pt x="4339" y="1044"/>
                    </a:lnTo>
                    <a:lnTo>
                      <a:pt x="4339" y="1044"/>
                    </a:lnTo>
                    <a:lnTo>
                      <a:pt x="4339" y="1051"/>
                    </a:lnTo>
                    <a:lnTo>
                      <a:pt x="4339" y="1051"/>
                    </a:lnTo>
                    <a:lnTo>
                      <a:pt x="4339" y="1051"/>
                    </a:lnTo>
                    <a:lnTo>
                      <a:pt x="4333" y="1051"/>
                    </a:lnTo>
                    <a:lnTo>
                      <a:pt x="4333" y="1057"/>
                    </a:lnTo>
                    <a:lnTo>
                      <a:pt x="4333" y="1057"/>
                    </a:lnTo>
                    <a:lnTo>
                      <a:pt x="4333" y="1057"/>
                    </a:lnTo>
                    <a:lnTo>
                      <a:pt x="4333" y="1057"/>
                    </a:lnTo>
                    <a:lnTo>
                      <a:pt x="4333" y="1057"/>
                    </a:lnTo>
                    <a:lnTo>
                      <a:pt x="4327" y="1063"/>
                    </a:lnTo>
                    <a:lnTo>
                      <a:pt x="4327" y="1063"/>
                    </a:lnTo>
                    <a:lnTo>
                      <a:pt x="4327" y="1063"/>
                    </a:lnTo>
                    <a:lnTo>
                      <a:pt x="4327" y="1063"/>
                    </a:lnTo>
                    <a:lnTo>
                      <a:pt x="4327" y="1063"/>
                    </a:lnTo>
                    <a:lnTo>
                      <a:pt x="4327" y="1063"/>
                    </a:lnTo>
                    <a:lnTo>
                      <a:pt x="4321" y="1063"/>
                    </a:lnTo>
                    <a:lnTo>
                      <a:pt x="4321" y="1063"/>
                    </a:lnTo>
                    <a:lnTo>
                      <a:pt x="4327" y="1063"/>
                    </a:lnTo>
                    <a:lnTo>
                      <a:pt x="4327" y="1063"/>
                    </a:lnTo>
                    <a:lnTo>
                      <a:pt x="4321" y="1057"/>
                    </a:lnTo>
                    <a:lnTo>
                      <a:pt x="4327" y="1057"/>
                    </a:lnTo>
                    <a:lnTo>
                      <a:pt x="4327" y="1057"/>
                    </a:lnTo>
                    <a:lnTo>
                      <a:pt x="4327" y="1051"/>
                    </a:lnTo>
                    <a:lnTo>
                      <a:pt x="4327" y="1051"/>
                    </a:lnTo>
                    <a:lnTo>
                      <a:pt x="4327" y="1051"/>
                    </a:lnTo>
                    <a:lnTo>
                      <a:pt x="4327" y="1051"/>
                    </a:lnTo>
                    <a:lnTo>
                      <a:pt x="4327" y="1051"/>
                    </a:lnTo>
                    <a:lnTo>
                      <a:pt x="4327" y="1051"/>
                    </a:lnTo>
                    <a:lnTo>
                      <a:pt x="4327" y="1044"/>
                    </a:lnTo>
                    <a:lnTo>
                      <a:pt x="4327" y="1044"/>
                    </a:lnTo>
                    <a:lnTo>
                      <a:pt x="4327" y="1044"/>
                    </a:lnTo>
                    <a:lnTo>
                      <a:pt x="4327" y="1044"/>
                    </a:lnTo>
                    <a:lnTo>
                      <a:pt x="4333" y="1044"/>
                    </a:lnTo>
                    <a:moveTo>
                      <a:pt x="1465" y="1160"/>
                    </a:moveTo>
                    <a:lnTo>
                      <a:pt x="1465" y="1160"/>
                    </a:lnTo>
                    <a:lnTo>
                      <a:pt x="1465" y="1160"/>
                    </a:lnTo>
                    <a:lnTo>
                      <a:pt x="1471" y="1160"/>
                    </a:lnTo>
                    <a:lnTo>
                      <a:pt x="1477" y="1167"/>
                    </a:lnTo>
                    <a:lnTo>
                      <a:pt x="1483" y="1167"/>
                    </a:lnTo>
                    <a:lnTo>
                      <a:pt x="1495" y="1167"/>
                    </a:lnTo>
                    <a:lnTo>
                      <a:pt x="1507" y="1167"/>
                    </a:lnTo>
                    <a:lnTo>
                      <a:pt x="1507" y="1167"/>
                    </a:lnTo>
                    <a:lnTo>
                      <a:pt x="1538" y="1173"/>
                    </a:lnTo>
                    <a:lnTo>
                      <a:pt x="1544" y="1173"/>
                    </a:lnTo>
                    <a:lnTo>
                      <a:pt x="1544" y="1173"/>
                    </a:lnTo>
                    <a:lnTo>
                      <a:pt x="1544" y="1173"/>
                    </a:lnTo>
                    <a:lnTo>
                      <a:pt x="1550" y="1173"/>
                    </a:lnTo>
                    <a:lnTo>
                      <a:pt x="1562" y="1173"/>
                    </a:lnTo>
                    <a:lnTo>
                      <a:pt x="1562" y="1173"/>
                    </a:lnTo>
                    <a:lnTo>
                      <a:pt x="1569" y="1173"/>
                    </a:lnTo>
                    <a:lnTo>
                      <a:pt x="1575" y="1179"/>
                    </a:lnTo>
                    <a:lnTo>
                      <a:pt x="1599" y="1179"/>
                    </a:lnTo>
                    <a:lnTo>
                      <a:pt x="1605" y="1179"/>
                    </a:lnTo>
                    <a:lnTo>
                      <a:pt x="1605" y="1179"/>
                    </a:lnTo>
                    <a:lnTo>
                      <a:pt x="1611" y="1179"/>
                    </a:lnTo>
                    <a:lnTo>
                      <a:pt x="1617" y="1179"/>
                    </a:lnTo>
                    <a:lnTo>
                      <a:pt x="1630" y="1179"/>
                    </a:lnTo>
                    <a:lnTo>
                      <a:pt x="1642" y="1185"/>
                    </a:lnTo>
                    <a:lnTo>
                      <a:pt x="1648" y="1185"/>
                    </a:lnTo>
                    <a:lnTo>
                      <a:pt x="1666" y="1185"/>
                    </a:lnTo>
                    <a:lnTo>
                      <a:pt x="1672" y="1185"/>
                    </a:lnTo>
                    <a:lnTo>
                      <a:pt x="1678" y="1185"/>
                    </a:lnTo>
                    <a:lnTo>
                      <a:pt x="1678" y="1185"/>
                    </a:lnTo>
                    <a:lnTo>
                      <a:pt x="1691" y="1185"/>
                    </a:lnTo>
                    <a:lnTo>
                      <a:pt x="1697" y="1185"/>
                    </a:lnTo>
                    <a:lnTo>
                      <a:pt x="1697" y="1185"/>
                    </a:lnTo>
                    <a:lnTo>
                      <a:pt x="1697" y="1185"/>
                    </a:lnTo>
                    <a:lnTo>
                      <a:pt x="1703" y="1191"/>
                    </a:lnTo>
                    <a:lnTo>
                      <a:pt x="1709" y="1191"/>
                    </a:lnTo>
                    <a:lnTo>
                      <a:pt x="1709" y="1191"/>
                    </a:lnTo>
                    <a:lnTo>
                      <a:pt x="1721" y="1191"/>
                    </a:lnTo>
                    <a:lnTo>
                      <a:pt x="1733" y="1191"/>
                    </a:lnTo>
                    <a:lnTo>
                      <a:pt x="1739" y="1191"/>
                    </a:lnTo>
                    <a:lnTo>
                      <a:pt x="1746" y="1191"/>
                    </a:lnTo>
                    <a:lnTo>
                      <a:pt x="1746" y="1191"/>
                    </a:lnTo>
                    <a:lnTo>
                      <a:pt x="1746" y="1191"/>
                    </a:lnTo>
                    <a:lnTo>
                      <a:pt x="1746" y="1191"/>
                    </a:lnTo>
                    <a:lnTo>
                      <a:pt x="1752" y="1191"/>
                    </a:lnTo>
                    <a:lnTo>
                      <a:pt x="1752" y="1191"/>
                    </a:lnTo>
                    <a:lnTo>
                      <a:pt x="1752" y="1191"/>
                    </a:lnTo>
                    <a:lnTo>
                      <a:pt x="1758" y="1191"/>
                    </a:lnTo>
                    <a:lnTo>
                      <a:pt x="1758" y="1191"/>
                    </a:lnTo>
                    <a:lnTo>
                      <a:pt x="1758" y="1191"/>
                    </a:lnTo>
                    <a:lnTo>
                      <a:pt x="1764" y="1191"/>
                    </a:lnTo>
                    <a:lnTo>
                      <a:pt x="1764" y="1191"/>
                    </a:lnTo>
                    <a:lnTo>
                      <a:pt x="1770" y="1191"/>
                    </a:lnTo>
                    <a:lnTo>
                      <a:pt x="1770" y="1197"/>
                    </a:lnTo>
                    <a:lnTo>
                      <a:pt x="1776" y="1197"/>
                    </a:lnTo>
                    <a:lnTo>
                      <a:pt x="1788" y="1197"/>
                    </a:lnTo>
                    <a:lnTo>
                      <a:pt x="1794" y="1197"/>
                    </a:lnTo>
                    <a:lnTo>
                      <a:pt x="1794" y="1197"/>
                    </a:lnTo>
                    <a:lnTo>
                      <a:pt x="1794" y="1197"/>
                    </a:lnTo>
                    <a:lnTo>
                      <a:pt x="1800" y="1197"/>
                    </a:lnTo>
                    <a:lnTo>
                      <a:pt x="1800" y="1197"/>
                    </a:lnTo>
                    <a:lnTo>
                      <a:pt x="1807" y="1197"/>
                    </a:lnTo>
                    <a:lnTo>
                      <a:pt x="1807" y="1197"/>
                    </a:lnTo>
                    <a:lnTo>
                      <a:pt x="1807" y="1197"/>
                    </a:lnTo>
                    <a:lnTo>
                      <a:pt x="1825" y="1197"/>
                    </a:lnTo>
                    <a:lnTo>
                      <a:pt x="1831" y="1197"/>
                    </a:lnTo>
                    <a:lnTo>
                      <a:pt x="1831" y="1197"/>
                    </a:lnTo>
                    <a:lnTo>
                      <a:pt x="1831" y="1197"/>
                    </a:lnTo>
                    <a:lnTo>
                      <a:pt x="1837" y="1197"/>
                    </a:lnTo>
                    <a:lnTo>
                      <a:pt x="1837" y="1197"/>
                    </a:lnTo>
                    <a:lnTo>
                      <a:pt x="1837" y="1197"/>
                    </a:lnTo>
                    <a:lnTo>
                      <a:pt x="1837" y="1197"/>
                    </a:lnTo>
                    <a:lnTo>
                      <a:pt x="1843" y="1197"/>
                    </a:lnTo>
                    <a:lnTo>
                      <a:pt x="1843" y="1197"/>
                    </a:lnTo>
                    <a:lnTo>
                      <a:pt x="1843" y="1197"/>
                    </a:lnTo>
                    <a:lnTo>
                      <a:pt x="1843" y="1197"/>
                    </a:lnTo>
                    <a:lnTo>
                      <a:pt x="1849" y="1197"/>
                    </a:lnTo>
                    <a:lnTo>
                      <a:pt x="1849" y="1203"/>
                    </a:lnTo>
                    <a:lnTo>
                      <a:pt x="1849" y="1203"/>
                    </a:lnTo>
                    <a:lnTo>
                      <a:pt x="1849" y="1203"/>
                    </a:lnTo>
                    <a:lnTo>
                      <a:pt x="1855" y="1203"/>
                    </a:lnTo>
                    <a:lnTo>
                      <a:pt x="1855" y="1203"/>
                    </a:lnTo>
                    <a:lnTo>
                      <a:pt x="1855" y="1203"/>
                    </a:lnTo>
                    <a:lnTo>
                      <a:pt x="1861" y="1203"/>
                    </a:lnTo>
                    <a:lnTo>
                      <a:pt x="1861" y="1203"/>
                    </a:lnTo>
                    <a:lnTo>
                      <a:pt x="1861" y="1203"/>
                    </a:lnTo>
                    <a:lnTo>
                      <a:pt x="1868" y="1203"/>
                    </a:lnTo>
                    <a:lnTo>
                      <a:pt x="1874" y="1203"/>
                    </a:lnTo>
                    <a:lnTo>
                      <a:pt x="1874" y="1203"/>
                    </a:lnTo>
                    <a:lnTo>
                      <a:pt x="1874" y="1203"/>
                    </a:lnTo>
                    <a:lnTo>
                      <a:pt x="1880" y="1203"/>
                    </a:lnTo>
                    <a:lnTo>
                      <a:pt x="1880" y="1203"/>
                    </a:lnTo>
                    <a:lnTo>
                      <a:pt x="1886" y="1203"/>
                    </a:lnTo>
                    <a:lnTo>
                      <a:pt x="1892" y="1203"/>
                    </a:lnTo>
                    <a:lnTo>
                      <a:pt x="1892" y="1203"/>
                    </a:lnTo>
                    <a:lnTo>
                      <a:pt x="1892" y="1203"/>
                    </a:lnTo>
                    <a:lnTo>
                      <a:pt x="1898" y="1203"/>
                    </a:lnTo>
                    <a:lnTo>
                      <a:pt x="1898" y="1203"/>
                    </a:lnTo>
                    <a:lnTo>
                      <a:pt x="1898" y="1203"/>
                    </a:lnTo>
                    <a:lnTo>
                      <a:pt x="1904" y="1203"/>
                    </a:lnTo>
                    <a:lnTo>
                      <a:pt x="1904" y="1203"/>
                    </a:lnTo>
                    <a:lnTo>
                      <a:pt x="1904" y="1203"/>
                    </a:lnTo>
                    <a:lnTo>
                      <a:pt x="1910" y="1203"/>
                    </a:lnTo>
                    <a:lnTo>
                      <a:pt x="1910" y="1203"/>
                    </a:lnTo>
                    <a:lnTo>
                      <a:pt x="1916" y="1203"/>
                    </a:lnTo>
                    <a:lnTo>
                      <a:pt x="1916" y="1203"/>
                    </a:lnTo>
                    <a:lnTo>
                      <a:pt x="1916" y="1203"/>
                    </a:lnTo>
                    <a:lnTo>
                      <a:pt x="1922" y="1203"/>
                    </a:lnTo>
                    <a:lnTo>
                      <a:pt x="1916" y="1234"/>
                    </a:lnTo>
                    <a:lnTo>
                      <a:pt x="1916" y="1240"/>
                    </a:lnTo>
                    <a:lnTo>
                      <a:pt x="1916" y="1252"/>
                    </a:lnTo>
                    <a:lnTo>
                      <a:pt x="1916" y="1258"/>
                    </a:lnTo>
                    <a:lnTo>
                      <a:pt x="1916" y="1258"/>
                    </a:lnTo>
                    <a:lnTo>
                      <a:pt x="1916" y="1270"/>
                    </a:lnTo>
                    <a:lnTo>
                      <a:pt x="1916" y="1277"/>
                    </a:lnTo>
                    <a:lnTo>
                      <a:pt x="1916" y="1283"/>
                    </a:lnTo>
                    <a:lnTo>
                      <a:pt x="1916" y="1283"/>
                    </a:lnTo>
                    <a:lnTo>
                      <a:pt x="1916" y="1283"/>
                    </a:lnTo>
                    <a:lnTo>
                      <a:pt x="1916" y="1295"/>
                    </a:lnTo>
                    <a:lnTo>
                      <a:pt x="1916" y="1295"/>
                    </a:lnTo>
                    <a:lnTo>
                      <a:pt x="1916" y="1295"/>
                    </a:lnTo>
                    <a:lnTo>
                      <a:pt x="1916" y="1295"/>
                    </a:lnTo>
                    <a:lnTo>
                      <a:pt x="1916" y="1301"/>
                    </a:lnTo>
                    <a:lnTo>
                      <a:pt x="1916" y="1301"/>
                    </a:lnTo>
                    <a:lnTo>
                      <a:pt x="1916" y="1301"/>
                    </a:lnTo>
                    <a:lnTo>
                      <a:pt x="1910" y="1313"/>
                    </a:lnTo>
                    <a:lnTo>
                      <a:pt x="1910" y="1319"/>
                    </a:lnTo>
                    <a:lnTo>
                      <a:pt x="1910" y="1325"/>
                    </a:lnTo>
                    <a:lnTo>
                      <a:pt x="1910" y="1338"/>
                    </a:lnTo>
                    <a:lnTo>
                      <a:pt x="1910" y="1338"/>
                    </a:lnTo>
                    <a:lnTo>
                      <a:pt x="1910" y="1356"/>
                    </a:lnTo>
                    <a:lnTo>
                      <a:pt x="1910" y="1362"/>
                    </a:lnTo>
                    <a:lnTo>
                      <a:pt x="1910" y="1362"/>
                    </a:lnTo>
                    <a:lnTo>
                      <a:pt x="1910" y="1368"/>
                    </a:lnTo>
                    <a:lnTo>
                      <a:pt x="1910" y="1374"/>
                    </a:lnTo>
                    <a:lnTo>
                      <a:pt x="1910" y="1374"/>
                    </a:lnTo>
                    <a:lnTo>
                      <a:pt x="1910" y="1380"/>
                    </a:lnTo>
                    <a:lnTo>
                      <a:pt x="1910" y="1386"/>
                    </a:lnTo>
                    <a:lnTo>
                      <a:pt x="1910" y="1393"/>
                    </a:lnTo>
                    <a:lnTo>
                      <a:pt x="1910" y="1393"/>
                    </a:lnTo>
                    <a:lnTo>
                      <a:pt x="1910" y="1399"/>
                    </a:lnTo>
                    <a:lnTo>
                      <a:pt x="1904" y="1423"/>
                    </a:lnTo>
                    <a:lnTo>
                      <a:pt x="1904" y="1423"/>
                    </a:lnTo>
                    <a:lnTo>
                      <a:pt x="1904" y="1429"/>
                    </a:lnTo>
                    <a:lnTo>
                      <a:pt x="1904" y="1460"/>
                    </a:lnTo>
                    <a:lnTo>
                      <a:pt x="1904" y="1460"/>
                    </a:lnTo>
                    <a:lnTo>
                      <a:pt x="1904" y="1460"/>
                    </a:lnTo>
                    <a:lnTo>
                      <a:pt x="1904" y="1466"/>
                    </a:lnTo>
                    <a:lnTo>
                      <a:pt x="1904" y="1466"/>
                    </a:lnTo>
                    <a:lnTo>
                      <a:pt x="1904" y="1466"/>
                    </a:lnTo>
                    <a:lnTo>
                      <a:pt x="1904" y="1472"/>
                    </a:lnTo>
                    <a:lnTo>
                      <a:pt x="1904" y="1472"/>
                    </a:lnTo>
                    <a:lnTo>
                      <a:pt x="1904" y="1478"/>
                    </a:lnTo>
                    <a:lnTo>
                      <a:pt x="1904" y="1484"/>
                    </a:lnTo>
                    <a:lnTo>
                      <a:pt x="1904" y="1484"/>
                    </a:lnTo>
                    <a:lnTo>
                      <a:pt x="1904" y="1490"/>
                    </a:lnTo>
                    <a:lnTo>
                      <a:pt x="1904" y="1490"/>
                    </a:lnTo>
                    <a:lnTo>
                      <a:pt x="1904" y="1490"/>
                    </a:lnTo>
                    <a:lnTo>
                      <a:pt x="1904" y="1496"/>
                    </a:lnTo>
                    <a:lnTo>
                      <a:pt x="1904" y="1496"/>
                    </a:lnTo>
                    <a:lnTo>
                      <a:pt x="1904" y="1496"/>
                    </a:lnTo>
                    <a:lnTo>
                      <a:pt x="1904" y="1502"/>
                    </a:lnTo>
                    <a:lnTo>
                      <a:pt x="1898" y="1502"/>
                    </a:lnTo>
                    <a:lnTo>
                      <a:pt x="1898" y="1502"/>
                    </a:lnTo>
                    <a:lnTo>
                      <a:pt x="1898" y="1509"/>
                    </a:lnTo>
                    <a:lnTo>
                      <a:pt x="1898" y="1509"/>
                    </a:lnTo>
                    <a:lnTo>
                      <a:pt x="1898" y="1509"/>
                    </a:lnTo>
                    <a:lnTo>
                      <a:pt x="1898" y="1515"/>
                    </a:lnTo>
                    <a:lnTo>
                      <a:pt x="1898" y="1515"/>
                    </a:lnTo>
                    <a:lnTo>
                      <a:pt x="1898" y="1521"/>
                    </a:lnTo>
                    <a:lnTo>
                      <a:pt x="1898" y="1521"/>
                    </a:lnTo>
                    <a:lnTo>
                      <a:pt x="1898" y="1527"/>
                    </a:lnTo>
                    <a:lnTo>
                      <a:pt x="1898" y="1539"/>
                    </a:lnTo>
                    <a:lnTo>
                      <a:pt x="1898" y="1539"/>
                    </a:lnTo>
                    <a:lnTo>
                      <a:pt x="1898" y="1539"/>
                    </a:lnTo>
                    <a:lnTo>
                      <a:pt x="1898" y="1545"/>
                    </a:lnTo>
                    <a:lnTo>
                      <a:pt x="1898" y="1551"/>
                    </a:lnTo>
                    <a:lnTo>
                      <a:pt x="1898" y="1564"/>
                    </a:lnTo>
                    <a:lnTo>
                      <a:pt x="1898" y="1570"/>
                    </a:lnTo>
                    <a:lnTo>
                      <a:pt x="1898" y="1570"/>
                    </a:lnTo>
                    <a:lnTo>
                      <a:pt x="1898" y="1576"/>
                    </a:lnTo>
                    <a:lnTo>
                      <a:pt x="1898" y="1576"/>
                    </a:lnTo>
                    <a:lnTo>
                      <a:pt x="1898" y="1582"/>
                    </a:lnTo>
                    <a:lnTo>
                      <a:pt x="1898" y="1582"/>
                    </a:lnTo>
                    <a:lnTo>
                      <a:pt x="1898" y="1588"/>
                    </a:lnTo>
                    <a:lnTo>
                      <a:pt x="1898" y="1594"/>
                    </a:lnTo>
                    <a:lnTo>
                      <a:pt x="1898" y="1594"/>
                    </a:lnTo>
                    <a:lnTo>
                      <a:pt x="1898" y="1594"/>
                    </a:lnTo>
                    <a:lnTo>
                      <a:pt x="1898" y="1594"/>
                    </a:lnTo>
                    <a:lnTo>
                      <a:pt x="1898" y="1600"/>
                    </a:lnTo>
                    <a:lnTo>
                      <a:pt x="1892" y="1606"/>
                    </a:lnTo>
                    <a:lnTo>
                      <a:pt x="1892" y="1606"/>
                    </a:lnTo>
                    <a:lnTo>
                      <a:pt x="1892" y="1606"/>
                    </a:lnTo>
                    <a:lnTo>
                      <a:pt x="1892" y="1612"/>
                    </a:lnTo>
                    <a:lnTo>
                      <a:pt x="1892" y="1612"/>
                    </a:lnTo>
                    <a:lnTo>
                      <a:pt x="1892" y="1619"/>
                    </a:lnTo>
                    <a:lnTo>
                      <a:pt x="1892" y="1625"/>
                    </a:lnTo>
                    <a:lnTo>
                      <a:pt x="1892" y="1625"/>
                    </a:lnTo>
                    <a:lnTo>
                      <a:pt x="1892" y="1625"/>
                    </a:lnTo>
                    <a:lnTo>
                      <a:pt x="1892" y="1625"/>
                    </a:lnTo>
                    <a:lnTo>
                      <a:pt x="1892" y="1631"/>
                    </a:lnTo>
                    <a:lnTo>
                      <a:pt x="1892" y="1631"/>
                    </a:lnTo>
                    <a:lnTo>
                      <a:pt x="1892" y="1631"/>
                    </a:lnTo>
                    <a:lnTo>
                      <a:pt x="1892" y="1637"/>
                    </a:lnTo>
                    <a:lnTo>
                      <a:pt x="1892" y="1637"/>
                    </a:lnTo>
                    <a:lnTo>
                      <a:pt x="1892" y="1637"/>
                    </a:lnTo>
                    <a:lnTo>
                      <a:pt x="1892" y="1643"/>
                    </a:lnTo>
                    <a:lnTo>
                      <a:pt x="1892" y="1655"/>
                    </a:lnTo>
                    <a:lnTo>
                      <a:pt x="1892" y="1655"/>
                    </a:lnTo>
                    <a:lnTo>
                      <a:pt x="1892" y="1655"/>
                    </a:lnTo>
                    <a:lnTo>
                      <a:pt x="1892" y="1655"/>
                    </a:lnTo>
                    <a:lnTo>
                      <a:pt x="1892" y="1667"/>
                    </a:lnTo>
                    <a:lnTo>
                      <a:pt x="1892" y="1667"/>
                    </a:lnTo>
                    <a:lnTo>
                      <a:pt x="1892" y="1667"/>
                    </a:lnTo>
                    <a:lnTo>
                      <a:pt x="1880" y="1667"/>
                    </a:lnTo>
                    <a:lnTo>
                      <a:pt x="1874" y="1667"/>
                    </a:lnTo>
                    <a:lnTo>
                      <a:pt x="1874" y="1667"/>
                    </a:lnTo>
                    <a:lnTo>
                      <a:pt x="1874" y="1667"/>
                    </a:lnTo>
                    <a:lnTo>
                      <a:pt x="1868" y="1667"/>
                    </a:lnTo>
                    <a:lnTo>
                      <a:pt x="1861" y="1667"/>
                    </a:lnTo>
                    <a:lnTo>
                      <a:pt x="1849" y="1667"/>
                    </a:lnTo>
                    <a:lnTo>
                      <a:pt x="1831" y="1667"/>
                    </a:lnTo>
                    <a:lnTo>
                      <a:pt x="1825" y="1667"/>
                    </a:lnTo>
                    <a:lnTo>
                      <a:pt x="1825" y="1667"/>
                    </a:lnTo>
                    <a:lnTo>
                      <a:pt x="1825" y="1667"/>
                    </a:lnTo>
                    <a:lnTo>
                      <a:pt x="1825" y="1667"/>
                    </a:lnTo>
                    <a:lnTo>
                      <a:pt x="1819" y="1667"/>
                    </a:lnTo>
                    <a:lnTo>
                      <a:pt x="1819" y="1667"/>
                    </a:lnTo>
                    <a:lnTo>
                      <a:pt x="1819" y="1667"/>
                    </a:lnTo>
                    <a:lnTo>
                      <a:pt x="1807" y="1661"/>
                    </a:lnTo>
                    <a:lnTo>
                      <a:pt x="1807" y="1661"/>
                    </a:lnTo>
                    <a:lnTo>
                      <a:pt x="1807" y="1661"/>
                    </a:lnTo>
                    <a:lnTo>
                      <a:pt x="1794" y="1661"/>
                    </a:lnTo>
                    <a:lnTo>
                      <a:pt x="1794" y="1661"/>
                    </a:lnTo>
                    <a:lnTo>
                      <a:pt x="1788" y="1661"/>
                    </a:lnTo>
                    <a:lnTo>
                      <a:pt x="1782" y="1661"/>
                    </a:lnTo>
                    <a:lnTo>
                      <a:pt x="1782" y="1661"/>
                    </a:lnTo>
                    <a:lnTo>
                      <a:pt x="1776" y="1661"/>
                    </a:lnTo>
                    <a:lnTo>
                      <a:pt x="1764" y="1661"/>
                    </a:lnTo>
                    <a:lnTo>
                      <a:pt x="1758" y="1661"/>
                    </a:lnTo>
                    <a:lnTo>
                      <a:pt x="1739" y="1661"/>
                    </a:lnTo>
                    <a:lnTo>
                      <a:pt x="1715" y="1655"/>
                    </a:lnTo>
                    <a:lnTo>
                      <a:pt x="1709" y="1655"/>
                    </a:lnTo>
                    <a:lnTo>
                      <a:pt x="1691" y="1655"/>
                    </a:lnTo>
                    <a:lnTo>
                      <a:pt x="1691" y="1655"/>
                    </a:lnTo>
                    <a:lnTo>
                      <a:pt x="1684" y="1655"/>
                    </a:lnTo>
                    <a:lnTo>
                      <a:pt x="1684" y="1655"/>
                    </a:lnTo>
                    <a:lnTo>
                      <a:pt x="1678" y="1655"/>
                    </a:lnTo>
                    <a:lnTo>
                      <a:pt x="1678" y="1655"/>
                    </a:lnTo>
                    <a:lnTo>
                      <a:pt x="1678" y="1655"/>
                    </a:lnTo>
                    <a:lnTo>
                      <a:pt x="1672" y="1655"/>
                    </a:lnTo>
                    <a:lnTo>
                      <a:pt x="1666" y="1655"/>
                    </a:lnTo>
                    <a:lnTo>
                      <a:pt x="1666" y="1655"/>
                    </a:lnTo>
                    <a:lnTo>
                      <a:pt x="1654" y="1649"/>
                    </a:lnTo>
                    <a:lnTo>
                      <a:pt x="1654" y="1649"/>
                    </a:lnTo>
                    <a:lnTo>
                      <a:pt x="1636" y="1649"/>
                    </a:lnTo>
                    <a:lnTo>
                      <a:pt x="1623" y="1649"/>
                    </a:lnTo>
                    <a:lnTo>
                      <a:pt x="1617" y="1649"/>
                    </a:lnTo>
                    <a:lnTo>
                      <a:pt x="1611" y="1649"/>
                    </a:lnTo>
                    <a:lnTo>
                      <a:pt x="1611" y="1649"/>
                    </a:lnTo>
                    <a:lnTo>
                      <a:pt x="1605" y="1649"/>
                    </a:lnTo>
                    <a:lnTo>
                      <a:pt x="1599" y="1649"/>
                    </a:lnTo>
                    <a:lnTo>
                      <a:pt x="1599" y="1649"/>
                    </a:lnTo>
                    <a:lnTo>
                      <a:pt x="1581" y="1643"/>
                    </a:lnTo>
                    <a:lnTo>
                      <a:pt x="1581" y="1643"/>
                    </a:lnTo>
                    <a:lnTo>
                      <a:pt x="1581" y="1643"/>
                    </a:lnTo>
                    <a:lnTo>
                      <a:pt x="1575" y="1643"/>
                    </a:lnTo>
                    <a:lnTo>
                      <a:pt x="1575" y="1643"/>
                    </a:lnTo>
                    <a:lnTo>
                      <a:pt x="1562" y="1643"/>
                    </a:lnTo>
                    <a:lnTo>
                      <a:pt x="1562" y="1643"/>
                    </a:lnTo>
                    <a:lnTo>
                      <a:pt x="1556" y="1643"/>
                    </a:lnTo>
                    <a:lnTo>
                      <a:pt x="1556" y="1643"/>
                    </a:lnTo>
                    <a:lnTo>
                      <a:pt x="1532" y="1637"/>
                    </a:lnTo>
                    <a:lnTo>
                      <a:pt x="1526" y="1637"/>
                    </a:lnTo>
                    <a:lnTo>
                      <a:pt x="1520" y="1637"/>
                    </a:lnTo>
                    <a:lnTo>
                      <a:pt x="1514" y="1637"/>
                    </a:lnTo>
                    <a:lnTo>
                      <a:pt x="1507" y="1637"/>
                    </a:lnTo>
                    <a:lnTo>
                      <a:pt x="1501" y="1637"/>
                    </a:lnTo>
                    <a:lnTo>
                      <a:pt x="1501" y="1637"/>
                    </a:lnTo>
                    <a:lnTo>
                      <a:pt x="1489" y="1637"/>
                    </a:lnTo>
                    <a:lnTo>
                      <a:pt x="1489" y="1637"/>
                    </a:lnTo>
                    <a:lnTo>
                      <a:pt x="1483" y="1637"/>
                    </a:lnTo>
                    <a:lnTo>
                      <a:pt x="1483" y="1637"/>
                    </a:lnTo>
                    <a:lnTo>
                      <a:pt x="1471" y="1631"/>
                    </a:lnTo>
                    <a:lnTo>
                      <a:pt x="1471" y="1631"/>
                    </a:lnTo>
                    <a:lnTo>
                      <a:pt x="1471" y="1631"/>
                    </a:lnTo>
                    <a:lnTo>
                      <a:pt x="1471" y="1631"/>
                    </a:lnTo>
                    <a:lnTo>
                      <a:pt x="1471" y="1631"/>
                    </a:lnTo>
                    <a:lnTo>
                      <a:pt x="1465" y="1631"/>
                    </a:lnTo>
                    <a:lnTo>
                      <a:pt x="1453" y="1631"/>
                    </a:lnTo>
                    <a:lnTo>
                      <a:pt x="1453" y="1631"/>
                    </a:lnTo>
                    <a:lnTo>
                      <a:pt x="1440" y="1631"/>
                    </a:lnTo>
                    <a:lnTo>
                      <a:pt x="1434" y="1631"/>
                    </a:lnTo>
                    <a:lnTo>
                      <a:pt x="1422" y="1631"/>
                    </a:lnTo>
                    <a:lnTo>
                      <a:pt x="1422" y="1625"/>
                    </a:lnTo>
                    <a:lnTo>
                      <a:pt x="1422" y="1625"/>
                    </a:lnTo>
                    <a:lnTo>
                      <a:pt x="1416" y="1625"/>
                    </a:lnTo>
                    <a:lnTo>
                      <a:pt x="1404" y="1625"/>
                    </a:lnTo>
                    <a:lnTo>
                      <a:pt x="1404" y="1625"/>
                    </a:lnTo>
                    <a:lnTo>
                      <a:pt x="1398" y="1625"/>
                    </a:lnTo>
                    <a:lnTo>
                      <a:pt x="1398" y="1625"/>
                    </a:lnTo>
                    <a:lnTo>
                      <a:pt x="1398" y="1625"/>
                    </a:lnTo>
                    <a:lnTo>
                      <a:pt x="1385" y="1625"/>
                    </a:lnTo>
                    <a:lnTo>
                      <a:pt x="1385" y="1625"/>
                    </a:lnTo>
                    <a:lnTo>
                      <a:pt x="1385" y="1625"/>
                    </a:lnTo>
                    <a:lnTo>
                      <a:pt x="1379" y="1625"/>
                    </a:lnTo>
                    <a:lnTo>
                      <a:pt x="1373" y="1619"/>
                    </a:lnTo>
                    <a:lnTo>
                      <a:pt x="1373" y="1619"/>
                    </a:lnTo>
                    <a:lnTo>
                      <a:pt x="1367" y="1619"/>
                    </a:lnTo>
                    <a:lnTo>
                      <a:pt x="1361" y="1619"/>
                    </a:lnTo>
                    <a:lnTo>
                      <a:pt x="1361" y="1619"/>
                    </a:lnTo>
                    <a:lnTo>
                      <a:pt x="1361" y="1619"/>
                    </a:lnTo>
                    <a:lnTo>
                      <a:pt x="1349" y="1619"/>
                    </a:lnTo>
                    <a:lnTo>
                      <a:pt x="1343" y="1619"/>
                    </a:lnTo>
                    <a:lnTo>
                      <a:pt x="1331" y="1619"/>
                    </a:lnTo>
                    <a:lnTo>
                      <a:pt x="1331" y="1619"/>
                    </a:lnTo>
                    <a:lnTo>
                      <a:pt x="1324" y="1612"/>
                    </a:lnTo>
                    <a:lnTo>
                      <a:pt x="1318" y="1612"/>
                    </a:lnTo>
                    <a:lnTo>
                      <a:pt x="1318" y="1612"/>
                    </a:lnTo>
                    <a:lnTo>
                      <a:pt x="1318" y="1612"/>
                    </a:lnTo>
                    <a:lnTo>
                      <a:pt x="1312" y="1612"/>
                    </a:lnTo>
                    <a:lnTo>
                      <a:pt x="1312" y="1612"/>
                    </a:lnTo>
                    <a:lnTo>
                      <a:pt x="1306" y="1612"/>
                    </a:lnTo>
                    <a:lnTo>
                      <a:pt x="1294" y="1612"/>
                    </a:lnTo>
                    <a:lnTo>
                      <a:pt x="1282" y="1606"/>
                    </a:lnTo>
                    <a:lnTo>
                      <a:pt x="1263" y="1606"/>
                    </a:lnTo>
                    <a:lnTo>
                      <a:pt x="1257" y="1606"/>
                    </a:lnTo>
                    <a:lnTo>
                      <a:pt x="1257" y="1594"/>
                    </a:lnTo>
                    <a:lnTo>
                      <a:pt x="1257" y="1594"/>
                    </a:lnTo>
                    <a:lnTo>
                      <a:pt x="1257" y="1594"/>
                    </a:lnTo>
                    <a:lnTo>
                      <a:pt x="1257" y="1594"/>
                    </a:lnTo>
                    <a:lnTo>
                      <a:pt x="1257" y="1588"/>
                    </a:lnTo>
                    <a:lnTo>
                      <a:pt x="1257" y="1582"/>
                    </a:lnTo>
                    <a:lnTo>
                      <a:pt x="1257" y="1582"/>
                    </a:lnTo>
                    <a:lnTo>
                      <a:pt x="1257" y="1582"/>
                    </a:lnTo>
                    <a:lnTo>
                      <a:pt x="1257" y="1576"/>
                    </a:lnTo>
                    <a:lnTo>
                      <a:pt x="1257" y="1576"/>
                    </a:lnTo>
                    <a:lnTo>
                      <a:pt x="1263" y="1564"/>
                    </a:lnTo>
                    <a:lnTo>
                      <a:pt x="1263" y="1551"/>
                    </a:lnTo>
                    <a:lnTo>
                      <a:pt x="1263" y="1545"/>
                    </a:lnTo>
                    <a:lnTo>
                      <a:pt x="1263" y="1545"/>
                    </a:lnTo>
                    <a:lnTo>
                      <a:pt x="1263" y="1533"/>
                    </a:lnTo>
                    <a:lnTo>
                      <a:pt x="1263" y="1533"/>
                    </a:lnTo>
                    <a:lnTo>
                      <a:pt x="1263" y="1533"/>
                    </a:lnTo>
                    <a:lnTo>
                      <a:pt x="1263" y="1527"/>
                    </a:lnTo>
                    <a:lnTo>
                      <a:pt x="1263" y="1527"/>
                    </a:lnTo>
                    <a:lnTo>
                      <a:pt x="1263" y="1527"/>
                    </a:lnTo>
                    <a:lnTo>
                      <a:pt x="1263" y="1521"/>
                    </a:lnTo>
                    <a:lnTo>
                      <a:pt x="1263" y="1521"/>
                    </a:lnTo>
                    <a:lnTo>
                      <a:pt x="1263" y="1521"/>
                    </a:lnTo>
                    <a:lnTo>
                      <a:pt x="1263" y="1515"/>
                    </a:lnTo>
                    <a:lnTo>
                      <a:pt x="1263" y="1515"/>
                    </a:lnTo>
                    <a:lnTo>
                      <a:pt x="1269" y="1509"/>
                    </a:lnTo>
                    <a:lnTo>
                      <a:pt x="1269" y="1509"/>
                    </a:lnTo>
                    <a:lnTo>
                      <a:pt x="1269" y="1509"/>
                    </a:lnTo>
                    <a:lnTo>
                      <a:pt x="1269" y="1502"/>
                    </a:lnTo>
                    <a:lnTo>
                      <a:pt x="1269" y="1502"/>
                    </a:lnTo>
                    <a:lnTo>
                      <a:pt x="1269" y="1502"/>
                    </a:lnTo>
                    <a:lnTo>
                      <a:pt x="1269" y="1502"/>
                    </a:lnTo>
                    <a:lnTo>
                      <a:pt x="1269" y="1496"/>
                    </a:lnTo>
                    <a:lnTo>
                      <a:pt x="1269" y="1490"/>
                    </a:lnTo>
                    <a:lnTo>
                      <a:pt x="1269" y="1490"/>
                    </a:lnTo>
                    <a:lnTo>
                      <a:pt x="1269" y="1478"/>
                    </a:lnTo>
                    <a:lnTo>
                      <a:pt x="1269" y="1472"/>
                    </a:lnTo>
                    <a:lnTo>
                      <a:pt x="1269" y="1472"/>
                    </a:lnTo>
                    <a:lnTo>
                      <a:pt x="1269" y="1466"/>
                    </a:lnTo>
                    <a:lnTo>
                      <a:pt x="1269" y="1460"/>
                    </a:lnTo>
                    <a:lnTo>
                      <a:pt x="1269" y="1460"/>
                    </a:lnTo>
                    <a:lnTo>
                      <a:pt x="1276" y="1448"/>
                    </a:lnTo>
                    <a:lnTo>
                      <a:pt x="1276" y="1429"/>
                    </a:lnTo>
                    <a:lnTo>
                      <a:pt x="1276" y="1423"/>
                    </a:lnTo>
                    <a:lnTo>
                      <a:pt x="1282" y="1405"/>
                    </a:lnTo>
                    <a:lnTo>
                      <a:pt x="1282" y="1399"/>
                    </a:lnTo>
                    <a:lnTo>
                      <a:pt x="1282" y="1393"/>
                    </a:lnTo>
                    <a:lnTo>
                      <a:pt x="1282" y="1386"/>
                    </a:lnTo>
                    <a:lnTo>
                      <a:pt x="1282" y="1386"/>
                    </a:lnTo>
                    <a:lnTo>
                      <a:pt x="1288" y="1374"/>
                    </a:lnTo>
                    <a:lnTo>
                      <a:pt x="1288" y="1362"/>
                    </a:lnTo>
                    <a:lnTo>
                      <a:pt x="1288" y="1362"/>
                    </a:lnTo>
                    <a:lnTo>
                      <a:pt x="1294" y="1331"/>
                    </a:lnTo>
                    <a:lnTo>
                      <a:pt x="1294" y="1319"/>
                    </a:lnTo>
                    <a:lnTo>
                      <a:pt x="1294" y="1301"/>
                    </a:lnTo>
                    <a:lnTo>
                      <a:pt x="1300" y="1277"/>
                    </a:lnTo>
                    <a:lnTo>
                      <a:pt x="1300" y="1252"/>
                    </a:lnTo>
                    <a:lnTo>
                      <a:pt x="1306" y="1246"/>
                    </a:lnTo>
                    <a:lnTo>
                      <a:pt x="1306" y="1240"/>
                    </a:lnTo>
                    <a:lnTo>
                      <a:pt x="1306" y="1234"/>
                    </a:lnTo>
                    <a:lnTo>
                      <a:pt x="1306" y="1209"/>
                    </a:lnTo>
                    <a:lnTo>
                      <a:pt x="1312" y="1203"/>
                    </a:lnTo>
                    <a:lnTo>
                      <a:pt x="1312" y="1203"/>
                    </a:lnTo>
                    <a:lnTo>
                      <a:pt x="1312" y="1197"/>
                    </a:lnTo>
                    <a:lnTo>
                      <a:pt x="1312" y="1197"/>
                    </a:lnTo>
                    <a:lnTo>
                      <a:pt x="1312" y="1191"/>
                    </a:lnTo>
                    <a:lnTo>
                      <a:pt x="1312" y="1185"/>
                    </a:lnTo>
                    <a:lnTo>
                      <a:pt x="1312" y="1179"/>
                    </a:lnTo>
                    <a:lnTo>
                      <a:pt x="1312" y="1167"/>
                    </a:lnTo>
                    <a:lnTo>
                      <a:pt x="1312" y="1167"/>
                    </a:lnTo>
                    <a:lnTo>
                      <a:pt x="1318" y="1160"/>
                    </a:lnTo>
                    <a:lnTo>
                      <a:pt x="1318" y="1154"/>
                    </a:lnTo>
                    <a:lnTo>
                      <a:pt x="1318" y="1142"/>
                    </a:lnTo>
                    <a:lnTo>
                      <a:pt x="1331" y="1148"/>
                    </a:lnTo>
                    <a:lnTo>
                      <a:pt x="1337" y="1148"/>
                    </a:lnTo>
                    <a:lnTo>
                      <a:pt x="1343" y="1148"/>
                    </a:lnTo>
                    <a:lnTo>
                      <a:pt x="1355" y="1148"/>
                    </a:lnTo>
                    <a:lnTo>
                      <a:pt x="1355" y="1148"/>
                    </a:lnTo>
                    <a:lnTo>
                      <a:pt x="1361" y="1148"/>
                    </a:lnTo>
                    <a:lnTo>
                      <a:pt x="1361" y="1148"/>
                    </a:lnTo>
                    <a:lnTo>
                      <a:pt x="1367" y="1148"/>
                    </a:lnTo>
                    <a:lnTo>
                      <a:pt x="1379" y="1154"/>
                    </a:lnTo>
                    <a:lnTo>
                      <a:pt x="1385" y="1154"/>
                    </a:lnTo>
                    <a:lnTo>
                      <a:pt x="1385" y="1154"/>
                    </a:lnTo>
                    <a:lnTo>
                      <a:pt x="1392" y="1154"/>
                    </a:lnTo>
                    <a:lnTo>
                      <a:pt x="1398" y="1154"/>
                    </a:lnTo>
                    <a:lnTo>
                      <a:pt x="1404" y="1154"/>
                    </a:lnTo>
                    <a:lnTo>
                      <a:pt x="1416" y="1154"/>
                    </a:lnTo>
                    <a:lnTo>
                      <a:pt x="1434" y="1160"/>
                    </a:lnTo>
                    <a:lnTo>
                      <a:pt x="1440" y="1160"/>
                    </a:lnTo>
                    <a:lnTo>
                      <a:pt x="1440" y="1160"/>
                    </a:lnTo>
                    <a:lnTo>
                      <a:pt x="1446" y="1160"/>
                    </a:lnTo>
                    <a:lnTo>
                      <a:pt x="1465" y="1160"/>
                    </a:lnTo>
                    <a:moveTo>
                      <a:pt x="4235" y="1191"/>
                    </a:moveTo>
                    <a:lnTo>
                      <a:pt x="4235" y="1191"/>
                    </a:lnTo>
                    <a:lnTo>
                      <a:pt x="4235" y="1191"/>
                    </a:lnTo>
                    <a:lnTo>
                      <a:pt x="4235" y="1191"/>
                    </a:lnTo>
                    <a:lnTo>
                      <a:pt x="4235" y="1185"/>
                    </a:lnTo>
                    <a:lnTo>
                      <a:pt x="4235" y="1191"/>
                    </a:lnTo>
                    <a:lnTo>
                      <a:pt x="4235" y="1191"/>
                    </a:lnTo>
                    <a:lnTo>
                      <a:pt x="4235" y="1191"/>
                    </a:lnTo>
                    <a:moveTo>
                      <a:pt x="4577" y="617"/>
                    </a:moveTo>
                    <a:lnTo>
                      <a:pt x="4577" y="617"/>
                    </a:lnTo>
                    <a:lnTo>
                      <a:pt x="4577" y="617"/>
                    </a:lnTo>
                    <a:lnTo>
                      <a:pt x="4577" y="617"/>
                    </a:lnTo>
                    <a:lnTo>
                      <a:pt x="4571" y="617"/>
                    </a:lnTo>
                    <a:lnTo>
                      <a:pt x="4571" y="617"/>
                    </a:lnTo>
                    <a:lnTo>
                      <a:pt x="4571" y="617"/>
                    </a:lnTo>
                    <a:lnTo>
                      <a:pt x="4577" y="617"/>
                    </a:lnTo>
                    <a:moveTo>
                      <a:pt x="4303" y="1362"/>
                    </a:moveTo>
                    <a:lnTo>
                      <a:pt x="4296" y="1374"/>
                    </a:lnTo>
                    <a:lnTo>
                      <a:pt x="4296" y="1374"/>
                    </a:lnTo>
                    <a:lnTo>
                      <a:pt x="4296" y="1380"/>
                    </a:lnTo>
                    <a:lnTo>
                      <a:pt x="4296" y="1380"/>
                    </a:lnTo>
                    <a:lnTo>
                      <a:pt x="4296" y="1386"/>
                    </a:lnTo>
                    <a:lnTo>
                      <a:pt x="4296" y="1386"/>
                    </a:lnTo>
                    <a:lnTo>
                      <a:pt x="4296" y="1386"/>
                    </a:lnTo>
                    <a:lnTo>
                      <a:pt x="4290" y="1386"/>
                    </a:lnTo>
                    <a:lnTo>
                      <a:pt x="4290" y="1386"/>
                    </a:lnTo>
                    <a:lnTo>
                      <a:pt x="4290" y="1386"/>
                    </a:lnTo>
                    <a:lnTo>
                      <a:pt x="4290" y="1386"/>
                    </a:lnTo>
                    <a:lnTo>
                      <a:pt x="4284" y="1386"/>
                    </a:lnTo>
                    <a:lnTo>
                      <a:pt x="4284" y="1386"/>
                    </a:lnTo>
                    <a:lnTo>
                      <a:pt x="4284" y="1393"/>
                    </a:lnTo>
                    <a:lnTo>
                      <a:pt x="4284" y="1393"/>
                    </a:lnTo>
                    <a:lnTo>
                      <a:pt x="4284" y="1405"/>
                    </a:lnTo>
                    <a:lnTo>
                      <a:pt x="4278" y="1405"/>
                    </a:lnTo>
                    <a:lnTo>
                      <a:pt x="4278" y="1405"/>
                    </a:lnTo>
                    <a:lnTo>
                      <a:pt x="4278" y="1411"/>
                    </a:lnTo>
                    <a:lnTo>
                      <a:pt x="4278" y="1411"/>
                    </a:lnTo>
                    <a:lnTo>
                      <a:pt x="4278" y="1417"/>
                    </a:lnTo>
                    <a:lnTo>
                      <a:pt x="4278" y="1417"/>
                    </a:lnTo>
                    <a:lnTo>
                      <a:pt x="4278" y="1423"/>
                    </a:lnTo>
                    <a:lnTo>
                      <a:pt x="4278" y="1423"/>
                    </a:lnTo>
                    <a:lnTo>
                      <a:pt x="4284" y="1423"/>
                    </a:lnTo>
                    <a:lnTo>
                      <a:pt x="4284" y="1423"/>
                    </a:lnTo>
                    <a:lnTo>
                      <a:pt x="4278" y="1423"/>
                    </a:lnTo>
                    <a:lnTo>
                      <a:pt x="4278" y="1429"/>
                    </a:lnTo>
                    <a:lnTo>
                      <a:pt x="4278" y="1435"/>
                    </a:lnTo>
                    <a:lnTo>
                      <a:pt x="4278" y="1435"/>
                    </a:lnTo>
                    <a:lnTo>
                      <a:pt x="4278" y="1441"/>
                    </a:lnTo>
                    <a:lnTo>
                      <a:pt x="4278" y="1441"/>
                    </a:lnTo>
                    <a:lnTo>
                      <a:pt x="4278" y="1441"/>
                    </a:lnTo>
                    <a:lnTo>
                      <a:pt x="4278" y="1448"/>
                    </a:lnTo>
                    <a:lnTo>
                      <a:pt x="4272" y="1448"/>
                    </a:lnTo>
                    <a:lnTo>
                      <a:pt x="4278" y="1448"/>
                    </a:lnTo>
                    <a:lnTo>
                      <a:pt x="4272" y="1454"/>
                    </a:lnTo>
                    <a:lnTo>
                      <a:pt x="4272" y="1454"/>
                    </a:lnTo>
                    <a:lnTo>
                      <a:pt x="4272" y="1460"/>
                    </a:lnTo>
                    <a:lnTo>
                      <a:pt x="4272" y="1460"/>
                    </a:lnTo>
                    <a:lnTo>
                      <a:pt x="4272" y="1460"/>
                    </a:lnTo>
                    <a:lnTo>
                      <a:pt x="4272" y="1460"/>
                    </a:lnTo>
                    <a:lnTo>
                      <a:pt x="4272" y="1460"/>
                    </a:lnTo>
                    <a:lnTo>
                      <a:pt x="4272" y="1466"/>
                    </a:lnTo>
                    <a:lnTo>
                      <a:pt x="4272" y="1466"/>
                    </a:lnTo>
                    <a:lnTo>
                      <a:pt x="4272" y="1466"/>
                    </a:lnTo>
                    <a:lnTo>
                      <a:pt x="4272" y="1472"/>
                    </a:lnTo>
                    <a:lnTo>
                      <a:pt x="4272" y="1472"/>
                    </a:lnTo>
                    <a:lnTo>
                      <a:pt x="4266" y="1478"/>
                    </a:lnTo>
                    <a:lnTo>
                      <a:pt x="4266" y="1478"/>
                    </a:lnTo>
                    <a:lnTo>
                      <a:pt x="4266" y="1478"/>
                    </a:lnTo>
                    <a:lnTo>
                      <a:pt x="4266" y="1478"/>
                    </a:lnTo>
                    <a:lnTo>
                      <a:pt x="4266" y="1478"/>
                    </a:lnTo>
                    <a:lnTo>
                      <a:pt x="4266" y="1478"/>
                    </a:lnTo>
                    <a:lnTo>
                      <a:pt x="4260" y="1478"/>
                    </a:lnTo>
                    <a:lnTo>
                      <a:pt x="4260" y="1484"/>
                    </a:lnTo>
                    <a:lnTo>
                      <a:pt x="4260" y="1484"/>
                    </a:lnTo>
                    <a:lnTo>
                      <a:pt x="4260" y="1478"/>
                    </a:lnTo>
                    <a:lnTo>
                      <a:pt x="4260" y="1478"/>
                    </a:lnTo>
                    <a:lnTo>
                      <a:pt x="4254" y="1472"/>
                    </a:lnTo>
                    <a:lnTo>
                      <a:pt x="4254" y="1472"/>
                    </a:lnTo>
                    <a:lnTo>
                      <a:pt x="4254" y="1472"/>
                    </a:lnTo>
                    <a:lnTo>
                      <a:pt x="4254" y="1472"/>
                    </a:lnTo>
                    <a:lnTo>
                      <a:pt x="4254" y="1472"/>
                    </a:lnTo>
                    <a:lnTo>
                      <a:pt x="4254" y="1466"/>
                    </a:lnTo>
                    <a:lnTo>
                      <a:pt x="4254" y="1466"/>
                    </a:lnTo>
                    <a:lnTo>
                      <a:pt x="4254" y="1466"/>
                    </a:lnTo>
                    <a:lnTo>
                      <a:pt x="4254" y="1466"/>
                    </a:lnTo>
                    <a:lnTo>
                      <a:pt x="4254" y="1460"/>
                    </a:lnTo>
                    <a:lnTo>
                      <a:pt x="4254" y="1460"/>
                    </a:lnTo>
                    <a:lnTo>
                      <a:pt x="4254" y="1460"/>
                    </a:lnTo>
                    <a:lnTo>
                      <a:pt x="4254" y="1454"/>
                    </a:lnTo>
                    <a:lnTo>
                      <a:pt x="4254" y="1454"/>
                    </a:lnTo>
                    <a:lnTo>
                      <a:pt x="4254" y="1448"/>
                    </a:lnTo>
                    <a:lnTo>
                      <a:pt x="4254" y="1448"/>
                    </a:lnTo>
                    <a:lnTo>
                      <a:pt x="4254" y="1448"/>
                    </a:lnTo>
                    <a:lnTo>
                      <a:pt x="4254" y="1441"/>
                    </a:lnTo>
                    <a:lnTo>
                      <a:pt x="4254" y="1441"/>
                    </a:lnTo>
                    <a:lnTo>
                      <a:pt x="4254" y="1441"/>
                    </a:lnTo>
                    <a:lnTo>
                      <a:pt x="4254" y="1441"/>
                    </a:lnTo>
                    <a:lnTo>
                      <a:pt x="4254" y="1435"/>
                    </a:lnTo>
                    <a:lnTo>
                      <a:pt x="4254" y="1435"/>
                    </a:lnTo>
                    <a:lnTo>
                      <a:pt x="4254" y="1435"/>
                    </a:lnTo>
                    <a:lnTo>
                      <a:pt x="4254" y="1429"/>
                    </a:lnTo>
                    <a:lnTo>
                      <a:pt x="4254" y="1429"/>
                    </a:lnTo>
                    <a:lnTo>
                      <a:pt x="4254" y="1429"/>
                    </a:lnTo>
                    <a:lnTo>
                      <a:pt x="4254" y="1423"/>
                    </a:lnTo>
                    <a:lnTo>
                      <a:pt x="4254" y="1423"/>
                    </a:lnTo>
                    <a:lnTo>
                      <a:pt x="4254" y="1417"/>
                    </a:lnTo>
                    <a:lnTo>
                      <a:pt x="4254" y="1417"/>
                    </a:lnTo>
                    <a:lnTo>
                      <a:pt x="4254" y="1417"/>
                    </a:lnTo>
                    <a:lnTo>
                      <a:pt x="4254" y="1417"/>
                    </a:lnTo>
                    <a:lnTo>
                      <a:pt x="4254" y="1411"/>
                    </a:lnTo>
                    <a:lnTo>
                      <a:pt x="4254" y="1411"/>
                    </a:lnTo>
                    <a:lnTo>
                      <a:pt x="4260" y="1411"/>
                    </a:lnTo>
                    <a:lnTo>
                      <a:pt x="4260" y="1411"/>
                    </a:lnTo>
                    <a:lnTo>
                      <a:pt x="4260" y="1411"/>
                    </a:lnTo>
                    <a:lnTo>
                      <a:pt x="4260" y="1405"/>
                    </a:lnTo>
                    <a:lnTo>
                      <a:pt x="4260" y="1405"/>
                    </a:lnTo>
                    <a:lnTo>
                      <a:pt x="4260" y="1405"/>
                    </a:lnTo>
                    <a:lnTo>
                      <a:pt x="4260" y="1405"/>
                    </a:lnTo>
                    <a:lnTo>
                      <a:pt x="4260" y="1405"/>
                    </a:lnTo>
                    <a:lnTo>
                      <a:pt x="4260" y="1399"/>
                    </a:lnTo>
                    <a:lnTo>
                      <a:pt x="4260" y="1399"/>
                    </a:lnTo>
                    <a:lnTo>
                      <a:pt x="4260" y="1399"/>
                    </a:lnTo>
                    <a:lnTo>
                      <a:pt x="4266" y="1399"/>
                    </a:lnTo>
                    <a:lnTo>
                      <a:pt x="4266" y="1399"/>
                    </a:lnTo>
                    <a:lnTo>
                      <a:pt x="4266" y="1399"/>
                    </a:lnTo>
                    <a:lnTo>
                      <a:pt x="4266" y="1399"/>
                    </a:lnTo>
                    <a:lnTo>
                      <a:pt x="4266" y="1393"/>
                    </a:lnTo>
                    <a:lnTo>
                      <a:pt x="4266" y="1393"/>
                    </a:lnTo>
                    <a:lnTo>
                      <a:pt x="4266" y="1393"/>
                    </a:lnTo>
                    <a:lnTo>
                      <a:pt x="4266" y="1393"/>
                    </a:lnTo>
                    <a:lnTo>
                      <a:pt x="4266" y="1393"/>
                    </a:lnTo>
                    <a:lnTo>
                      <a:pt x="4266" y="1386"/>
                    </a:lnTo>
                    <a:lnTo>
                      <a:pt x="4266" y="1386"/>
                    </a:lnTo>
                    <a:lnTo>
                      <a:pt x="4266" y="1386"/>
                    </a:lnTo>
                    <a:lnTo>
                      <a:pt x="4260" y="1386"/>
                    </a:lnTo>
                    <a:lnTo>
                      <a:pt x="4260" y="1386"/>
                    </a:lnTo>
                    <a:lnTo>
                      <a:pt x="4260" y="1386"/>
                    </a:lnTo>
                    <a:lnTo>
                      <a:pt x="4266" y="1380"/>
                    </a:lnTo>
                    <a:lnTo>
                      <a:pt x="4266" y="1386"/>
                    </a:lnTo>
                    <a:lnTo>
                      <a:pt x="4266" y="1380"/>
                    </a:lnTo>
                    <a:lnTo>
                      <a:pt x="4266" y="1380"/>
                    </a:lnTo>
                    <a:lnTo>
                      <a:pt x="4266" y="1380"/>
                    </a:lnTo>
                    <a:lnTo>
                      <a:pt x="4266" y="1380"/>
                    </a:lnTo>
                    <a:lnTo>
                      <a:pt x="4266" y="1380"/>
                    </a:lnTo>
                    <a:lnTo>
                      <a:pt x="4266" y="1374"/>
                    </a:lnTo>
                    <a:lnTo>
                      <a:pt x="4272" y="1374"/>
                    </a:lnTo>
                    <a:lnTo>
                      <a:pt x="4266" y="1374"/>
                    </a:lnTo>
                    <a:lnTo>
                      <a:pt x="4272" y="1374"/>
                    </a:lnTo>
                    <a:lnTo>
                      <a:pt x="4272" y="1374"/>
                    </a:lnTo>
                    <a:lnTo>
                      <a:pt x="4278" y="1374"/>
                    </a:lnTo>
                    <a:lnTo>
                      <a:pt x="4284" y="1368"/>
                    </a:lnTo>
                    <a:lnTo>
                      <a:pt x="4290" y="1368"/>
                    </a:lnTo>
                    <a:lnTo>
                      <a:pt x="4303" y="1362"/>
                    </a:lnTo>
                    <a:moveTo>
                      <a:pt x="3222" y="2437"/>
                    </a:moveTo>
                    <a:lnTo>
                      <a:pt x="3222" y="2437"/>
                    </a:lnTo>
                    <a:lnTo>
                      <a:pt x="3222" y="2437"/>
                    </a:lnTo>
                    <a:lnTo>
                      <a:pt x="3210" y="2443"/>
                    </a:lnTo>
                    <a:lnTo>
                      <a:pt x="3210" y="2443"/>
                    </a:lnTo>
                    <a:lnTo>
                      <a:pt x="3210" y="2443"/>
                    </a:lnTo>
                    <a:lnTo>
                      <a:pt x="3210" y="2443"/>
                    </a:lnTo>
                    <a:lnTo>
                      <a:pt x="3210" y="2443"/>
                    </a:lnTo>
                    <a:lnTo>
                      <a:pt x="3216" y="2437"/>
                    </a:lnTo>
                    <a:lnTo>
                      <a:pt x="3216" y="2437"/>
                    </a:lnTo>
                    <a:lnTo>
                      <a:pt x="3222" y="2437"/>
                    </a:lnTo>
                    <a:lnTo>
                      <a:pt x="3222" y="2437"/>
                    </a:lnTo>
                    <a:lnTo>
                      <a:pt x="3228" y="2437"/>
                    </a:lnTo>
                    <a:lnTo>
                      <a:pt x="3228" y="2437"/>
                    </a:lnTo>
                    <a:lnTo>
                      <a:pt x="3228" y="2437"/>
                    </a:lnTo>
                    <a:lnTo>
                      <a:pt x="3228" y="2431"/>
                    </a:lnTo>
                    <a:lnTo>
                      <a:pt x="3228" y="2437"/>
                    </a:lnTo>
                    <a:lnTo>
                      <a:pt x="3235" y="2437"/>
                    </a:lnTo>
                    <a:lnTo>
                      <a:pt x="3228" y="2437"/>
                    </a:lnTo>
                    <a:lnTo>
                      <a:pt x="3228" y="2437"/>
                    </a:lnTo>
                    <a:lnTo>
                      <a:pt x="3228" y="2437"/>
                    </a:lnTo>
                    <a:lnTo>
                      <a:pt x="3222" y="2437"/>
                    </a:lnTo>
                    <a:moveTo>
                      <a:pt x="3161" y="2480"/>
                    </a:moveTo>
                    <a:lnTo>
                      <a:pt x="3161" y="2480"/>
                    </a:lnTo>
                    <a:lnTo>
                      <a:pt x="3161" y="2480"/>
                    </a:lnTo>
                    <a:lnTo>
                      <a:pt x="3161" y="2474"/>
                    </a:lnTo>
                    <a:lnTo>
                      <a:pt x="3161" y="2474"/>
                    </a:lnTo>
                    <a:lnTo>
                      <a:pt x="3161" y="2474"/>
                    </a:lnTo>
                    <a:lnTo>
                      <a:pt x="3161" y="2474"/>
                    </a:lnTo>
                    <a:lnTo>
                      <a:pt x="3155" y="2474"/>
                    </a:lnTo>
                    <a:lnTo>
                      <a:pt x="3155" y="2467"/>
                    </a:lnTo>
                    <a:lnTo>
                      <a:pt x="3155" y="2467"/>
                    </a:lnTo>
                    <a:lnTo>
                      <a:pt x="3155" y="2467"/>
                    </a:lnTo>
                    <a:lnTo>
                      <a:pt x="3155" y="2467"/>
                    </a:lnTo>
                    <a:lnTo>
                      <a:pt x="3155" y="2467"/>
                    </a:lnTo>
                    <a:lnTo>
                      <a:pt x="3161" y="2474"/>
                    </a:lnTo>
                    <a:lnTo>
                      <a:pt x="3161" y="2474"/>
                    </a:lnTo>
                    <a:lnTo>
                      <a:pt x="3161" y="2474"/>
                    </a:lnTo>
                    <a:lnTo>
                      <a:pt x="3161" y="2480"/>
                    </a:lnTo>
                    <a:lnTo>
                      <a:pt x="3161" y="2486"/>
                    </a:lnTo>
                    <a:lnTo>
                      <a:pt x="3161" y="2486"/>
                    </a:lnTo>
                    <a:lnTo>
                      <a:pt x="3161" y="2492"/>
                    </a:lnTo>
                    <a:lnTo>
                      <a:pt x="3161" y="2492"/>
                    </a:lnTo>
                    <a:lnTo>
                      <a:pt x="3155" y="2498"/>
                    </a:lnTo>
                    <a:lnTo>
                      <a:pt x="3155" y="2504"/>
                    </a:lnTo>
                    <a:lnTo>
                      <a:pt x="3155" y="2510"/>
                    </a:lnTo>
                    <a:lnTo>
                      <a:pt x="3149" y="2510"/>
                    </a:lnTo>
                    <a:lnTo>
                      <a:pt x="3155" y="2510"/>
                    </a:lnTo>
                    <a:lnTo>
                      <a:pt x="3155" y="2510"/>
                    </a:lnTo>
                    <a:lnTo>
                      <a:pt x="3155" y="2504"/>
                    </a:lnTo>
                    <a:lnTo>
                      <a:pt x="3155" y="2504"/>
                    </a:lnTo>
                    <a:lnTo>
                      <a:pt x="3155" y="2498"/>
                    </a:lnTo>
                    <a:lnTo>
                      <a:pt x="3155" y="2498"/>
                    </a:lnTo>
                    <a:lnTo>
                      <a:pt x="3155" y="2498"/>
                    </a:lnTo>
                    <a:lnTo>
                      <a:pt x="3155" y="2492"/>
                    </a:lnTo>
                    <a:lnTo>
                      <a:pt x="3161" y="2492"/>
                    </a:lnTo>
                    <a:lnTo>
                      <a:pt x="3161" y="2486"/>
                    </a:lnTo>
                    <a:lnTo>
                      <a:pt x="3161" y="2486"/>
                    </a:lnTo>
                    <a:lnTo>
                      <a:pt x="3161" y="2486"/>
                    </a:lnTo>
                    <a:lnTo>
                      <a:pt x="3161" y="2486"/>
                    </a:lnTo>
                    <a:lnTo>
                      <a:pt x="3161" y="2480"/>
                    </a:lnTo>
                    <a:moveTo>
                      <a:pt x="3582" y="1069"/>
                    </a:moveTo>
                    <a:lnTo>
                      <a:pt x="3582" y="1069"/>
                    </a:lnTo>
                    <a:lnTo>
                      <a:pt x="3582" y="1069"/>
                    </a:lnTo>
                    <a:lnTo>
                      <a:pt x="3582" y="1069"/>
                    </a:lnTo>
                    <a:lnTo>
                      <a:pt x="3582" y="1069"/>
                    </a:lnTo>
                    <a:lnTo>
                      <a:pt x="3582" y="1075"/>
                    </a:lnTo>
                    <a:lnTo>
                      <a:pt x="3582" y="1075"/>
                    </a:lnTo>
                    <a:lnTo>
                      <a:pt x="3582" y="1075"/>
                    </a:lnTo>
                    <a:lnTo>
                      <a:pt x="3576" y="1075"/>
                    </a:lnTo>
                    <a:lnTo>
                      <a:pt x="3576" y="1075"/>
                    </a:lnTo>
                    <a:lnTo>
                      <a:pt x="3582" y="1069"/>
                    </a:lnTo>
                    <a:moveTo>
                      <a:pt x="4699" y="519"/>
                    </a:moveTo>
                    <a:lnTo>
                      <a:pt x="4699" y="519"/>
                    </a:lnTo>
                    <a:lnTo>
                      <a:pt x="4699" y="519"/>
                    </a:lnTo>
                    <a:lnTo>
                      <a:pt x="4699" y="525"/>
                    </a:lnTo>
                    <a:lnTo>
                      <a:pt x="4693" y="519"/>
                    </a:lnTo>
                    <a:lnTo>
                      <a:pt x="4693" y="519"/>
                    </a:lnTo>
                    <a:lnTo>
                      <a:pt x="4699" y="519"/>
                    </a:lnTo>
                    <a:lnTo>
                      <a:pt x="4699" y="519"/>
                    </a:lnTo>
                    <a:lnTo>
                      <a:pt x="4699" y="519"/>
                    </a:lnTo>
                    <a:lnTo>
                      <a:pt x="4699" y="519"/>
                    </a:lnTo>
                    <a:lnTo>
                      <a:pt x="4699" y="519"/>
                    </a:lnTo>
                    <a:lnTo>
                      <a:pt x="4699" y="519"/>
                    </a:lnTo>
                    <a:moveTo>
                      <a:pt x="3564" y="2467"/>
                    </a:moveTo>
                    <a:lnTo>
                      <a:pt x="3570" y="2467"/>
                    </a:lnTo>
                    <a:lnTo>
                      <a:pt x="3570" y="2461"/>
                    </a:lnTo>
                    <a:lnTo>
                      <a:pt x="3570" y="2461"/>
                    </a:lnTo>
                    <a:lnTo>
                      <a:pt x="3576" y="2455"/>
                    </a:lnTo>
                    <a:lnTo>
                      <a:pt x="3576" y="2461"/>
                    </a:lnTo>
                    <a:lnTo>
                      <a:pt x="3570" y="2461"/>
                    </a:lnTo>
                    <a:lnTo>
                      <a:pt x="3570" y="2467"/>
                    </a:lnTo>
                    <a:lnTo>
                      <a:pt x="3570" y="2467"/>
                    </a:lnTo>
                    <a:lnTo>
                      <a:pt x="3564" y="2467"/>
                    </a:lnTo>
                    <a:lnTo>
                      <a:pt x="3558" y="2474"/>
                    </a:lnTo>
                    <a:lnTo>
                      <a:pt x="3558" y="2474"/>
                    </a:lnTo>
                    <a:lnTo>
                      <a:pt x="3552" y="2480"/>
                    </a:lnTo>
                    <a:lnTo>
                      <a:pt x="3546" y="2480"/>
                    </a:lnTo>
                    <a:lnTo>
                      <a:pt x="3540" y="2480"/>
                    </a:lnTo>
                    <a:lnTo>
                      <a:pt x="3540" y="2480"/>
                    </a:lnTo>
                    <a:lnTo>
                      <a:pt x="3540" y="2480"/>
                    </a:lnTo>
                    <a:lnTo>
                      <a:pt x="3540" y="2480"/>
                    </a:lnTo>
                    <a:lnTo>
                      <a:pt x="3540" y="2480"/>
                    </a:lnTo>
                    <a:lnTo>
                      <a:pt x="3540" y="2480"/>
                    </a:lnTo>
                    <a:lnTo>
                      <a:pt x="3546" y="2480"/>
                    </a:lnTo>
                    <a:lnTo>
                      <a:pt x="3546" y="2480"/>
                    </a:lnTo>
                    <a:lnTo>
                      <a:pt x="3546" y="2480"/>
                    </a:lnTo>
                    <a:lnTo>
                      <a:pt x="3546" y="2480"/>
                    </a:lnTo>
                    <a:lnTo>
                      <a:pt x="3552" y="2480"/>
                    </a:lnTo>
                    <a:lnTo>
                      <a:pt x="3552" y="2474"/>
                    </a:lnTo>
                    <a:lnTo>
                      <a:pt x="3552" y="2474"/>
                    </a:lnTo>
                    <a:lnTo>
                      <a:pt x="3558" y="2474"/>
                    </a:lnTo>
                    <a:lnTo>
                      <a:pt x="3558" y="2474"/>
                    </a:lnTo>
                    <a:lnTo>
                      <a:pt x="3564" y="2467"/>
                    </a:lnTo>
                    <a:lnTo>
                      <a:pt x="3564" y="2467"/>
                    </a:lnTo>
                    <a:moveTo>
                      <a:pt x="1483" y="1637"/>
                    </a:moveTo>
                    <a:lnTo>
                      <a:pt x="1489" y="1637"/>
                    </a:lnTo>
                    <a:lnTo>
                      <a:pt x="1489" y="1637"/>
                    </a:lnTo>
                    <a:lnTo>
                      <a:pt x="1501" y="1637"/>
                    </a:lnTo>
                    <a:lnTo>
                      <a:pt x="1501" y="1637"/>
                    </a:lnTo>
                    <a:lnTo>
                      <a:pt x="1507" y="1637"/>
                    </a:lnTo>
                    <a:lnTo>
                      <a:pt x="1514" y="1637"/>
                    </a:lnTo>
                    <a:lnTo>
                      <a:pt x="1520" y="1637"/>
                    </a:lnTo>
                    <a:lnTo>
                      <a:pt x="1526" y="1637"/>
                    </a:lnTo>
                    <a:lnTo>
                      <a:pt x="1532" y="1637"/>
                    </a:lnTo>
                    <a:lnTo>
                      <a:pt x="1556" y="1643"/>
                    </a:lnTo>
                    <a:lnTo>
                      <a:pt x="1556" y="1643"/>
                    </a:lnTo>
                    <a:lnTo>
                      <a:pt x="1562" y="1643"/>
                    </a:lnTo>
                    <a:lnTo>
                      <a:pt x="1562" y="1643"/>
                    </a:lnTo>
                    <a:lnTo>
                      <a:pt x="1575" y="1643"/>
                    </a:lnTo>
                    <a:lnTo>
                      <a:pt x="1575" y="1643"/>
                    </a:lnTo>
                    <a:lnTo>
                      <a:pt x="1581" y="1643"/>
                    </a:lnTo>
                    <a:lnTo>
                      <a:pt x="1581" y="1643"/>
                    </a:lnTo>
                    <a:lnTo>
                      <a:pt x="1581" y="1643"/>
                    </a:lnTo>
                    <a:lnTo>
                      <a:pt x="1599" y="1649"/>
                    </a:lnTo>
                    <a:lnTo>
                      <a:pt x="1599" y="1649"/>
                    </a:lnTo>
                    <a:lnTo>
                      <a:pt x="1605" y="1649"/>
                    </a:lnTo>
                    <a:lnTo>
                      <a:pt x="1611" y="1649"/>
                    </a:lnTo>
                    <a:lnTo>
                      <a:pt x="1611" y="1649"/>
                    </a:lnTo>
                    <a:lnTo>
                      <a:pt x="1617" y="1649"/>
                    </a:lnTo>
                    <a:lnTo>
                      <a:pt x="1623" y="1649"/>
                    </a:lnTo>
                    <a:lnTo>
                      <a:pt x="1636" y="1649"/>
                    </a:lnTo>
                    <a:lnTo>
                      <a:pt x="1654" y="1649"/>
                    </a:lnTo>
                    <a:lnTo>
                      <a:pt x="1654" y="1649"/>
                    </a:lnTo>
                    <a:lnTo>
                      <a:pt x="1666" y="1655"/>
                    </a:lnTo>
                    <a:lnTo>
                      <a:pt x="1666" y="1655"/>
                    </a:lnTo>
                    <a:lnTo>
                      <a:pt x="1672" y="1655"/>
                    </a:lnTo>
                    <a:lnTo>
                      <a:pt x="1678" y="1655"/>
                    </a:lnTo>
                    <a:lnTo>
                      <a:pt x="1678" y="1655"/>
                    </a:lnTo>
                    <a:lnTo>
                      <a:pt x="1678" y="1655"/>
                    </a:lnTo>
                    <a:lnTo>
                      <a:pt x="1684" y="1655"/>
                    </a:lnTo>
                    <a:lnTo>
                      <a:pt x="1684" y="1655"/>
                    </a:lnTo>
                    <a:lnTo>
                      <a:pt x="1691" y="1655"/>
                    </a:lnTo>
                    <a:lnTo>
                      <a:pt x="1691" y="1655"/>
                    </a:lnTo>
                    <a:lnTo>
                      <a:pt x="1709" y="1655"/>
                    </a:lnTo>
                    <a:lnTo>
                      <a:pt x="1715" y="1655"/>
                    </a:lnTo>
                    <a:lnTo>
                      <a:pt x="1739" y="1661"/>
                    </a:lnTo>
                    <a:lnTo>
                      <a:pt x="1758" y="1661"/>
                    </a:lnTo>
                    <a:lnTo>
                      <a:pt x="1764" y="1661"/>
                    </a:lnTo>
                    <a:lnTo>
                      <a:pt x="1776" y="1661"/>
                    </a:lnTo>
                    <a:lnTo>
                      <a:pt x="1782" y="1661"/>
                    </a:lnTo>
                    <a:lnTo>
                      <a:pt x="1782" y="1661"/>
                    </a:lnTo>
                    <a:lnTo>
                      <a:pt x="1788" y="1661"/>
                    </a:lnTo>
                    <a:lnTo>
                      <a:pt x="1794" y="1661"/>
                    </a:lnTo>
                    <a:lnTo>
                      <a:pt x="1794" y="1661"/>
                    </a:lnTo>
                    <a:lnTo>
                      <a:pt x="1807" y="1661"/>
                    </a:lnTo>
                    <a:lnTo>
                      <a:pt x="1800" y="1673"/>
                    </a:lnTo>
                    <a:lnTo>
                      <a:pt x="1800" y="1698"/>
                    </a:lnTo>
                    <a:lnTo>
                      <a:pt x="1800" y="1704"/>
                    </a:lnTo>
                    <a:lnTo>
                      <a:pt x="1800" y="1710"/>
                    </a:lnTo>
                    <a:lnTo>
                      <a:pt x="1800" y="1716"/>
                    </a:lnTo>
                    <a:lnTo>
                      <a:pt x="1800" y="1722"/>
                    </a:lnTo>
                    <a:lnTo>
                      <a:pt x="1794" y="1722"/>
                    </a:lnTo>
                    <a:lnTo>
                      <a:pt x="1794" y="1741"/>
                    </a:lnTo>
                    <a:lnTo>
                      <a:pt x="1794" y="1771"/>
                    </a:lnTo>
                    <a:lnTo>
                      <a:pt x="1788" y="1796"/>
                    </a:lnTo>
                    <a:lnTo>
                      <a:pt x="1788" y="1802"/>
                    </a:lnTo>
                    <a:lnTo>
                      <a:pt x="1788" y="1802"/>
                    </a:lnTo>
                    <a:lnTo>
                      <a:pt x="1788" y="1802"/>
                    </a:lnTo>
                    <a:lnTo>
                      <a:pt x="1782" y="1869"/>
                    </a:lnTo>
                    <a:lnTo>
                      <a:pt x="1782" y="1869"/>
                    </a:lnTo>
                    <a:lnTo>
                      <a:pt x="1782" y="1875"/>
                    </a:lnTo>
                    <a:lnTo>
                      <a:pt x="1782" y="1881"/>
                    </a:lnTo>
                    <a:lnTo>
                      <a:pt x="1782" y="1881"/>
                    </a:lnTo>
                    <a:lnTo>
                      <a:pt x="1782" y="1881"/>
                    </a:lnTo>
                    <a:lnTo>
                      <a:pt x="1782" y="1881"/>
                    </a:lnTo>
                    <a:lnTo>
                      <a:pt x="1782" y="1906"/>
                    </a:lnTo>
                    <a:lnTo>
                      <a:pt x="1782" y="1912"/>
                    </a:lnTo>
                    <a:lnTo>
                      <a:pt x="1782" y="1924"/>
                    </a:lnTo>
                    <a:lnTo>
                      <a:pt x="1782" y="1930"/>
                    </a:lnTo>
                    <a:lnTo>
                      <a:pt x="1782" y="1936"/>
                    </a:lnTo>
                    <a:lnTo>
                      <a:pt x="1782" y="1936"/>
                    </a:lnTo>
                    <a:lnTo>
                      <a:pt x="1776" y="1961"/>
                    </a:lnTo>
                    <a:lnTo>
                      <a:pt x="1776" y="1967"/>
                    </a:lnTo>
                    <a:lnTo>
                      <a:pt x="1776" y="1967"/>
                    </a:lnTo>
                    <a:lnTo>
                      <a:pt x="1776" y="1967"/>
                    </a:lnTo>
                    <a:lnTo>
                      <a:pt x="1776" y="1967"/>
                    </a:lnTo>
                    <a:lnTo>
                      <a:pt x="1776" y="1973"/>
                    </a:lnTo>
                    <a:lnTo>
                      <a:pt x="1776" y="1979"/>
                    </a:lnTo>
                    <a:lnTo>
                      <a:pt x="1776" y="1979"/>
                    </a:lnTo>
                    <a:lnTo>
                      <a:pt x="1776" y="1979"/>
                    </a:lnTo>
                    <a:lnTo>
                      <a:pt x="1776" y="2003"/>
                    </a:lnTo>
                    <a:lnTo>
                      <a:pt x="1776" y="2003"/>
                    </a:lnTo>
                    <a:lnTo>
                      <a:pt x="1776" y="2003"/>
                    </a:lnTo>
                    <a:lnTo>
                      <a:pt x="1776" y="2003"/>
                    </a:lnTo>
                    <a:lnTo>
                      <a:pt x="1776" y="2009"/>
                    </a:lnTo>
                    <a:lnTo>
                      <a:pt x="1776" y="2009"/>
                    </a:lnTo>
                    <a:lnTo>
                      <a:pt x="1776" y="2009"/>
                    </a:lnTo>
                    <a:lnTo>
                      <a:pt x="1776" y="2015"/>
                    </a:lnTo>
                    <a:lnTo>
                      <a:pt x="1776" y="2015"/>
                    </a:lnTo>
                    <a:lnTo>
                      <a:pt x="1770" y="2022"/>
                    </a:lnTo>
                    <a:lnTo>
                      <a:pt x="1770" y="2022"/>
                    </a:lnTo>
                    <a:lnTo>
                      <a:pt x="1770" y="2028"/>
                    </a:lnTo>
                    <a:lnTo>
                      <a:pt x="1770" y="2034"/>
                    </a:lnTo>
                    <a:lnTo>
                      <a:pt x="1770" y="2040"/>
                    </a:lnTo>
                    <a:lnTo>
                      <a:pt x="1770" y="2046"/>
                    </a:lnTo>
                    <a:lnTo>
                      <a:pt x="1770" y="2052"/>
                    </a:lnTo>
                    <a:lnTo>
                      <a:pt x="1770" y="2052"/>
                    </a:lnTo>
                    <a:lnTo>
                      <a:pt x="1770" y="2052"/>
                    </a:lnTo>
                    <a:lnTo>
                      <a:pt x="1770" y="2052"/>
                    </a:lnTo>
                    <a:lnTo>
                      <a:pt x="1770" y="2052"/>
                    </a:lnTo>
                    <a:lnTo>
                      <a:pt x="1770" y="2058"/>
                    </a:lnTo>
                    <a:lnTo>
                      <a:pt x="1770" y="2083"/>
                    </a:lnTo>
                    <a:lnTo>
                      <a:pt x="1764" y="2089"/>
                    </a:lnTo>
                    <a:lnTo>
                      <a:pt x="1764" y="2095"/>
                    </a:lnTo>
                    <a:lnTo>
                      <a:pt x="1764" y="2095"/>
                    </a:lnTo>
                    <a:lnTo>
                      <a:pt x="1764" y="2101"/>
                    </a:lnTo>
                    <a:lnTo>
                      <a:pt x="1764" y="2119"/>
                    </a:lnTo>
                    <a:lnTo>
                      <a:pt x="1764" y="2125"/>
                    </a:lnTo>
                    <a:lnTo>
                      <a:pt x="1764" y="2132"/>
                    </a:lnTo>
                    <a:lnTo>
                      <a:pt x="1764" y="2138"/>
                    </a:lnTo>
                    <a:lnTo>
                      <a:pt x="1764" y="2138"/>
                    </a:lnTo>
                    <a:lnTo>
                      <a:pt x="1764" y="2144"/>
                    </a:lnTo>
                    <a:lnTo>
                      <a:pt x="1764" y="2144"/>
                    </a:lnTo>
                    <a:lnTo>
                      <a:pt x="1764" y="2144"/>
                    </a:lnTo>
                    <a:lnTo>
                      <a:pt x="1764" y="2144"/>
                    </a:lnTo>
                    <a:lnTo>
                      <a:pt x="1764" y="2150"/>
                    </a:lnTo>
                    <a:lnTo>
                      <a:pt x="1764" y="2150"/>
                    </a:lnTo>
                    <a:lnTo>
                      <a:pt x="1758" y="2162"/>
                    </a:lnTo>
                    <a:lnTo>
                      <a:pt x="1758" y="2162"/>
                    </a:lnTo>
                    <a:lnTo>
                      <a:pt x="1758" y="2168"/>
                    </a:lnTo>
                    <a:lnTo>
                      <a:pt x="1758" y="2168"/>
                    </a:lnTo>
                    <a:lnTo>
                      <a:pt x="1758" y="2174"/>
                    </a:lnTo>
                    <a:lnTo>
                      <a:pt x="1758" y="2223"/>
                    </a:lnTo>
                    <a:lnTo>
                      <a:pt x="1758" y="2229"/>
                    </a:lnTo>
                    <a:lnTo>
                      <a:pt x="1752" y="2241"/>
                    </a:lnTo>
                    <a:lnTo>
                      <a:pt x="1752" y="2241"/>
                    </a:lnTo>
                    <a:lnTo>
                      <a:pt x="1733" y="2241"/>
                    </a:lnTo>
                    <a:lnTo>
                      <a:pt x="1733" y="2241"/>
                    </a:lnTo>
                    <a:lnTo>
                      <a:pt x="1727" y="2241"/>
                    </a:lnTo>
                    <a:lnTo>
                      <a:pt x="1703" y="2235"/>
                    </a:lnTo>
                    <a:lnTo>
                      <a:pt x="1691" y="2235"/>
                    </a:lnTo>
                    <a:lnTo>
                      <a:pt x="1678" y="2235"/>
                    </a:lnTo>
                    <a:lnTo>
                      <a:pt x="1666" y="2235"/>
                    </a:lnTo>
                    <a:lnTo>
                      <a:pt x="1660" y="2235"/>
                    </a:lnTo>
                    <a:lnTo>
                      <a:pt x="1636" y="2235"/>
                    </a:lnTo>
                    <a:lnTo>
                      <a:pt x="1630" y="2229"/>
                    </a:lnTo>
                    <a:lnTo>
                      <a:pt x="1611" y="2229"/>
                    </a:lnTo>
                    <a:lnTo>
                      <a:pt x="1599" y="2229"/>
                    </a:lnTo>
                    <a:lnTo>
                      <a:pt x="1587" y="2229"/>
                    </a:lnTo>
                    <a:lnTo>
                      <a:pt x="1587" y="2229"/>
                    </a:lnTo>
                    <a:lnTo>
                      <a:pt x="1581" y="2229"/>
                    </a:lnTo>
                    <a:lnTo>
                      <a:pt x="1581" y="2229"/>
                    </a:lnTo>
                    <a:lnTo>
                      <a:pt x="1575" y="2229"/>
                    </a:lnTo>
                    <a:lnTo>
                      <a:pt x="1556" y="2223"/>
                    </a:lnTo>
                    <a:lnTo>
                      <a:pt x="1556" y="2223"/>
                    </a:lnTo>
                    <a:lnTo>
                      <a:pt x="1556" y="2223"/>
                    </a:lnTo>
                    <a:lnTo>
                      <a:pt x="1550" y="2223"/>
                    </a:lnTo>
                    <a:lnTo>
                      <a:pt x="1544" y="2223"/>
                    </a:lnTo>
                    <a:lnTo>
                      <a:pt x="1532" y="2223"/>
                    </a:lnTo>
                    <a:lnTo>
                      <a:pt x="1526" y="2223"/>
                    </a:lnTo>
                    <a:lnTo>
                      <a:pt x="1514" y="2223"/>
                    </a:lnTo>
                    <a:lnTo>
                      <a:pt x="1495" y="2217"/>
                    </a:lnTo>
                    <a:lnTo>
                      <a:pt x="1495" y="2217"/>
                    </a:lnTo>
                    <a:lnTo>
                      <a:pt x="1483" y="2217"/>
                    </a:lnTo>
                    <a:lnTo>
                      <a:pt x="1483" y="2217"/>
                    </a:lnTo>
                    <a:lnTo>
                      <a:pt x="1477" y="2217"/>
                    </a:lnTo>
                    <a:lnTo>
                      <a:pt x="1459" y="2217"/>
                    </a:lnTo>
                    <a:lnTo>
                      <a:pt x="1453" y="2211"/>
                    </a:lnTo>
                    <a:lnTo>
                      <a:pt x="1453" y="2211"/>
                    </a:lnTo>
                    <a:lnTo>
                      <a:pt x="1440" y="2211"/>
                    </a:lnTo>
                    <a:lnTo>
                      <a:pt x="1434" y="2211"/>
                    </a:lnTo>
                    <a:lnTo>
                      <a:pt x="1428" y="2211"/>
                    </a:lnTo>
                    <a:lnTo>
                      <a:pt x="1428" y="2211"/>
                    </a:lnTo>
                    <a:lnTo>
                      <a:pt x="1422" y="2211"/>
                    </a:lnTo>
                    <a:lnTo>
                      <a:pt x="1416" y="2211"/>
                    </a:lnTo>
                    <a:lnTo>
                      <a:pt x="1410" y="2211"/>
                    </a:lnTo>
                    <a:lnTo>
                      <a:pt x="1410" y="2211"/>
                    </a:lnTo>
                    <a:lnTo>
                      <a:pt x="1410" y="2211"/>
                    </a:lnTo>
                    <a:lnTo>
                      <a:pt x="1410" y="2211"/>
                    </a:lnTo>
                    <a:lnTo>
                      <a:pt x="1404" y="2211"/>
                    </a:lnTo>
                    <a:lnTo>
                      <a:pt x="1404" y="2211"/>
                    </a:lnTo>
                    <a:lnTo>
                      <a:pt x="1410" y="2211"/>
                    </a:lnTo>
                    <a:lnTo>
                      <a:pt x="1410" y="2211"/>
                    </a:lnTo>
                    <a:lnTo>
                      <a:pt x="1410" y="2211"/>
                    </a:lnTo>
                    <a:lnTo>
                      <a:pt x="1410" y="2211"/>
                    </a:lnTo>
                    <a:lnTo>
                      <a:pt x="1410" y="2217"/>
                    </a:lnTo>
                    <a:lnTo>
                      <a:pt x="1410" y="2217"/>
                    </a:lnTo>
                    <a:lnTo>
                      <a:pt x="1410" y="2217"/>
                    </a:lnTo>
                    <a:lnTo>
                      <a:pt x="1410" y="2217"/>
                    </a:lnTo>
                    <a:lnTo>
                      <a:pt x="1410" y="2217"/>
                    </a:lnTo>
                    <a:lnTo>
                      <a:pt x="1410" y="2217"/>
                    </a:lnTo>
                    <a:lnTo>
                      <a:pt x="1410" y="2217"/>
                    </a:lnTo>
                    <a:lnTo>
                      <a:pt x="1410" y="2217"/>
                    </a:lnTo>
                    <a:lnTo>
                      <a:pt x="1410" y="2217"/>
                    </a:lnTo>
                    <a:lnTo>
                      <a:pt x="1404" y="2217"/>
                    </a:lnTo>
                    <a:lnTo>
                      <a:pt x="1404" y="2223"/>
                    </a:lnTo>
                    <a:lnTo>
                      <a:pt x="1404" y="2223"/>
                    </a:lnTo>
                    <a:lnTo>
                      <a:pt x="1404" y="2223"/>
                    </a:lnTo>
                    <a:lnTo>
                      <a:pt x="1404" y="2223"/>
                    </a:lnTo>
                    <a:lnTo>
                      <a:pt x="1404" y="2223"/>
                    </a:lnTo>
                    <a:lnTo>
                      <a:pt x="1404" y="2223"/>
                    </a:lnTo>
                    <a:lnTo>
                      <a:pt x="1404" y="2223"/>
                    </a:lnTo>
                    <a:lnTo>
                      <a:pt x="1410" y="2229"/>
                    </a:lnTo>
                    <a:lnTo>
                      <a:pt x="1410" y="2229"/>
                    </a:lnTo>
                    <a:lnTo>
                      <a:pt x="1410" y="2229"/>
                    </a:lnTo>
                    <a:lnTo>
                      <a:pt x="1410" y="2229"/>
                    </a:lnTo>
                    <a:lnTo>
                      <a:pt x="1410" y="2229"/>
                    </a:lnTo>
                    <a:lnTo>
                      <a:pt x="1410" y="2229"/>
                    </a:lnTo>
                    <a:lnTo>
                      <a:pt x="1410" y="2229"/>
                    </a:lnTo>
                    <a:lnTo>
                      <a:pt x="1410" y="2229"/>
                    </a:lnTo>
                    <a:lnTo>
                      <a:pt x="1416" y="2235"/>
                    </a:lnTo>
                    <a:lnTo>
                      <a:pt x="1416" y="2235"/>
                    </a:lnTo>
                    <a:lnTo>
                      <a:pt x="1416" y="2235"/>
                    </a:lnTo>
                    <a:lnTo>
                      <a:pt x="1410" y="2235"/>
                    </a:lnTo>
                    <a:lnTo>
                      <a:pt x="1392" y="2235"/>
                    </a:lnTo>
                    <a:lnTo>
                      <a:pt x="1367" y="2229"/>
                    </a:lnTo>
                    <a:lnTo>
                      <a:pt x="1355" y="2229"/>
                    </a:lnTo>
                    <a:lnTo>
                      <a:pt x="1343" y="2229"/>
                    </a:lnTo>
                    <a:lnTo>
                      <a:pt x="1331" y="2223"/>
                    </a:lnTo>
                    <a:lnTo>
                      <a:pt x="1324" y="2223"/>
                    </a:lnTo>
                    <a:lnTo>
                      <a:pt x="1288" y="2223"/>
                    </a:lnTo>
                    <a:lnTo>
                      <a:pt x="1288" y="2217"/>
                    </a:lnTo>
                    <a:lnTo>
                      <a:pt x="1251" y="2217"/>
                    </a:lnTo>
                    <a:lnTo>
                      <a:pt x="1251" y="2235"/>
                    </a:lnTo>
                    <a:lnTo>
                      <a:pt x="1251" y="2248"/>
                    </a:lnTo>
                    <a:lnTo>
                      <a:pt x="1245" y="2266"/>
                    </a:lnTo>
                    <a:lnTo>
                      <a:pt x="1196" y="2260"/>
                    </a:lnTo>
                    <a:lnTo>
                      <a:pt x="1190" y="2260"/>
                    </a:lnTo>
                    <a:lnTo>
                      <a:pt x="1184" y="2260"/>
                    </a:lnTo>
                    <a:lnTo>
                      <a:pt x="1166" y="2260"/>
                    </a:lnTo>
                    <a:lnTo>
                      <a:pt x="1166" y="2241"/>
                    </a:lnTo>
                    <a:lnTo>
                      <a:pt x="1166" y="2235"/>
                    </a:lnTo>
                    <a:lnTo>
                      <a:pt x="1166" y="2223"/>
                    </a:lnTo>
                    <a:lnTo>
                      <a:pt x="1172" y="2205"/>
                    </a:lnTo>
                    <a:lnTo>
                      <a:pt x="1172" y="2199"/>
                    </a:lnTo>
                    <a:lnTo>
                      <a:pt x="1172" y="2199"/>
                    </a:lnTo>
                    <a:lnTo>
                      <a:pt x="1172" y="2193"/>
                    </a:lnTo>
                    <a:lnTo>
                      <a:pt x="1172" y="2180"/>
                    </a:lnTo>
                    <a:lnTo>
                      <a:pt x="1178" y="2174"/>
                    </a:lnTo>
                    <a:lnTo>
                      <a:pt x="1178" y="2168"/>
                    </a:lnTo>
                    <a:lnTo>
                      <a:pt x="1184" y="2132"/>
                    </a:lnTo>
                    <a:lnTo>
                      <a:pt x="1184" y="2101"/>
                    </a:lnTo>
                    <a:lnTo>
                      <a:pt x="1190" y="2089"/>
                    </a:lnTo>
                    <a:lnTo>
                      <a:pt x="1190" y="2058"/>
                    </a:lnTo>
                    <a:lnTo>
                      <a:pt x="1190" y="2052"/>
                    </a:lnTo>
                    <a:lnTo>
                      <a:pt x="1190" y="2040"/>
                    </a:lnTo>
                    <a:lnTo>
                      <a:pt x="1196" y="2040"/>
                    </a:lnTo>
                    <a:lnTo>
                      <a:pt x="1196" y="2022"/>
                    </a:lnTo>
                    <a:lnTo>
                      <a:pt x="1196" y="2022"/>
                    </a:lnTo>
                    <a:lnTo>
                      <a:pt x="1196" y="2015"/>
                    </a:lnTo>
                    <a:lnTo>
                      <a:pt x="1202" y="1991"/>
                    </a:lnTo>
                    <a:lnTo>
                      <a:pt x="1202" y="1979"/>
                    </a:lnTo>
                    <a:lnTo>
                      <a:pt x="1202" y="1967"/>
                    </a:lnTo>
                    <a:lnTo>
                      <a:pt x="1208" y="1948"/>
                    </a:lnTo>
                    <a:lnTo>
                      <a:pt x="1215" y="1893"/>
                    </a:lnTo>
                    <a:lnTo>
                      <a:pt x="1221" y="1863"/>
                    </a:lnTo>
                    <a:lnTo>
                      <a:pt x="1221" y="1863"/>
                    </a:lnTo>
                    <a:lnTo>
                      <a:pt x="1221" y="1857"/>
                    </a:lnTo>
                    <a:lnTo>
                      <a:pt x="1221" y="1857"/>
                    </a:lnTo>
                    <a:lnTo>
                      <a:pt x="1221" y="1857"/>
                    </a:lnTo>
                    <a:lnTo>
                      <a:pt x="1221" y="1838"/>
                    </a:lnTo>
                    <a:lnTo>
                      <a:pt x="1227" y="1808"/>
                    </a:lnTo>
                    <a:lnTo>
                      <a:pt x="1227" y="1796"/>
                    </a:lnTo>
                    <a:lnTo>
                      <a:pt x="1233" y="1771"/>
                    </a:lnTo>
                    <a:lnTo>
                      <a:pt x="1233" y="1765"/>
                    </a:lnTo>
                    <a:lnTo>
                      <a:pt x="1239" y="1735"/>
                    </a:lnTo>
                    <a:lnTo>
                      <a:pt x="1239" y="1728"/>
                    </a:lnTo>
                    <a:lnTo>
                      <a:pt x="1239" y="1722"/>
                    </a:lnTo>
                    <a:lnTo>
                      <a:pt x="1239" y="1704"/>
                    </a:lnTo>
                    <a:lnTo>
                      <a:pt x="1239" y="1698"/>
                    </a:lnTo>
                    <a:lnTo>
                      <a:pt x="1245" y="1661"/>
                    </a:lnTo>
                    <a:lnTo>
                      <a:pt x="1251" y="1619"/>
                    </a:lnTo>
                    <a:lnTo>
                      <a:pt x="1257" y="1606"/>
                    </a:lnTo>
                    <a:lnTo>
                      <a:pt x="1263" y="1606"/>
                    </a:lnTo>
                    <a:lnTo>
                      <a:pt x="1282" y="1606"/>
                    </a:lnTo>
                    <a:lnTo>
                      <a:pt x="1294" y="1612"/>
                    </a:lnTo>
                    <a:lnTo>
                      <a:pt x="1306" y="1612"/>
                    </a:lnTo>
                    <a:lnTo>
                      <a:pt x="1312" y="1612"/>
                    </a:lnTo>
                    <a:lnTo>
                      <a:pt x="1312" y="1612"/>
                    </a:lnTo>
                    <a:lnTo>
                      <a:pt x="1318" y="1612"/>
                    </a:lnTo>
                    <a:lnTo>
                      <a:pt x="1318" y="1612"/>
                    </a:lnTo>
                    <a:lnTo>
                      <a:pt x="1318" y="1612"/>
                    </a:lnTo>
                    <a:lnTo>
                      <a:pt x="1324" y="1612"/>
                    </a:lnTo>
                    <a:lnTo>
                      <a:pt x="1331" y="1619"/>
                    </a:lnTo>
                    <a:lnTo>
                      <a:pt x="1331" y="1619"/>
                    </a:lnTo>
                    <a:lnTo>
                      <a:pt x="1343" y="1619"/>
                    </a:lnTo>
                    <a:lnTo>
                      <a:pt x="1349" y="1619"/>
                    </a:lnTo>
                    <a:lnTo>
                      <a:pt x="1361" y="1619"/>
                    </a:lnTo>
                    <a:lnTo>
                      <a:pt x="1361" y="1619"/>
                    </a:lnTo>
                    <a:lnTo>
                      <a:pt x="1361" y="1619"/>
                    </a:lnTo>
                    <a:lnTo>
                      <a:pt x="1367" y="1619"/>
                    </a:lnTo>
                    <a:lnTo>
                      <a:pt x="1373" y="1619"/>
                    </a:lnTo>
                    <a:lnTo>
                      <a:pt x="1373" y="1619"/>
                    </a:lnTo>
                    <a:lnTo>
                      <a:pt x="1379" y="1625"/>
                    </a:lnTo>
                    <a:lnTo>
                      <a:pt x="1385" y="1625"/>
                    </a:lnTo>
                    <a:lnTo>
                      <a:pt x="1385" y="1625"/>
                    </a:lnTo>
                    <a:lnTo>
                      <a:pt x="1385" y="1625"/>
                    </a:lnTo>
                    <a:lnTo>
                      <a:pt x="1398" y="1625"/>
                    </a:lnTo>
                    <a:lnTo>
                      <a:pt x="1398" y="1625"/>
                    </a:lnTo>
                    <a:lnTo>
                      <a:pt x="1398" y="1625"/>
                    </a:lnTo>
                    <a:lnTo>
                      <a:pt x="1404" y="1625"/>
                    </a:lnTo>
                    <a:lnTo>
                      <a:pt x="1404" y="1625"/>
                    </a:lnTo>
                    <a:lnTo>
                      <a:pt x="1416" y="1625"/>
                    </a:lnTo>
                    <a:lnTo>
                      <a:pt x="1422" y="1625"/>
                    </a:lnTo>
                    <a:lnTo>
                      <a:pt x="1422" y="1625"/>
                    </a:lnTo>
                    <a:lnTo>
                      <a:pt x="1422" y="1631"/>
                    </a:lnTo>
                    <a:lnTo>
                      <a:pt x="1434" y="1631"/>
                    </a:lnTo>
                    <a:lnTo>
                      <a:pt x="1440" y="1631"/>
                    </a:lnTo>
                    <a:lnTo>
                      <a:pt x="1453" y="1631"/>
                    </a:lnTo>
                    <a:lnTo>
                      <a:pt x="1453" y="1631"/>
                    </a:lnTo>
                    <a:lnTo>
                      <a:pt x="1465" y="1631"/>
                    </a:lnTo>
                    <a:lnTo>
                      <a:pt x="1471" y="1631"/>
                    </a:lnTo>
                    <a:lnTo>
                      <a:pt x="1471" y="1631"/>
                    </a:lnTo>
                    <a:lnTo>
                      <a:pt x="1471" y="1631"/>
                    </a:lnTo>
                    <a:lnTo>
                      <a:pt x="1471" y="1631"/>
                    </a:lnTo>
                    <a:lnTo>
                      <a:pt x="1471" y="1631"/>
                    </a:lnTo>
                    <a:lnTo>
                      <a:pt x="1483" y="1637"/>
                    </a:lnTo>
                    <a:lnTo>
                      <a:pt x="1483" y="1637"/>
                    </a:lnTo>
                    <a:moveTo>
                      <a:pt x="4596" y="880"/>
                    </a:moveTo>
                    <a:lnTo>
                      <a:pt x="4602" y="880"/>
                    </a:lnTo>
                    <a:lnTo>
                      <a:pt x="4602" y="873"/>
                    </a:lnTo>
                    <a:lnTo>
                      <a:pt x="4602" y="873"/>
                    </a:lnTo>
                    <a:lnTo>
                      <a:pt x="4602" y="873"/>
                    </a:lnTo>
                    <a:lnTo>
                      <a:pt x="4608" y="873"/>
                    </a:lnTo>
                    <a:lnTo>
                      <a:pt x="4608" y="873"/>
                    </a:lnTo>
                    <a:lnTo>
                      <a:pt x="4608" y="873"/>
                    </a:lnTo>
                    <a:lnTo>
                      <a:pt x="4608" y="880"/>
                    </a:lnTo>
                    <a:lnTo>
                      <a:pt x="4608" y="880"/>
                    </a:lnTo>
                    <a:lnTo>
                      <a:pt x="4608" y="880"/>
                    </a:lnTo>
                    <a:lnTo>
                      <a:pt x="4608" y="880"/>
                    </a:lnTo>
                    <a:lnTo>
                      <a:pt x="4608" y="880"/>
                    </a:lnTo>
                    <a:lnTo>
                      <a:pt x="4608" y="880"/>
                    </a:lnTo>
                    <a:lnTo>
                      <a:pt x="4614" y="880"/>
                    </a:lnTo>
                    <a:lnTo>
                      <a:pt x="4614" y="880"/>
                    </a:lnTo>
                    <a:lnTo>
                      <a:pt x="4614" y="886"/>
                    </a:lnTo>
                    <a:lnTo>
                      <a:pt x="4614" y="886"/>
                    </a:lnTo>
                    <a:lnTo>
                      <a:pt x="4614" y="880"/>
                    </a:lnTo>
                    <a:lnTo>
                      <a:pt x="4614" y="880"/>
                    </a:lnTo>
                    <a:lnTo>
                      <a:pt x="4614" y="880"/>
                    </a:lnTo>
                    <a:lnTo>
                      <a:pt x="4620" y="880"/>
                    </a:lnTo>
                    <a:lnTo>
                      <a:pt x="4620" y="880"/>
                    </a:lnTo>
                    <a:lnTo>
                      <a:pt x="4620" y="886"/>
                    </a:lnTo>
                    <a:lnTo>
                      <a:pt x="4620" y="886"/>
                    </a:lnTo>
                    <a:lnTo>
                      <a:pt x="4620" y="886"/>
                    </a:lnTo>
                    <a:lnTo>
                      <a:pt x="4620" y="886"/>
                    </a:lnTo>
                    <a:lnTo>
                      <a:pt x="4614" y="886"/>
                    </a:lnTo>
                    <a:lnTo>
                      <a:pt x="4614" y="886"/>
                    </a:lnTo>
                    <a:lnTo>
                      <a:pt x="4608" y="892"/>
                    </a:lnTo>
                    <a:lnTo>
                      <a:pt x="4596" y="892"/>
                    </a:lnTo>
                    <a:lnTo>
                      <a:pt x="4596" y="892"/>
                    </a:lnTo>
                    <a:lnTo>
                      <a:pt x="4596" y="898"/>
                    </a:lnTo>
                    <a:lnTo>
                      <a:pt x="4596" y="898"/>
                    </a:lnTo>
                    <a:lnTo>
                      <a:pt x="4596" y="898"/>
                    </a:lnTo>
                    <a:lnTo>
                      <a:pt x="4596" y="898"/>
                    </a:lnTo>
                    <a:lnTo>
                      <a:pt x="4596" y="898"/>
                    </a:lnTo>
                    <a:lnTo>
                      <a:pt x="4596" y="898"/>
                    </a:lnTo>
                    <a:lnTo>
                      <a:pt x="4589" y="898"/>
                    </a:lnTo>
                    <a:lnTo>
                      <a:pt x="4589" y="898"/>
                    </a:lnTo>
                    <a:lnTo>
                      <a:pt x="4589" y="898"/>
                    </a:lnTo>
                    <a:lnTo>
                      <a:pt x="4589" y="892"/>
                    </a:lnTo>
                    <a:lnTo>
                      <a:pt x="4589" y="892"/>
                    </a:lnTo>
                    <a:lnTo>
                      <a:pt x="4589" y="892"/>
                    </a:lnTo>
                    <a:lnTo>
                      <a:pt x="4589" y="892"/>
                    </a:lnTo>
                    <a:lnTo>
                      <a:pt x="4589" y="892"/>
                    </a:lnTo>
                    <a:lnTo>
                      <a:pt x="4589" y="892"/>
                    </a:lnTo>
                    <a:lnTo>
                      <a:pt x="4596" y="886"/>
                    </a:lnTo>
                    <a:lnTo>
                      <a:pt x="4596" y="886"/>
                    </a:lnTo>
                    <a:lnTo>
                      <a:pt x="4596" y="886"/>
                    </a:lnTo>
                    <a:lnTo>
                      <a:pt x="4596" y="886"/>
                    </a:lnTo>
                    <a:lnTo>
                      <a:pt x="4596" y="880"/>
                    </a:lnTo>
                    <a:moveTo>
                      <a:pt x="3003" y="397"/>
                    </a:moveTo>
                    <a:lnTo>
                      <a:pt x="3003" y="397"/>
                    </a:lnTo>
                    <a:lnTo>
                      <a:pt x="2997" y="397"/>
                    </a:lnTo>
                    <a:lnTo>
                      <a:pt x="2997" y="397"/>
                    </a:lnTo>
                    <a:lnTo>
                      <a:pt x="2997" y="403"/>
                    </a:lnTo>
                    <a:lnTo>
                      <a:pt x="2990" y="403"/>
                    </a:lnTo>
                    <a:lnTo>
                      <a:pt x="2990" y="403"/>
                    </a:lnTo>
                    <a:lnTo>
                      <a:pt x="2997" y="403"/>
                    </a:lnTo>
                    <a:lnTo>
                      <a:pt x="2997" y="403"/>
                    </a:lnTo>
                    <a:lnTo>
                      <a:pt x="2997" y="403"/>
                    </a:lnTo>
                    <a:lnTo>
                      <a:pt x="2997" y="403"/>
                    </a:lnTo>
                    <a:lnTo>
                      <a:pt x="2990" y="409"/>
                    </a:lnTo>
                    <a:lnTo>
                      <a:pt x="2990" y="409"/>
                    </a:lnTo>
                    <a:lnTo>
                      <a:pt x="2990" y="409"/>
                    </a:lnTo>
                    <a:lnTo>
                      <a:pt x="2984" y="409"/>
                    </a:lnTo>
                    <a:lnTo>
                      <a:pt x="2984" y="409"/>
                    </a:lnTo>
                    <a:lnTo>
                      <a:pt x="2984" y="415"/>
                    </a:lnTo>
                    <a:lnTo>
                      <a:pt x="2978" y="415"/>
                    </a:lnTo>
                    <a:lnTo>
                      <a:pt x="2978" y="415"/>
                    </a:lnTo>
                    <a:lnTo>
                      <a:pt x="2978" y="409"/>
                    </a:lnTo>
                    <a:lnTo>
                      <a:pt x="2972" y="409"/>
                    </a:lnTo>
                    <a:lnTo>
                      <a:pt x="2972" y="409"/>
                    </a:lnTo>
                    <a:lnTo>
                      <a:pt x="2972" y="409"/>
                    </a:lnTo>
                    <a:lnTo>
                      <a:pt x="2972" y="409"/>
                    </a:lnTo>
                    <a:lnTo>
                      <a:pt x="2972" y="409"/>
                    </a:lnTo>
                    <a:lnTo>
                      <a:pt x="2972" y="403"/>
                    </a:lnTo>
                    <a:lnTo>
                      <a:pt x="2972" y="403"/>
                    </a:lnTo>
                    <a:lnTo>
                      <a:pt x="2972" y="403"/>
                    </a:lnTo>
                    <a:lnTo>
                      <a:pt x="2978" y="403"/>
                    </a:lnTo>
                    <a:lnTo>
                      <a:pt x="2984" y="397"/>
                    </a:lnTo>
                    <a:lnTo>
                      <a:pt x="2990" y="391"/>
                    </a:lnTo>
                    <a:lnTo>
                      <a:pt x="2990" y="391"/>
                    </a:lnTo>
                    <a:lnTo>
                      <a:pt x="2997" y="391"/>
                    </a:lnTo>
                    <a:lnTo>
                      <a:pt x="2997" y="391"/>
                    </a:lnTo>
                    <a:lnTo>
                      <a:pt x="2997" y="391"/>
                    </a:lnTo>
                    <a:lnTo>
                      <a:pt x="2997" y="391"/>
                    </a:lnTo>
                    <a:lnTo>
                      <a:pt x="2997" y="391"/>
                    </a:lnTo>
                    <a:lnTo>
                      <a:pt x="2997" y="385"/>
                    </a:lnTo>
                    <a:lnTo>
                      <a:pt x="3003" y="385"/>
                    </a:lnTo>
                    <a:lnTo>
                      <a:pt x="3003" y="385"/>
                    </a:lnTo>
                    <a:lnTo>
                      <a:pt x="3009" y="385"/>
                    </a:lnTo>
                    <a:lnTo>
                      <a:pt x="3009" y="385"/>
                    </a:lnTo>
                    <a:lnTo>
                      <a:pt x="3009" y="379"/>
                    </a:lnTo>
                    <a:lnTo>
                      <a:pt x="3009" y="379"/>
                    </a:lnTo>
                    <a:lnTo>
                      <a:pt x="3009" y="379"/>
                    </a:lnTo>
                    <a:lnTo>
                      <a:pt x="3015" y="379"/>
                    </a:lnTo>
                    <a:lnTo>
                      <a:pt x="3015" y="379"/>
                    </a:lnTo>
                    <a:lnTo>
                      <a:pt x="3015" y="379"/>
                    </a:lnTo>
                    <a:lnTo>
                      <a:pt x="3015" y="379"/>
                    </a:lnTo>
                    <a:lnTo>
                      <a:pt x="3015" y="373"/>
                    </a:lnTo>
                    <a:lnTo>
                      <a:pt x="3015" y="373"/>
                    </a:lnTo>
                    <a:lnTo>
                      <a:pt x="3015" y="373"/>
                    </a:lnTo>
                    <a:lnTo>
                      <a:pt x="3021" y="373"/>
                    </a:lnTo>
                    <a:lnTo>
                      <a:pt x="3021" y="373"/>
                    </a:lnTo>
                    <a:lnTo>
                      <a:pt x="3027" y="373"/>
                    </a:lnTo>
                    <a:lnTo>
                      <a:pt x="3027" y="373"/>
                    </a:lnTo>
                    <a:lnTo>
                      <a:pt x="3027" y="367"/>
                    </a:lnTo>
                    <a:lnTo>
                      <a:pt x="3027" y="367"/>
                    </a:lnTo>
                    <a:lnTo>
                      <a:pt x="3033" y="367"/>
                    </a:lnTo>
                    <a:lnTo>
                      <a:pt x="3033" y="367"/>
                    </a:lnTo>
                    <a:lnTo>
                      <a:pt x="3033" y="367"/>
                    </a:lnTo>
                    <a:lnTo>
                      <a:pt x="3033" y="373"/>
                    </a:lnTo>
                    <a:lnTo>
                      <a:pt x="3033" y="373"/>
                    </a:lnTo>
                    <a:lnTo>
                      <a:pt x="3033" y="373"/>
                    </a:lnTo>
                    <a:lnTo>
                      <a:pt x="3027" y="373"/>
                    </a:lnTo>
                    <a:lnTo>
                      <a:pt x="3027" y="373"/>
                    </a:lnTo>
                    <a:lnTo>
                      <a:pt x="3027" y="373"/>
                    </a:lnTo>
                    <a:lnTo>
                      <a:pt x="3027" y="373"/>
                    </a:lnTo>
                    <a:lnTo>
                      <a:pt x="3021" y="379"/>
                    </a:lnTo>
                    <a:lnTo>
                      <a:pt x="3021" y="379"/>
                    </a:lnTo>
                    <a:lnTo>
                      <a:pt x="3021" y="379"/>
                    </a:lnTo>
                    <a:lnTo>
                      <a:pt x="3021" y="385"/>
                    </a:lnTo>
                    <a:lnTo>
                      <a:pt x="3021" y="385"/>
                    </a:lnTo>
                    <a:lnTo>
                      <a:pt x="3015" y="391"/>
                    </a:lnTo>
                    <a:lnTo>
                      <a:pt x="3015" y="391"/>
                    </a:lnTo>
                    <a:lnTo>
                      <a:pt x="3009" y="391"/>
                    </a:lnTo>
                    <a:lnTo>
                      <a:pt x="3009" y="391"/>
                    </a:lnTo>
                    <a:lnTo>
                      <a:pt x="3003" y="397"/>
                    </a:lnTo>
                    <a:lnTo>
                      <a:pt x="3003" y="397"/>
                    </a:lnTo>
                    <a:moveTo>
                      <a:pt x="4278" y="538"/>
                    </a:moveTo>
                    <a:lnTo>
                      <a:pt x="4284" y="531"/>
                    </a:lnTo>
                    <a:lnTo>
                      <a:pt x="4284" y="531"/>
                    </a:lnTo>
                    <a:lnTo>
                      <a:pt x="4296" y="531"/>
                    </a:lnTo>
                    <a:lnTo>
                      <a:pt x="4296" y="531"/>
                    </a:lnTo>
                    <a:lnTo>
                      <a:pt x="4303" y="531"/>
                    </a:lnTo>
                    <a:lnTo>
                      <a:pt x="4303" y="531"/>
                    </a:lnTo>
                    <a:lnTo>
                      <a:pt x="4309" y="531"/>
                    </a:lnTo>
                    <a:lnTo>
                      <a:pt x="4309" y="525"/>
                    </a:lnTo>
                    <a:lnTo>
                      <a:pt x="4315" y="525"/>
                    </a:lnTo>
                    <a:lnTo>
                      <a:pt x="4321" y="525"/>
                    </a:lnTo>
                    <a:lnTo>
                      <a:pt x="4333" y="525"/>
                    </a:lnTo>
                    <a:lnTo>
                      <a:pt x="4339" y="519"/>
                    </a:lnTo>
                    <a:lnTo>
                      <a:pt x="4339" y="519"/>
                    </a:lnTo>
                    <a:lnTo>
                      <a:pt x="4339" y="519"/>
                    </a:lnTo>
                    <a:lnTo>
                      <a:pt x="4345" y="519"/>
                    </a:lnTo>
                    <a:lnTo>
                      <a:pt x="4345" y="519"/>
                    </a:lnTo>
                    <a:lnTo>
                      <a:pt x="4351" y="519"/>
                    </a:lnTo>
                    <a:lnTo>
                      <a:pt x="4358" y="519"/>
                    </a:lnTo>
                    <a:lnTo>
                      <a:pt x="4358" y="519"/>
                    </a:lnTo>
                    <a:lnTo>
                      <a:pt x="4358" y="513"/>
                    </a:lnTo>
                    <a:lnTo>
                      <a:pt x="4364" y="513"/>
                    </a:lnTo>
                    <a:lnTo>
                      <a:pt x="4370" y="513"/>
                    </a:lnTo>
                    <a:lnTo>
                      <a:pt x="4376" y="513"/>
                    </a:lnTo>
                    <a:lnTo>
                      <a:pt x="4382" y="513"/>
                    </a:lnTo>
                    <a:lnTo>
                      <a:pt x="4382" y="513"/>
                    </a:lnTo>
                    <a:lnTo>
                      <a:pt x="4382" y="513"/>
                    </a:lnTo>
                    <a:lnTo>
                      <a:pt x="4388" y="513"/>
                    </a:lnTo>
                    <a:lnTo>
                      <a:pt x="4388" y="507"/>
                    </a:lnTo>
                    <a:lnTo>
                      <a:pt x="4388" y="507"/>
                    </a:lnTo>
                    <a:lnTo>
                      <a:pt x="4400" y="507"/>
                    </a:lnTo>
                    <a:lnTo>
                      <a:pt x="4406" y="507"/>
                    </a:lnTo>
                    <a:lnTo>
                      <a:pt x="4412" y="501"/>
                    </a:lnTo>
                    <a:lnTo>
                      <a:pt x="4419" y="501"/>
                    </a:lnTo>
                    <a:lnTo>
                      <a:pt x="4425" y="501"/>
                    </a:lnTo>
                    <a:lnTo>
                      <a:pt x="4425" y="501"/>
                    </a:lnTo>
                    <a:lnTo>
                      <a:pt x="4425" y="501"/>
                    </a:lnTo>
                    <a:lnTo>
                      <a:pt x="4425" y="501"/>
                    </a:lnTo>
                    <a:lnTo>
                      <a:pt x="4425" y="501"/>
                    </a:lnTo>
                    <a:lnTo>
                      <a:pt x="4425" y="501"/>
                    </a:lnTo>
                    <a:lnTo>
                      <a:pt x="4425" y="501"/>
                    </a:lnTo>
                    <a:lnTo>
                      <a:pt x="4419" y="501"/>
                    </a:lnTo>
                    <a:lnTo>
                      <a:pt x="4419" y="501"/>
                    </a:lnTo>
                    <a:lnTo>
                      <a:pt x="4419" y="501"/>
                    </a:lnTo>
                    <a:lnTo>
                      <a:pt x="4419" y="501"/>
                    </a:lnTo>
                    <a:lnTo>
                      <a:pt x="4419" y="507"/>
                    </a:lnTo>
                    <a:lnTo>
                      <a:pt x="4425" y="507"/>
                    </a:lnTo>
                    <a:lnTo>
                      <a:pt x="4425" y="507"/>
                    </a:lnTo>
                    <a:lnTo>
                      <a:pt x="4425" y="507"/>
                    </a:lnTo>
                    <a:lnTo>
                      <a:pt x="4425" y="507"/>
                    </a:lnTo>
                    <a:lnTo>
                      <a:pt x="4425" y="507"/>
                    </a:lnTo>
                    <a:lnTo>
                      <a:pt x="4425" y="507"/>
                    </a:lnTo>
                    <a:lnTo>
                      <a:pt x="4425" y="513"/>
                    </a:lnTo>
                    <a:lnTo>
                      <a:pt x="4425" y="513"/>
                    </a:lnTo>
                    <a:lnTo>
                      <a:pt x="4425" y="513"/>
                    </a:lnTo>
                    <a:lnTo>
                      <a:pt x="4425" y="513"/>
                    </a:lnTo>
                    <a:lnTo>
                      <a:pt x="4425" y="513"/>
                    </a:lnTo>
                    <a:lnTo>
                      <a:pt x="4425" y="513"/>
                    </a:lnTo>
                    <a:lnTo>
                      <a:pt x="4425" y="513"/>
                    </a:lnTo>
                    <a:lnTo>
                      <a:pt x="4425" y="513"/>
                    </a:lnTo>
                    <a:lnTo>
                      <a:pt x="4425" y="513"/>
                    </a:lnTo>
                    <a:lnTo>
                      <a:pt x="4425" y="519"/>
                    </a:lnTo>
                    <a:lnTo>
                      <a:pt x="4425" y="519"/>
                    </a:lnTo>
                    <a:lnTo>
                      <a:pt x="4425" y="519"/>
                    </a:lnTo>
                    <a:lnTo>
                      <a:pt x="4425" y="519"/>
                    </a:lnTo>
                    <a:lnTo>
                      <a:pt x="4425" y="519"/>
                    </a:lnTo>
                    <a:lnTo>
                      <a:pt x="4425" y="525"/>
                    </a:lnTo>
                    <a:lnTo>
                      <a:pt x="4425" y="525"/>
                    </a:lnTo>
                    <a:lnTo>
                      <a:pt x="4425" y="525"/>
                    </a:lnTo>
                    <a:lnTo>
                      <a:pt x="4425" y="525"/>
                    </a:lnTo>
                    <a:lnTo>
                      <a:pt x="4425" y="525"/>
                    </a:lnTo>
                    <a:lnTo>
                      <a:pt x="4425" y="525"/>
                    </a:lnTo>
                    <a:lnTo>
                      <a:pt x="4425" y="525"/>
                    </a:lnTo>
                    <a:lnTo>
                      <a:pt x="4425" y="531"/>
                    </a:lnTo>
                    <a:lnTo>
                      <a:pt x="4419" y="531"/>
                    </a:lnTo>
                    <a:lnTo>
                      <a:pt x="4419" y="531"/>
                    </a:lnTo>
                    <a:lnTo>
                      <a:pt x="4419" y="531"/>
                    </a:lnTo>
                    <a:lnTo>
                      <a:pt x="4419" y="531"/>
                    </a:lnTo>
                    <a:lnTo>
                      <a:pt x="4419" y="531"/>
                    </a:lnTo>
                    <a:lnTo>
                      <a:pt x="4419" y="531"/>
                    </a:lnTo>
                    <a:lnTo>
                      <a:pt x="4425" y="531"/>
                    </a:lnTo>
                    <a:lnTo>
                      <a:pt x="4425" y="538"/>
                    </a:lnTo>
                    <a:lnTo>
                      <a:pt x="4425" y="538"/>
                    </a:lnTo>
                    <a:lnTo>
                      <a:pt x="4425" y="538"/>
                    </a:lnTo>
                    <a:lnTo>
                      <a:pt x="4425" y="538"/>
                    </a:lnTo>
                    <a:lnTo>
                      <a:pt x="4425" y="538"/>
                    </a:lnTo>
                    <a:lnTo>
                      <a:pt x="4425" y="538"/>
                    </a:lnTo>
                    <a:lnTo>
                      <a:pt x="4425" y="538"/>
                    </a:lnTo>
                    <a:lnTo>
                      <a:pt x="4425" y="544"/>
                    </a:lnTo>
                    <a:lnTo>
                      <a:pt x="4431" y="544"/>
                    </a:lnTo>
                    <a:lnTo>
                      <a:pt x="4431" y="544"/>
                    </a:lnTo>
                    <a:lnTo>
                      <a:pt x="4431" y="544"/>
                    </a:lnTo>
                    <a:lnTo>
                      <a:pt x="4431" y="544"/>
                    </a:lnTo>
                    <a:lnTo>
                      <a:pt x="4431" y="544"/>
                    </a:lnTo>
                    <a:lnTo>
                      <a:pt x="4431" y="544"/>
                    </a:lnTo>
                    <a:lnTo>
                      <a:pt x="4431" y="544"/>
                    </a:lnTo>
                    <a:lnTo>
                      <a:pt x="4431" y="544"/>
                    </a:lnTo>
                    <a:lnTo>
                      <a:pt x="4431" y="550"/>
                    </a:lnTo>
                    <a:lnTo>
                      <a:pt x="4431" y="550"/>
                    </a:lnTo>
                    <a:lnTo>
                      <a:pt x="4431" y="550"/>
                    </a:lnTo>
                    <a:lnTo>
                      <a:pt x="4431" y="550"/>
                    </a:lnTo>
                    <a:lnTo>
                      <a:pt x="4431" y="550"/>
                    </a:lnTo>
                    <a:lnTo>
                      <a:pt x="4431" y="550"/>
                    </a:lnTo>
                    <a:lnTo>
                      <a:pt x="4431" y="550"/>
                    </a:lnTo>
                    <a:lnTo>
                      <a:pt x="4431" y="550"/>
                    </a:lnTo>
                    <a:lnTo>
                      <a:pt x="4431" y="550"/>
                    </a:lnTo>
                    <a:lnTo>
                      <a:pt x="4431" y="550"/>
                    </a:lnTo>
                    <a:lnTo>
                      <a:pt x="4431" y="556"/>
                    </a:lnTo>
                    <a:lnTo>
                      <a:pt x="4431" y="556"/>
                    </a:lnTo>
                    <a:lnTo>
                      <a:pt x="4431" y="556"/>
                    </a:lnTo>
                    <a:lnTo>
                      <a:pt x="4431" y="556"/>
                    </a:lnTo>
                    <a:lnTo>
                      <a:pt x="4431" y="556"/>
                    </a:lnTo>
                    <a:lnTo>
                      <a:pt x="4431" y="556"/>
                    </a:lnTo>
                    <a:lnTo>
                      <a:pt x="4431" y="556"/>
                    </a:lnTo>
                    <a:lnTo>
                      <a:pt x="4431" y="556"/>
                    </a:lnTo>
                    <a:lnTo>
                      <a:pt x="4431" y="556"/>
                    </a:lnTo>
                    <a:lnTo>
                      <a:pt x="4431" y="556"/>
                    </a:lnTo>
                    <a:lnTo>
                      <a:pt x="4431" y="556"/>
                    </a:lnTo>
                    <a:lnTo>
                      <a:pt x="4431" y="562"/>
                    </a:lnTo>
                    <a:lnTo>
                      <a:pt x="4431" y="556"/>
                    </a:lnTo>
                    <a:lnTo>
                      <a:pt x="4431" y="562"/>
                    </a:lnTo>
                    <a:lnTo>
                      <a:pt x="4431" y="562"/>
                    </a:lnTo>
                    <a:lnTo>
                      <a:pt x="4431" y="562"/>
                    </a:lnTo>
                    <a:lnTo>
                      <a:pt x="4431" y="562"/>
                    </a:lnTo>
                    <a:lnTo>
                      <a:pt x="4425" y="562"/>
                    </a:lnTo>
                    <a:lnTo>
                      <a:pt x="4425" y="562"/>
                    </a:lnTo>
                    <a:lnTo>
                      <a:pt x="4431" y="562"/>
                    </a:lnTo>
                    <a:lnTo>
                      <a:pt x="4431" y="562"/>
                    </a:lnTo>
                    <a:lnTo>
                      <a:pt x="4425" y="562"/>
                    </a:lnTo>
                    <a:lnTo>
                      <a:pt x="4425" y="568"/>
                    </a:lnTo>
                    <a:lnTo>
                      <a:pt x="4425" y="568"/>
                    </a:lnTo>
                    <a:lnTo>
                      <a:pt x="4425" y="568"/>
                    </a:lnTo>
                    <a:lnTo>
                      <a:pt x="4425" y="568"/>
                    </a:lnTo>
                    <a:lnTo>
                      <a:pt x="4425" y="568"/>
                    </a:lnTo>
                    <a:lnTo>
                      <a:pt x="4425" y="574"/>
                    </a:lnTo>
                    <a:lnTo>
                      <a:pt x="4425" y="574"/>
                    </a:lnTo>
                    <a:lnTo>
                      <a:pt x="4419" y="574"/>
                    </a:lnTo>
                    <a:lnTo>
                      <a:pt x="4419" y="574"/>
                    </a:lnTo>
                    <a:lnTo>
                      <a:pt x="4419" y="574"/>
                    </a:lnTo>
                    <a:lnTo>
                      <a:pt x="4419" y="574"/>
                    </a:lnTo>
                    <a:lnTo>
                      <a:pt x="4419" y="574"/>
                    </a:lnTo>
                    <a:lnTo>
                      <a:pt x="4419" y="574"/>
                    </a:lnTo>
                    <a:lnTo>
                      <a:pt x="4419" y="574"/>
                    </a:lnTo>
                    <a:lnTo>
                      <a:pt x="4419" y="574"/>
                    </a:lnTo>
                    <a:lnTo>
                      <a:pt x="4419" y="580"/>
                    </a:lnTo>
                    <a:lnTo>
                      <a:pt x="4419" y="580"/>
                    </a:lnTo>
                    <a:lnTo>
                      <a:pt x="4419" y="580"/>
                    </a:lnTo>
                    <a:lnTo>
                      <a:pt x="4419" y="580"/>
                    </a:lnTo>
                    <a:lnTo>
                      <a:pt x="4419" y="580"/>
                    </a:lnTo>
                    <a:lnTo>
                      <a:pt x="4419" y="580"/>
                    </a:lnTo>
                    <a:lnTo>
                      <a:pt x="4412" y="580"/>
                    </a:lnTo>
                    <a:lnTo>
                      <a:pt x="4412" y="580"/>
                    </a:lnTo>
                    <a:lnTo>
                      <a:pt x="4412" y="580"/>
                    </a:lnTo>
                    <a:lnTo>
                      <a:pt x="4412" y="580"/>
                    </a:lnTo>
                    <a:lnTo>
                      <a:pt x="4412" y="586"/>
                    </a:lnTo>
                    <a:lnTo>
                      <a:pt x="4412" y="580"/>
                    </a:lnTo>
                    <a:lnTo>
                      <a:pt x="4412" y="580"/>
                    </a:lnTo>
                    <a:lnTo>
                      <a:pt x="4412" y="580"/>
                    </a:lnTo>
                    <a:lnTo>
                      <a:pt x="4412" y="586"/>
                    </a:lnTo>
                    <a:lnTo>
                      <a:pt x="4406" y="586"/>
                    </a:lnTo>
                    <a:lnTo>
                      <a:pt x="4406" y="586"/>
                    </a:lnTo>
                    <a:lnTo>
                      <a:pt x="4406" y="586"/>
                    </a:lnTo>
                    <a:lnTo>
                      <a:pt x="4406" y="586"/>
                    </a:lnTo>
                    <a:lnTo>
                      <a:pt x="4406" y="586"/>
                    </a:lnTo>
                    <a:lnTo>
                      <a:pt x="4406" y="586"/>
                    </a:lnTo>
                    <a:lnTo>
                      <a:pt x="4406" y="586"/>
                    </a:lnTo>
                    <a:lnTo>
                      <a:pt x="4400" y="586"/>
                    </a:lnTo>
                    <a:lnTo>
                      <a:pt x="4400" y="586"/>
                    </a:lnTo>
                    <a:lnTo>
                      <a:pt x="4400" y="586"/>
                    </a:lnTo>
                    <a:lnTo>
                      <a:pt x="4400" y="586"/>
                    </a:lnTo>
                    <a:lnTo>
                      <a:pt x="4400" y="593"/>
                    </a:lnTo>
                    <a:lnTo>
                      <a:pt x="4400" y="593"/>
                    </a:lnTo>
                    <a:lnTo>
                      <a:pt x="4400" y="593"/>
                    </a:lnTo>
                    <a:lnTo>
                      <a:pt x="4400" y="593"/>
                    </a:lnTo>
                    <a:lnTo>
                      <a:pt x="4400" y="593"/>
                    </a:lnTo>
                    <a:lnTo>
                      <a:pt x="4400" y="593"/>
                    </a:lnTo>
                    <a:lnTo>
                      <a:pt x="4400" y="593"/>
                    </a:lnTo>
                    <a:lnTo>
                      <a:pt x="4400" y="593"/>
                    </a:lnTo>
                    <a:lnTo>
                      <a:pt x="4400" y="593"/>
                    </a:lnTo>
                    <a:lnTo>
                      <a:pt x="4400" y="599"/>
                    </a:lnTo>
                    <a:lnTo>
                      <a:pt x="4400" y="599"/>
                    </a:lnTo>
                    <a:lnTo>
                      <a:pt x="4400" y="599"/>
                    </a:lnTo>
                    <a:lnTo>
                      <a:pt x="4400" y="599"/>
                    </a:lnTo>
                    <a:lnTo>
                      <a:pt x="4400" y="599"/>
                    </a:lnTo>
                    <a:lnTo>
                      <a:pt x="4400" y="599"/>
                    </a:lnTo>
                    <a:lnTo>
                      <a:pt x="4400" y="605"/>
                    </a:lnTo>
                    <a:lnTo>
                      <a:pt x="4400" y="605"/>
                    </a:lnTo>
                    <a:lnTo>
                      <a:pt x="4406" y="605"/>
                    </a:lnTo>
                    <a:lnTo>
                      <a:pt x="4406" y="605"/>
                    </a:lnTo>
                    <a:lnTo>
                      <a:pt x="4406" y="605"/>
                    </a:lnTo>
                    <a:lnTo>
                      <a:pt x="4406" y="605"/>
                    </a:lnTo>
                    <a:lnTo>
                      <a:pt x="4406" y="611"/>
                    </a:lnTo>
                    <a:lnTo>
                      <a:pt x="4406" y="611"/>
                    </a:lnTo>
                    <a:lnTo>
                      <a:pt x="4406" y="611"/>
                    </a:lnTo>
                    <a:lnTo>
                      <a:pt x="4406" y="611"/>
                    </a:lnTo>
                    <a:lnTo>
                      <a:pt x="4406" y="611"/>
                    </a:lnTo>
                    <a:lnTo>
                      <a:pt x="4406" y="611"/>
                    </a:lnTo>
                    <a:lnTo>
                      <a:pt x="4406" y="611"/>
                    </a:lnTo>
                    <a:lnTo>
                      <a:pt x="4406" y="611"/>
                    </a:lnTo>
                    <a:lnTo>
                      <a:pt x="4406" y="611"/>
                    </a:lnTo>
                    <a:lnTo>
                      <a:pt x="4406" y="611"/>
                    </a:lnTo>
                    <a:lnTo>
                      <a:pt x="4406" y="617"/>
                    </a:lnTo>
                    <a:lnTo>
                      <a:pt x="4406" y="617"/>
                    </a:lnTo>
                    <a:lnTo>
                      <a:pt x="4406" y="617"/>
                    </a:lnTo>
                    <a:lnTo>
                      <a:pt x="4406" y="617"/>
                    </a:lnTo>
                    <a:lnTo>
                      <a:pt x="4406" y="617"/>
                    </a:lnTo>
                    <a:lnTo>
                      <a:pt x="4406" y="617"/>
                    </a:lnTo>
                    <a:lnTo>
                      <a:pt x="4406" y="617"/>
                    </a:lnTo>
                    <a:lnTo>
                      <a:pt x="4406" y="617"/>
                    </a:lnTo>
                    <a:lnTo>
                      <a:pt x="4406" y="617"/>
                    </a:lnTo>
                    <a:lnTo>
                      <a:pt x="4406" y="623"/>
                    </a:lnTo>
                    <a:lnTo>
                      <a:pt x="4406" y="623"/>
                    </a:lnTo>
                    <a:lnTo>
                      <a:pt x="4406" y="623"/>
                    </a:lnTo>
                    <a:lnTo>
                      <a:pt x="4406" y="623"/>
                    </a:lnTo>
                    <a:lnTo>
                      <a:pt x="4406" y="623"/>
                    </a:lnTo>
                    <a:lnTo>
                      <a:pt x="4406" y="623"/>
                    </a:lnTo>
                    <a:lnTo>
                      <a:pt x="4406" y="623"/>
                    </a:lnTo>
                    <a:lnTo>
                      <a:pt x="4406" y="623"/>
                    </a:lnTo>
                    <a:lnTo>
                      <a:pt x="4406" y="623"/>
                    </a:lnTo>
                    <a:lnTo>
                      <a:pt x="4406" y="623"/>
                    </a:lnTo>
                    <a:lnTo>
                      <a:pt x="4406" y="629"/>
                    </a:lnTo>
                    <a:lnTo>
                      <a:pt x="4406" y="629"/>
                    </a:lnTo>
                    <a:lnTo>
                      <a:pt x="4406" y="629"/>
                    </a:lnTo>
                    <a:lnTo>
                      <a:pt x="4406" y="629"/>
                    </a:lnTo>
                    <a:lnTo>
                      <a:pt x="4406" y="629"/>
                    </a:lnTo>
                    <a:lnTo>
                      <a:pt x="4406" y="629"/>
                    </a:lnTo>
                    <a:lnTo>
                      <a:pt x="4406" y="629"/>
                    </a:lnTo>
                    <a:lnTo>
                      <a:pt x="4406" y="629"/>
                    </a:lnTo>
                    <a:lnTo>
                      <a:pt x="4406" y="629"/>
                    </a:lnTo>
                    <a:lnTo>
                      <a:pt x="4406" y="629"/>
                    </a:lnTo>
                    <a:lnTo>
                      <a:pt x="4406" y="635"/>
                    </a:lnTo>
                    <a:lnTo>
                      <a:pt x="4406" y="635"/>
                    </a:lnTo>
                    <a:lnTo>
                      <a:pt x="4406" y="635"/>
                    </a:lnTo>
                    <a:lnTo>
                      <a:pt x="4406" y="635"/>
                    </a:lnTo>
                    <a:lnTo>
                      <a:pt x="4406" y="635"/>
                    </a:lnTo>
                    <a:lnTo>
                      <a:pt x="4406" y="635"/>
                    </a:lnTo>
                    <a:lnTo>
                      <a:pt x="4406" y="641"/>
                    </a:lnTo>
                    <a:lnTo>
                      <a:pt x="4400" y="641"/>
                    </a:lnTo>
                    <a:lnTo>
                      <a:pt x="4400" y="641"/>
                    </a:lnTo>
                    <a:lnTo>
                      <a:pt x="4406" y="641"/>
                    </a:lnTo>
                    <a:lnTo>
                      <a:pt x="4400" y="641"/>
                    </a:lnTo>
                    <a:lnTo>
                      <a:pt x="4400" y="641"/>
                    </a:lnTo>
                    <a:lnTo>
                      <a:pt x="4400" y="647"/>
                    </a:lnTo>
                    <a:lnTo>
                      <a:pt x="4406" y="647"/>
                    </a:lnTo>
                    <a:lnTo>
                      <a:pt x="4406" y="647"/>
                    </a:lnTo>
                    <a:lnTo>
                      <a:pt x="4406" y="647"/>
                    </a:lnTo>
                    <a:lnTo>
                      <a:pt x="4406" y="647"/>
                    </a:lnTo>
                    <a:lnTo>
                      <a:pt x="4406" y="654"/>
                    </a:lnTo>
                    <a:lnTo>
                      <a:pt x="4400" y="654"/>
                    </a:lnTo>
                    <a:lnTo>
                      <a:pt x="4406" y="654"/>
                    </a:lnTo>
                    <a:lnTo>
                      <a:pt x="4400" y="654"/>
                    </a:lnTo>
                    <a:lnTo>
                      <a:pt x="4400" y="654"/>
                    </a:lnTo>
                    <a:lnTo>
                      <a:pt x="4400" y="654"/>
                    </a:lnTo>
                    <a:lnTo>
                      <a:pt x="4400" y="660"/>
                    </a:lnTo>
                    <a:lnTo>
                      <a:pt x="4400" y="660"/>
                    </a:lnTo>
                    <a:lnTo>
                      <a:pt x="4400" y="660"/>
                    </a:lnTo>
                    <a:lnTo>
                      <a:pt x="4400" y="660"/>
                    </a:lnTo>
                    <a:lnTo>
                      <a:pt x="4400" y="660"/>
                    </a:lnTo>
                    <a:lnTo>
                      <a:pt x="4400" y="660"/>
                    </a:lnTo>
                    <a:lnTo>
                      <a:pt x="4400" y="666"/>
                    </a:lnTo>
                    <a:lnTo>
                      <a:pt x="4400" y="666"/>
                    </a:lnTo>
                    <a:lnTo>
                      <a:pt x="4400" y="666"/>
                    </a:lnTo>
                    <a:lnTo>
                      <a:pt x="4400" y="666"/>
                    </a:lnTo>
                    <a:lnTo>
                      <a:pt x="4400" y="666"/>
                    </a:lnTo>
                    <a:lnTo>
                      <a:pt x="4400" y="672"/>
                    </a:lnTo>
                    <a:lnTo>
                      <a:pt x="4400" y="672"/>
                    </a:lnTo>
                    <a:lnTo>
                      <a:pt x="4400" y="672"/>
                    </a:lnTo>
                    <a:lnTo>
                      <a:pt x="4400" y="672"/>
                    </a:lnTo>
                    <a:lnTo>
                      <a:pt x="4400" y="672"/>
                    </a:lnTo>
                    <a:lnTo>
                      <a:pt x="4394" y="678"/>
                    </a:lnTo>
                    <a:lnTo>
                      <a:pt x="4394" y="678"/>
                    </a:lnTo>
                    <a:lnTo>
                      <a:pt x="4394" y="678"/>
                    </a:lnTo>
                    <a:lnTo>
                      <a:pt x="4394" y="678"/>
                    </a:lnTo>
                    <a:lnTo>
                      <a:pt x="4394" y="678"/>
                    </a:lnTo>
                    <a:lnTo>
                      <a:pt x="4394" y="684"/>
                    </a:lnTo>
                    <a:lnTo>
                      <a:pt x="4394" y="684"/>
                    </a:lnTo>
                    <a:lnTo>
                      <a:pt x="4394" y="684"/>
                    </a:lnTo>
                    <a:lnTo>
                      <a:pt x="4394" y="684"/>
                    </a:lnTo>
                    <a:lnTo>
                      <a:pt x="4394" y="684"/>
                    </a:lnTo>
                    <a:lnTo>
                      <a:pt x="4394" y="690"/>
                    </a:lnTo>
                    <a:lnTo>
                      <a:pt x="4400" y="690"/>
                    </a:lnTo>
                    <a:lnTo>
                      <a:pt x="4400" y="690"/>
                    </a:lnTo>
                    <a:lnTo>
                      <a:pt x="4400" y="690"/>
                    </a:lnTo>
                    <a:lnTo>
                      <a:pt x="4394" y="690"/>
                    </a:lnTo>
                    <a:lnTo>
                      <a:pt x="4400" y="690"/>
                    </a:lnTo>
                    <a:lnTo>
                      <a:pt x="4400" y="696"/>
                    </a:lnTo>
                    <a:lnTo>
                      <a:pt x="4400" y="696"/>
                    </a:lnTo>
                    <a:lnTo>
                      <a:pt x="4400" y="696"/>
                    </a:lnTo>
                    <a:lnTo>
                      <a:pt x="4400" y="702"/>
                    </a:lnTo>
                    <a:lnTo>
                      <a:pt x="4400" y="702"/>
                    </a:lnTo>
                    <a:lnTo>
                      <a:pt x="4400" y="702"/>
                    </a:lnTo>
                    <a:lnTo>
                      <a:pt x="4400" y="702"/>
                    </a:lnTo>
                    <a:lnTo>
                      <a:pt x="4400" y="702"/>
                    </a:lnTo>
                    <a:lnTo>
                      <a:pt x="4400" y="702"/>
                    </a:lnTo>
                    <a:lnTo>
                      <a:pt x="4400" y="702"/>
                    </a:lnTo>
                    <a:lnTo>
                      <a:pt x="4400" y="709"/>
                    </a:lnTo>
                    <a:lnTo>
                      <a:pt x="4400" y="709"/>
                    </a:lnTo>
                    <a:lnTo>
                      <a:pt x="4400" y="709"/>
                    </a:lnTo>
                    <a:lnTo>
                      <a:pt x="4400" y="709"/>
                    </a:lnTo>
                    <a:lnTo>
                      <a:pt x="4400" y="709"/>
                    </a:lnTo>
                    <a:lnTo>
                      <a:pt x="4400" y="715"/>
                    </a:lnTo>
                    <a:lnTo>
                      <a:pt x="4400" y="715"/>
                    </a:lnTo>
                    <a:lnTo>
                      <a:pt x="4400" y="715"/>
                    </a:lnTo>
                    <a:lnTo>
                      <a:pt x="4400" y="715"/>
                    </a:lnTo>
                    <a:lnTo>
                      <a:pt x="4400" y="715"/>
                    </a:lnTo>
                    <a:lnTo>
                      <a:pt x="4400" y="721"/>
                    </a:lnTo>
                    <a:lnTo>
                      <a:pt x="4400" y="721"/>
                    </a:lnTo>
                    <a:lnTo>
                      <a:pt x="4400" y="721"/>
                    </a:lnTo>
                    <a:lnTo>
                      <a:pt x="4400" y="721"/>
                    </a:lnTo>
                    <a:lnTo>
                      <a:pt x="4400" y="721"/>
                    </a:lnTo>
                    <a:lnTo>
                      <a:pt x="4400" y="727"/>
                    </a:lnTo>
                    <a:lnTo>
                      <a:pt x="4400" y="727"/>
                    </a:lnTo>
                    <a:lnTo>
                      <a:pt x="4400" y="727"/>
                    </a:lnTo>
                    <a:lnTo>
                      <a:pt x="4400" y="727"/>
                    </a:lnTo>
                    <a:lnTo>
                      <a:pt x="4400" y="727"/>
                    </a:lnTo>
                    <a:lnTo>
                      <a:pt x="4400" y="727"/>
                    </a:lnTo>
                    <a:lnTo>
                      <a:pt x="4400" y="727"/>
                    </a:lnTo>
                    <a:lnTo>
                      <a:pt x="4400" y="727"/>
                    </a:lnTo>
                    <a:lnTo>
                      <a:pt x="4400" y="727"/>
                    </a:lnTo>
                    <a:lnTo>
                      <a:pt x="4400" y="727"/>
                    </a:lnTo>
                    <a:lnTo>
                      <a:pt x="4400" y="733"/>
                    </a:lnTo>
                    <a:lnTo>
                      <a:pt x="4406" y="733"/>
                    </a:lnTo>
                    <a:lnTo>
                      <a:pt x="4406" y="733"/>
                    </a:lnTo>
                    <a:lnTo>
                      <a:pt x="4406" y="733"/>
                    </a:lnTo>
                    <a:lnTo>
                      <a:pt x="4406" y="733"/>
                    </a:lnTo>
                    <a:lnTo>
                      <a:pt x="4406" y="733"/>
                    </a:lnTo>
                    <a:lnTo>
                      <a:pt x="4406" y="739"/>
                    </a:lnTo>
                    <a:lnTo>
                      <a:pt x="4406" y="739"/>
                    </a:lnTo>
                    <a:lnTo>
                      <a:pt x="4400" y="739"/>
                    </a:lnTo>
                    <a:lnTo>
                      <a:pt x="4400" y="739"/>
                    </a:lnTo>
                    <a:lnTo>
                      <a:pt x="4406" y="739"/>
                    </a:lnTo>
                    <a:lnTo>
                      <a:pt x="4406" y="739"/>
                    </a:lnTo>
                    <a:lnTo>
                      <a:pt x="4406" y="745"/>
                    </a:lnTo>
                    <a:lnTo>
                      <a:pt x="4406" y="745"/>
                    </a:lnTo>
                    <a:lnTo>
                      <a:pt x="4406" y="745"/>
                    </a:lnTo>
                    <a:lnTo>
                      <a:pt x="4406" y="745"/>
                    </a:lnTo>
                    <a:lnTo>
                      <a:pt x="4406" y="745"/>
                    </a:lnTo>
                    <a:lnTo>
                      <a:pt x="4406" y="745"/>
                    </a:lnTo>
                    <a:lnTo>
                      <a:pt x="4406" y="745"/>
                    </a:lnTo>
                    <a:lnTo>
                      <a:pt x="4406" y="745"/>
                    </a:lnTo>
                    <a:lnTo>
                      <a:pt x="4406" y="751"/>
                    </a:lnTo>
                    <a:lnTo>
                      <a:pt x="4406" y="745"/>
                    </a:lnTo>
                    <a:lnTo>
                      <a:pt x="4406" y="751"/>
                    </a:lnTo>
                    <a:lnTo>
                      <a:pt x="4400" y="751"/>
                    </a:lnTo>
                    <a:lnTo>
                      <a:pt x="4400" y="751"/>
                    </a:lnTo>
                    <a:lnTo>
                      <a:pt x="4400" y="751"/>
                    </a:lnTo>
                    <a:lnTo>
                      <a:pt x="4400" y="751"/>
                    </a:lnTo>
                    <a:lnTo>
                      <a:pt x="4400" y="751"/>
                    </a:lnTo>
                    <a:lnTo>
                      <a:pt x="4400" y="751"/>
                    </a:lnTo>
                    <a:lnTo>
                      <a:pt x="4400" y="751"/>
                    </a:lnTo>
                    <a:lnTo>
                      <a:pt x="4400" y="757"/>
                    </a:lnTo>
                    <a:lnTo>
                      <a:pt x="4400" y="757"/>
                    </a:lnTo>
                    <a:lnTo>
                      <a:pt x="4400" y="757"/>
                    </a:lnTo>
                    <a:lnTo>
                      <a:pt x="4400" y="757"/>
                    </a:lnTo>
                    <a:lnTo>
                      <a:pt x="4400" y="757"/>
                    </a:lnTo>
                    <a:lnTo>
                      <a:pt x="4400" y="757"/>
                    </a:lnTo>
                    <a:lnTo>
                      <a:pt x="4400" y="764"/>
                    </a:lnTo>
                    <a:lnTo>
                      <a:pt x="4400" y="764"/>
                    </a:lnTo>
                    <a:lnTo>
                      <a:pt x="4400" y="764"/>
                    </a:lnTo>
                    <a:lnTo>
                      <a:pt x="4400" y="764"/>
                    </a:lnTo>
                    <a:lnTo>
                      <a:pt x="4400" y="764"/>
                    </a:lnTo>
                    <a:lnTo>
                      <a:pt x="4400" y="764"/>
                    </a:lnTo>
                    <a:lnTo>
                      <a:pt x="4400" y="764"/>
                    </a:lnTo>
                    <a:lnTo>
                      <a:pt x="4400" y="770"/>
                    </a:lnTo>
                    <a:lnTo>
                      <a:pt x="4406" y="770"/>
                    </a:lnTo>
                    <a:lnTo>
                      <a:pt x="4406" y="770"/>
                    </a:lnTo>
                    <a:lnTo>
                      <a:pt x="4406" y="770"/>
                    </a:lnTo>
                    <a:lnTo>
                      <a:pt x="4406" y="770"/>
                    </a:lnTo>
                    <a:lnTo>
                      <a:pt x="4406" y="770"/>
                    </a:lnTo>
                    <a:lnTo>
                      <a:pt x="4406" y="770"/>
                    </a:lnTo>
                    <a:lnTo>
                      <a:pt x="4406" y="776"/>
                    </a:lnTo>
                    <a:lnTo>
                      <a:pt x="4406" y="776"/>
                    </a:lnTo>
                    <a:lnTo>
                      <a:pt x="4406" y="770"/>
                    </a:lnTo>
                    <a:lnTo>
                      <a:pt x="4406" y="770"/>
                    </a:lnTo>
                    <a:lnTo>
                      <a:pt x="4412" y="770"/>
                    </a:lnTo>
                    <a:lnTo>
                      <a:pt x="4412" y="776"/>
                    </a:lnTo>
                    <a:lnTo>
                      <a:pt x="4412" y="776"/>
                    </a:lnTo>
                    <a:lnTo>
                      <a:pt x="4412" y="776"/>
                    </a:lnTo>
                    <a:lnTo>
                      <a:pt x="4412" y="776"/>
                    </a:lnTo>
                    <a:lnTo>
                      <a:pt x="4400" y="776"/>
                    </a:lnTo>
                    <a:lnTo>
                      <a:pt x="4400" y="782"/>
                    </a:lnTo>
                    <a:lnTo>
                      <a:pt x="4394" y="782"/>
                    </a:lnTo>
                    <a:lnTo>
                      <a:pt x="4394" y="782"/>
                    </a:lnTo>
                    <a:lnTo>
                      <a:pt x="4394" y="782"/>
                    </a:lnTo>
                    <a:lnTo>
                      <a:pt x="4382" y="782"/>
                    </a:lnTo>
                    <a:lnTo>
                      <a:pt x="4376" y="782"/>
                    </a:lnTo>
                    <a:lnTo>
                      <a:pt x="4364" y="788"/>
                    </a:lnTo>
                    <a:lnTo>
                      <a:pt x="4358" y="788"/>
                    </a:lnTo>
                    <a:lnTo>
                      <a:pt x="4345" y="788"/>
                    </a:lnTo>
                    <a:lnTo>
                      <a:pt x="4345" y="788"/>
                    </a:lnTo>
                    <a:lnTo>
                      <a:pt x="4345" y="782"/>
                    </a:lnTo>
                    <a:lnTo>
                      <a:pt x="4345" y="782"/>
                    </a:lnTo>
                    <a:lnTo>
                      <a:pt x="4339" y="782"/>
                    </a:lnTo>
                    <a:lnTo>
                      <a:pt x="4345" y="782"/>
                    </a:lnTo>
                    <a:lnTo>
                      <a:pt x="4339" y="776"/>
                    </a:lnTo>
                    <a:lnTo>
                      <a:pt x="4339" y="770"/>
                    </a:lnTo>
                    <a:lnTo>
                      <a:pt x="4339" y="757"/>
                    </a:lnTo>
                    <a:lnTo>
                      <a:pt x="4339" y="751"/>
                    </a:lnTo>
                    <a:lnTo>
                      <a:pt x="4333" y="733"/>
                    </a:lnTo>
                    <a:lnTo>
                      <a:pt x="4333" y="733"/>
                    </a:lnTo>
                    <a:lnTo>
                      <a:pt x="4333" y="721"/>
                    </a:lnTo>
                    <a:lnTo>
                      <a:pt x="4327" y="721"/>
                    </a:lnTo>
                    <a:lnTo>
                      <a:pt x="4327" y="709"/>
                    </a:lnTo>
                    <a:lnTo>
                      <a:pt x="4327" y="702"/>
                    </a:lnTo>
                    <a:lnTo>
                      <a:pt x="4327" y="702"/>
                    </a:lnTo>
                    <a:lnTo>
                      <a:pt x="4327" y="702"/>
                    </a:lnTo>
                    <a:lnTo>
                      <a:pt x="4327" y="702"/>
                    </a:lnTo>
                    <a:lnTo>
                      <a:pt x="4327" y="696"/>
                    </a:lnTo>
                    <a:lnTo>
                      <a:pt x="4321" y="696"/>
                    </a:lnTo>
                    <a:lnTo>
                      <a:pt x="4321" y="696"/>
                    </a:lnTo>
                    <a:lnTo>
                      <a:pt x="4321" y="696"/>
                    </a:lnTo>
                    <a:lnTo>
                      <a:pt x="4321" y="696"/>
                    </a:lnTo>
                    <a:lnTo>
                      <a:pt x="4321" y="696"/>
                    </a:lnTo>
                    <a:lnTo>
                      <a:pt x="4321" y="696"/>
                    </a:lnTo>
                    <a:lnTo>
                      <a:pt x="4321" y="696"/>
                    </a:lnTo>
                    <a:lnTo>
                      <a:pt x="4321" y="690"/>
                    </a:lnTo>
                    <a:lnTo>
                      <a:pt x="4315" y="690"/>
                    </a:lnTo>
                    <a:lnTo>
                      <a:pt x="4315" y="690"/>
                    </a:lnTo>
                    <a:lnTo>
                      <a:pt x="4315" y="690"/>
                    </a:lnTo>
                    <a:lnTo>
                      <a:pt x="4315" y="690"/>
                    </a:lnTo>
                    <a:lnTo>
                      <a:pt x="4315" y="690"/>
                    </a:lnTo>
                    <a:lnTo>
                      <a:pt x="4315" y="696"/>
                    </a:lnTo>
                    <a:lnTo>
                      <a:pt x="4315" y="696"/>
                    </a:lnTo>
                    <a:lnTo>
                      <a:pt x="4315" y="696"/>
                    </a:lnTo>
                    <a:lnTo>
                      <a:pt x="4315" y="696"/>
                    </a:lnTo>
                    <a:lnTo>
                      <a:pt x="4315" y="696"/>
                    </a:lnTo>
                    <a:lnTo>
                      <a:pt x="4315" y="696"/>
                    </a:lnTo>
                    <a:lnTo>
                      <a:pt x="4315" y="696"/>
                    </a:lnTo>
                    <a:lnTo>
                      <a:pt x="4315" y="696"/>
                    </a:lnTo>
                    <a:lnTo>
                      <a:pt x="4315" y="696"/>
                    </a:lnTo>
                    <a:lnTo>
                      <a:pt x="4315" y="702"/>
                    </a:lnTo>
                    <a:lnTo>
                      <a:pt x="4309" y="702"/>
                    </a:lnTo>
                    <a:lnTo>
                      <a:pt x="4309" y="702"/>
                    </a:lnTo>
                    <a:lnTo>
                      <a:pt x="4309" y="696"/>
                    </a:lnTo>
                    <a:lnTo>
                      <a:pt x="4309" y="696"/>
                    </a:lnTo>
                    <a:lnTo>
                      <a:pt x="4309" y="696"/>
                    </a:lnTo>
                    <a:lnTo>
                      <a:pt x="4309" y="696"/>
                    </a:lnTo>
                    <a:lnTo>
                      <a:pt x="4309" y="696"/>
                    </a:lnTo>
                    <a:lnTo>
                      <a:pt x="4309" y="696"/>
                    </a:lnTo>
                    <a:lnTo>
                      <a:pt x="4309" y="696"/>
                    </a:lnTo>
                    <a:lnTo>
                      <a:pt x="4309" y="690"/>
                    </a:lnTo>
                    <a:lnTo>
                      <a:pt x="4309" y="690"/>
                    </a:lnTo>
                    <a:lnTo>
                      <a:pt x="4309" y="690"/>
                    </a:lnTo>
                    <a:lnTo>
                      <a:pt x="4309" y="690"/>
                    </a:lnTo>
                    <a:lnTo>
                      <a:pt x="4309" y="690"/>
                    </a:lnTo>
                    <a:lnTo>
                      <a:pt x="4309" y="690"/>
                    </a:lnTo>
                    <a:lnTo>
                      <a:pt x="4309" y="684"/>
                    </a:lnTo>
                    <a:lnTo>
                      <a:pt x="4309" y="684"/>
                    </a:lnTo>
                    <a:lnTo>
                      <a:pt x="4309" y="684"/>
                    </a:lnTo>
                    <a:lnTo>
                      <a:pt x="4309" y="684"/>
                    </a:lnTo>
                    <a:lnTo>
                      <a:pt x="4309" y="684"/>
                    </a:lnTo>
                    <a:lnTo>
                      <a:pt x="4309" y="684"/>
                    </a:lnTo>
                    <a:lnTo>
                      <a:pt x="4309" y="678"/>
                    </a:lnTo>
                    <a:lnTo>
                      <a:pt x="4309" y="678"/>
                    </a:lnTo>
                    <a:lnTo>
                      <a:pt x="4309" y="678"/>
                    </a:lnTo>
                    <a:lnTo>
                      <a:pt x="4309" y="678"/>
                    </a:lnTo>
                    <a:lnTo>
                      <a:pt x="4309" y="678"/>
                    </a:lnTo>
                    <a:lnTo>
                      <a:pt x="4309" y="672"/>
                    </a:lnTo>
                    <a:lnTo>
                      <a:pt x="4309" y="672"/>
                    </a:lnTo>
                    <a:lnTo>
                      <a:pt x="4309" y="672"/>
                    </a:lnTo>
                    <a:lnTo>
                      <a:pt x="4309" y="672"/>
                    </a:lnTo>
                    <a:lnTo>
                      <a:pt x="4309" y="672"/>
                    </a:lnTo>
                    <a:lnTo>
                      <a:pt x="4309" y="672"/>
                    </a:lnTo>
                    <a:lnTo>
                      <a:pt x="4309" y="672"/>
                    </a:lnTo>
                    <a:lnTo>
                      <a:pt x="4309" y="666"/>
                    </a:lnTo>
                    <a:lnTo>
                      <a:pt x="4309" y="666"/>
                    </a:lnTo>
                    <a:lnTo>
                      <a:pt x="4303" y="666"/>
                    </a:lnTo>
                    <a:lnTo>
                      <a:pt x="4303" y="666"/>
                    </a:lnTo>
                    <a:lnTo>
                      <a:pt x="4309" y="666"/>
                    </a:lnTo>
                    <a:lnTo>
                      <a:pt x="4303" y="666"/>
                    </a:lnTo>
                    <a:lnTo>
                      <a:pt x="4303" y="666"/>
                    </a:lnTo>
                    <a:lnTo>
                      <a:pt x="4303" y="660"/>
                    </a:lnTo>
                    <a:lnTo>
                      <a:pt x="4303" y="660"/>
                    </a:lnTo>
                    <a:lnTo>
                      <a:pt x="4303" y="660"/>
                    </a:lnTo>
                    <a:lnTo>
                      <a:pt x="4303" y="660"/>
                    </a:lnTo>
                    <a:lnTo>
                      <a:pt x="4303" y="660"/>
                    </a:lnTo>
                    <a:lnTo>
                      <a:pt x="4303" y="654"/>
                    </a:lnTo>
                    <a:lnTo>
                      <a:pt x="4303" y="654"/>
                    </a:lnTo>
                    <a:lnTo>
                      <a:pt x="4303" y="654"/>
                    </a:lnTo>
                    <a:lnTo>
                      <a:pt x="4296" y="654"/>
                    </a:lnTo>
                    <a:lnTo>
                      <a:pt x="4296" y="647"/>
                    </a:lnTo>
                    <a:lnTo>
                      <a:pt x="4296" y="647"/>
                    </a:lnTo>
                    <a:lnTo>
                      <a:pt x="4296" y="647"/>
                    </a:lnTo>
                    <a:lnTo>
                      <a:pt x="4296" y="647"/>
                    </a:lnTo>
                    <a:lnTo>
                      <a:pt x="4296" y="647"/>
                    </a:lnTo>
                    <a:lnTo>
                      <a:pt x="4296" y="647"/>
                    </a:lnTo>
                    <a:lnTo>
                      <a:pt x="4296" y="647"/>
                    </a:lnTo>
                    <a:lnTo>
                      <a:pt x="4296" y="641"/>
                    </a:lnTo>
                    <a:lnTo>
                      <a:pt x="4296" y="641"/>
                    </a:lnTo>
                    <a:lnTo>
                      <a:pt x="4296" y="641"/>
                    </a:lnTo>
                    <a:lnTo>
                      <a:pt x="4296" y="635"/>
                    </a:lnTo>
                    <a:lnTo>
                      <a:pt x="4296" y="635"/>
                    </a:lnTo>
                    <a:lnTo>
                      <a:pt x="4296" y="635"/>
                    </a:lnTo>
                    <a:lnTo>
                      <a:pt x="4296" y="635"/>
                    </a:lnTo>
                    <a:lnTo>
                      <a:pt x="4296" y="635"/>
                    </a:lnTo>
                    <a:lnTo>
                      <a:pt x="4296" y="635"/>
                    </a:lnTo>
                    <a:lnTo>
                      <a:pt x="4296" y="635"/>
                    </a:lnTo>
                    <a:lnTo>
                      <a:pt x="4296" y="629"/>
                    </a:lnTo>
                    <a:lnTo>
                      <a:pt x="4296" y="629"/>
                    </a:lnTo>
                    <a:lnTo>
                      <a:pt x="4296" y="629"/>
                    </a:lnTo>
                    <a:lnTo>
                      <a:pt x="4296" y="629"/>
                    </a:lnTo>
                    <a:lnTo>
                      <a:pt x="4296" y="629"/>
                    </a:lnTo>
                    <a:lnTo>
                      <a:pt x="4296" y="629"/>
                    </a:lnTo>
                    <a:lnTo>
                      <a:pt x="4296" y="629"/>
                    </a:lnTo>
                    <a:lnTo>
                      <a:pt x="4296" y="629"/>
                    </a:lnTo>
                    <a:lnTo>
                      <a:pt x="4296" y="623"/>
                    </a:lnTo>
                    <a:lnTo>
                      <a:pt x="4296" y="623"/>
                    </a:lnTo>
                    <a:lnTo>
                      <a:pt x="4296" y="623"/>
                    </a:lnTo>
                    <a:lnTo>
                      <a:pt x="4296" y="623"/>
                    </a:lnTo>
                    <a:lnTo>
                      <a:pt x="4296" y="623"/>
                    </a:lnTo>
                    <a:lnTo>
                      <a:pt x="4303" y="623"/>
                    </a:lnTo>
                    <a:lnTo>
                      <a:pt x="4303" y="623"/>
                    </a:lnTo>
                    <a:lnTo>
                      <a:pt x="4303" y="623"/>
                    </a:lnTo>
                    <a:lnTo>
                      <a:pt x="4303" y="617"/>
                    </a:lnTo>
                    <a:lnTo>
                      <a:pt x="4303" y="617"/>
                    </a:lnTo>
                    <a:lnTo>
                      <a:pt x="4296" y="617"/>
                    </a:lnTo>
                    <a:lnTo>
                      <a:pt x="4296" y="617"/>
                    </a:lnTo>
                    <a:lnTo>
                      <a:pt x="4296" y="617"/>
                    </a:lnTo>
                    <a:lnTo>
                      <a:pt x="4296" y="611"/>
                    </a:lnTo>
                    <a:lnTo>
                      <a:pt x="4296" y="611"/>
                    </a:lnTo>
                    <a:lnTo>
                      <a:pt x="4296" y="611"/>
                    </a:lnTo>
                    <a:lnTo>
                      <a:pt x="4296" y="611"/>
                    </a:lnTo>
                    <a:lnTo>
                      <a:pt x="4296" y="611"/>
                    </a:lnTo>
                    <a:lnTo>
                      <a:pt x="4296" y="611"/>
                    </a:lnTo>
                    <a:lnTo>
                      <a:pt x="4296" y="605"/>
                    </a:lnTo>
                    <a:lnTo>
                      <a:pt x="4296" y="605"/>
                    </a:lnTo>
                    <a:lnTo>
                      <a:pt x="4296" y="605"/>
                    </a:lnTo>
                    <a:lnTo>
                      <a:pt x="4296" y="605"/>
                    </a:lnTo>
                    <a:lnTo>
                      <a:pt x="4296" y="605"/>
                    </a:lnTo>
                    <a:lnTo>
                      <a:pt x="4296" y="599"/>
                    </a:lnTo>
                    <a:lnTo>
                      <a:pt x="4296" y="599"/>
                    </a:lnTo>
                    <a:lnTo>
                      <a:pt x="4296" y="599"/>
                    </a:lnTo>
                    <a:lnTo>
                      <a:pt x="4296" y="599"/>
                    </a:lnTo>
                    <a:lnTo>
                      <a:pt x="4296" y="599"/>
                    </a:lnTo>
                    <a:lnTo>
                      <a:pt x="4296" y="593"/>
                    </a:lnTo>
                    <a:lnTo>
                      <a:pt x="4296" y="593"/>
                    </a:lnTo>
                    <a:lnTo>
                      <a:pt x="4296" y="593"/>
                    </a:lnTo>
                    <a:lnTo>
                      <a:pt x="4296" y="593"/>
                    </a:lnTo>
                    <a:lnTo>
                      <a:pt x="4290" y="593"/>
                    </a:lnTo>
                    <a:lnTo>
                      <a:pt x="4290" y="593"/>
                    </a:lnTo>
                    <a:lnTo>
                      <a:pt x="4290" y="593"/>
                    </a:lnTo>
                    <a:lnTo>
                      <a:pt x="4290" y="593"/>
                    </a:lnTo>
                    <a:lnTo>
                      <a:pt x="4290" y="586"/>
                    </a:lnTo>
                    <a:lnTo>
                      <a:pt x="4290" y="586"/>
                    </a:lnTo>
                    <a:lnTo>
                      <a:pt x="4290" y="586"/>
                    </a:lnTo>
                    <a:lnTo>
                      <a:pt x="4290" y="586"/>
                    </a:lnTo>
                    <a:lnTo>
                      <a:pt x="4290" y="586"/>
                    </a:lnTo>
                    <a:lnTo>
                      <a:pt x="4284" y="586"/>
                    </a:lnTo>
                    <a:lnTo>
                      <a:pt x="4284" y="586"/>
                    </a:lnTo>
                    <a:lnTo>
                      <a:pt x="4284" y="586"/>
                    </a:lnTo>
                    <a:lnTo>
                      <a:pt x="4284" y="586"/>
                    </a:lnTo>
                    <a:lnTo>
                      <a:pt x="4284" y="586"/>
                    </a:lnTo>
                    <a:lnTo>
                      <a:pt x="4284" y="580"/>
                    </a:lnTo>
                    <a:lnTo>
                      <a:pt x="4284" y="580"/>
                    </a:lnTo>
                    <a:lnTo>
                      <a:pt x="4284" y="580"/>
                    </a:lnTo>
                    <a:lnTo>
                      <a:pt x="4284" y="580"/>
                    </a:lnTo>
                    <a:lnTo>
                      <a:pt x="4284" y="580"/>
                    </a:lnTo>
                    <a:lnTo>
                      <a:pt x="4284" y="580"/>
                    </a:lnTo>
                    <a:lnTo>
                      <a:pt x="4284" y="580"/>
                    </a:lnTo>
                    <a:lnTo>
                      <a:pt x="4284" y="580"/>
                    </a:lnTo>
                    <a:lnTo>
                      <a:pt x="4284" y="574"/>
                    </a:lnTo>
                    <a:lnTo>
                      <a:pt x="4284" y="574"/>
                    </a:lnTo>
                    <a:lnTo>
                      <a:pt x="4284" y="574"/>
                    </a:lnTo>
                    <a:lnTo>
                      <a:pt x="4284" y="574"/>
                    </a:lnTo>
                    <a:lnTo>
                      <a:pt x="4284" y="574"/>
                    </a:lnTo>
                    <a:lnTo>
                      <a:pt x="4284" y="574"/>
                    </a:lnTo>
                    <a:lnTo>
                      <a:pt x="4284" y="574"/>
                    </a:lnTo>
                    <a:lnTo>
                      <a:pt x="4284" y="568"/>
                    </a:lnTo>
                    <a:lnTo>
                      <a:pt x="4284" y="568"/>
                    </a:lnTo>
                    <a:lnTo>
                      <a:pt x="4284" y="568"/>
                    </a:lnTo>
                    <a:lnTo>
                      <a:pt x="4284" y="568"/>
                    </a:lnTo>
                    <a:lnTo>
                      <a:pt x="4284" y="568"/>
                    </a:lnTo>
                    <a:lnTo>
                      <a:pt x="4284" y="562"/>
                    </a:lnTo>
                    <a:lnTo>
                      <a:pt x="4284" y="562"/>
                    </a:lnTo>
                    <a:lnTo>
                      <a:pt x="4284" y="562"/>
                    </a:lnTo>
                    <a:lnTo>
                      <a:pt x="4284" y="562"/>
                    </a:lnTo>
                    <a:lnTo>
                      <a:pt x="4284" y="562"/>
                    </a:lnTo>
                    <a:lnTo>
                      <a:pt x="4284" y="556"/>
                    </a:lnTo>
                    <a:lnTo>
                      <a:pt x="4278" y="556"/>
                    </a:lnTo>
                    <a:lnTo>
                      <a:pt x="4278" y="556"/>
                    </a:lnTo>
                    <a:lnTo>
                      <a:pt x="4278" y="556"/>
                    </a:lnTo>
                    <a:lnTo>
                      <a:pt x="4278" y="556"/>
                    </a:lnTo>
                    <a:lnTo>
                      <a:pt x="4278" y="556"/>
                    </a:lnTo>
                    <a:lnTo>
                      <a:pt x="4278" y="556"/>
                    </a:lnTo>
                    <a:lnTo>
                      <a:pt x="4278" y="556"/>
                    </a:lnTo>
                    <a:lnTo>
                      <a:pt x="4278" y="550"/>
                    </a:lnTo>
                    <a:lnTo>
                      <a:pt x="4278" y="550"/>
                    </a:lnTo>
                    <a:lnTo>
                      <a:pt x="4278" y="550"/>
                    </a:lnTo>
                    <a:lnTo>
                      <a:pt x="4278" y="550"/>
                    </a:lnTo>
                    <a:lnTo>
                      <a:pt x="4278" y="550"/>
                    </a:lnTo>
                    <a:lnTo>
                      <a:pt x="4278" y="544"/>
                    </a:lnTo>
                    <a:lnTo>
                      <a:pt x="4278" y="544"/>
                    </a:lnTo>
                    <a:lnTo>
                      <a:pt x="4278" y="544"/>
                    </a:lnTo>
                    <a:lnTo>
                      <a:pt x="4278" y="544"/>
                    </a:lnTo>
                    <a:lnTo>
                      <a:pt x="4278" y="538"/>
                    </a:lnTo>
                    <a:lnTo>
                      <a:pt x="4278" y="538"/>
                    </a:lnTo>
                    <a:lnTo>
                      <a:pt x="4278" y="538"/>
                    </a:lnTo>
                    <a:moveTo>
                      <a:pt x="4229" y="1368"/>
                    </a:moveTo>
                    <a:lnTo>
                      <a:pt x="4229" y="1368"/>
                    </a:lnTo>
                    <a:lnTo>
                      <a:pt x="4229" y="1368"/>
                    </a:lnTo>
                    <a:lnTo>
                      <a:pt x="4223" y="1368"/>
                    </a:lnTo>
                    <a:lnTo>
                      <a:pt x="4223" y="1368"/>
                    </a:lnTo>
                    <a:lnTo>
                      <a:pt x="4223" y="1368"/>
                    </a:lnTo>
                    <a:lnTo>
                      <a:pt x="4223" y="1368"/>
                    </a:lnTo>
                    <a:lnTo>
                      <a:pt x="4223" y="1362"/>
                    </a:lnTo>
                    <a:lnTo>
                      <a:pt x="4223" y="1362"/>
                    </a:lnTo>
                    <a:lnTo>
                      <a:pt x="4223" y="1356"/>
                    </a:lnTo>
                    <a:lnTo>
                      <a:pt x="4229" y="1362"/>
                    </a:lnTo>
                    <a:lnTo>
                      <a:pt x="4229" y="1362"/>
                    </a:lnTo>
                    <a:lnTo>
                      <a:pt x="4229" y="1362"/>
                    </a:lnTo>
                    <a:lnTo>
                      <a:pt x="4229" y="1362"/>
                    </a:lnTo>
                    <a:lnTo>
                      <a:pt x="4229" y="1362"/>
                    </a:lnTo>
                    <a:lnTo>
                      <a:pt x="4229" y="1368"/>
                    </a:lnTo>
                    <a:lnTo>
                      <a:pt x="4229" y="1368"/>
                    </a:lnTo>
                    <a:lnTo>
                      <a:pt x="4229" y="1368"/>
                    </a:lnTo>
                    <a:lnTo>
                      <a:pt x="4229" y="1368"/>
                    </a:lnTo>
                    <a:lnTo>
                      <a:pt x="4229" y="1368"/>
                    </a:lnTo>
                    <a:lnTo>
                      <a:pt x="4229" y="1368"/>
                    </a:lnTo>
                    <a:lnTo>
                      <a:pt x="4235" y="1368"/>
                    </a:lnTo>
                    <a:lnTo>
                      <a:pt x="4235" y="1374"/>
                    </a:lnTo>
                    <a:lnTo>
                      <a:pt x="4235" y="1374"/>
                    </a:lnTo>
                    <a:lnTo>
                      <a:pt x="4229" y="1374"/>
                    </a:lnTo>
                    <a:lnTo>
                      <a:pt x="4229" y="1374"/>
                    </a:lnTo>
                    <a:lnTo>
                      <a:pt x="4229" y="1374"/>
                    </a:lnTo>
                    <a:lnTo>
                      <a:pt x="4229" y="1368"/>
                    </a:lnTo>
                    <a:lnTo>
                      <a:pt x="4229" y="1368"/>
                    </a:lnTo>
                    <a:lnTo>
                      <a:pt x="4229" y="1368"/>
                    </a:lnTo>
                    <a:moveTo>
                      <a:pt x="3479" y="2437"/>
                    </a:moveTo>
                    <a:lnTo>
                      <a:pt x="3479" y="2431"/>
                    </a:lnTo>
                    <a:lnTo>
                      <a:pt x="3479" y="2431"/>
                    </a:lnTo>
                    <a:lnTo>
                      <a:pt x="3473" y="2431"/>
                    </a:lnTo>
                    <a:lnTo>
                      <a:pt x="3467" y="2431"/>
                    </a:lnTo>
                    <a:lnTo>
                      <a:pt x="3467" y="2425"/>
                    </a:lnTo>
                    <a:lnTo>
                      <a:pt x="3460" y="2425"/>
                    </a:lnTo>
                    <a:lnTo>
                      <a:pt x="3460" y="2425"/>
                    </a:lnTo>
                    <a:lnTo>
                      <a:pt x="3448" y="2419"/>
                    </a:lnTo>
                    <a:lnTo>
                      <a:pt x="3448" y="2419"/>
                    </a:lnTo>
                    <a:lnTo>
                      <a:pt x="3436" y="2412"/>
                    </a:lnTo>
                    <a:lnTo>
                      <a:pt x="3430" y="2412"/>
                    </a:lnTo>
                    <a:lnTo>
                      <a:pt x="3418" y="2406"/>
                    </a:lnTo>
                    <a:lnTo>
                      <a:pt x="3405" y="2406"/>
                    </a:lnTo>
                    <a:lnTo>
                      <a:pt x="3399" y="2406"/>
                    </a:lnTo>
                    <a:lnTo>
                      <a:pt x="3399" y="2406"/>
                    </a:lnTo>
                    <a:lnTo>
                      <a:pt x="3393" y="2406"/>
                    </a:lnTo>
                    <a:lnTo>
                      <a:pt x="3387" y="2406"/>
                    </a:lnTo>
                    <a:lnTo>
                      <a:pt x="3387" y="2406"/>
                    </a:lnTo>
                    <a:lnTo>
                      <a:pt x="3375" y="2406"/>
                    </a:lnTo>
                    <a:lnTo>
                      <a:pt x="3363" y="2406"/>
                    </a:lnTo>
                    <a:lnTo>
                      <a:pt x="3351" y="2412"/>
                    </a:lnTo>
                    <a:lnTo>
                      <a:pt x="3351" y="2412"/>
                    </a:lnTo>
                    <a:lnTo>
                      <a:pt x="3326" y="2419"/>
                    </a:lnTo>
                    <a:lnTo>
                      <a:pt x="3326" y="2419"/>
                    </a:lnTo>
                    <a:lnTo>
                      <a:pt x="3320" y="2419"/>
                    </a:lnTo>
                    <a:lnTo>
                      <a:pt x="3314" y="2425"/>
                    </a:lnTo>
                    <a:lnTo>
                      <a:pt x="3308" y="2425"/>
                    </a:lnTo>
                    <a:lnTo>
                      <a:pt x="3308" y="2419"/>
                    </a:lnTo>
                    <a:lnTo>
                      <a:pt x="3308" y="2425"/>
                    </a:lnTo>
                    <a:lnTo>
                      <a:pt x="3302" y="2425"/>
                    </a:lnTo>
                    <a:lnTo>
                      <a:pt x="3296" y="2425"/>
                    </a:lnTo>
                    <a:lnTo>
                      <a:pt x="3290" y="2431"/>
                    </a:lnTo>
                    <a:lnTo>
                      <a:pt x="3290" y="2425"/>
                    </a:lnTo>
                    <a:lnTo>
                      <a:pt x="3290" y="2425"/>
                    </a:lnTo>
                    <a:lnTo>
                      <a:pt x="3296" y="2425"/>
                    </a:lnTo>
                    <a:lnTo>
                      <a:pt x="3296" y="2425"/>
                    </a:lnTo>
                    <a:lnTo>
                      <a:pt x="3296" y="2425"/>
                    </a:lnTo>
                    <a:lnTo>
                      <a:pt x="3296" y="2425"/>
                    </a:lnTo>
                    <a:lnTo>
                      <a:pt x="3290" y="2425"/>
                    </a:lnTo>
                    <a:lnTo>
                      <a:pt x="3290" y="2425"/>
                    </a:lnTo>
                    <a:lnTo>
                      <a:pt x="3290" y="2425"/>
                    </a:lnTo>
                    <a:lnTo>
                      <a:pt x="3290" y="2425"/>
                    </a:lnTo>
                    <a:lnTo>
                      <a:pt x="3290" y="2425"/>
                    </a:lnTo>
                    <a:lnTo>
                      <a:pt x="3290" y="2425"/>
                    </a:lnTo>
                    <a:lnTo>
                      <a:pt x="3290" y="2425"/>
                    </a:lnTo>
                    <a:lnTo>
                      <a:pt x="3296" y="2425"/>
                    </a:lnTo>
                    <a:lnTo>
                      <a:pt x="3296" y="2419"/>
                    </a:lnTo>
                    <a:lnTo>
                      <a:pt x="3296" y="2419"/>
                    </a:lnTo>
                    <a:lnTo>
                      <a:pt x="3296" y="2419"/>
                    </a:lnTo>
                    <a:lnTo>
                      <a:pt x="3296" y="2419"/>
                    </a:lnTo>
                    <a:lnTo>
                      <a:pt x="3296" y="2419"/>
                    </a:lnTo>
                    <a:lnTo>
                      <a:pt x="3296" y="2419"/>
                    </a:lnTo>
                    <a:lnTo>
                      <a:pt x="3296" y="2412"/>
                    </a:lnTo>
                    <a:lnTo>
                      <a:pt x="3296" y="2412"/>
                    </a:lnTo>
                    <a:lnTo>
                      <a:pt x="3296" y="2412"/>
                    </a:lnTo>
                    <a:lnTo>
                      <a:pt x="3296" y="2412"/>
                    </a:lnTo>
                    <a:lnTo>
                      <a:pt x="3296" y="2412"/>
                    </a:lnTo>
                    <a:lnTo>
                      <a:pt x="3296" y="2412"/>
                    </a:lnTo>
                    <a:lnTo>
                      <a:pt x="3296" y="2412"/>
                    </a:lnTo>
                    <a:lnTo>
                      <a:pt x="3302" y="2412"/>
                    </a:lnTo>
                    <a:lnTo>
                      <a:pt x="3302" y="2412"/>
                    </a:lnTo>
                    <a:lnTo>
                      <a:pt x="3302" y="2412"/>
                    </a:lnTo>
                    <a:lnTo>
                      <a:pt x="3302" y="2406"/>
                    </a:lnTo>
                    <a:lnTo>
                      <a:pt x="3302" y="2406"/>
                    </a:lnTo>
                    <a:lnTo>
                      <a:pt x="3302" y="2406"/>
                    </a:lnTo>
                    <a:lnTo>
                      <a:pt x="3296" y="2406"/>
                    </a:lnTo>
                    <a:lnTo>
                      <a:pt x="3296" y="2406"/>
                    </a:lnTo>
                    <a:lnTo>
                      <a:pt x="3296" y="2406"/>
                    </a:lnTo>
                    <a:lnTo>
                      <a:pt x="3296" y="2406"/>
                    </a:lnTo>
                    <a:lnTo>
                      <a:pt x="3296" y="2406"/>
                    </a:lnTo>
                    <a:lnTo>
                      <a:pt x="3296" y="2406"/>
                    </a:lnTo>
                    <a:lnTo>
                      <a:pt x="3296" y="2406"/>
                    </a:lnTo>
                    <a:lnTo>
                      <a:pt x="3296" y="2406"/>
                    </a:lnTo>
                    <a:lnTo>
                      <a:pt x="3296" y="2400"/>
                    </a:lnTo>
                    <a:lnTo>
                      <a:pt x="3296" y="2400"/>
                    </a:lnTo>
                    <a:lnTo>
                      <a:pt x="3296" y="2400"/>
                    </a:lnTo>
                    <a:lnTo>
                      <a:pt x="3296" y="2400"/>
                    </a:lnTo>
                    <a:lnTo>
                      <a:pt x="3296" y="2400"/>
                    </a:lnTo>
                    <a:lnTo>
                      <a:pt x="3296" y="2400"/>
                    </a:lnTo>
                    <a:lnTo>
                      <a:pt x="3296" y="2394"/>
                    </a:lnTo>
                    <a:lnTo>
                      <a:pt x="3296" y="2394"/>
                    </a:lnTo>
                    <a:lnTo>
                      <a:pt x="3296" y="2394"/>
                    </a:lnTo>
                    <a:lnTo>
                      <a:pt x="3296" y="2394"/>
                    </a:lnTo>
                    <a:lnTo>
                      <a:pt x="3296" y="2394"/>
                    </a:lnTo>
                    <a:lnTo>
                      <a:pt x="3296" y="2388"/>
                    </a:lnTo>
                    <a:lnTo>
                      <a:pt x="3296" y="2388"/>
                    </a:lnTo>
                    <a:lnTo>
                      <a:pt x="3296" y="2388"/>
                    </a:lnTo>
                    <a:lnTo>
                      <a:pt x="3296" y="2388"/>
                    </a:lnTo>
                    <a:lnTo>
                      <a:pt x="3296" y="2382"/>
                    </a:lnTo>
                    <a:lnTo>
                      <a:pt x="3296" y="2382"/>
                    </a:lnTo>
                    <a:lnTo>
                      <a:pt x="3296" y="2382"/>
                    </a:lnTo>
                    <a:lnTo>
                      <a:pt x="3296" y="2382"/>
                    </a:lnTo>
                    <a:lnTo>
                      <a:pt x="3296" y="2382"/>
                    </a:lnTo>
                    <a:lnTo>
                      <a:pt x="3296" y="2382"/>
                    </a:lnTo>
                    <a:lnTo>
                      <a:pt x="3290" y="2382"/>
                    </a:lnTo>
                    <a:lnTo>
                      <a:pt x="3290" y="2382"/>
                    </a:lnTo>
                    <a:lnTo>
                      <a:pt x="3290" y="2382"/>
                    </a:lnTo>
                    <a:lnTo>
                      <a:pt x="3290" y="2382"/>
                    </a:lnTo>
                    <a:lnTo>
                      <a:pt x="3290" y="2382"/>
                    </a:lnTo>
                    <a:lnTo>
                      <a:pt x="3290" y="2376"/>
                    </a:lnTo>
                    <a:lnTo>
                      <a:pt x="3290" y="2376"/>
                    </a:lnTo>
                    <a:lnTo>
                      <a:pt x="3283" y="2376"/>
                    </a:lnTo>
                    <a:lnTo>
                      <a:pt x="3283" y="2376"/>
                    </a:lnTo>
                    <a:lnTo>
                      <a:pt x="3283" y="2376"/>
                    </a:lnTo>
                    <a:lnTo>
                      <a:pt x="3283" y="2376"/>
                    </a:lnTo>
                    <a:lnTo>
                      <a:pt x="3283" y="2376"/>
                    </a:lnTo>
                    <a:lnTo>
                      <a:pt x="3283" y="2376"/>
                    </a:lnTo>
                    <a:lnTo>
                      <a:pt x="3283" y="2376"/>
                    </a:lnTo>
                    <a:lnTo>
                      <a:pt x="3283" y="2370"/>
                    </a:lnTo>
                    <a:lnTo>
                      <a:pt x="3283" y="2370"/>
                    </a:lnTo>
                    <a:lnTo>
                      <a:pt x="3277" y="2370"/>
                    </a:lnTo>
                    <a:lnTo>
                      <a:pt x="3277" y="2370"/>
                    </a:lnTo>
                    <a:lnTo>
                      <a:pt x="3277" y="2370"/>
                    </a:lnTo>
                    <a:lnTo>
                      <a:pt x="3277" y="2370"/>
                    </a:lnTo>
                    <a:lnTo>
                      <a:pt x="3277" y="2370"/>
                    </a:lnTo>
                    <a:lnTo>
                      <a:pt x="3277" y="2370"/>
                    </a:lnTo>
                    <a:lnTo>
                      <a:pt x="3277" y="2370"/>
                    </a:lnTo>
                    <a:lnTo>
                      <a:pt x="3277" y="2364"/>
                    </a:lnTo>
                    <a:lnTo>
                      <a:pt x="3271" y="2364"/>
                    </a:lnTo>
                    <a:lnTo>
                      <a:pt x="3271" y="2364"/>
                    </a:lnTo>
                    <a:lnTo>
                      <a:pt x="3271" y="2364"/>
                    </a:lnTo>
                    <a:lnTo>
                      <a:pt x="3271" y="2364"/>
                    </a:lnTo>
                    <a:lnTo>
                      <a:pt x="3271" y="2364"/>
                    </a:lnTo>
                    <a:lnTo>
                      <a:pt x="3271" y="2364"/>
                    </a:lnTo>
                    <a:lnTo>
                      <a:pt x="3271" y="2364"/>
                    </a:lnTo>
                    <a:lnTo>
                      <a:pt x="3271" y="2357"/>
                    </a:lnTo>
                    <a:lnTo>
                      <a:pt x="3271" y="2357"/>
                    </a:lnTo>
                    <a:lnTo>
                      <a:pt x="3271" y="2357"/>
                    </a:lnTo>
                    <a:lnTo>
                      <a:pt x="3271" y="2357"/>
                    </a:lnTo>
                    <a:lnTo>
                      <a:pt x="3271" y="2357"/>
                    </a:lnTo>
                    <a:lnTo>
                      <a:pt x="3271" y="2357"/>
                    </a:lnTo>
                    <a:lnTo>
                      <a:pt x="3271" y="2357"/>
                    </a:lnTo>
                    <a:lnTo>
                      <a:pt x="3271" y="2351"/>
                    </a:lnTo>
                    <a:lnTo>
                      <a:pt x="3271" y="2351"/>
                    </a:lnTo>
                    <a:lnTo>
                      <a:pt x="3271" y="2351"/>
                    </a:lnTo>
                    <a:lnTo>
                      <a:pt x="3271" y="2351"/>
                    </a:lnTo>
                    <a:lnTo>
                      <a:pt x="3271" y="2351"/>
                    </a:lnTo>
                    <a:lnTo>
                      <a:pt x="3271" y="2345"/>
                    </a:lnTo>
                    <a:lnTo>
                      <a:pt x="3271" y="2345"/>
                    </a:lnTo>
                    <a:lnTo>
                      <a:pt x="3277" y="2345"/>
                    </a:lnTo>
                    <a:lnTo>
                      <a:pt x="3277" y="2345"/>
                    </a:lnTo>
                    <a:lnTo>
                      <a:pt x="3283" y="2345"/>
                    </a:lnTo>
                    <a:lnTo>
                      <a:pt x="3283" y="2345"/>
                    </a:lnTo>
                    <a:lnTo>
                      <a:pt x="3290" y="2345"/>
                    </a:lnTo>
                    <a:lnTo>
                      <a:pt x="3290" y="2345"/>
                    </a:lnTo>
                    <a:lnTo>
                      <a:pt x="3290" y="2345"/>
                    </a:lnTo>
                    <a:lnTo>
                      <a:pt x="3290" y="2345"/>
                    </a:lnTo>
                    <a:lnTo>
                      <a:pt x="3296" y="2345"/>
                    </a:lnTo>
                    <a:lnTo>
                      <a:pt x="3296" y="2345"/>
                    </a:lnTo>
                    <a:lnTo>
                      <a:pt x="3296" y="2345"/>
                    </a:lnTo>
                    <a:lnTo>
                      <a:pt x="3302" y="2345"/>
                    </a:lnTo>
                    <a:lnTo>
                      <a:pt x="3302" y="2345"/>
                    </a:lnTo>
                    <a:lnTo>
                      <a:pt x="3302" y="2345"/>
                    </a:lnTo>
                    <a:lnTo>
                      <a:pt x="3308" y="2345"/>
                    </a:lnTo>
                    <a:lnTo>
                      <a:pt x="3308" y="2345"/>
                    </a:lnTo>
                    <a:lnTo>
                      <a:pt x="3308" y="2345"/>
                    </a:lnTo>
                    <a:lnTo>
                      <a:pt x="3308" y="2345"/>
                    </a:lnTo>
                    <a:lnTo>
                      <a:pt x="3314" y="2345"/>
                    </a:lnTo>
                    <a:lnTo>
                      <a:pt x="3320" y="2339"/>
                    </a:lnTo>
                    <a:lnTo>
                      <a:pt x="3320" y="2339"/>
                    </a:lnTo>
                    <a:lnTo>
                      <a:pt x="3320" y="2339"/>
                    </a:lnTo>
                    <a:lnTo>
                      <a:pt x="3326" y="2339"/>
                    </a:lnTo>
                    <a:lnTo>
                      <a:pt x="3326" y="2339"/>
                    </a:lnTo>
                    <a:lnTo>
                      <a:pt x="3326" y="2339"/>
                    </a:lnTo>
                    <a:lnTo>
                      <a:pt x="3326" y="2339"/>
                    </a:lnTo>
                    <a:lnTo>
                      <a:pt x="3326" y="2339"/>
                    </a:lnTo>
                    <a:lnTo>
                      <a:pt x="3332" y="2339"/>
                    </a:lnTo>
                    <a:lnTo>
                      <a:pt x="3332" y="2339"/>
                    </a:lnTo>
                    <a:lnTo>
                      <a:pt x="3338" y="2339"/>
                    </a:lnTo>
                    <a:lnTo>
                      <a:pt x="3344" y="2339"/>
                    </a:lnTo>
                    <a:lnTo>
                      <a:pt x="3344" y="2339"/>
                    </a:lnTo>
                    <a:lnTo>
                      <a:pt x="3351" y="2339"/>
                    </a:lnTo>
                    <a:lnTo>
                      <a:pt x="3351" y="2339"/>
                    </a:lnTo>
                    <a:lnTo>
                      <a:pt x="3357" y="2339"/>
                    </a:lnTo>
                    <a:lnTo>
                      <a:pt x="3357" y="2339"/>
                    </a:lnTo>
                    <a:lnTo>
                      <a:pt x="3363" y="2339"/>
                    </a:lnTo>
                    <a:lnTo>
                      <a:pt x="3363" y="2339"/>
                    </a:lnTo>
                    <a:lnTo>
                      <a:pt x="3363" y="2339"/>
                    </a:lnTo>
                    <a:lnTo>
                      <a:pt x="3375" y="2339"/>
                    </a:lnTo>
                    <a:lnTo>
                      <a:pt x="3381" y="2339"/>
                    </a:lnTo>
                    <a:lnTo>
                      <a:pt x="3381" y="2339"/>
                    </a:lnTo>
                    <a:lnTo>
                      <a:pt x="3381" y="2339"/>
                    </a:lnTo>
                    <a:lnTo>
                      <a:pt x="3387" y="2333"/>
                    </a:lnTo>
                    <a:lnTo>
                      <a:pt x="3387" y="2333"/>
                    </a:lnTo>
                    <a:lnTo>
                      <a:pt x="3393" y="2333"/>
                    </a:lnTo>
                    <a:lnTo>
                      <a:pt x="3393" y="2333"/>
                    </a:lnTo>
                    <a:lnTo>
                      <a:pt x="3393" y="2333"/>
                    </a:lnTo>
                    <a:lnTo>
                      <a:pt x="3399" y="2333"/>
                    </a:lnTo>
                    <a:lnTo>
                      <a:pt x="3399" y="2333"/>
                    </a:lnTo>
                    <a:lnTo>
                      <a:pt x="3405" y="2333"/>
                    </a:lnTo>
                    <a:lnTo>
                      <a:pt x="3405" y="2333"/>
                    </a:lnTo>
                    <a:lnTo>
                      <a:pt x="3412" y="2333"/>
                    </a:lnTo>
                    <a:lnTo>
                      <a:pt x="3412" y="2333"/>
                    </a:lnTo>
                    <a:lnTo>
                      <a:pt x="3418" y="2333"/>
                    </a:lnTo>
                    <a:lnTo>
                      <a:pt x="3424" y="2333"/>
                    </a:lnTo>
                    <a:lnTo>
                      <a:pt x="3430" y="2333"/>
                    </a:lnTo>
                    <a:lnTo>
                      <a:pt x="3430" y="2333"/>
                    </a:lnTo>
                    <a:lnTo>
                      <a:pt x="3442" y="2333"/>
                    </a:lnTo>
                    <a:lnTo>
                      <a:pt x="3448" y="2333"/>
                    </a:lnTo>
                    <a:lnTo>
                      <a:pt x="3454" y="2327"/>
                    </a:lnTo>
                    <a:lnTo>
                      <a:pt x="3467" y="2327"/>
                    </a:lnTo>
                    <a:lnTo>
                      <a:pt x="3479" y="2327"/>
                    </a:lnTo>
                    <a:lnTo>
                      <a:pt x="3491" y="2327"/>
                    </a:lnTo>
                    <a:lnTo>
                      <a:pt x="3503" y="2321"/>
                    </a:lnTo>
                    <a:lnTo>
                      <a:pt x="3515" y="2321"/>
                    </a:lnTo>
                    <a:lnTo>
                      <a:pt x="3521" y="2321"/>
                    </a:lnTo>
                    <a:lnTo>
                      <a:pt x="3528" y="2321"/>
                    </a:lnTo>
                    <a:lnTo>
                      <a:pt x="3528" y="2321"/>
                    </a:lnTo>
                    <a:moveTo>
                      <a:pt x="3528" y="2321"/>
                    </a:moveTo>
                    <a:lnTo>
                      <a:pt x="3528" y="2321"/>
                    </a:lnTo>
                    <a:lnTo>
                      <a:pt x="3528" y="2321"/>
                    </a:lnTo>
                    <a:lnTo>
                      <a:pt x="3528" y="2327"/>
                    </a:lnTo>
                    <a:lnTo>
                      <a:pt x="3528" y="2327"/>
                    </a:lnTo>
                    <a:lnTo>
                      <a:pt x="3528" y="2327"/>
                    </a:lnTo>
                    <a:lnTo>
                      <a:pt x="3534" y="2327"/>
                    </a:lnTo>
                    <a:lnTo>
                      <a:pt x="3528" y="2327"/>
                    </a:lnTo>
                    <a:lnTo>
                      <a:pt x="3528" y="2327"/>
                    </a:lnTo>
                    <a:lnTo>
                      <a:pt x="3534" y="2327"/>
                    </a:lnTo>
                    <a:lnTo>
                      <a:pt x="3534" y="2327"/>
                    </a:lnTo>
                    <a:lnTo>
                      <a:pt x="3534" y="2327"/>
                    </a:lnTo>
                    <a:lnTo>
                      <a:pt x="3534" y="2333"/>
                    </a:lnTo>
                    <a:lnTo>
                      <a:pt x="3534" y="2333"/>
                    </a:lnTo>
                    <a:lnTo>
                      <a:pt x="3534" y="2333"/>
                    </a:lnTo>
                    <a:lnTo>
                      <a:pt x="3534" y="2333"/>
                    </a:lnTo>
                    <a:lnTo>
                      <a:pt x="3534" y="2333"/>
                    </a:lnTo>
                    <a:lnTo>
                      <a:pt x="3534" y="2333"/>
                    </a:lnTo>
                    <a:lnTo>
                      <a:pt x="3534" y="2333"/>
                    </a:lnTo>
                    <a:lnTo>
                      <a:pt x="3534" y="2333"/>
                    </a:lnTo>
                    <a:lnTo>
                      <a:pt x="3540" y="2339"/>
                    </a:lnTo>
                    <a:lnTo>
                      <a:pt x="3540" y="2339"/>
                    </a:lnTo>
                    <a:lnTo>
                      <a:pt x="3540" y="2339"/>
                    </a:lnTo>
                    <a:lnTo>
                      <a:pt x="3540" y="2339"/>
                    </a:lnTo>
                    <a:lnTo>
                      <a:pt x="3540" y="2339"/>
                    </a:lnTo>
                    <a:lnTo>
                      <a:pt x="3540" y="2345"/>
                    </a:lnTo>
                    <a:lnTo>
                      <a:pt x="3540" y="2345"/>
                    </a:lnTo>
                    <a:lnTo>
                      <a:pt x="3540" y="2345"/>
                    </a:lnTo>
                    <a:lnTo>
                      <a:pt x="3540" y="2345"/>
                    </a:lnTo>
                    <a:lnTo>
                      <a:pt x="3540" y="2345"/>
                    </a:lnTo>
                    <a:lnTo>
                      <a:pt x="3540" y="2345"/>
                    </a:lnTo>
                    <a:lnTo>
                      <a:pt x="3540" y="2345"/>
                    </a:lnTo>
                    <a:lnTo>
                      <a:pt x="3540" y="2345"/>
                    </a:lnTo>
                    <a:lnTo>
                      <a:pt x="3540" y="2345"/>
                    </a:lnTo>
                    <a:lnTo>
                      <a:pt x="3546" y="2351"/>
                    </a:lnTo>
                    <a:lnTo>
                      <a:pt x="3546" y="2351"/>
                    </a:lnTo>
                    <a:lnTo>
                      <a:pt x="3546" y="2351"/>
                    </a:lnTo>
                    <a:lnTo>
                      <a:pt x="3546" y="2351"/>
                    </a:lnTo>
                    <a:lnTo>
                      <a:pt x="3558" y="2351"/>
                    </a:lnTo>
                    <a:lnTo>
                      <a:pt x="3570" y="2351"/>
                    </a:lnTo>
                    <a:lnTo>
                      <a:pt x="3570" y="2351"/>
                    </a:lnTo>
                    <a:lnTo>
                      <a:pt x="3576" y="2351"/>
                    </a:lnTo>
                    <a:lnTo>
                      <a:pt x="3582" y="2351"/>
                    </a:lnTo>
                    <a:lnTo>
                      <a:pt x="3595" y="2345"/>
                    </a:lnTo>
                    <a:lnTo>
                      <a:pt x="3601" y="2345"/>
                    </a:lnTo>
                    <a:lnTo>
                      <a:pt x="3607" y="2345"/>
                    </a:lnTo>
                    <a:lnTo>
                      <a:pt x="3619" y="2345"/>
                    </a:lnTo>
                    <a:lnTo>
                      <a:pt x="3619" y="2345"/>
                    </a:lnTo>
                    <a:lnTo>
                      <a:pt x="3625" y="2345"/>
                    </a:lnTo>
                    <a:lnTo>
                      <a:pt x="3625" y="2345"/>
                    </a:lnTo>
                    <a:lnTo>
                      <a:pt x="3625" y="2345"/>
                    </a:lnTo>
                    <a:lnTo>
                      <a:pt x="3631" y="2345"/>
                    </a:lnTo>
                    <a:lnTo>
                      <a:pt x="3643" y="2345"/>
                    </a:lnTo>
                    <a:lnTo>
                      <a:pt x="3643" y="2345"/>
                    </a:lnTo>
                    <a:lnTo>
                      <a:pt x="3650" y="2345"/>
                    </a:lnTo>
                    <a:lnTo>
                      <a:pt x="3650" y="2345"/>
                    </a:lnTo>
                    <a:lnTo>
                      <a:pt x="3662" y="2345"/>
                    </a:lnTo>
                    <a:lnTo>
                      <a:pt x="3668" y="2345"/>
                    </a:lnTo>
                    <a:lnTo>
                      <a:pt x="3680" y="2339"/>
                    </a:lnTo>
                    <a:lnTo>
                      <a:pt x="3686" y="2339"/>
                    </a:lnTo>
                    <a:lnTo>
                      <a:pt x="3686" y="2339"/>
                    </a:lnTo>
                    <a:lnTo>
                      <a:pt x="3692" y="2339"/>
                    </a:lnTo>
                    <a:lnTo>
                      <a:pt x="3698" y="2339"/>
                    </a:lnTo>
                    <a:lnTo>
                      <a:pt x="3711" y="2339"/>
                    </a:lnTo>
                    <a:lnTo>
                      <a:pt x="3717" y="2339"/>
                    </a:lnTo>
                    <a:lnTo>
                      <a:pt x="3717" y="2339"/>
                    </a:lnTo>
                    <a:lnTo>
                      <a:pt x="3723" y="2339"/>
                    </a:lnTo>
                    <a:lnTo>
                      <a:pt x="3735" y="2339"/>
                    </a:lnTo>
                    <a:lnTo>
                      <a:pt x="3741" y="2339"/>
                    </a:lnTo>
                    <a:lnTo>
                      <a:pt x="3759" y="2339"/>
                    </a:lnTo>
                    <a:lnTo>
                      <a:pt x="3772" y="2333"/>
                    </a:lnTo>
                    <a:lnTo>
                      <a:pt x="3772" y="2333"/>
                    </a:lnTo>
                    <a:lnTo>
                      <a:pt x="3778" y="2333"/>
                    </a:lnTo>
                    <a:lnTo>
                      <a:pt x="3778" y="2333"/>
                    </a:lnTo>
                    <a:lnTo>
                      <a:pt x="3784" y="2333"/>
                    </a:lnTo>
                    <a:lnTo>
                      <a:pt x="3802" y="2333"/>
                    </a:lnTo>
                    <a:lnTo>
                      <a:pt x="3802" y="2333"/>
                    </a:lnTo>
                    <a:lnTo>
                      <a:pt x="3802" y="2333"/>
                    </a:lnTo>
                    <a:lnTo>
                      <a:pt x="3808" y="2333"/>
                    </a:lnTo>
                    <a:lnTo>
                      <a:pt x="3808" y="2333"/>
                    </a:lnTo>
                    <a:lnTo>
                      <a:pt x="3808" y="2333"/>
                    </a:lnTo>
                    <a:lnTo>
                      <a:pt x="3808" y="2339"/>
                    </a:lnTo>
                    <a:lnTo>
                      <a:pt x="3808" y="2339"/>
                    </a:lnTo>
                    <a:lnTo>
                      <a:pt x="3808" y="2339"/>
                    </a:lnTo>
                    <a:lnTo>
                      <a:pt x="3808" y="2339"/>
                    </a:lnTo>
                    <a:lnTo>
                      <a:pt x="3808" y="2339"/>
                    </a:lnTo>
                    <a:lnTo>
                      <a:pt x="3808" y="2339"/>
                    </a:lnTo>
                    <a:lnTo>
                      <a:pt x="3808" y="2345"/>
                    </a:lnTo>
                    <a:lnTo>
                      <a:pt x="3808" y="2345"/>
                    </a:lnTo>
                    <a:lnTo>
                      <a:pt x="3808" y="2345"/>
                    </a:lnTo>
                    <a:lnTo>
                      <a:pt x="3808" y="2345"/>
                    </a:lnTo>
                    <a:lnTo>
                      <a:pt x="3808" y="2345"/>
                    </a:lnTo>
                    <a:lnTo>
                      <a:pt x="3808" y="2351"/>
                    </a:lnTo>
                    <a:lnTo>
                      <a:pt x="3808" y="2351"/>
                    </a:lnTo>
                    <a:lnTo>
                      <a:pt x="3814" y="2351"/>
                    </a:lnTo>
                    <a:lnTo>
                      <a:pt x="3814" y="2357"/>
                    </a:lnTo>
                    <a:lnTo>
                      <a:pt x="3814" y="2357"/>
                    </a:lnTo>
                    <a:lnTo>
                      <a:pt x="3814" y="2357"/>
                    </a:lnTo>
                    <a:lnTo>
                      <a:pt x="3814" y="2357"/>
                    </a:lnTo>
                    <a:lnTo>
                      <a:pt x="3814" y="2357"/>
                    </a:lnTo>
                    <a:lnTo>
                      <a:pt x="3820" y="2357"/>
                    </a:lnTo>
                    <a:lnTo>
                      <a:pt x="3820" y="2357"/>
                    </a:lnTo>
                    <a:lnTo>
                      <a:pt x="3820" y="2357"/>
                    </a:lnTo>
                    <a:lnTo>
                      <a:pt x="3827" y="2357"/>
                    </a:lnTo>
                    <a:lnTo>
                      <a:pt x="3827" y="2357"/>
                    </a:lnTo>
                    <a:lnTo>
                      <a:pt x="3827" y="2357"/>
                    </a:lnTo>
                    <a:lnTo>
                      <a:pt x="3827" y="2357"/>
                    </a:lnTo>
                    <a:lnTo>
                      <a:pt x="3827" y="2351"/>
                    </a:lnTo>
                    <a:lnTo>
                      <a:pt x="3827" y="2351"/>
                    </a:lnTo>
                    <a:lnTo>
                      <a:pt x="3827" y="2351"/>
                    </a:lnTo>
                    <a:lnTo>
                      <a:pt x="3827" y="2351"/>
                    </a:lnTo>
                    <a:lnTo>
                      <a:pt x="3827" y="2351"/>
                    </a:lnTo>
                    <a:lnTo>
                      <a:pt x="3827" y="2345"/>
                    </a:lnTo>
                    <a:lnTo>
                      <a:pt x="3827" y="2345"/>
                    </a:lnTo>
                    <a:lnTo>
                      <a:pt x="3827" y="2345"/>
                    </a:lnTo>
                    <a:lnTo>
                      <a:pt x="3827" y="2345"/>
                    </a:lnTo>
                    <a:lnTo>
                      <a:pt x="3827" y="2345"/>
                    </a:lnTo>
                    <a:lnTo>
                      <a:pt x="3827" y="2345"/>
                    </a:lnTo>
                    <a:lnTo>
                      <a:pt x="3827" y="2345"/>
                    </a:lnTo>
                    <a:lnTo>
                      <a:pt x="3827" y="2339"/>
                    </a:lnTo>
                    <a:lnTo>
                      <a:pt x="3827" y="2339"/>
                    </a:lnTo>
                    <a:lnTo>
                      <a:pt x="3827" y="2339"/>
                    </a:lnTo>
                    <a:lnTo>
                      <a:pt x="3827" y="2339"/>
                    </a:lnTo>
                    <a:lnTo>
                      <a:pt x="3827" y="2333"/>
                    </a:lnTo>
                    <a:lnTo>
                      <a:pt x="3827" y="2333"/>
                    </a:lnTo>
                    <a:lnTo>
                      <a:pt x="3827" y="2333"/>
                    </a:lnTo>
                    <a:lnTo>
                      <a:pt x="3827" y="2333"/>
                    </a:lnTo>
                    <a:lnTo>
                      <a:pt x="3827" y="2333"/>
                    </a:lnTo>
                    <a:lnTo>
                      <a:pt x="3827" y="2333"/>
                    </a:lnTo>
                    <a:lnTo>
                      <a:pt x="3827" y="2327"/>
                    </a:lnTo>
                    <a:lnTo>
                      <a:pt x="3827" y="2327"/>
                    </a:lnTo>
                    <a:lnTo>
                      <a:pt x="3827" y="2327"/>
                    </a:lnTo>
                    <a:lnTo>
                      <a:pt x="3827" y="2327"/>
                    </a:lnTo>
                    <a:lnTo>
                      <a:pt x="3827" y="2327"/>
                    </a:lnTo>
                    <a:lnTo>
                      <a:pt x="3827" y="2327"/>
                    </a:lnTo>
                    <a:lnTo>
                      <a:pt x="3827" y="2321"/>
                    </a:lnTo>
                    <a:lnTo>
                      <a:pt x="3827" y="2321"/>
                    </a:lnTo>
                    <a:lnTo>
                      <a:pt x="3820" y="2321"/>
                    </a:lnTo>
                    <a:lnTo>
                      <a:pt x="3820" y="2321"/>
                    </a:lnTo>
                    <a:lnTo>
                      <a:pt x="3820" y="2315"/>
                    </a:lnTo>
                    <a:lnTo>
                      <a:pt x="3820" y="2315"/>
                    </a:lnTo>
                    <a:lnTo>
                      <a:pt x="3820" y="2315"/>
                    </a:lnTo>
                    <a:lnTo>
                      <a:pt x="3820" y="2315"/>
                    </a:lnTo>
                    <a:lnTo>
                      <a:pt x="3820" y="2315"/>
                    </a:lnTo>
                    <a:lnTo>
                      <a:pt x="3820" y="2309"/>
                    </a:lnTo>
                    <a:lnTo>
                      <a:pt x="3820" y="2309"/>
                    </a:lnTo>
                    <a:lnTo>
                      <a:pt x="3827" y="2309"/>
                    </a:lnTo>
                    <a:lnTo>
                      <a:pt x="3827" y="2309"/>
                    </a:lnTo>
                    <a:lnTo>
                      <a:pt x="3827" y="2309"/>
                    </a:lnTo>
                    <a:lnTo>
                      <a:pt x="3820" y="2309"/>
                    </a:lnTo>
                    <a:lnTo>
                      <a:pt x="3827" y="2303"/>
                    </a:lnTo>
                    <a:lnTo>
                      <a:pt x="3827" y="2303"/>
                    </a:lnTo>
                    <a:lnTo>
                      <a:pt x="3827" y="2309"/>
                    </a:lnTo>
                    <a:lnTo>
                      <a:pt x="3827" y="2309"/>
                    </a:lnTo>
                    <a:lnTo>
                      <a:pt x="3827" y="2309"/>
                    </a:lnTo>
                    <a:lnTo>
                      <a:pt x="3827" y="2303"/>
                    </a:lnTo>
                    <a:lnTo>
                      <a:pt x="3827" y="2303"/>
                    </a:lnTo>
                    <a:lnTo>
                      <a:pt x="3827" y="2303"/>
                    </a:lnTo>
                    <a:lnTo>
                      <a:pt x="3833" y="2303"/>
                    </a:lnTo>
                    <a:lnTo>
                      <a:pt x="3833" y="2303"/>
                    </a:lnTo>
                    <a:lnTo>
                      <a:pt x="3833" y="2303"/>
                    </a:lnTo>
                    <a:lnTo>
                      <a:pt x="3833" y="2303"/>
                    </a:lnTo>
                    <a:lnTo>
                      <a:pt x="3833" y="2303"/>
                    </a:lnTo>
                    <a:lnTo>
                      <a:pt x="3833" y="2303"/>
                    </a:lnTo>
                    <a:lnTo>
                      <a:pt x="3833" y="2303"/>
                    </a:lnTo>
                    <a:lnTo>
                      <a:pt x="3839" y="2303"/>
                    </a:lnTo>
                    <a:lnTo>
                      <a:pt x="3839" y="2303"/>
                    </a:lnTo>
                    <a:lnTo>
                      <a:pt x="3839" y="2303"/>
                    </a:lnTo>
                    <a:lnTo>
                      <a:pt x="3839" y="2303"/>
                    </a:lnTo>
                    <a:lnTo>
                      <a:pt x="3839" y="2303"/>
                    </a:lnTo>
                    <a:lnTo>
                      <a:pt x="3839" y="2303"/>
                    </a:lnTo>
                    <a:lnTo>
                      <a:pt x="3845" y="2303"/>
                    </a:lnTo>
                    <a:lnTo>
                      <a:pt x="3845" y="2303"/>
                    </a:lnTo>
                    <a:lnTo>
                      <a:pt x="3845" y="2303"/>
                    </a:lnTo>
                    <a:lnTo>
                      <a:pt x="3845" y="2303"/>
                    </a:lnTo>
                    <a:lnTo>
                      <a:pt x="3845" y="2303"/>
                    </a:lnTo>
                    <a:lnTo>
                      <a:pt x="3851" y="2303"/>
                    </a:lnTo>
                    <a:lnTo>
                      <a:pt x="3851" y="2303"/>
                    </a:lnTo>
                    <a:lnTo>
                      <a:pt x="3851" y="2303"/>
                    </a:lnTo>
                    <a:lnTo>
                      <a:pt x="3851" y="2303"/>
                    </a:lnTo>
                    <a:lnTo>
                      <a:pt x="3851" y="2303"/>
                    </a:lnTo>
                    <a:lnTo>
                      <a:pt x="3851" y="2303"/>
                    </a:lnTo>
                    <a:lnTo>
                      <a:pt x="3851" y="2309"/>
                    </a:lnTo>
                    <a:lnTo>
                      <a:pt x="3851" y="2309"/>
                    </a:lnTo>
                    <a:lnTo>
                      <a:pt x="3857" y="2309"/>
                    </a:lnTo>
                    <a:lnTo>
                      <a:pt x="3857" y="2309"/>
                    </a:lnTo>
                    <a:lnTo>
                      <a:pt x="3857" y="2303"/>
                    </a:lnTo>
                    <a:lnTo>
                      <a:pt x="3857" y="2303"/>
                    </a:lnTo>
                    <a:lnTo>
                      <a:pt x="3857" y="2309"/>
                    </a:lnTo>
                    <a:lnTo>
                      <a:pt x="3863" y="2309"/>
                    </a:lnTo>
                    <a:lnTo>
                      <a:pt x="3863" y="2309"/>
                    </a:lnTo>
                    <a:lnTo>
                      <a:pt x="3863" y="2309"/>
                    </a:lnTo>
                    <a:lnTo>
                      <a:pt x="3863" y="2309"/>
                    </a:lnTo>
                    <a:lnTo>
                      <a:pt x="3863" y="2309"/>
                    </a:lnTo>
                    <a:lnTo>
                      <a:pt x="3863" y="2309"/>
                    </a:lnTo>
                    <a:lnTo>
                      <a:pt x="3863" y="2309"/>
                    </a:lnTo>
                    <a:lnTo>
                      <a:pt x="3863" y="2309"/>
                    </a:lnTo>
                    <a:lnTo>
                      <a:pt x="3869" y="2309"/>
                    </a:lnTo>
                    <a:lnTo>
                      <a:pt x="3869" y="2309"/>
                    </a:lnTo>
                    <a:lnTo>
                      <a:pt x="3869" y="2309"/>
                    </a:lnTo>
                    <a:lnTo>
                      <a:pt x="3869" y="2309"/>
                    </a:lnTo>
                    <a:lnTo>
                      <a:pt x="3869" y="2309"/>
                    </a:lnTo>
                    <a:lnTo>
                      <a:pt x="3869" y="2309"/>
                    </a:lnTo>
                    <a:lnTo>
                      <a:pt x="3875" y="2309"/>
                    </a:lnTo>
                    <a:lnTo>
                      <a:pt x="3875" y="2309"/>
                    </a:lnTo>
                    <a:lnTo>
                      <a:pt x="3875" y="2303"/>
                    </a:lnTo>
                    <a:lnTo>
                      <a:pt x="3875" y="2309"/>
                    </a:lnTo>
                    <a:lnTo>
                      <a:pt x="3882" y="2309"/>
                    </a:lnTo>
                    <a:lnTo>
                      <a:pt x="3882" y="2309"/>
                    </a:lnTo>
                    <a:lnTo>
                      <a:pt x="3882" y="2309"/>
                    </a:lnTo>
                    <a:lnTo>
                      <a:pt x="3882" y="2309"/>
                    </a:lnTo>
                    <a:lnTo>
                      <a:pt x="3882" y="2309"/>
                    </a:lnTo>
                    <a:lnTo>
                      <a:pt x="3882" y="2321"/>
                    </a:lnTo>
                    <a:lnTo>
                      <a:pt x="3882" y="2327"/>
                    </a:lnTo>
                    <a:lnTo>
                      <a:pt x="3888" y="2327"/>
                    </a:lnTo>
                    <a:lnTo>
                      <a:pt x="3888" y="2333"/>
                    </a:lnTo>
                    <a:lnTo>
                      <a:pt x="3888" y="2333"/>
                    </a:lnTo>
                    <a:lnTo>
                      <a:pt x="3888" y="2333"/>
                    </a:lnTo>
                    <a:lnTo>
                      <a:pt x="3888" y="2339"/>
                    </a:lnTo>
                    <a:lnTo>
                      <a:pt x="3894" y="2339"/>
                    </a:lnTo>
                    <a:lnTo>
                      <a:pt x="3894" y="2345"/>
                    </a:lnTo>
                    <a:lnTo>
                      <a:pt x="3894" y="2351"/>
                    </a:lnTo>
                    <a:lnTo>
                      <a:pt x="3894" y="2357"/>
                    </a:lnTo>
                    <a:lnTo>
                      <a:pt x="3900" y="2370"/>
                    </a:lnTo>
                    <a:lnTo>
                      <a:pt x="3906" y="2388"/>
                    </a:lnTo>
                    <a:lnTo>
                      <a:pt x="3912" y="2394"/>
                    </a:lnTo>
                    <a:lnTo>
                      <a:pt x="3912" y="2394"/>
                    </a:lnTo>
                    <a:lnTo>
                      <a:pt x="3912" y="2394"/>
                    </a:lnTo>
                    <a:lnTo>
                      <a:pt x="3912" y="2400"/>
                    </a:lnTo>
                    <a:lnTo>
                      <a:pt x="3912" y="2400"/>
                    </a:lnTo>
                    <a:lnTo>
                      <a:pt x="3918" y="2406"/>
                    </a:lnTo>
                    <a:lnTo>
                      <a:pt x="3918" y="2406"/>
                    </a:lnTo>
                    <a:lnTo>
                      <a:pt x="3918" y="2412"/>
                    </a:lnTo>
                    <a:lnTo>
                      <a:pt x="3918" y="2419"/>
                    </a:lnTo>
                    <a:lnTo>
                      <a:pt x="3924" y="2419"/>
                    </a:lnTo>
                    <a:lnTo>
                      <a:pt x="3930" y="2431"/>
                    </a:lnTo>
                    <a:lnTo>
                      <a:pt x="3936" y="2443"/>
                    </a:lnTo>
                    <a:lnTo>
                      <a:pt x="3936" y="2449"/>
                    </a:lnTo>
                    <a:lnTo>
                      <a:pt x="3943" y="2461"/>
                    </a:lnTo>
                    <a:lnTo>
                      <a:pt x="3949" y="2467"/>
                    </a:lnTo>
                    <a:lnTo>
                      <a:pt x="3955" y="2474"/>
                    </a:lnTo>
                    <a:lnTo>
                      <a:pt x="3961" y="2480"/>
                    </a:lnTo>
                    <a:lnTo>
                      <a:pt x="3967" y="2486"/>
                    </a:lnTo>
                    <a:lnTo>
                      <a:pt x="3967" y="2486"/>
                    </a:lnTo>
                    <a:lnTo>
                      <a:pt x="3967" y="2492"/>
                    </a:lnTo>
                    <a:lnTo>
                      <a:pt x="3973" y="2498"/>
                    </a:lnTo>
                    <a:lnTo>
                      <a:pt x="3979" y="2504"/>
                    </a:lnTo>
                    <a:lnTo>
                      <a:pt x="3991" y="2516"/>
                    </a:lnTo>
                    <a:lnTo>
                      <a:pt x="3997" y="2522"/>
                    </a:lnTo>
                    <a:lnTo>
                      <a:pt x="3997" y="2528"/>
                    </a:lnTo>
                    <a:lnTo>
                      <a:pt x="4004" y="2535"/>
                    </a:lnTo>
                    <a:lnTo>
                      <a:pt x="4004" y="2535"/>
                    </a:lnTo>
                    <a:lnTo>
                      <a:pt x="4010" y="2535"/>
                    </a:lnTo>
                    <a:lnTo>
                      <a:pt x="4010" y="2541"/>
                    </a:lnTo>
                    <a:lnTo>
                      <a:pt x="4010" y="2547"/>
                    </a:lnTo>
                    <a:lnTo>
                      <a:pt x="4016" y="2547"/>
                    </a:lnTo>
                    <a:lnTo>
                      <a:pt x="4016" y="2547"/>
                    </a:lnTo>
                    <a:lnTo>
                      <a:pt x="4010" y="2553"/>
                    </a:lnTo>
                    <a:lnTo>
                      <a:pt x="4010" y="2553"/>
                    </a:lnTo>
                    <a:lnTo>
                      <a:pt x="4010" y="2553"/>
                    </a:lnTo>
                    <a:lnTo>
                      <a:pt x="4010" y="2559"/>
                    </a:lnTo>
                    <a:lnTo>
                      <a:pt x="4010" y="2559"/>
                    </a:lnTo>
                    <a:lnTo>
                      <a:pt x="4010" y="2565"/>
                    </a:lnTo>
                    <a:lnTo>
                      <a:pt x="4010" y="2565"/>
                    </a:lnTo>
                    <a:lnTo>
                      <a:pt x="4010" y="2571"/>
                    </a:lnTo>
                    <a:lnTo>
                      <a:pt x="4010" y="2583"/>
                    </a:lnTo>
                    <a:lnTo>
                      <a:pt x="4016" y="2590"/>
                    </a:lnTo>
                    <a:lnTo>
                      <a:pt x="4016" y="2596"/>
                    </a:lnTo>
                    <a:lnTo>
                      <a:pt x="4022" y="2602"/>
                    </a:lnTo>
                    <a:lnTo>
                      <a:pt x="4034" y="2614"/>
                    </a:lnTo>
                    <a:lnTo>
                      <a:pt x="4034" y="2614"/>
                    </a:lnTo>
                    <a:lnTo>
                      <a:pt x="4040" y="2626"/>
                    </a:lnTo>
                    <a:lnTo>
                      <a:pt x="4046" y="2638"/>
                    </a:lnTo>
                    <a:lnTo>
                      <a:pt x="4046" y="2638"/>
                    </a:lnTo>
                    <a:lnTo>
                      <a:pt x="4046" y="2638"/>
                    </a:lnTo>
                    <a:lnTo>
                      <a:pt x="4052" y="2645"/>
                    </a:lnTo>
                    <a:lnTo>
                      <a:pt x="4052" y="2645"/>
                    </a:lnTo>
                    <a:lnTo>
                      <a:pt x="4052" y="2651"/>
                    </a:lnTo>
                    <a:lnTo>
                      <a:pt x="4052" y="2651"/>
                    </a:lnTo>
                    <a:lnTo>
                      <a:pt x="4058" y="2663"/>
                    </a:lnTo>
                    <a:lnTo>
                      <a:pt x="4065" y="2663"/>
                    </a:lnTo>
                    <a:lnTo>
                      <a:pt x="4065" y="2669"/>
                    </a:lnTo>
                    <a:lnTo>
                      <a:pt x="4065" y="2669"/>
                    </a:lnTo>
                    <a:lnTo>
                      <a:pt x="4071" y="2681"/>
                    </a:lnTo>
                    <a:lnTo>
                      <a:pt x="4071" y="2681"/>
                    </a:lnTo>
                    <a:lnTo>
                      <a:pt x="4077" y="2687"/>
                    </a:lnTo>
                    <a:lnTo>
                      <a:pt x="4077" y="2687"/>
                    </a:lnTo>
                    <a:lnTo>
                      <a:pt x="4077" y="2687"/>
                    </a:lnTo>
                    <a:lnTo>
                      <a:pt x="4077" y="2693"/>
                    </a:lnTo>
                    <a:lnTo>
                      <a:pt x="4083" y="2699"/>
                    </a:lnTo>
                    <a:lnTo>
                      <a:pt x="4083" y="2706"/>
                    </a:lnTo>
                    <a:lnTo>
                      <a:pt x="4089" y="2718"/>
                    </a:lnTo>
                    <a:lnTo>
                      <a:pt x="4095" y="2730"/>
                    </a:lnTo>
                    <a:lnTo>
                      <a:pt x="4095" y="2730"/>
                    </a:lnTo>
                    <a:lnTo>
                      <a:pt x="4095" y="2730"/>
                    </a:lnTo>
                    <a:lnTo>
                      <a:pt x="4095" y="2736"/>
                    </a:lnTo>
                    <a:lnTo>
                      <a:pt x="4095" y="2736"/>
                    </a:lnTo>
                    <a:lnTo>
                      <a:pt x="4095" y="2742"/>
                    </a:lnTo>
                    <a:lnTo>
                      <a:pt x="4095" y="2748"/>
                    </a:lnTo>
                    <a:lnTo>
                      <a:pt x="4101" y="2754"/>
                    </a:lnTo>
                    <a:lnTo>
                      <a:pt x="4101" y="2761"/>
                    </a:lnTo>
                    <a:lnTo>
                      <a:pt x="4101" y="2767"/>
                    </a:lnTo>
                    <a:lnTo>
                      <a:pt x="4101" y="2779"/>
                    </a:lnTo>
                    <a:lnTo>
                      <a:pt x="4101" y="2779"/>
                    </a:lnTo>
                    <a:lnTo>
                      <a:pt x="4101" y="2779"/>
                    </a:lnTo>
                    <a:lnTo>
                      <a:pt x="4101" y="2785"/>
                    </a:lnTo>
                    <a:lnTo>
                      <a:pt x="4101" y="2791"/>
                    </a:lnTo>
                    <a:lnTo>
                      <a:pt x="4101" y="2791"/>
                    </a:lnTo>
                    <a:lnTo>
                      <a:pt x="4101" y="2803"/>
                    </a:lnTo>
                    <a:lnTo>
                      <a:pt x="4101" y="2809"/>
                    </a:lnTo>
                    <a:lnTo>
                      <a:pt x="4101" y="2809"/>
                    </a:lnTo>
                    <a:lnTo>
                      <a:pt x="4101" y="2822"/>
                    </a:lnTo>
                    <a:lnTo>
                      <a:pt x="4101" y="2828"/>
                    </a:lnTo>
                    <a:lnTo>
                      <a:pt x="4101" y="2834"/>
                    </a:lnTo>
                    <a:lnTo>
                      <a:pt x="4101" y="2834"/>
                    </a:lnTo>
                    <a:lnTo>
                      <a:pt x="4101" y="2840"/>
                    </a:lnTo>
                    <a:lnTo>
                      <a:pt x="4101" y="2840"/>
                    </a:lnTo>
                    <a:lnTo>
                      <a:pt x="4107" y="2846"/>
                    </a:lnTo>
                    <a:lnTo>
                      <a:pt x="4101" y="2846"/>
                    </a:lnTo>
                    <a:lnTo>
                      <a:pt x="4101" y="2846"/>
                    </a:lnTo>
                    <a:lnTo>
                      <a:pt x="4101" y="2852"/>
                    </a:lnTo>
                    <a:lnTo>
                      <a:pt x="4101" y="2852"/>
                    </a:lnTo>
                    <a:lnTo>
                      <a:pt x="4101" y="2858"/>
                    </a:lnTo>
                    <a:lnTo>
                      <a:pt x="4101" y="2858"/>
                    </a:lnTo>
                    <a:lnTo>
                      <a:pt x="4101" y="2852"/>
                    </a:lnTo>
                    <a:lnTo>
                      <a:pt x="4101" y="2852"/>
                    </a:lnTo>
                    <a:lnTo>
                      <a:pt x="4101" y="2852"/>
                    </a:lnTo>
                    <a:lnTo>
                      <a:pt x="4101" y="2846"/>
                    </a:lnTo>
                    <a:lnTo>
                      <a:pt x="4101" y="2846"/>
                    </a:lnTo>
                    <a:lnTo>
                      <a:pt x="4095" y="2846"/>
                    </a:lnTo>
                    <a:lnTo>
                      <a:pt x="4095" y="2852"/>
                    </a:lnTo>
                    <a:lnTo>
                      <a:pt x="4095" y="2852"/>
                    </a:lnTo>
                    <a:lnTo>
                      <a:pt x="4095" y="2852"/>
                    </a:lnTo>
                    <a:lnTo>
                      <a:pt x="4095" y="2858"/>
                    </a:lnTo>
                    <a:lnTo>
                      <a:pt x="4095" y="2858"/>
                    </a:lnTo>
                    <a:lnTo>
                      <a:pt x="4089" y="2864"/>
                    </a:lnTo>
                    <a:lnTo>
                      <a:pt x="4089" y="2864"/>
                    </a:lnTo>
                    <a:lnTo>
                      <a:pt x="4089" y="2864"/>
                    </a:lnTo>
                    <a:lnTo>
                      <a:pt x="4089" y="2864"/>
                    </a:lnTo>
                    <a:lnTo>
                      <a:pt x="4089" y="2864"/>
                    </a:lnTo>
                    <a:lnTo>
                      <a:pt x="4089" y="2870"/>
                    </a:lnTo>
                    <a:lnTo>
                      <a:pt x="4089" y="2870"/>
                    </a:lnTo>
                    <a:lnTo>
                      <a:pt x="4089" y="2877"/>
                    </a:lnTo>
                    <a:lnTo>
                      <a:pt x="4089" y="2877"/>
                    </a:lnTo>
                    <a:lnTo>
                      <a:pt x="4089" y="2877"/>
                    </a:lnTo>
                    <a:lnTo>
                      <a:pt x="4089" y="2883"/>
                    </a:lnTo>
                    <a:lnTo>
                      <a:pt x="4089" y="2883"/>
                    </a:lnTo>
                    <a:lnTo>
                      <a:pt x="4089" y="2883"/>
                    </a:lnTo>
                    <a:lnTo>
                      <a:pt x="4089" y="2883"/>
                    </a:lnTo>
                    <a:lnTo>
                      <a:pt x="4089" y="2889"/>
                    </a:lnTo>
                    <a:lnTo>
                      <a:pt x="4089" y="2889"/>
                    </a:lnTo>
                    <a:lnTo>
                      <a:pt x="4089" y="2889"/>
                    </a:lnTo>
                    <a:lnTo>
                      <a:pt x="4095" y="2889"/>
                    </a:lnTo>
                    <a:lnTo>
                      <a:pt x="4095" y="2889"/>
                    </a:lnTo>
                    <a:lnTo>
                      <a:pt x="4089" y="2895"/>
                    </a:lnTo>
                    <a:lnTo>
                      <a:pt x="4089" y="2895"/>
                    </a:lnTo>
                    <a:lnTo>
                      <a:pt x="4089" y="2895"/>
                    </a:lnTo>
                    <a:lnTo>
                      <a:pt x="4089" y="2901"/>
                    </a:lnTo>
                    <a:lnTo>
                      <a:pt x="4089" y="2901"/>
                    </a:lnTo>
                    <a:lnTo>
                      <a:pt x="4089" y="2901"/>
                    </a:lnTo>
                    <a:lnTo>
                      <a:pt x="4083" y="2907"/>
                    </a:lnTo>
                    <a:lnTo>
                      <a:pt x="4083" y="2907"/>
                    </a:lnTo>
                    <a:lnTo>
                      <a:pt x="4077" y="2913"/>
                    </a:lnTo>
                    <a:lnTo>
                      <a:pt x="4077" y="2913"/>
                    </a:lnTo>
                    <a:lnTo>
                      <a:pt x="4077" y="2913"/>
                    </a:lnTo>
                    <a:lnTo>
                      <a:pt x="4077" y="2913"/>
                    </a:lnTo>
                    <a:lnTo>
                      <a:pt x="4077" y="2913"/>
                    </a:lnTo>
                    <a:lnTo>
                      <a:pt x="4077" y="2913"/>
                    </a:lnTo>
                    <a:lnTo>
                      <a:pt x="4077" y="2913"/>
                    </a:lnTo>
                    <a:lnTo>
                      <a:pt x="4071" y="2913"/>
                    </a:lnTo>
                    <a:lnTo>
                      <a:pt x="4071" y="2913"/>
                    </a:lnTo>
                    <a:lnTo>
                      <a:pt x="4071" y="2913"/>
                    </a:lnTo>
                    <a:lnTo>
                      <a:pt x="4071" y="2913"/>
                    </a:lnTo>
                    <a:lnTo>
                      <a:pt x="4071" y="2913"/>
                    </a:lnTo>
                    <a:lnTo>
                      <a:pt x="4071" y="2913"/>
                    </a:lnTo>
                    <a:lnTo>
                      <a:pt x="4071" y="2913"/>
                    </a:lnTo>
                    <a:lnTo>
                      <a:pt x="4065" y="2913"/>
                    </a:lnTo>
                    <a:lnTo>
                      <a:pt x="4065" y="2913"/>
                    </a:lnTo>
                    <a:lnTo>
                      <a:pt x="4065" y="2919"/>
                    </a:lnTo>
                    <a:lnTo>
                      <a:pt x="4065" y="2919"/>
                    </a:lnTo>
                    <a:lnTo>
                      <a:pt x="4065" y="2919"/>
                    </a:lnTo>
                    <a:lnTo>
                      <a:pt x="4065" y="2919"/>
                    </a:lnTo>
                    <a:lnTo>
                      <a:pt x="4058" y="2919"/>
                    </a:lnTo>
                    <a:lnTo>
                      <a:pt x="4058" y="2919"/>
                    </a:lnTo>
                    <a:lnTo>
                      <a:pt x="4058" y="2925"/>
                    </a:lnTo>
                    <a:lnTo>
                      <a:pt x="4058" y="2925"/>
                    </a:lnTo>
                    <a:lnTo>
                      <a:pt x="4058" y="2925"/>
                    </a:lnTo>
                    <a:lnTo>
                      <a:pt x="4052" y="2925"/>
                    </a:lnTo>
                    <a:lnTo>
                      <a:pt x="4052" y="2925"/>
                    </a:lnTo>
                    <a:lnTo>
                      <a:pt x="4052" y="2925"/>
                    </a:lnTo>
                    <a:lnTo>
                      <a:pt x="4052" y="2925"/>
                    </a:lnTo>
                    <a:lnTo>
                      <a:pt x="4052" y="2925"/>
                    </a:lnTo>
                    <a:lnTo>
                      <a:pt x="4052" y="2925"/>
                    </a:lnTo>
                    <a:lnTo>
                      <a:pt x="4046" y="2925"/>
                    </a:lnTo>
                    <a:lnTo>
                      <a:pt x="4040" y="2925"/>
                    </a:lnTo>
                    <a:lnTo>
                      <a:pt x="4040" y="2925"/>
                    </a:lnTo>
                    <a:lnTo>
                      <a:pt x="4040" y="2925"/>
                    </a:lnTo>
                    <a:lnTo>
                      <a:pt x="4040" y="2925"/>
                    </a:lnTo>
                    <a:lnTo>
                      <a:pt x="4040" y="2925"/>
                    </a:lnTo>
                    <a:lnTo>
                      <a:pt x="4034" y="2925"/>
                    </a:lnTo>
                    <a:lnTo>
                      <a:pt x="4034" y="2925"/>
                    </a:lnTo>
                    <a:lnTo>
                      <a:pt x="4034" y="2925"/>
                    </a:lnTo>
                    <a:lnTo>
                      <a:pt x="4034" y="2925"/>
                    </a:lnTo>
                    <a:lnTo>
                      <a:pt x="4034" y="2932"/>
                    </a:lnTo>
                    <a:lnTo>
                      <a:pt x="4028" y="2932"/>
                    </a:lnTo>
                    <a:lnTo>
                      <a:pt x="4028" y="2932"/>
                    </a:lnTo>
                    <a:lnTo>
                      <a:pt x="4028" y="2932"/>
                    </a:lnTo>
                    <a:lnTo>
                      <a:pt x="4022" y="2932"/>
                    </a:lnTo>
                    <a:lnTo>
                      <a:pt x="4022" y="2932"/>
                    </a:lnTo>
                    <a:lnTo>
                      <a:pt x="4022" y="2932"/>
                    </a:lnTo>
                    <a:lnTo>
                      <a:pt x="4016" y="2932"/>
                    </a:lnTo>
                    <a:lnTo>
                      <a:pt x="4016" y="2932"/>
                    </a:lnTo>
                    <a:lnTo>
                      <a:pt x="4016" y="2932"/>
                    </a:lnTo>
                    <a:lnTo>
                      <a:pt x="4010" y="2932"/>
                    </a:lnTo>
                    <a:lnTo>
                      <a:pt x="4010" y="2932"/>
                    </a:lnTo>
                    <a:lnTo>
                      <a:pt x="4010" y="2932"/>
                    </a:lnTo>
                    <a:lnTo>
                      <a:pt x="4010" y="2925"/>
                    </a:lnTo>
                    <a:lnTo>
                      <a:pt x="4010" y="2925"/>
                    </a:lnTo>
                    <a:lnTo>
                      <a:pt x="4010" y="2925"/>
                    </a:lnTo>
                    <a:lnTo>
                      <a:pt x="4004" y="2925"/>
                    </a:lnTo>
                    <a:lnTo>
                      <a:pt x="4004" y="2919"/>
                    </a:lnTo>
                    <a:lnTo>
                      <a:pt x="4004" y="2919"/>
                    </a:lnTo>
                    <a:lnTo>
                      <a:pt x="4004" y="2913"/>
                    </a:lnTo>
                    <a:lnTo>
                      <a:pt x="4004" y="2913"/>
                    </a:lnTo>
                    <a:lnTo>
                      <a:pt x="4004" y="2913"/>
                    </a:lnTo>
                    <a:lnTo>
                      <a:pt x="4004" y="2913"/>
                    </a:lnTo>
                    <a:lnTo>
                      <a:pt x="4004" y="2913"/>
                    </a:lnTo>
                    <a:lnTo>
                      <a:pt x="4004" y="2907"/>
                    </a:lnTo>
                    <a:lnTo>
                      <a:pt x="4010" y="2907"/>
                    </a:lnTo>
                    <a:lnTo>
                      <a:pt x="4010" y="2907"/>
                    </a:lnTo>
                    <a:lnTo>
                      <a:pt x="4010" y="2907"/>
                    </a:lnTo>
                    <a:lnTo>
                      <a:pt x="4010" y="2907"/>
                    </a:lnTo>
                    <a:lnTo>
                      <a:pt x="4010" y="2907"/>
                    </a:lnTo>
                    <a:lnTo>
                      <a:pt x="4004" y="2907"/>
                    </a:lnTo>
                    <a:lnTo>
                      <a:pt x="4004" y="2907"/>
                    </a:lnTo>
                    <a:lnTo>
                      <a:pt x="4004" y="2901"/>
                    </a:lnTo>
                    <a:lnTo>
                      <a:pt x="4004" y="2895"/>
                    </a:lnTo>
                    <a:lnTo>
                      <a:pt x="3997" y="2895"/>
                    </a:lnTo>
                    <a:lnTo>
                      <a:pt x="3997" y="2895"/>
                    </a:lnTo>
                    <a:lnTo>
                      <a:pt x="3997" y="2889"/>
                    </a:lnTo>
                    <a:lnTo>
                      <a:pt x="3997" y="2889"/>
                    </a:lnTo>
                    <a:lnTo>
                      <a:pt x="3997" y="2889"/>
                    </a:lnTo>
                    <a:lnTo>
                      <a:pt x="3997" y="2889"/>
                    </a:lnTo>
                    <a:lnTo>
                      <a:pt x="3997" y="2889"/>
                    </a:lnTo>
                    <a:lnTo>
                      <a:pt x="3991" y="2889"/>
                    </a:lnTo>
                    <a:lnTo>
                      <a:pt x="3991" y="2883"/>
                    </a:lnTo>
                    <a:lnTo>
                      <a:pt x="3991" y="2883"/>
                    </a:lnTo>
                    <a:lnTo>
                      <a:pt x="3991" y="2883"/>
                    </a:lnTo>
                    <a:lnTo>
                      <a:pt x="3991" y="2883"/>
                    </a:lnTo>
                    <a:lnTo>
                      <a:pt x="3991" y="2877"/>
                    </a:lnTo>
                    <a:lnTo>
                      <a:pt x="3991" y="2877"/>
                    </a:lnTo>
                    <a:lnTo>
                      <a:pt x="3985" y="2877"/>
                    </a:lnTo>
                    <a:lnTo>
                      <a:pt x="3985" y="2870"/>
                    </a:lnTo>
                    <a:lnTo>
                      <a:pt x="3979" y="2870"/>
                    </a:lnTo>
                    <a:lnTo>
                      <a:pt x="3979" y="2870"/>
                    </a:lnTo>
                    <a:lnTo>
                      <a:pt x="3979" y="2870"/>
                    </a:lnTo>
                    <a:lnTo>
                      <a:pt x="3979" y="2870"/>
                    </a:lnTo>
                    <a:lnTo>
                      <a:pt x="3979" y="2864"/>
                    </a:lnTo>
                    <a:lnTo>
                      <a:pt x="3979" y="2864"/>
                    </a:lnTo>
                    <a:lnTo>
                      <a:pt x="3979" y="2864"/>
                    </a:lnTo>
                    <a:lnTo>
                      <a:pt x="3979" y="2864"/>
                    </a:lnTo>
                    <a:lnTo>
                      <a:pt x="3979" y="2864"/>
                    </a:lnTo>
                    <a:lnTo>
                      <a:pt x="3979" y="2864"/>
                    </a:lnTo>
                    <a:lnTo>
                      <a:pt x="3979" y="2864"/>
                    </a:lnTo>
                    <a:lnTo>
                      <a:pt x="3979" y="2864"/>
                    </a:lnTo>
                    <a:lnTo>
                      <a:pt x="3979" y="2858"/>
                    </a:lnTo>
                    <a:lnTo>
                      <a:pt x="3973" y="2858"/>
                    </a:lnTo>
                    <a:lnTo>
                      <a:pt x="3973" y="2858"/>
                    </a:lnTo>
                    <a:lnTo>
                      <a:pt x="3973" y="2858"/>
                    </a:lnTo>
                    <a:lnTo>
                      <a:pt x="3967" y="2852"/>
                    </a:lnTo>
                    <a:lnTo>
                      <a:pt x="3967" y="2852"/>
                    </a:lnTo>
                    <a:lnTo>
                      <a:pt x="3967" y="2858"/>
                    </a:lnTo>
                    <a:lnTo>
                      <a:pt x="3967" y="2858"/>
                    </a:lnTo>
                    <a:lnTo>
                      <a:pt x="3967" y="2858"/>
                    </a:lnTo>
                    <a:lnTo>
                      <a:pt x="3961" y="2852"/>
                    </a:lnTo>
                    <a:lnTo>
                      <a:pt x="3961" y="2852"/>
                    </a:lnTo>
                    <a:lnTo>
                      <a:pt x="3961" y="2852"/>
                    </a:lnTo>
                    <a:lnTo>
                      <a:pt x="3961" y="2852"/>
                    </a:lnTo>
                    <a:lnTo>
                      <a:pt x="3961" y="2852"/>
                    </a:lnTo>
                    <a:lnTo>
                      <a:pt x="3961" y="2852"/>
                    </a:lnTo>
                    <a:lnTo>
                      <a:pt x="3961" y="2852"/>
                    </a:lnTo>
                    <a:lnTo>
                      <a:pt x="3955" y="2852"/>
                    </a:lnTo>
                    <a:lnTo>
                      <a:pt x="3955" y="2852"/>
                    </a:lnTo>
                    <a:lnTo>
                      <a:pt x="3955" y="2852"/>
                    </a:lnTo>
                    <a:lnTo>
                      <a:pt x="3949" y="2852"/>
                    </a:lnTo>
                    <a:lnTo>
                      <a:pt x="3949" y="2852"/>
                    </a:lnTo>
                    <a:lnTo>
                      <a:pt x="3949" y="2852"/>
                    </a:lnTo>
                    <a:lnTo>
                      <a:pt x="3943" y="2852"/>
                    </a:lnTo>
                    <a:lnTo>
                      <a:pt x="3943" y="2858"/>
                    </a:lnTo>
                    <a:lnTo>
                      <a:pt x="3943" y="2858"/>
                    </a:lnTo>
                    <a:lnTo>
                      <a:pt x="3943" y="2858"/>
                    </a:lnTo>
                    <a:lnTo>
                      <a:pt x="3943" y="2864"/>
                    </a:lnTo>
                    <a:lnTo>
                      <a:pt x="3943" y="2858"/>
                    </a:lnTo>
                    <a:lnTo>
                      <a:pt x="3936" y="2858"/>
                    </a:lnTo>
                    <a:lnTo>
                      <a:pt x="3936" y="2858"/>
                    </a:lnTo>
                    <a:lnTo>
                      <a:pt x="3936" y="2858"/>
                    </a:lnTo>
                    <a:lnTo>
                      <a:pt x="3936" y="2852"/>
                    </a:lnTo>
                    <a:lnTo>
                      <a:pt x="3936" y="2852"/>
                    </a:lnTo>
                    <a:lnTo>
                      <a:pt x="3930" y="2852"/>
                    </a:lnTo>
                    <a:lnTo>
                      <a:pt x="3930" y="2852"/>
                    </a:lnTo>
                    <a:lnTo>
                      <a:pt x="3930" y="2846"/>
                    </a:lnTo>
                    <a:lnTo>
                      <a:pt x="3930" y="2846"/>
                    </a:lnTo>
                    <a:lnTo>
                      <a:pt x="3930" y="2846"/>
                    </a:lnTo>
                    <a:lnTo>
                      <a:pt x="3924" y="2834"/>
                    </a:lnTo>
                    <a:lnTo>
                      <a:pt x="3924" y="2828"/>
                    </a:lnTo>
                    <a:lnTo>
                      <a:pt x="3924" y="2828"/>
                    </a:lnTo>
                    <a:lnTo>
                      <a:pt x="3924" y="2822"/>
                    </a:lnTo>
                    <a:lnTo>
                      <a:pt x="3924" y="2822"/>
                    </a:lnTo>
                    <a:lnTo>
                      <a:pt x="3918" y="2816"/>
                    </a:lnTo>
                    <a:lnTo>
                      <a:pt x="3918" y="2809"/>
                    </a:lnTo>
                    <a:lnTo>
                      <a:pt x="3912" y="2803"/>
                    </a:lnTo>
                    <a:lnTo>
                      <a:pt x="3912" y="2803"/>
                    </a:lnTo>
                    <a:lnTo>
                      <a:pt x="3912" y="2803"/>
                    </a:lnTo>
                    <a:lnTo>
                      <a:pt x="3906" y="2797"/>
                    </a:lnTo>
                    <a:lnTo>
                      <a:pt x="3906" y="2797"/>
                    </a:lnTo>
                    <a:lnTo>
                      <a:pt x="3906" y="2797"/>
                    </a:lnTo>
                    <a:lnTo>
                      <a:pt x="3906" y="2797"/>
                    </a:lnTo>
                    <a:lnTo>
                      <a:pt x="3900" y="2797"/>
                    </a:lnTo>
                    <a:lnTo>
                      <a:pt x="3900" y="2797"/>
                    </a:lnTo>
                    <a:lnTo>
                      <a:pt x="3900" y="2797"/>
                    </a:lnTo>
                    <a:lnTo>
                      <a:pt x="3900" y="2797"/>
                    </a:lnTo>
                    <a:lnTo>
                      <a:pt x="3900" y="2797"/>
                    </a:lnTo>
                    <a:lnTo>
                      <a:pt x="3900" y="2797"/>
                    </a:lnTo>
                    <a:lnTo>
                      <a:pt x="3894" y="2791"/>
                    </a:lnTo>
                    <a:lnTo>
                      <a:pt x="3900" y="2791"/>
                    </a:lnTo>
                    <a:lnTo>
                      <a:pt x="3894" y="2791"/>
                    </a:lnTo>
                    <a:lnTo>
                      <a:pt x="3894" y="2791"/>
                    </a:lnTo>
                    <a:lnTo>
                      <a:pt x="3894" y="2791"/>
                    </a:lnTo>
                    <a:lnTo>
                      <a:pt x="3888" y="2797"/>
                    </a:lnTo>
                    <a:lnTo>
                      <a:pt x="3888" y="2797"/>
                    </a:lnTo>
                    <a:lnTo>
                      <a:pt x="3888" y="2797"/>
                    </a:lnTo>
                    <a:lnTo>
                      <a:pt x="3888" y="2791"/>
                    </a:lnTo>
                    <a:lnTo>
                      <a:pt x="3882" y="2785"/>
                    </a:lnTo>
                    <a:lnTo>
                      <a:pt x="3882" y="2785"/>
                    </a:lnTo>
                    <a:lnTo>
                      <a:pt x="3882" y="2779"/>
                    </a:lnTo>
                    <a:lnTo>
                      <a:pt x="3882" y="2779"/>
                    </a:lnTo>
                    <a:lnTo>
                      <a:pt x="3875" y="2773"/>
                    </a:lnTo>
                    <a:lnTo>
                      <a:pt x="3875" y="2773"/>
                    </a:lnTo>
                    <a:lnTo>
                      <a:pt x="3875" y="2773"/>
                    </a:lnTo>
                    <a:lnTo>
                      <a:pt x="3882" y="2773"/>
                    </a:lnTo>
                    <a:lnTo>
                      <a:pt x="3882" y="2773"/>
                    </a:lnTo>
                    <a:lnTo>
                      <a:pt x="3882" y="2773"/>
                    </a:lnTo>
                    <a:lnTo>
                      <a:pt x="3882" y="2773"/>
                    </a:lnTo>
                    <a:lnTo>
                      <a:pt x="3882" y="2773"/>
                    </a:lnTo>
                    <a:lnTo>
                      <a:pt x="3888" y="2773"/>
                    </a:lnTo>
                    <a:lnTo>
                      <a:pt x="3888" y="2773"/>
                    </a:lnTo>
                    <a:lnTo>
                      <a:pt x="3888" y="2773"/>
                    </a:lnTo>
                    <a:lnTo>
                      <a:pt x="3888" y="2767"/>
                    </a:lnTo>
                    <a:lnTo>
                      <a:pt x="3888" y="2767"/>
                    </a:lnTo>
                    <a:lnTo>
                      <a:pt x="3888" y="2761"/>
                    </a:lnTo>
                    <a:lnTo>
                      <a:pt x="3888" y="2761"/>
                    </a:lnTo>
                    <a:lnTo>
                      <a:pt x="3888" y="2761"/>
                    </a:lnTo>
                    <a:lnTo>
                      <a:pt x="3888" y="2754"/>
                    </a:lnTo>
                    <a:lnTo>
                      <a:pt x="3888" y="2754"/>
                    </a:lnTo>
                    <a:lnTo>
                      <a:pt x="3888" y="2754"/>
                    </a:lnTo>
                    <a:lnTo>
                      <a:pt x="3888" y="2748"/>
                    </a:lnTo>
                    <a:lnTo>
                      <a:pt x="3882" y="2748"/>
                    </a:lnTo>
                    <a:lnTo>
                      <a:pt x="3882" y="2748"/>
                    </a:lnTo>
                    <a:lnTo>
                      <a:pt x="3882" y="2748"/>
                    </a:lnTo>
                    <a:lnTo>
                      <a:pt x="3882" y="2748"/>
                    </a:lnTo>
                    <a:lnTo>
                      <a:pt x="3882" y="2748"/>
                    </a:lnTo>
                    <a:lnTo>
                      <a:pt x="3882" y="2748"/>
                    </a:lnTo>
                    <a:lnTo>
                      <a:pt x="3882" y="2742"/>
                    </a:lnTo>
                    <a:lnTo>
                      <a:pt x="3882" y="2742"/>
                    </a:lnTo>
                    <a:lnTo>
                      <a:pt x="3882" y="2742"/>
                    </a:lnTo>
                    <a:lnTo>
                      <a:pt x="3882" y="2742"/>
                    </a:lnTo>
                    <a:lnTo>
                      <a:pt x="3875" y="2742"/>
                    </a:lnTo>
                    <a:lnTo>
                      <a:pt x="3875" y="2742"/>
                    </a:lnTo>
                    <a:lnTo>
                      <a:pt x="3875" y="2748"/>
                    </a:lnTo>
                    <a:lnTo>
                      <a:pt x="3875" y="2748"/>
                    </a:lnTo>
                    <a:lnTo>
                      <a:pt x="3875" y="2748"/>
                    </a:lnTo>
                    <a:lnTo>
                      <a:pt x="3875" y="2748"/>
                    </a:lnTo>
                    <a:lnTo>
                      <a:pt x="3875" y="2754"/>
                    </a:lnTo>
                    <a:lnTo>
                      <a:pt x="3875" y="2761"/>
                    </a:lnTo>
                    <a:lnTo>
                      <a:pt x="3875" y="2761"/>
                    </a:lnTo>
                    <a:lnTo>
                      <a:pt x="3875" y="2761"/>
                    </a:lnTo>
                    <a:lnTo>
                      <a:pt x="3875" y="2767"/>
                    </a:lnTo>
                    <a:lnTo>
                      <a:pt x="3869" y="2767"/>
                    </a:lnTo>
                    <a:lnTo>
                      <a:pt x="3869" y="2767"/>
                    </a:lnTo>
                    <a:lnTo>
                      <a:pt x="3869" y="2767"/>
                    </a:lnTo>
                    <a:lnTo>
                      <a:pt x="3869" y="2767"/>
                    </a:lnTo>
                    <a:lnTo>
                      <a:pt x="3869" y="2773"/>
                    </a:lnTo>
                    <a:lnTo>
                      <a:pt x="3869" y="2773"/>
                    </a:lnTo>
                    <a:lnTo>
                      <a:pt x="3863" y="2767"/>
                    </a:lnTo>
                    <a:lnTo>
                      <a:pt x="3863" y="2767"/>
                    </a:lnTo>
                    <a:lnTo>
                      <a:pt x="3863" y="2761"/>
                    </a:lnTo>
                    <a:lnTo>
                      <a:pt x="3863" y="2761"/>
                    </a:lnTo>
                    <a:lnTo>
                      <a:pt x="3857" y="2748"/>
                    </a:lnTo>
                    <a:lnTo>
                      <a:pt x="3851" y="2742"/>
                    </a:lnTo>
                    <a:lnTo>
                      <a:pt x="3845" y="2742"/>
                    </a:lnTo>
                    <a:lnTo>
                      <a:pt x="3845" y="2736"/>
                    </a:lnTo>
                    <a:lnTo>
                      <a:pt x="3839" y="2730"/>
                    </a:lnTo>
                    <a:lnTo>
                      <a:pt x="3839" y="2730"/>
                    </a:lnTo>
                    <a:lnTo>
                      <a:pt x="3839" y="2730"/>
                    </a:lnTo>
                    <a:lnTo>
                      <a:pt x="3839" y="2730"/>
                    </a:lnTo>
                    <a:lnTo>
                      <a:pt x="3833" y="2718"/>
                    </a:lnTo>
                    <a:lnTo>
                      <a:pt x="3833" y="2718"/>
                    </a:lnTo>
                    <a:lnTo>
                      <a:pt x="3827" y="2712"/>
                    </a:lnTo>
                    <a:lnTo>
                      <a:pt x="3827" y="2712"/>
                    </a:lnTo>
                    <a:lnTo>
                      <a:pt x="3827" y="2712"/>
                    </a:lnTo>
                    <a:lnTo>
                      <a:pt x="3827" y="2712"/>
                    </a:lnTo>
                    <a:lnTo>
                      <a:pt x="3827" y="2712"/>
                    </a:lnTo>
                    <a:lnTo>
                      <a:pt x="3820" y="2706"/>
                    </a:lnTo>
                    <a:lnTo>
                      <a:pt x="3820" y="2706"/>
                    </a:lnTo>
                    <a:lnTo>
                      <a:pt x="3814" y="2699"/>
                    </a:lnTo>
                    <a:lnTo>
                      <a:pt x="3814" y="2699"/>
                    </a:lnTo>
                    <a:lnTo>
                      <a:pt x="3814" y="2699"/>
                    </a:lnTo>
                    <a:lnTo>
                      <a:pt x="3814" y="2693"/>
                    </a:lnTo>
                    <a:lnTo>
                      <a:pt x="3808" y="2693"/>
                    </a:lnTo>
                    <a:lnTo>
                      <a:pt x="3808" y="2687"/>
                    </a:lnTo>
                    <a:lnTo>
                      <a:pt x="3808" y="2687"/>
                    </a:lnTo>
                    <a:lnTo>
                      <a:pt x="3802" y="2687"/>
                    </a:lnTo>
                    <a:lnTo>
                      <a:pt x="3808" y="2687"/>
                    </a:lnTo>
                    <a:lnTo>
                      <a:pt x="3808" y="2687"/>
                    </a:lnTo>
                    <a:lnTo>
                      <a:pt x="3808" y="2687"/>
                    </a:lnTo>
                    <a:lnTo>
                      <a:pt x="3808" y="2687"/>
                    </a:lnTo>
                    <a:lnTo>
                      <a:pt x="3808" y="2687"/>
                    </a:lnTo>
                    <a:lnTo>
                      <a:pt x="3814" y="2687"/>
                    </a:lnTo>
                    <a:lnTo>
                      <a:pt x="3814" y="2687"/>
                    </a:lnTo>
                    <a:lnTo>
                      <a:pt x="3814" y="2687"/>
                    </a:lnTo>
                    <a:lnTo>
                      <a:pt x="3814" y="2687"/>
                    </a:lnTo>
                    <a:lnTo>
                      <a:pt x="3814" y="2681"/>
                    </a:lnTo>
                    <a:lnTo>
                      <a:pt x="3820" y="2681"/>
                    </a:lnTo>
                    <a:lnTo>
                      <a:pt x="3814" y="2681"/>
                    </a:lnTo>
                    <a:lnTo>
                      <a:pt x="3820" y="2681"/>
                    </a:lnTo>
                    <a:lnTo>
                      <a:pt x="3820" y="2675"/>
                    </a:lnTo>
                    <a:lnTo>
                      <a:pt x="3820" y="2675"/>
                    </a:lnTo>
                    <a:lnTo>
                      <a:pt x="3820" y="2675"/>
                    </a:lnTo>
                    <a:lnTo>
                      <a:pt x="3820" y="2675"/>
                    </a:lnTo>
                    <a:lnTo>
                      <a:pt x="3827" y="2669"/>
                    </a:lnTo>
                    <a:lnTo>
                      <a:pt x="3827" y="2663"/>
                    </a:lnTo>
                    <a:lnTo>
                      <a:pt x="3827" y="2663"/>
                    </a:lnTo>
                    <a:lnTo>
                      <a:pt x="3827" y="2663"/>
                    </a:lnTo>
                    <a:lnTo>
                      <a:pt x="3827" y="2663"/>
                    </a:lnTo>
                    <a:lnTo>
                      <a:pt x="3827" y="2657"/>
                    </a:lnTo>
                    <a:lnTo>
                      <a:pt x="3827" y="2657"/>
                    </a:lnTo>
                    <a:lnTo>
                      <a:pt x="3833" y="2657"/>
                    </a:lnTo>
                    <a:lnTo>
                      <a:pt x="3833" y="2657"/>
                    </a:lnTo>
                    <a:lnTo>
                      <a:pt x="3833" y="2657"/>
                    </a:lnTo>
                    <a:lnTo>
                      <a:pt x="3833" y="2651"/>
                    </a:lnTo>
                    <a:lnTo>
                      <a:pt x="3833" y="2651"/>
                    </a:lnTo>
                    <a:lnTo>
                      <a:pt x="3833" y="2651"/>
                    </a:lnTo>
                    <a:lnTo>
                      <a:pt x="3833" y="2651"/>
                    </a:lnTo>
                    <a:lnTo>
                      <a:pt x="3833" y="2645"/>
                    </a:lnTo>
                    <a:lnTo>
                      <a:pt x="3833" y="2645"/>
                    </a:lnTo>
                    <a:lnTo>
                      <a:pt x="3833" y="2645"/>
                    </a:lnTo>
                    <a:lnTo>
                      <a:pt x="3833" y="2638"/>
                    </a:lnTo>
                    <a:lnTo>
                      <a:pt x="3833" y="2638"/>
                    </a:lnTo>
                    <a:lnTo>
                      <a:pt x="3827" y="2638"/>
                    </a:lnTo>
                    <a:lnTo>
                      <a:pt x="3827" y="2638"/>
                    </a:lnTo>
                    <a:lnTo>
                      <a:pt x="3827" y="2638"/>
                    </a:lnTo>
                    <a:lnTo>
                      <a:pt x="3827" y="2638"/>
                    </a:lnTo>
                    <a:lnTo>
                      <a:pt x="3827" y="2638"/>
                    </a:lnTo>
                    <a:lnTo>
                      <a:pt x="3827" y="2645"/>
                    </a:lnTo>
                    <a:lnTo>
                      <a:pt x="3827" y="2645"/>
                    </a:lnTo>
                    <a:lnTo>
                      <a:pt x="3827" y="2645"/>
                    </a:lnTo>
                    <a:lnTo>
                      <a:pt x="3827" y="2645"/>
                    </a:lnTo>
                    <a:lnTo>
                      <a:pt x="3827" y="2651"/>
                    </a:lnTo>
                    <a:lnTo>
                      <a:pt x="3827" y="2651"/>
                    </a:lnTo>
                    <a:lnTo>
                      <a:pt x="3827" y="2651"/>
                    </a:lnTo>
                    <a:lnTo>
                      <a:pt x="3827" y="2651"/>
                    </a:lnTo>
                    <a:lnTo>
                      <a:pt x="3820" y="2651"/>
                    </a:lnTo>
                    <a:lnTo>
                      <a:pt x="3820" y="2645"/>
                    </a:lnTo>
                    <a:lnTo>
                      <a:pt x="3820" y="2645"/>
                    </a:lnTo>
                    <a:lnTo>
                      <a:pt x="3820" y="2645"/>
                    </a:lnTo>
                    <a:lnTo>
                      <a:pt x="3820" y="2645"/>
                    </a:lnTo>
                    <a:lnTo>
                      <a:pt x="3820" y="2645"/>
                    </a:lnTo>
                    <a:lnTo>
                      <a:pt x="3820" y="2638"/>
                    </a:lnTo>
                    <a:lnTo>
                      <a:pt x="3820" y="2638"/>
                    </a:lnTo>
                    <a:lnTo>
                      <a:pt x="3814" y="2632"/>
                    </a:lnTo>
                    <a:lnTo>
                      <a:pt x="3814" y="2632"/>
                    </a:lnTo>
                    <a:lnTo>
                      <a:pt x="3808" y="2632"/>
                    </a:lnTo>
                    <a:lnTo>
                      <a:pt x="3802" y="2638"/>
                    </a:lnTo>
                    <a:lnTo>
                      <a:pt x="3802" y="2638"/>
                    </a:lnTo>
                    <a:lnTo>
                      <a:pt x="3802" y="2638"/>
                    </a:lnTo>
                    <a:lnTo>
                      <a:pt x="3802" y="2638"/>
                    </a:lnTo>
                    <a:lnTo>
                      <a:pt x="3802" y="2638"/>
                    </a:lnTo>
                    <a:lnTo>
                      <a:pt x="3802" y="2645"/>
                    </a:lnTo>
                    <a:lnTo>
                      <a:pt x="3802" y="2645"/>
                    </a:lnTo>
                    <a:lnTo>
                      <a:pt x="3808" y="2645"/>
                    </a:lnTo>
                    <a:lnTo>
                      <a:pt x="3808" y="2645"/>
                    </a:lnTo>
                    <a:lnTo>
                      <a:pt x="3808" y="2645"/>
                    </a:lnTo>
                    <a:lnTo>
                      <a:pt x="3808" y="2645"/>
                    </a:lnTo>
                    <a:lnTo>
                      <a:pt x="3814" y="2645"/>
                    </a:lnTo>
                    <a:lnTo>
                      <a:pt x="3814" y="2645"/>
                    </a:lnTo>
                    <a:lnTo>
                      <a:pt x="3820" y="2645"/>
                    </a:lnTo>
                    <a:lnTo>
                      <a:pt x="3814" y="2651"/>
                    </a:lnTo>
                    <a:lnTo>
                      <a:pt x="3814" y="2651"/>
                    </a:lnTo>
                    <a:lnTo>
                      <a:pt x="3814" y="2651"/>
                    </a:lnTo>
                    <a:lnTo>
                      <a:pt x="3814" y="2651"/>
                    </a:lnTo>
                    <a:lnTo>
                      <a:pt x="3814" y="2657"/>
                    </a:lnTo>
                    <a:lnTo>
                      <a:pt x="3814" y="2657"/>
                    </a:lnTo>
                    <a:lnTo>
                      <a:pt x="3814" y="2663"/>
                    </a:lnTo>
                    <a:lnTo>
                      <a:pt x="3814" y="2663"/>
                    </a:lnTo>
                    <a:lnTo>
                      <a:pt x="3814" y="2663"/>
                    </a:lnTo>
                    <a:lnTo>
                      <a:pt x="3814" y="2669"/>
                    </a:lnTo>
                    <a:lnTo>
                      <a:pt x="3808" y="2669"/>
                    </a:lnTo>
                    <a:lnTo>
                      <a:pt x="3808" y="2669"/>
                    </a:lnTo>
                    <a:lnTo>
                      <a:pt x="3808" y="2669"/>
                    </a:lnTo>
                    <a:lnTo>
                      <a:pt x="3808" y="2669"/>
                    </a:lnTo>
                    <a:lnTo>
                      <a:pt x="3808" y="2669"/>
                    </a:lnTo>
                    <a:lnTo>
                      <a:pt x="3802" y="2669"/>
                    </a:lnTo>
                    <a:lnTo>
                      <a:pt x="3802" y="2669"/>
                    </a:lnTo>
                    <a:lnTo>
                      <a:pt x="3802" y="2669"/>
                    </a:lnTo>
                    <a:lnTo>
                      <a:pt x="3802" y="2675"/>
                    </a:lnTo>
                    <a:lnTo>
                      <a:pt x="3808" y="2675"/>
                    </a:lnTo>
                    <a:lnTo>
                      <a:pt x="3808" y="2675"/>
                    </a:lnTo>
                    <a:lnTo>
                      <a:pt x="3808" y="2675"/>
                    </a:lnTo>
                    <a:lnTo>
                      <a:pt x="3802" y="2681"/>
                    </a:lnTo>
                    <a:lnTo>
                      <a:pt x="3802" y="2675"/>
                    </a:lnTo>
                    <a:lnTo>
                      <a:pt x="3802" y="2675"/>
                    </a:lnTo>
                    <a:lnTo>
                      <a:pt x="3802" y="2669"/>
                    </a:lnTo>
                    <a:lnTo>
                      <a:pt x="3802" y="2669"/>
                    </a:lnTo>
                    <a:lnTo>
                      <a:pt x="3802" y="2663"/>
                    </a:lnTo>
                    <a:lnTo>
                      <a:pt x="3802" y="2663"/>
                    </a:lnTo>
                    <a:lnTo>
                      <a:pt x="3802" y="2663"/>
                    </a:lnTo>
                    <a:lnTo>
                      <a:pt x="3796" y="2663"/>
                    </a:lnTo>
                    <a:lnTo>
                      <a:pt x="3796" y="2657"/>
                    </a:lnTo>
                    <a:lnTo>
                      <a:pt x="3796" y="2657"/>
                    </a:lnTo>
                    <a:lnTo>
                      <a:pt x="3790" y="2657"/>
                    </a:lnTo>
                    <a:lnTo>
                      <a:pt x="3790" y="2657"/>
                    </a:lnTo>
                    <a:lnTo>
                      <a:pt x="3790" y="2651"/>
                    </a:lnTo>
                    <a:lnTo>
                      <a:pt x="3790" y="2651"/>
                    </a:lnTo>
                    <a:lnTo>
                      <a:pt x="3790" y="2651"/>
                    </a:lnTo>
                    <a:lnTo>
                      <a:pt x="3790" y="2645"/>
                    </a:lnTo>
                    <a:lnTo>
                      <a:pt x="3790" y="2645"/>
                    </a:lnTo>
                    <a:lnTo>
                      <a:pt x="3790" y="2638"/>
                    </a:lnTo>
                    <a:lnTo>
                      <a:pt x="3790" y="2638"/>
                    </a:lnTo>
                    <a:lnTo>
                      <a:pt x="3790" y="2645"/>
                    </a:lnTo>
                    <a:lnTo>
                      <a:pt x="3790" y="2645"/>
                    </a:lnTo>
                    <a:lnTo>
                      <a:pt x="3790" y="2645"/>
                    </a:lnTo>
                    <a:lnTo>
                      <a:pt x="3790" y="2638"/>
                    </a:lnTo>
                    <a:lnTo>
                      <a:pt x="3790" y="2632"/>
                    </a:lnTo>
                    <a:lnTo>
                      <a:pt x="3790" y="2632"/>
                    </a:lnTo>
                    <a:lnTo>
                      <a:pt x="3790" y="2626"/>
                    </a:lnTo>
                    <a:lnTo>
                      <a:pt x="3790" y="2620"/>
                    </a:lnTo>
                    <a:lnTo>
                      <a:pt x="3790" y="2620"/>
                    </a:lnTo>
                    <a:lnTo>
                      <a:pt x="3790" y="2620"/>
                    </a:lnTo>
                    <a:lnTo>
                      <a:pt x="3790" y="2614"/>
                    </a:lnTo>
                    <a:lnTo>
                      <a:pt x="3790" y="2614"/>
                    </a:lnTo>
                    <a:lnTo>
                      <a:pt x="3790" y="2614"/>
                    </a:lnTo>
                    <a:lnTo>
                      <a:pt x="3790" y="2614"/>
                    </a:lnTo>
                    <a:lnTo>
                      <a:pt x="3790" y="2614"/>
                    </a:lnTo>
                    <a:lnTo>
                      <a:pt x="3790" y="2608"/>
                    </a:lnTo>
                    <a:lnTo>
                      <a:pt x="3790" y="2608"/>
                    </a:lnTo>
                    <a:lnTo>
                      <a:pt x="3790" y="2608"/>
                    </a:lnTo>
                    <a:lnTo>
                      <a:pt x="3790" y="2608"/>
                    </a:lnTo>
                    <a:lnTo>
                      <a:pt x="3790" y="2602"/>
                    </a:lnTo>
                    <a:lnTo>
                      <a:pt x="3796" y="2602"/>
                    </a:lnTo>
                    <a:lnTo>
                      <a:pt x="3790" y="2602"/>
                    </a:lnTo>
                    <a:lnTo>
                      <a:pt x="3790" y="2596"/>
                    </a:lnTo>
                    <a:lnTo>
                      <a:pt x="3796" y="2596"/>
                    </a:lnTo>
                    <a:lnTo>
                      <a:pt x="3796" y="2590"/>
                    </a:lnTo>
                    <a:lnTo>
                      <a:pt x="3796" y="2590"/>
                    </a:lnTo>
                    <a:lnTo>
                      <a:pt x="3796" y="2583"/>
                    </a:lnTo>
                    <a:lnTo>
                      <a:pt x="3796" y="2583"/>
                    </a:lnTo>
                    <a:lnTo>
                      <a:pt x="3796" y="2583"/>
                    </a:lnTo>
                    <a:lnTo>
                      <a:pt x="3796" y="2583"/>
                    </a:lnTo>
                    <a:lnTo>
                      <a:pt x="3796" y="2583"/>
                    </a:lnTo>
                    <a:lnTo>
                      <a:pt x="3796" y="2577"/>
                    </a:lnTo>
                    <a:lnTo>
                      <a:pt x="3796" y="2577"/>
                    </a:lnTo>
                    <a:lnTo>
                      <a:pt x="3796" y="2577"/>
                    </a:lnTo>
                    <a:lnTo>
                      <a:pt x="3796" y="2577"/>
                    </a:lnTo>
                    <a:lnTo>
                      <a:pt x="3796" y="2571"/>
                    </a:lnTo>
                    <a:lnTo>
                      <a:pt x="3796" y="2571"/>
                    </a:lnTo>
                    <a:lnTo>
                      <a:pt x="3796" y="2571"/>
                    </a:lnTo>
                    <a:lnTo>
                      <a:pt x="3796" y="2571"/>
                    </a:lnTo>
                    <a:lnTo>
                      <a:pt x="3796" y="2565"/>
                    </a:lnTo>
                    <a:lnTo>
                      <a:pt x="3796" y="2565"/>
                    </a:lnTo>
                    <a:lnTo>
                      <a:pt x="3796" y="2565"/>
                    </a:lnTo>
                    <a:lnTo>
                      <a:pt x="3796" y="2559"/>
                    </a:lnTo>
                    <a:lnTo>
                      <a:pt x="3796" y="2559"/>
                    </a:lnTo>
                    <a:lnTo>
                      <a:pt x="3796" y="2559"/>
                    </a:lnTo>
                    <a:lnTo>
                      <a:pt x="3796" y="2553"/>
                    </a:lnTo>
                    <a:lnTo>
                      <a:pt x="3796" y="2553"/>
                    </a:lnTo>
                    <a:lnTo>
                      <a:pt x="3796" y="2553"/>
                    </a:lnTo>
                    <a:lnTo>
                      <a:pt x="3796" y="2547"/>
                    </a:lnTo>
                    <a:lnTo>
                      <a:pt x="3796" y="2547"/>
                    </a:lnTo>
                    <a:lnTo>
                      <a:pt x="3796" y="2547"/>
                    </a:lnTo>
                    <a:lnTo>
                      <a:pt x="3796" y="2547"/>
                    </a:lnTo>
                    <a:lnTo>
                      <a:pt x="3796" y="2541"/>
                    </a:lnTo>
                    <a:lnTo>
                      <a:pt x="3796" y="2541"/>
                    </a:lnTo>
                    <a:lnTo>
                      <a:pt x="3796" y="2541"/>
                    </a:lnTo>
                    <a:lnTo>
                      <a:pt x="3796" y="2541"/>
                    </a:lnTo>
                    <a:lnTo>
                      <a:pt x="3790" y="2541"/>
                    </a:lnTo>
                    <a:lnTo>
                      <a:pt x="3796" y="2535"/>
                    </a:lnTo>
                    <a:lnTo>
                      <a:pt x="3796" y="2535"/>
                    </a:lnTo>
                    <a:lnTo>
                      <a:pt x="3796" y="2535"/>
                    </a:lnTo>
                    <a:lnTo>
                      <a:pt x="3790" y="2535"/>
                    </a:lnTo>
                    <a:lnTo>
                      <a:pt x="3790" y="2528"/>
                    </a:lnTo>
                    <a:lnTo>
                      <a:pt x="3790" y="2528"/>
                    </a:lnTo>
                    <a:lnTo>
                      <a:pt x="3790" y="2528"/>
                    </a:lnTo>
                    <a:lnTo>
                      <a:pt x="3784" y="2528"/>
                    </a:lnTo>
                    <a:lnTo>
                      <a:pt x="3784" y="2528"/>
                    </a:lnTo>
                    <a:lnTo>
                      <a:pt x="3784" y="2522"/>
                    </a:lnTo>
                    <a:lnTo>
                      <a:pt x="3784" y="2522"/>
                    </a:lnTo>
                    <a:lnTo>
                      <a:pt x="3784" y="2522"/>
                    </a:lnTo>
                    <a:lnTo>
                      <a:pt x="3778" y="2522"/>
                    </a:lnTo>
                    <a:lnTo>
                      <a:pt x="3778" y="2522"/>
                    </a:lnTo>
                    <a:lnTo>
                      <a:pt x="3778" y="2516"/>
                    </a:lnTo>
                    <a:lnTo>
                      <a:pt x="3778" y="2516"/>
                    </a:lnTo>
                    <a:lnTo>
                      <a:pt x="3778" y="2516"/>
                    </a:lnTo>
                    <a:lnTo>
                      <a:pt x="3778" y="2510"/>
                    </a:lnTo>
                    <a:lnTo>
                      <a:pt x="3772" y="2510"/>
                    </a:lnTo>
                    <a:lnTo>
                      <a:pt x="3772" y="2510"/>
                    </a:lnTo>
                    <a:lnTo>
                      <a:pt x="3772" y="2510"/>
                    </a:lnTo>
                    <a:lnTo>
                      <a:pt x="3772" y="2510"/>
                    </a:lnTo>
                    <a:lnTo>
                      <a:pt x="3772" y="2510"/>
                    </a:lnTo>
                    <a:lnTo>
                      <a:pt x="3772" y="2504"/>
                    </a:lnTo>
                    <a:lnTo>
                      <a:pt x="3772" y="2504"/>
                    </a:lnTo>
                    <a:lnTo>
                      <a:pt x="3772" y="2504"/>
                    </a:lnTo>
                    <a:lnTo>
                      <a:pt x="3766" y="2504"/>
                    </a:lnTo>
                    <a:lnTo>
                      <a:pt x="3766" y="2504"/>
                    </a:lnTo>
                    <a:lnTo>
                      <a:pt x="3759" y="2504"/>
                    </a:lnTo>
                    <a:lnTo>
                      <a:pt x="3759" y="2504"/>
                    </a:lnTo>
                    <a:lnTo>
                      <a:pt x="3759" y="2504"/>
                    </a:lnTo>
                    <a:lnTo>
                      <a:pt x="3753" y="2504"/>
                    </a:lnTo>
                    <a:lnTo>
                      <a:pt x="3753" y="2504"/>
                    </a:lnTo>
                    <a:lnTo>
                      <a:pt x="3753" y="2504"/>
                    </a:lnTo>
                    <a:lnTo>
                      <a:pt x="3753" y="2504"/>
                    </a:lnTo>
                    <a:lnTo>
                      <a:pt x="3753" y="2504"/>
                    </a:lnTo>
                    <a:lnTo>
                      <a:pt x="3753" y="2510"/>
                    </a:lnTo>
                    <a:lnTo>
                      <a:pt x="3753" y="2510"/>
                    </a:lnTo>
                    <a:lnTo>
                      <a:pt x="3747" y="2510"/>
                    </a:lnTo>
                    <a:lnTo>
                      <a:pt x="3747" y="2510"/>
                    </a:lnTo>
                    <a:lnTo>
                      <a:pt x="3747" y="2510"/>
                    </a:lnTo>
                    <a:lnTo>
                      <a:pt x="3747" y="2504"/>
                    </a:lnTo>
                    <a:lnTo>
                      <a:pt x="3747" y="2504"/>
                    </a:lnTo>
                    <a:lnTo>
                      <a:pt x="3747" y="2504"/>
                    </a:lnTo>
                    <a:lnTo>
                      <a:pt x="3747" y="2504"/>
                    </a:lnTo>
                    <a:lnTo>
                      <a:pt x="3741" y="2498"/>
                    </a:lnTo>
                    <a:lnTo>
                      <a:pt x="3741" y="2498"/>
                    </a:lnTo>
                    <a:lnTo>
                      <a:pt x="3741" y="2498"/>
                    </a:lnTo>
                    <a:lnTo>
                      <a:pt x="3741" y="2492"/>
                    </a:lnTo>
                    <a:lnTo>
                      <a:pt x="3741" y="2492"/>
                    </a:lnTo>
                    <a:lnTo>
                      <a:pt x="3741" y="2492"/>
                    </a:lnTo>
                    <a:lnTo>
                      <a:pt x="3735" y="2492"/>
                    </a:lnTo>
                    <a:lnTo>
                      <a:pt x="3735" y="2492"/>
                    </a:lnTo>
                    <a:lnTo>
                      <a:pt x="3735" y="2492"/>
                    </a:lnTo>
                    <a:lnTo>
                      <a:pt x="3735" y="2492"/>
                    </a:lnTo>
                    <a:lnTo>
                      <a:pt x="3735" y="2486"/>
                    </a:lnTo>
                    <a:lnTo>
                      <a:pt x="3735" y="2486"/>
                    </a:lnTo>
                    <a:lnTo>
                      <a:pt x="3729" y="2486"/>
                    </a:lnTo>
                    <a:lnTo>
                      <a:pt x="3729" y="2486"/>
                    </a:lnTo>
                    <a:lnTo>
                      <a:pt x="3729" y="2480"/>
                    </a:lnTo>
                    <a:lnTo>
                      <a:pt x="3729" y="2480"/>
                    </a:lnTo>
                    <a:lnTo>
                      <a:pt x="3723" y="2480"/>
                    </a:lnTo>
                    <a:lnTo>
                      <a:pt x="3723" y="2480"/>
                    </a:lnTo>
                    <a:lnTo>
                      <a:pt x="3717" y="2480"/>
                    </a:lnTo>
                    <a:lnTo>
                      <a:pt x="3717" y="2474"/>
                    </a:lnTo>
                    <a:lnTo>
                      <a:pt x="3717" y="2474"/>
                    </a:lnTo>
                    <a:lnTo>
                      <a:pt x="3717" y="2474"/>
                    </a:lnTo>
                    <a:lnTo>
                      <a:pt x="3717" y="2474"/>
                    </a:lnTo>
                    <a:lnTo>
                      <a:pt x="3711" y="2474"/>
                    </a:lnTo>
                    <a:lnTo>
                      <a:pt x="3711" y="2474"/>
                    </a:lnTo>
                    <a:lnTo>
                      <a:pt x="3711" y="2474"/>
                    </a:lnTo>
                    <a:lnTo>
                      <a:pt x="3711" y="2474"/>
                    </a:lnTo>
                    <a:lnTo>
                      <a:pt x="3711" y="2474"/>
                    </a:lnTo>
                    <a:lnTo>
                      <a:pt x="3711" y="2474"/>
                    </a:lnTo>
                    <a:lnTo>
                      <a:pt x="3711" y="2467"/>
                    </a:lnTo>
                    <a:lnTo>
                      <a:pt x="3711" y="2467"/>
                    </a:lnTo>
                    <a:lnTo>
                      <a:pt x="3705" y="2461"/>
                    </a:lnTo>
                    <a:lnTo>
                      <a:pt x="3705" y="2461"/>
                    </a:lnTo>
                    <a:lnTo>
                      <a:pt x="3705" y="2461"/>
                    </a:lnTo>
                    <a:lnTo>
                      <a:pt x="3705" y="2455"/>
                    </a:lnTo>
                    <a:lnTo>
                      <a:pt x="3705" y="2455"/>
                    </a:lnTo>
                    <a:lnTo>
                      <a:pt x="3705" y="2455"/>
                    </a:lnTo>
                    <a:lnTo>
                      <a:pt x="3698" y="2455"/>
                    </a:lnTo>
                    <a:lnTo>
                      <a:pt x="3698" y="2455"/>
                    </a:lnTo>
                    <a:lnTo>
                      <a:pt x="3698" y="2449"/>
                    </a:lnTo>
                    <a:lnTo>
                      <a:pt x="3698" y="2449"/>
                    </a:lnTo>
                    <a:lnTo>
                      <a:pt x="3698" y="2449"/>
                    </a:lnTo>
                    <a:lnTo>
                      <a:pt x="3692" y="2449"/>
                    </a:lnTo>
                    <a:lnTo>
                      <a:pt x="3692" y="2449"/>
                    </a:lnTo>
                    <a:lnTo>
                      <a:pt x="3692" y="2449"/>
                    </a:lnTo>
                    <a:lnTo>
                      <a:pt x="3686" y="2449"/>
                    </a:lnTo>
                    <a:lnTo>
                      <a:pt x="3686" y="2443"/>
                    </a:lnTo>
                    <a:lnTo>
                      <a:pt x="3686" y="2443"/>
                    </a:lnTo>
                    <a:lnTo>
                      <a:pt x="3686" y="2443"/>
                    </a:lnTo>
                    <a:lnTo>
                      <a:pt x="3686" y="2443"/>
                    </a:lnTo>
                    <a:lnTo>
                      <a:pt x="3686" y="2437"/>
                    </a:lnTo>
                    <a:lnTo>
                      <a:pt x="3686" y="2437"/>
                    </a:lnTo>
                    <a:lnTo>
                      <a:pt x="3680" y="2437"/>
                    </a:lnTo>
                    <a:lnTo>
                      <a:pt x="3680" y="2437"/>
                    </a:lnTo>
                    <a:lnTo>
                      <a:pt x="3680" y="2431"/>
                    </a:lnTo>
                    <a:lnTo>
                      <a:pt x="3674" y="2431"/>
                    </a:lnTo>
                    <a:lnTo>
                      <a:pt x="3674" y="2431"/>
                    </a:lnTo>
                    <a:lnTo>
                      <a:pt x="3674" y="2425"/>
                    </a:lnTo>
                    <a:lnTo>
                      <a:pt x="3668" y="2425"/>
                    </a:lnTo>
                    <a:lnTo>
                      <a:pt x="3662" y="2425"/>
                    </a:lnTo>
                    <a:lnTo>
                      <a:pt x="3656" y="2425"/>
                    </a:lnTo>
                    <a:lnTo>
                      <a:pt x="3656" y="2419"/>
                    </a:lnTo>
                    <a:lnTo>
                      <a:pt x="3643" y="2419"/>
                    </a:lnTo>
                    <a:lnTo>
                      <a:pt x="3643" y="2419"/>
                    </a:lnTo>
                    <a:lnTo>
                      <a:pt x="3643" y="2412"/>
                    </a:lnTo>
                    <a:lnTo>
                      <a:pt x="3643" y="2412"/>
                    </a:lnTo>
                    <a:lnTo>
                      <a:pt x="3637" y="2412"/>
                    </a:lnTo>
                    <a:lnTo>
                      <a:pt x="3637" y="2412"/>
                    </a:lnTo>
                    <a:lnTo>
                      <a:pt x="3637" y="2412"/>
                    </a:lnTo>
                    <a:lnTo>
                      <a:pt x="3631" y="2412"/>
                    </a:lnTo>
                    <a:lnTo>
                      <a:pt x="3631" y="2412"/>
                    </a:lnTo>
                    <a:lnTo>
                      <a:pt x="3631" y="2412"/>
                    </a:lnTo>
                    <a:lnTo>
                      <a:pt x="3631" y="2412"/>
                    </a:lnTo>
                    <a:lnTo>
                      <a:pt x="3625" y="2412"/>
                    </a:lnTo>
                    <a:lnTo>
                      <a:pt x="3625" y="2412"/>
                    </a:lnTo>
                    <a:lnTo>
                      <a:pt x="3625" y="2419"/>
                    </a:lnTo>
                    <a:lnTo>
                      <a:pt x="3625" y="2419"/>
                    </a:lnTo>
                    <a:lnTo>
                      <a:pt x="3619" y="2412"/>
                    </a:lnTo>
                    <a:lnTo>
                      <a:pt x="3619" y="2412"/>
                    </a:lnTo>
                    <a:lnTo>
                      <a:pt x="3619" y="2419"/>
                    </a:lnTo>
                    <a:lnTo>
                      <a:pt x="3613" y="2412"/>
                    </a:lnTo>
                    <a:lnTo>
                      <a:pt x="3613" y="2412"/>
                    </a:lnTo>
                    <a:lnTo>
                      <a:pt x="3613" y="2412"/>
                    </a:lnTo>
                    <a:lnTo>
                      <a:pt x="3613" y="2412"/>
                    </a:lnTo>
                    <a:lnTo>
                      <a:pt x="3613" y="2419"/>
                    </a:lnTo>
                    <a:lnTo>
                      <a:pt x="3613" y="2419"/>
                    </a:lnTo>
                    <a:lnTo>
                      <a:pt x="3613" y="2419"/>
                    </a:lnTo>
                    <a:lnTo>
                      <a:pt x="3613" y="2419"/>
                    </a:lnTo>
                    <a:lnTo>
                      <a:pt x="3613" y="2419"/>
                    </a:lnTo>
                    <a:lnTo>
                      <a:pt x="3607" y="2419"/>
                    </a:lnTo>
                    <a:lnTo>
                      <a:pt x="3607" y="2419"/>
                    </a:lnTo>
                    <a:lnTo>
                      <a:pt x="3607" y="2419"/>
                    </a:lnTo>
                    <a:lnTo>
                      <a:pt x="3607" y="2425"/>
                    </a:lnTo>
                    <a:lnTo>
                      <a:pt x="3607" y="2431"/>
                    </a:lnTo>
                    <a:lnTo>
                      <a:pt x="3607" y="2431"/>
                    </a:lnTo>
                    <a:lnTo>
                      <a:pt x="3607" y="2431"/>
                    </a:lnTo>
                    <a:lnTo>
                      <a:pt x="3607" y="2431"/>
                    </a:lnTo>
                    <a:lnTo>
                      <a:pt x="3607" y="2431"/>
                    </a:lnTo>
                    <a:lnTo>
                      <a:pt x="3607" y="2437"/>
                    </a:lnTo>
                    <a:lnTo>
                      <a:pt x="3607" y="2437"/>
                    </a:lnTo>
                    <a:lnTo>
                      <a:pt x="3607" y="2437"/>
                    </a:lnTo>
                    <a:lnTo>
                      <a:pt x="3607" y="2437"/>
                    </a:lnTo>
                    <a:lnTo>
                      <a:pt x="3607" y="2437"/>
                    </a:lnTo>
                    <a:lnTo>
                      <a:pt x="3601" y="2437"/>
                    </a:lnTo>
                    <a:lnTo>
                      <a:pt x="3601" y="2437"/>
                    </a:lnTo>
                    <a:lnTo>
                      <a:pt x="3601" y="2437"/>
                    </a:lnTo>
                    <a:lnTo>
                      <a:pt x="3595" y="2437"/>
                    </a:lnTo>
                    <a:lnTo>
                      <a:pt x="3595" y="2437"/>
                    </a:lnTo>
                    <a:lnTo>
                      <a:pt x="3595" y="2437"/>
                    </a:lnTo>
                    <a:lnTo>
                      <a:pt x="3595" y="2437"/>
                    </a:lnTo>
                    <a:lnTo>
                      <a:pt x="3589" y="2437"/>
                    </a:lnTo>
                    <a:lnTo>
                      <a:pt x="3589" y="2437"/>
                    </a:lnTo>
                    <a:lnTo>
                      <a:pt x="3582" y="2443"/>
                    </a:lnTo>
                    <a:lnTo>
                      <a:pt x="3582" y="2443"/>
                    </a:lnTo>
                    <a:lnTo>
                      <a:pt x="3582" y="2443"/>
                    </a:lnTo>
                    <a:lnTo>
                      <a:pt x="3576" y="2449"/>
                    </a:lnTo>
                    <a:lnTo>
                      <a:pt x="3576" y="2449"/>
                    </a:lnTo>
                    <a:lnTo>
                      <a:pt x="3576" y="2449"/>
                    </a:lnTo>
                    <a:lnTo>
                      <a:pt x="3576" y="2449"/>
                    </a:lnTo>
                    <a:lnTo>
                      <a:pt x="3576" y="2449"/>
                    </a:lnTo>
                    <a:lnTo>
                      <a:pt x="3576" y="2449"/>
                    </a:lnTo>
                    <a:lnTo>
                      <a:pt x="3570" y="2455"/>
                    </a:lnTo>
                    <a:lnTo>
                      <a:pt x="3570" y="2455"/>
                    </a:lnTo>
                    <a:lnTo>
                      <a:pt x="3570" y="2455"/>
                    </a:lnTo>
                    <a:lnTo>
                      <a:pt x="3564" y="2461"/>
                    </a:lnTo>
                    <a:lnTo>
                      <a:pt x="3564" y="2461"/>
                    </a:lnTo>
                    <a:lnTo>
                      <a:pt x="3558" y="2461"/>
                    </a:lnTo>
                    <a:lnTo>
                      <a:pt x="3558" y="2467"/>
                    </a:lnTo>
                    <a:lnTo>
                      <a:pt x="3558" y="2467"/>
                    </a:lnTo>
                    <a:lnTo>
                      <a:pt x="3558" y="2467"/>
                    </a:lnTo>
                    <a:lnTo>
                      <a:pt x="3558" y="2467"/>
                    </a:lnTo>
                    <a:lnTo>
                      <a:pt x="3558" y="2461"/>
                    </a:lnTo>
                    <a:lnTo>
                      <a:pt x="3558" y="2461"/>
                    </a:lnTo>
                    <a:lnTo>
                      <a:pt x="3558" y="2461"/>
                    </a:lnTo>
                    <a:lnTo>
                      <a:pt x="3552" y="2461"/>
                    </a:lnTo>
                    <a:lnTo>
                      <a:pt x="3552" y="2461"/>
                    </a:lnTo>
                    <a:lnTo>
                      <a:pt x="3552" y="2461"/>
                    </a:lnTo>
                    <a:lnTo>
                      <a:pt x="3552" y="2461"/>
                    </a:lnTo>
                    <a:lnTo>
                      <a:pt x="3546" y="2467"/>
                    </a:lnTo>
                    <a:lnTo>
                      <a:pt x="3546" y="2467"/>
                    </a:lnTo>
                    <a:lnTo>
                      <a:pt x="3546" y="2467"/>
                    </a:lnTo>
                    <a:lnTo>
                      <a:pt x="3546" y="2467"/>
                    </a:lnTo>
                    <a:lnTo>
                      <a:pt x="3540" y="2467"/>
                    </a:lnTo>
                    <a:lnTo>
                      <a:pt x="3540" y="2467"/>
                    </a:lnTo>
                    <a:lnTo>
                      <a:pt x="3534" y="2467"/>
                    </a:lnTo>
                    <a:lnTo>
                      <a:pt x="3534" y="2467"/>
                    </a:lnTo>
                    <a:lnTo>
                      <a:pt x="3528" y="2474"/>
                    </a:lnTo>
                    <a:lnTo>
                      <a:pt x="3528" y="2474"/>
                    </a:lnTo>
                    <a:lnTo>
                      <a:pt x="3521" y="2474"/>
                    </a:lnTo>
                    <a:lnTo>
                      <a:pt x="3521" y="2474"/>
                    </a:lnTo>
                    <a:lnTo>
                      <a:pt x="3515" y="2474"/>
                    </a:lnTo>
                    <a:lnTo>
                      <a:pt x="3515" y="2474"/>
                    </a:lnTo>
                    <a:lnTo>
                      <a:pt x="3509" y="2474"/>
                    </a:lnTo>
                    <a:lnTo>
                      <a:pt x="3509" y="2480"/>
                    </a:lnTo>
                    <a:lnTo>
                      <a:pt x="3509" y="2480"/>
                    </a:lnTo>
                    <a:lnTo>
                      <a:pt x="3509" y="2474"/>
                    </a:lnTo>
                    <a:lnTo>
                      <a:pt x="3509" y="2474"/>
                    </a:lnTo>
                    <a:lnTo>
                      <a:pt x="3503" y="2467"/>
                    </a:lnTo>
                    <a:lnTo>
                      <a:pt x="3503" y="2461"/>
                    </a:lnTo>
                    <a:lnTo>
                      <a:pt x="3503" y="2461"/>
                    </a:lnTo>
                    <a:lnTo>
                      <a:pt x="3503" y="2455"/>
                    </a:lnTo>
                    <a:lnTo>
                      <a:pt x="3503" y="2455"/>
                    </a:lnTo>
                    <a:lnTo>
                      <a:pt x="3503" y="2455"/>
                    </a:lnTo>
                    <a:lnTo>
                      <a:pt x="3503" y="2455"/>
                    </a:lnTo>
                    <a:lnTo>
                      <a:pt x="3503" y="2455"/>
                    </a:lnTo>
                    <a:lnTo>
                      <a:pt x="3503" y="2461"/>
                    </a:lnTo>
                    <a:lnTo>
                      <a:pt x="3503" y="2461"/>
                    </a:lnTo>
                    <a:lnTo>
                      <a:pt x="3503" y="2467"/>
                    </a:lnTo>
                    <a:lnTo>
                      <a:pt x="3509" y="2474"/>
                    </a:lnTo>
                    <a:lnTo>
                      <a:pt x="3509" y="2474"/>
                    </a:lnTo>
                    <a:lnTo>
                      <a:pt x="3509" y="2474"/>
                    </a:lnTo>
                    <a:lnTo>
                      <a:pt x="3515" y="2474"/>
                    </a:lnTo>
                    <a:lnTo>
                      <a:pt x="3515" y="2474"/>
                    </a:lnTo>
                    <a:lnTo>
                      <a:pt x="3515" y="2461"/>
                    </a:lnTo>
                    <a:lnTo>
                      <a:pt x="3515" y="2461"/>
                    </a:lnTo>
                    <a:lnTo>
                      <a:pt x="3509" y="2461"/>
                    </a:lnTo>
                    <a:lnTo>
                      <a:pt x="3509" y="2455"/>
                    </a:lnTo>
                    <a:lnTo>
                      <a:pt x="3509" y="2455"/>
                    </a:lnTo>
                    <a:lnTo>
                      <a:pt x="3509" y="2455"/>
                    </a:lnTo>
                    <a:lnTo>
                      <a:pt x="3509" y="2455"/>
                    </a:lnTo>
                    <a:lnTo>
                      <a:pt x="3503" y="2449"/>
                    </a:lnTo>
                    <a:lnTo>
                      <a:pt x="3503" y="2449"/>
                    </a:lnTo>
                    <a:lnTo>
                      <a:pt x="3503" y="2449"/>
                    </a:lnTo>
                    <a:lnTo>
                      <a:pt x="3503" y="2443"/>
                    </a:lnTo>
                    <a:lnTo>
                      <a:pt x="3497" y="2443"/>
                    </a:lnTo>
                    <a:lnTo>
                      <a:pt x="3497" y="2443"/>
                    </a:lnTo>
                    <a:lnTo>
                      <a:pt x="3491" y="2443"/>
                    </a:lnTo>
                    <a:lnTo>
                      <a:pt x="3491" y="2443"/>
                    </a:lnTo>
                    <a:lnTo>
                      <a:pt x="3491" y="2443"/>
                    </a:lnTo>
                    <a:lnTo>
                      <a:pt x="3485" y="2437"/>
                    </a:lnTo>
                    <a:lnTo>
                      <a:pt x="3485" y="2437"/>
                    </a:lnTo>
                    <a:lnTo>
                      <a:pt x="3485" y="2437"/>
                    </a:lnTo>
                    <a:lnTo>
                      <a:pt x="3479" y="2437"/>
                    </a:lnTo>
                    <a:lnTo>
                      <a:pt x="3479" y="2437"/>
                    </a:lnTo>
                    <a:moveTo>
                      <a:pt x="415" y="128"/>
                    </a:moveTo>
                    <a:lnTo>
                      <a:pt x="415" y="128"/>
                    </a:lnTo>
                    <a:lnTo>
                      <a:pt x="415" y="128"/>
                    </a:lnTo>
                    <a:lnTo>
                      <a:pt x="415" y="128"/>
                    </a:lnTo>
                    <a:moveTo>
                      <a:pt x="775" y="458"/>
                    </a:moveTo>
                    <a:lnTo>
                      <a:pt x="775" y="458"/>
                    </a:lnTo>
                    <a:lnTo>
                      <a:pt x="775" y="464"/>
                    </a:lnTo>
                    <a:lnTo>
                      <a:pt x="775" y="464"/>
                    </a:lnTo>
                    <a:lnTo>
                      <a:pt x="775" y="464"/>
                    </a:lnTo>
                    <a:lnTo>
                      <a:pt x="775" y="470"/>
                    </a:lnTo>
                    <a:lnTo>
                      <a:pt x="775" y="470"/>
                    </a:lnTo>
                    <a:lnTo>
                      <a:pt x="775" y="470"/>
                    </a:lnTo>
                    <a:lnTo>
                      <a:pt x="775" y="470"/>
                    </a:lnTo>
                    <a:lnTo>
                      <a:pt x="775" y="470"/>
                    </a:lnTo>
                    <a:lnTo>
                      <a:pt x="781" y="476"/>
                    </a:lnTo>
                    <a:lnTo>
                      <a:pt x="781" y="476"/>
                    </a:lnTo>
                    <a:lnTo>
                      <a:pt x="781" y="476"/>
                    </a:lnTo>
                    <a:lnTo>
                      <a:pt x="781" y="476"/>
                    </a:lnTo>
                    <a:lnTo>
                      <a:pt x="781" y="483"/>
                    </a:lnTo>
                    <a:lnTo>
                      <a:pt x="781" y="483"/>
                    </a:lnTo>
                    <a:lnTo>
                      <a:pt x="781" y="483"/>
                    </a:lnTo>
                    <a:lnTo>
                      <a:pt x="781" y="483"/>
                    </a:lnTo>
                    <a:lnTo>
                      <a:pt x="787" y="483"/>
                    </a:lnTo>
                    <a:lnTo>
                      <a:pt x="787" y="483"/>
                    </a:lnTo>
                    <a:lnTo>
                      <a:pt x="787" y="483"/>
                    </a:lnTo>
                    <a:lnTo>
                      <a:pt x="787" y="483"/>
                    </a:lnTo>
                    <a:lnTo>
                      <a:pt x="787" y="483"/>
                    </a:lnTo>
                    <a:lnTo>
                      <a:pt x="787" y="489"/>
                    </a:lnTo>
                    <a:lnTo>
                      <a:pt x="787" y="489"/>
                    </a:lnTo>
                    <a:lnTo>
                      <a:pt x="787" y="489"/>
                    </a:lnTo>
                    <a:lnTo>
                      <a:pt x="787" y="489"/>
                    </a:lnTo>
                    <a:lnTo>
                      <a:pt x="793" y="489"/>
                    </a:lnTo>
                    <a:lnTo>
                      <a:pt x="793" y="489"/>
                    </a:lnTo>
                    <a:lnTo>
                      <a:pt x="793" y="489"/>
                    </a:lnTo>
                    <a:lnTo>
                      <a:pt x="793" y="489"/>
                    </a:lnTo>
                    <a:lnTo>
                      <a:pt x="793" y="495"/>
                    </a:lnTo>
                    <a:lnTo>
                      <a:pt x="793" y="495"/>
                    </a:lnTo>
                    <a:lnTo>
                      <a:pt x="800" y="495"/>
                    </a:lnTo>
                    <a:lnTo>
                      <a:pt x="793" y="495"/>
                    </a:lnTo>
                    <a:lnTo>
                      <a:pt x="793" y="501"/>
                    </a:lnTo>
                    <a:lnTo>
                      <a:pt x="793" y="501"/>
                    </a:lnTo>
                    <a:lnTo>
                      <a:pt x="793" y="501"/>
                    </a:lnTo>
                    <a:lnTo>
                      <a:pt x="800" y="501"/>
                    </a:lnTo>
                    <a:lnTo>
                      <a:pt x="800" y="507"/>
                    </a:lnTo>
                    <a:lnTo>
                      <a:pt x="800" y="507"/>
                    </a:lnTo>
                    <a:lnTo>
                      <a:pt x="800" y="507"/>
                    </a:lnTo>
                    <a:lnTo>
                      <a:pt x="800" y="507"/>
                    </a:lnTo>
                    <a:lnTo>
                      <a:pt x="800" y="507"/>
                    </a:lnTo>
                    <a:lnTo>
                      <a:pt x="800" y="513"/>
                    </a:lnTo>
                    <a:lnTo>
                      <a:pt x="800" y="513"/>
                    </a:lnTo>
                    <a:lnTo>
                      <a:pt x="793" y="513"/>
                    </a:lnTo>
                    <a:lnTo>
                      <a:pt x="793" y="513"/>
                    </a:lnTo>
                    <a:lnTo>
                      <a:pt x="793" y="513"/>
                    </a:lnTo>
                    <a:lnTo>
                      <a:pt x="793" y="519"/>
                    </a:lnTo>
                    <a:lnTo>
                      <a:pt x="787" y="519"/>
                    </a:lnTo>
                    <a:lnTo>
                      <a:pt x="787" y="519"/>
                    </a:lnTo>
                    <a:lnTo>
                      <a:pt x="787" y="519"/>
                    </a:lnTo>
                    <a:lnTo>
                      <a:pt x="787" y="519"/>
                    </a:lnTo>
                    <a:lnTo>
                      <a:pt x="787" y="525"/>
                    </a:lnTo>
                    <a:lnTo>
                      <a:pt x="787" y="525"/>
                    </a:lnTo>
                    <a:lnTo>
                      <a:pt x="787" y="525"/>
                    </a:lnTo>
                    <a:lnTo>
                      <a:pt x="787" y="525"/>
                    </a:lnTo>
                    <a:lnTo>
                      <a:pt x="787" y="525"/>
                    </a:lnTo>
                    <a:lnTo>
                      <a:pt x="781" y="525"/>
                    </a:lnTo>
                    <a:lnTo>
                      <a:pt x="781" y="531"/>
                    </a:lnTo>
                    <a:lnTo>
                      <a:pt x="781" y="531"/>
                    </a:lnTo>
                    <a:lnTo>
                      <a:pt x="781" y="531"/>
                    </a:lnTo>
                    <a:lnTo>
                      <a:pt x="775" y="538"/>
                    </a:lnTo>
                    <a:lnTo>
                      <a:pt x="775" y="538"/>
                    </a:lnTo>
                    <a:lnTo>
                      <a:pt x="775" y="538"/>
                    </a:lnTo>
                    <a:lnTo>
                      <a:pt x="775" y="544"/>
                    </a:lnTo>
                    <a:lnTo>
                      <a:pt x="775" y="544"/>
                    </a:lnTo>
                    <a:lnTo>
                      <a:pt x="775" y="544"/>
                    </a:lnTo>
                    <a:lnTo>
                      <a:pt x="775" y="544"/>
                    </a:lnTo>
                    <a:lnTo>
                      <a:pt x="775" y="544"/>
                    </a:lnTo>
                    <a:lnTo>
                      <a:pt x="775" y="544"/>
                    </a:lnTo>
                    <a:lnTo>
                      <a:pt x="769" y="550"/>
                    </a:lnTo>
                    <a:lnTo>
                      <a:pt x="769" y="550"/>
                    </a:lnTo>
                    <a:lnTo>
                      <a:pt x="769" y="550"/>
                    </a:lnTo>
                    <a:lnTo>
                      <a:pt x="769" y="550"/>
                    </a:lnTo>
                    <a:lnTo>
                      <a:pt x="769" y="556"/>
                    </a:lnTo>
                    <a:lnTo>
                      <a:pt x="769" y="556"/>
                    </a:lnTo>
                    <a:lnTo>
                      <a:pt x="769" y="556"/>
                    </a:lnTo>
                    <a:lnTo>
                      <a:pt x="769" y="556"/>
                    </a:lnTo>
                    <a:lnTo>
                      <a:pt x="769" y="556"/>
                    </a:lnTo>
                    <a:lnTo>
                      <a:pt x="763" y="562"/>
                    </a:lnTo>
                    <a:lnTo>
                      <a:pt x="763" y="562"/>
                    </a:lnTo>
                    <a:lnTo>
                      <a:pt x="763" y="562"/>
                    </a:lnTo>
                    <a:lnTo>
                      <a:pt x="763" y="562"/>
                    </a:lnTo>
                    <a:lnTo>
                      <a:pt x="763" y="562"/>
                    </a:lnTo>
                    <a:lnTo>
                      <a:pt x="757" y="568"/>
                    </a:lnTo>
                    <a:lnTo>
                      <a:pt x="757" y="568"/>
                    </a:lnTo>
                    <a:lnTo>
                      <a:pt x="757" y="568"/>
                    </a:lnTo>
                    <a:lnTo>
                      <a:pt x="757" y="568"/>
                    </a:lnTo>
                    <a:lnTo>
                      <a:pt x="757" y="568"/>
                    </a:lnTo>
                    <a:lnTo>
                      <a:pt x="757" y="568"/>
                    </a:lnTo>
                    <a:lnTo>
                      <a:pt x="757" y="574"/>
                    </a:lnTo>
                    <a:lnTo>
                      <a:pt x="751" y="574"/>
                    </a:lnTo>
                    <a:lnTo>
                      <a:pt x="751" y="574"/>
                    </a:lnTo>
                    <a:lnTo>
                      <a:pt x="751" y="574"/>
                    </a:lnTo>
                    <a:lnTo>
                      <a:pt x="751" y="580"/>
                    </a:lnTo>
                    <a:lnTo>
                      <a:pt x="751" y="580"/>
                    </a:lnTo>
                    <a:lnTo>
                      <a:pt x="751" y="580"/>
                    </a:lnTo>
                    <a:lnTo>
                      <a:pt x="751" y="580"/>
                    </a:lnTo>
                    <a:lnTo>
                      <a:pt x="751" y="580"/>
                    </a:lnTo>
                    <a:lnTo>
                      <a:pt x="751" y="586"/>
                    </a:lnTo>
                    <a:lnTo>
                      <a:pt x="751" y="586"/>
                    </a:lnTo>
                    <a:lnTo>
                      <a:pt x="751" y="586"/>
                    </a:lnTo>
                    <a:lnTo>
                      <a:pt x="745" y="586"/>
                    </a:lnTo>
                    <a:lnTo>
                      <a:pt x="745" y="586"/>
                    </a:lnTo>
                    <a:lnTo>
                      <a:pt x="745" y="586"/>
                    </a:lnTo>
                    <a:lnTo>
                      <a:pt x="745" y="593"/>
                    </a:lnTo>
                    <a:lnTo>
                      <a:pt x="745" y="593"/>
                    </a:lnTo>
                    <a:lnTo>
                      <a:pt x="745" y="593"/>
                    </a:lnTo>
                    <a:lnTo>
                      <a:pt x="745" y="593"/>
                    </a:lnTo>
                    <a:lnTo>
                      <a:pt x="739" y="593"/>
                    </a:lnTo>
                    <a:lnTo>
                      <a:pt x="739" y="593"/>
                    </a:lnTo>
                    <a:lnTo>
                      <a:pt x="739" y="593"/>
                    </a:lnTo>
                    <a:lnTo>
                      <a:pt x="739" y="593"/>
                    </a:lnTo>
                    <a:lnTo>
                      <a:pt x="739" y="593"/>
                    </a:lnTo>
                    <a:lnTo>
                      <a:pt x="739" y="593"/>
                    </a:lnTo>
                    <a:lnTo>
                      <a:pt x="739" y="599"/>
                    </a:lnTo>
                    <a:lnTo>
                      <a:pt x="732" y="599"/>
                    </a:lnTo>
                    <a:lnTo>
                      <a:pt x="732" y="593"/>
                    </a:lnTo>
                    <a:lnTo>
                      <a:pt x="732" y="599"/>
                    </a:lnTo>
                    <a:lnTo>
                      <a:pt x="732" y="599"/>
                    </a:lnTo>
                    <a:lnTo>
                      <a:pt x="732" y="599"/>
                    </a:lnTo>
                    <a:lnTo>
                      <a:pt x="726" y="599"/>
                    </a:lnTo>
                    <a:lnTo>
                      <a:pt x="726" y="599"/>
                    </a:lnTo>
                    <a:lnTo>
                      <a:pt x="726" y="599"/>
                    </a:lnTo>
                    <a:lnTo>
                      <a:pt x="726" y="605"/>
                    </a:lnTo>
                    <a:lnTo>
                      <a:pt x="726" y="605"/>
                    </a:lnTo>
                    <a:lnTo>
                      <a:pt x="726" y="605"/>
                    </a:lnTo>
                    <a:lnTo>
                      <a:pt x="726" y="605"/>
                    </a:lnTo>
                    <a:lnTo>
                      <a:pt x="726" y="605"/>
                    </a:lnTo>
                    <a:lnTo>
                      <a:pt x="720" y="611"/>
                    </a:lnTo>
                    <a:lnTo>
                      <a:pt x="720" y="611"/>
                    </a:lnTo>
                    <a:lnTo>
                      <a:pt x="720" y="611"/>
                    </a:lnTo>
                    <a:lnTo>
                      <a:pt x="720" y="611"/>
                    </a:lnTo>
                    <a:lnTo>
                      <a:pt x="720" y="611"/>
                    </a:lnTo>
                    <a:lnTo>
                      <a:pt x="720" y="617"/>
                    </a:lnTo>
                    <a:lnTo>
                      <a:pt x="720" y="617"/>
                    </a:lnTo>
                    <a:lnTo>
                      <a:pt x="720" y="617"/>
                    </a:lnTo>
                    <a:lnTo>
                      <a:pt x="720" y="617"/>
                    </a:lnTo>
                    <a:lnTo>
                      <a:pt x="720" y="617"/>
                    </a:lnTo>
                    <a:lnTo>
                      <a:pt x="720" y="617"/>
                    </a:lnTo>
                    <a:lnTo>
                      <a:pt x="714" y="617"/>
                    </a:lnTo>
                    <a:lnTo>
                      <a:pt x="714" y="617"/>
                    </a:lnTo>
                    <a:lnTo>
                      <a:pt x="714" y="617"/>
                    </a:lnTo>
                    <a:lnTo>
                      <a:pt x="714" y="623"/>
                    </a:lnTo>
                    <a:lnTo>
                      <a:pt x="714" y="623"/>
                    </a:lnTo>
                    <a:lnTo>
                      <a:pt x="714" y="623"/>
                    </a:lnTo>
                    <a:lnTo>
                      <a:pt x="714" y="623"/>
                    </a:lnTo>
                    <a:lnTo>
                      <a:pt x="708" y="623"/>
                    </a:lnTo>
                    <a:lnTo>
                      <a:pt x="708" y="623"/>
                    </a:lnTo>
                    <a:lnTo>
                      <a:pt x="708" y="623"/>
                    </a:lnTo>
                    <a:lnTo>
                      <a:pt x="708" y="623"/>
                    </a:lnTo>
                    <a:lnTo>
                      <a:pt x="708" y="629"/>
                    </a:lnTo>
                    <a:lnTo>
                      <a:pt x="708" y="629"/>
                    </a:lnTo>
                    <a:lnTo>
                      <a:pt x="708" y="629"/>
                    </a:lnTo>
                    <a:lnTo>
                      <a:pt x="708" y="629"/>
                    </a:lnTo>
                    <a:lnTo>
                      <a:pt x="708" y="629"/>
                    </a:lnTo>
                    <a:lnTo>
                      <a:pt x="708" y="635"/>
                    </a:lnTo>
                    <a:lnTo>
                      <a:pt x="708" y="635"/>
                    </a:lnTo>
                    <a:lnTo>
                      <a:pt x="708" y="635"/>
                    </a:lnTo>
                    <a:lnTo>
                      <a:pt x="708" y="635"/>
                    </a:lnTo>
                    <a:lnTo>
                      <a:pt x="708" y="635"/>
                    </a:lnTo>
                    <a:lnTo>
                      <a:pt x="708" y="635"/>
                    </a:lnTo>
                    <a:lnTo>
                      <a:pt x="708" y="641"/>
                    </a:lnTo>
                    <a:lnTo>
                      <a:pt x="708" y="641"/>
                    </a:lnTo>
                    <a:lnTo>
                      <a:pt x="708" y="641"/>
                    </a:lnTo>
                    <a:lnTo>
                      <a:pt x="708" y="641"/>
                    </a:lnTo>
                    <a:lnTo>
                      <a:pt x="708" y="641"/>
                    </a:lnTo>
                    <a:lnTo>
                      <a:pt x="708" y="641"/>
                    </a:lnTo>
                    <a:lnTo>
                      <a:pt x="708" y="641"/>
                    </a:lnTo>
                    <a:lnTo>
                      <a:pt x="708" y="641"/>
                    </a:lnTo>
                    <a:lnTo>
                      <a:pt x="708" y="647"/>
                    </a:lnTo>
                    <a:lnTo>
                      <a:pt x="708" y="647"/>
                    </a:lnTo>
                    <a:lnTo>
                      <a:pt x="708" y="647"/>
                    </a:lnTo>
                    <a:lnTo>
                      <a:pt x="708" y="647"/>
                    </a:lnTo>
                    <a:lnTo>
                      <a:pt x="708" y="647"/>
                    </a:lnTo>
                    <a:lnTo>
                      <a:pt x="714" y="647"/>
                    </a:lnTo>
                    <a:lnTo>
                      <a:pt x="714" y="647"/>
                    </a:lnTo>
                    <a:lnTo>
                      <a:pt x="714" y="647"/>
                    </a:lnTo>
                    <a:lnTo>
                      <a:pt x="714" y="647"/>
                    </a:lnTo>
                    <a:lnTo>
                      <a:pt x="714" y="647"/>
                    </a:lnTo>
                    <a:lnTo>
                      <a:pt x="714" y="647"/>
                    </a:lnTo>
                    <a:lnTo>
                      <a:pt x="714" y="654"/>
                    </a:lnTo>
                    <a:lnTo>
                      <a:pt x="714" y="654"/>
                    </a:lnTo>
                    <a:lnTo>
                      <a:pt x="714" y="654"/>
                    </a:lnTo>
                    <a:lnTo>
                      <a:pt x="714" y="654"/>
                    </a:lnTo>
                    <a:lnTo>
                      <a:pt x="720" y="654"/>
                    </a:lnTo>
                    <a:lnTo>
                      <a:pt x="720" y="654"/>
                    </a:lnTo>
                    <a:lnTo>
                      <a:pt x="720" y="654"/>
                    </a:lnTo>
                    <a:lnTo>
                      <a:pt x="720" y="654"/>
                    </a:lnTo>
                    <a:lnTo>
                      <a:pt x="720" y="654"/>
                    </a:lnTo>
                    <a:lnTo>
                      <a:pt x="720" y="654"/>
                    </a:lnTo>
                    <a:lnTo>
                      <a:pt x="726" y="654"/>
                    </a:lnTo>
                    <a:lnTo>
                      <a:pt x="726" y="654"/>
                    </a:lnTo>
                    <a:lnTo>
                      <a:pt x="726" y="654"/>
                    </a:lnTo>
                    <a:lnTo>
                      <a:pt x="726" y="660"/>
                    </a:lnTo>
                    <a:lnTo>
                      <a:pt x="720" y="660"/>
                    </a:lnTo>
                    <a:lnTo>
                      <a:pt x="726" y="660"/>
                    </a:lnTo>
                    <a:lnTo>
                      <a:pt x="726" y="660"/>
                    </a:lnTo>
                    <a:lnTo>
                      <a:pt x="726" y="660"/>
                    </a:lnTo>
                    <a:lnTo>
                      <a:pt x="726" y="660"/>
                    </a:lnTo>
                    <a:lnTo>
                      <a:pt x="726" y="660"/>
                    </a:lnTo>
                    <a:lnTo>
                      <a:pt x="726" y="666"/>
                    </a:lnTo>
                    <a:lnTo>
                      <a:pt x="726" y="666"/>
                    </a:lnTo>
                    <a:lnTo>
                      <a:pt x="726" y="666"/>
                    </a:lnTo>
                    <a:lnTo>
                      <a:pt x="726" y="672"/>
                    </a:lnTo>
                    <a:lnTo>
                      <a:pt x="726" y="672"/>
                    </a:lnTo>
                    <a:lnTo>
                      <a:pt x="726" y="672"/>
                    </a:lnTo>
                    <a:lnTo>
                      <a:pt x="720" y="672"/>
                    </a:lnTo>
                    <a:lnTo>
                      <a:pt x="720" y="672"/>
                    </a:lnTo>
                    <a:lnTo>
                      <a:pt x="720" y="672"/>
                    </a:lnTo>
                    <a:lnTo>
                      <a:pt x="720" y="678"/>
                    </a:lnTo>
                    <a:lnTo>
                      <a:pt x="720" y="678"/>
                    </a:lnTo>
                    <a:lnTo>
                      <a:pt x="720" y="678"/>
                    </a:lnTo>
                    <a:lnTo>
                      <a:pt x="720" y="678"/>
                    </a:lnTo>
                    <a:lnTo>
                      <a:pt x="720" y="678"/>
                    </a:lnTo>
                    <a:lnTo>
                      <a:pt x="720" y="678"/>
                    </a:lnTo>
                    <a:lnTo>
                      <a:pt x="720" y="684"/>
                    </a:lnTo>
                    <a:lnTo>
                      <a:pt x="720" y="684"/>
                    </a:lnTo>
                    <a:lnTo>
                      <a:pt x="720" y="684"/>
                    </a:lnTo>
                    <a:lnTo>
                      <a:pt x="720" y="684"/>
                    </a:lnTo>
                    <a:lnTo>
                      <a:pt x="720" y="684"/>
                    </a:lnTo>
                    <a:lnTo>
                      <a:pt x="714" y="684"/>
                    </a:lnTo>
                    <a:lnTo>
                      <a:pt x="720" y="684"/>
                    </a:lnTo>
                    <a:lnTo>
                      <a:pt x="720" y="690"/>
                    </a:lnTo>
                    <a:lnTo>
                      <a:pt x="714" y="690"/>
                    </a:lnTo>
                    <a:lnTo>
                      <a:pt x="714" y="690"/>
                    </a:lnTo>
                    <a:lnTo>
                      <a:pt x="714" y="690"/>
                    </a:lnTo>
                    <a:lnTo>
                      <a:pt x="714" y="696"/>
                    </a:lnTo>
                    <a:lnTo>
                      <a:pt x="714" y="696"/>
                    </a:lnTo>
                    <a:lnTo>
                      <a:pt x="714" y="696"/>
                    </a:lnTo>
                    <a:lnTo>
                      <a:pt x="714" y="696"/>
                    </a:lnTo>
                    <a:lnTo>
                      <a:pt x="714" y="696"/>
                    </a:lnTo>
                    <a:lnTo>
                      <a:pt x="708" y="696"/>
                    </a:lnTo>
                    <a:lnTo>
                      <a:pt x="708" y="702"/>
                    </a:lnTo>
                    <a:lnTo>
                      <a:pt x="708" y="702"/>
                    </a:lnTo>
                    <a:lnTo>
                      <a:pt x="708" y="709"/>
                    </a:lnTo>
                    <a:lnTo>
                      <a:pt x="708" y="715"/>
                    </a:lnTo>
                    <a:lnTo>
                      <a:pt x="708" y="715"/>
                    </a:lnTo>
                    <a:lnTo>
                      <a:pt x="708" y="715"/>
                    </a:lnTo>
                    <a:lnTo>
                      <a:pt x="708" y="715"/>
                    </a:lnTo>
                    <a:lnTo>
                      <a:pt x="708" y="721"/>
                    </a:lnTo>
                    <a:lnTo>
                      <a:pt x="702" y="721"/>
                    </a:lnTo>
                    <a:lnTo>
                      <a:pt x="702" y="721"/>
                    </a:lnTo>
                    <a:lnTo>
                      <a:pt x="702" y="727"/>
                    </a:lnTo>
                    <a:lnTo>
                      <a:pt x="702" y="727"/>
                    </a:lnTo>
                    <a:lnTo>
                      <a:pt x="702" y="727"/>
                    </a:lnTo>
                    <a:lnTo>
                      <a:pt x="702" y="727"/>
                    </a:lnTo>
                    <a:lnTo>
                      <a:pt x="702" y="727"/>
                    </a:lnTo>
                    <a:lnTo>
                      <a:pt x="690" y="794"/>
                    </a:lnTo>
                    <a:lnTo>
                      <a:pt x="684" y="818"/>
                    </a:lnTo>
                    <a:lnTo>
                      <a:pt x="678" y="837"/>
                    </a:lnTo>
                    <a:lnTo>
                      <a:pt x="671" y="867"/>
                    </a:lnTo>
                    <a:lnTo>
                      <a:pt x="671" y="867"/>
                    </a:lnTo>
                    <a:lnTo>
                      <a:pt x="665" y="886"/>
                    </a:lnTo>
                    <a:lnTo>
                      <a:pt x="665" y="892"/>
                    </a:lnTo>
                    <a:lnTo>
                      <a:pt x="665" y="892"/>
                    </a:lnTo>
                    <a:lnTo>
                      <a:pt x="665" y="910"/>
                    </a:lnTo>
                    <a:lnTo>
                      <a:pt x="659" y="910"/>
                    </a:lnTo>
                    <a:lnTo>
                      <a:pt x="659" y="910"/>
                    </a:lnTo>
                    <a:lnTo>
                      <a:pt x="659" y="904"/>
                    </a:lnTo>
                    <a:lnTo>
                      <a:pt x="647" y="904"/>
                    </a:lnTo>
                    <a:lnTo>
                      <a:pt x="647" y="904"/>
                    </a:lnTo>
                    <a:lnTo>
                      <a:pt x="635" y="898"/>
                    </a:lnTo>
                    <a:lnTo>
                      <a:pt x="629" y="898"/>
                    </a:lnTo>
                    <a:lnTo>
                      <a:pt x="623" y="898"/>
                    </a:lnTo>
                    <a:lnTo>
                      <a:pt x="616" y="898"/>
                    </a:lnTo>
                    <a:lnTo>
                      <a:pt x="592" y="892"/>
                    </a:lnTo>
                    <a:lnTo>
                      <a:pt x="574" y="886"/>
                    </a:lnTo>
                    <a:lnTo>
                      <a:pt x="555" y="880"/>
                    </a:lnTo>
                    <a:lnTo>
                      <a:pt x="543" y="880"/>
                    </a:lnTo>
                    <a:lnTo>
                      <a:pt x="531" y="880"/>
                    </a:lnTo>
                    <a:lnTo>
                      <a:pt x="525" y="873"/>
                    </a:lnTo>
                    <a:lnTo>
                      <a:pt x="519" y="873"/>
                    </a:lnTo>
                    <a:lnTo>
                      <a:pt x="513" y="873"/>
                    </a:lnTo>
                    <a:lnTo>
                      <a:pt x="501" y="867"/>
                    </a:lnTo>
                    <a:lnTo>
                      <a:pt x="482" y="867"/>
                    </a:lnTo>
                    <a:lnTo>
                      <a:pt x="482" y="867"/>
                    </a:lnTo>
                    <a:lnTo>
                      <a:pt x="476" y="867"/>
                    </a:lnTo>
                    <a:lnTo>
                      <a:pt x="470" y="861"/>
                    </a:lnTo>
                    <a:lnTo>
                      <a:pt x="464" y="861"/>
                    </a:lnTo>
                    <a:lnTo>
                      <a:pt x="439" y="855"/>
                    </a:lnTo>
                    <a:lnTo>
                      <a:pt x="433" y="855"/>
                    </a:lnTo>
                    <a:lnTo>
                      <a:pt x="427" y="849"/>
                    </a:lnTo>
                    <a:lnTo>
                      <a:pt x="427" y="849"/>
                    </a:lnTo>
                    <a:lnTo>
                      <a:pt x="415" y="849"/>
                    </a:lnTo>
                    <a:lnTo>
                      <a:pt x="415" y="849"/>
                    </a:lnTo>
                    <a:lnTo>
                      <a:pt x="403" y="843"/>
                    </a:lnTo>
                    <a:lnTo>
                      <a:pt x="391" y="843"/>
                    </a:lnTo>
                    <a:lnTo>
                      <a:pt x="391" y="843"/>
                    </a:lnTo>
                    <a:lnTo>
                      <a:pt x="372" y="837"/>
                    </a:lnTo>
                    <a:lnTo>
                      <a:pt x="360" y="837"/>
                    </a:lnTo>
                    <a:lnTo>
                      <a:pt x="360" y="831"/>
                    </a:lnTo>
                    <a:lnTo>
                      <a:pt x="348" y="831"/>
                    </a:lnTo>
                    <a:lnTo>
                      <a:pt x="342" y="831"/>
                    </a:lnTo>
                    <a:lnTo>
                      <a:pt x="330" y="825"/>
                    </a:lnTo>
                    <a:lnTo>
                      <a:pt x="324" y="825"/>
                    </a:lnTo>
                    <a:lnTo>
                      <a:pt x="324" y="825"/>
                    </a:lnTo>
                    <a:lnTo>
                      <a:pt x="311" y="818"/>
                    </a:lnTo>
                    <a:lnTo>
                      <a:pt x="311" y="818"/>
                    </a:lnTo>
                    <a:lnTo>
                      <a:pt x="305" y="818"/>
                    </a:lnTo>
                    <a:lnTo>
                      <a:pt x="305" y="818"/>
                    </a:lnTo>
                    <a:lnTo>
                      <a:pt x="305" y="818"/>
                    </a:lnTo>
                    <a:lnTo>
                      <a:pt x="305" y="818"/>
                    </a:lnTo>
                    <a:lnTo>
                      <a:pt x="299" y="818"/>
                    </a:lnTo>
                    <a:lnTo>
                      <a:pt x="287" y="812"/>
                    </a:lnTo>
                    <a:lnTo>
                      <a:pt x="275" y="812"/>
                    </a:lnTo>
                    <a:lnTo>
                      <a:pt x="275" y="812"/>
                    </a:lnTo>
                    <a:lnTo>
                      <a:pt x="263" y="806"/>
                    </a:lnTo>
                    <a:lnTo>
                      <a:pt x="250" y="800"/>
                    </a:lnTo>
                    <a:lnTo>
                      <a:pt x="244" y="800"/>
                    </a:lnTo>
                    <a:lnTo>
                      <a:pt x="238" y="800"/>
                    </a:lnTo>
                    <a:lnTo>
                      <a:pt x="238" y="800"/>
                    </a:lnTo>
                    <a:lnTo>
                      <a:pt x="232" y="794"/>
                    </a:lnTo>
                    <a:lnTo>
                      <a:pt x="226" y="794"/>
                    </a:lnTo>
                    <a:lnTo>
                      <a:pt x="220" y="794"/>
                    </a:lnTo>
                    <a:lnTo>
                      <a:pt x="220" y="794"/>
                    </a:lnTo>
                    <a:lnTo>
                      <a:pt x="214" y="794"/>
                    </a:lnTo>
                    <a:lnTo>
                      <a:pt x="201" y="788"/>
                    </a:lnTo>
                    <a:lnTo>
                      <a:pt x="195" y="788"/>
                    </a:lnTo>
                    <a:lnTo>
                      <a:pt x="183" y="782"/>
                    </a:lnTo>
                    <a:lnTo>
                      <a:pt x="177" y="782"/>
                    </a:lnTo>
                    <a:lnTo>
                      <a:pt x="177" y="782"/>
                    </a:lnTo>
                    <a:lnTo>
                      <a:pt x="177" y="782"/>
                    </a:lnTo>
                    <a:lnTo>
                      <a:pt x="165" y="782"/>
                    </a:lnTo>
                    <a:lnTo>
                      <a:pt x="165" y="776"/>
                    </a:lnTo>
                    <a:lnTo>
                      <a:pt x="165" y="776"/>
                    </a:lnTo>
                    <a:lnTo>
                      <a:pt x="159" y="776"/>
                    </a:lnTo>
                    <a:lnTo>
                      <a:pt x="159" y="776"/>
                    </a:lnTo>
                    <a:lnTo>
                      <a:pt x="153" y="776"/>
                    </a:lnTo>
                    <a:lnTo>
                      <a:pt x="153" y="776"/>
                    </a:lnTo>
                    <a:lnTo>
                      <a:pt x="140" y="770"/>
                    </a:lnTo>
                    <a:lnTo>
                      <a:pt x="140" y="770"/>
                    </a:lnTo>
                    <a:lnTo>
                      <a:pt x="134" y="770"/>
                    </a:lnTo>
                    <a:lnTo>
                      <a:pt x="128" y="770"/>
                    </a:lnTo>
                    <a:lnTo>
                      <a:pt x="128" y="770"/>
                    </a:lnTo>
                    <a:lnTo>
                      <a:pt x="128" y="770"/>
                    </a:lnTo>
                    <a:lnTo>
                      <a:pt x="122" y="770"/>
                    </a:lnTo>
                    <a:lnTo>
                      <a:pt x="116" y="764"/>
                    </a:lnTo>
                    <a:lnTo>
                      <a:pt x="116" y="764"/>
                    </a:lnTo>
                    <a:lnTo>
                      <a:pt x="110" y="764"/>
                    </a:lnTo>
                    <a:lnTo>
                      <a:pt x="104" y="764"/>
                    </a:lnTo>
                    <a:lnTo>
                      <a:pt x="104" y="764"/>
                    </a:lnTo>
                    <a:lnTo>
                      <a:pt x="104" y="757"/>
                    </a:lnTo>
                    <a:lnTo>
                      <a:pt x="86" y="757"/>
                    </a:lnTo>
                    <a:lnTo>
                      <a:pt x="79" y="751"/>
                    </a:lnTo>
                    <a:lnTo>
                      <a:pt x="79" y="751"/>
                    </a:lnTo>
                    <a:lnTo>
                      <a:pt x="79" y="751"/>
                    </a:lnTo>
                    <a:lnTo>
                      <a:pt x="73" y="751"/>
                    </a:lnTo>
                    <a:lnTo>
                      <a:pt x="73" y="751"/>
                    </a:lnTo>
                    <a:lnTo>
                      <a:pt x="67" y="745"/>
                    </a:lnTo>
                    <a:lnTo>
                      <a:pt x="67" y="745"/>
                    </a:lnTo>
                    <a:lnTo>
                      <a:pt x="67" y="739"/>
                    </a:lnTo>
                    <a:lnTo>
                      <a:pt x="67" y="739"/>
                    </a:lnTo>
                    <a:lnTo>
                      <a:pt x="61" y="739"/>
                    </a:lnTo>
                    <a:lnTo>
                      <a:pt x="61" y="733"/>
                    </a:lnTo>
                    <a:lnTo>
                      <a:pt x="61" y="733"/>
                    </a:lnTo>
                    <a:lnTo>
                      <a:pt x="61" y="733"/>
                    </a:lnTo>
                    <a:lnTo>
                      <a:pt x="61" y="733"/>
                    </a:lnTo>
                    <a:lnTo>
                      <a:pt x="61" y="727"/>
                    </a:lnTo>
                    <a:lnTo>
                      <a:pt x="61" y="727"/>
                    </a:lnTo>
                    <a:lnTo>
                      <a:pt x="67" y="727"/>
                    </a:lnTo>
                    <a:lnTo>
                      <a:pt x="67" y="727"/>
                    </a:lnTo>
                    <a:lnTo>
                      <a:pt x="67" y="727"/>
                    </a:lnTo>
                    <a:lnTo>
                      <a:pt x="61" y="727"/>
                    </a:lnTo>
                    <a:lnTo>
                      <a:pt x="61" y="727"/>
                    </a:lnTo>
                    <a:lnTo>
                      <a:pt x="67" y="721"/>
                    </a:lnTo>
                    <a:lnTo>
                      <a:pt x="67" y="721"/>
                    </a:lnTo>
                    <a:lnTo>
                      <a:pt x="67" y="721"/>
                    </a:lnTo>
                    <a:lnTo>
                      <a:pt x="61" y="721"/>
                    </a:lnTo>
                    <a:lnTo>
                      <a:pt x="61" y="715"/>
                    </a:lnTo>
                    <a:lnTo>
                      <a:pt x="67" y="715"/>
                    </a:lnTo>
                    <a:lnTo>
                      <a:pt x="67" y="709"/>
                    </a:lnTo>
                    <a:lnTo>
                      <a:pt x="67" y="709"/>
                    </a:lnTo>
                    <a:lnTo>
                      <a:pt x="67" y="709"/>
                    </a:lnTo>
                    <a:lnTo>
                      <a:pt x="67" y="702"/>
                    </a:lnTo>
                    <a:lnTo>
                      <a:pt x="67" y="702"/>
                    </a:lnTo>
                    <a:lnTo>
                      <a:pt x="67" y="696"/>
                    </a:lnTo>
                    <a:lnTo>
                      <a:pt x="67" y="696"/>
                    </a:lnTo>
                    <a:lnTo>
                      <a:pt x="67" y="696"/>
                    </a:lnTo>
                    <a:lnTo>
                      <a:pt x="67" y="690"/>
                    </a:lnTo>
                    <a:lnTo>
                      <a:pt x="73" y="690"/>
                    </a:lnTo>
                    <a:lnTo>
                      <a:pt x="73" y="684"/>
                    </a:lnTo>
                    <a:lnTo>
                      <a:pt x="73" y="684"/>
                    </a:lnTo>
                    <a:lnTo>
                      <a:pt x="73" y="684"/>
                    </a:lnTo>
                    <a:lnTo>
                      <a:pt x="73" y="678"/>
                    </a:lnTo>
                    <a:lnTo>
                      <a:pt x="73" y="678"/>
                    </a:lnTo>
                    <a:lnTo>
                      <a:pt x="73" y="678"/>
                    </a:lnTo>
                    <a:lnTo>
                      <a:pt x="73" y="672"/>
                    </a:lnTo>
                    <a:lnTo>
                      <a:pt x="73" y="672"/>
                    </a:lnTo>
                    <a:lnTo>
                      <a:pt x="73" y="666"/>
                    </a:lnTo>
                    <a:lnTo>
                      <a:pt x="73" y="666"/>
                    </a:lnTo>
                    <a:lnTo>
                      <a:pt x="73" y="666"/>
                    </a:lnTo>
                    <a:lnTo>
                      <a:pt x="73" y="660"/>
                    </a:lnTo>
                    <a:lnTo>
                      <a:pt x="73" y="660"/>
                    </a:lnTo>
                    <a:lnTo>
                      <a:pt x="73" y="660"/>
                    </a:lnTo>
                    <a:lnTo>
                      <a:pt x="73" y="660"/>
                    </a:lnTo>
                    <a:lnTo>
                      <a:pt x="73" y="654"/>
                    </a:lnTo>
                    <a:lnTo>
                      <a:pt x="73" y="654"/>
                    </a:lnTo>
                    <a:lnTo>
                      <a:pt x="73" y="654"/>
                    </a:lnTo>
                    <a:lnTo>
                      <a:pt x="73" y="647"/>
                    </a:lnTo>
                    <a:lnTo>
                      <a:pt x="79" y="641"/>
                    </a:lnTo>
                    <a:lnTo>
                      <a:pt x="79" y="635"/>
                    </a:lnTo>
                    <a:lnTo>
                      <a:pt x="86" y="635"/>
                    </a:lnTo>
                    <a:lnTo>
                      <a:pt x="86" y="635"/>
                    </a:lnTo>
                    <a:lnTo>
                      <a:pt x="86" y="623"/>
                    </a:lnTo>
                    <a:lnTo>
                      <a:pt x="92" y="623"/>
                    </a:lnTo>
                    <a:lnTo>
                      <a:pt x="92" y="623"/>
                    </a:lnTo>
                    <a:lnTo>
                      <a:pt x="92" y="617"/>
                    </a:lnTo>
                    <a:lnTo>
                      <a:pt x="98" y="617"/>
                    </a:lnTo>
                    <a:lnTo>
                      <a:pt x="98" y="611"/>
                    </a:lnTo>
                    <a:lnTo>
                      <a:pt x="98" y="611"/>
                    </a:lnTo>
                    <a:lnTo>
                      <a:pt x="98" y="605"/>
                    </a:lnTo>
                    <a:lnTo>
                      <a:pt x="98" y="605"/>
                    </a:lnTo>
                    <a:lnTo>
                      <a:pt x="98" y="599"/>
                    </a:lnTo>
                    <a:lnTo>
                      <a:pt x="98" y="599"/>
                    </a:lnTo>
                    <a:lnTo>
                      <a:pt x="98" y="599"/>
                    </a:lnTo>
                    <a:lnTo>
                      <a:pt x="104" y="599"/>
                    </a:lnTo>
                    <a:lnTo>
                      <a:pt x="104" y="599"/>
                    </a:lnTo>
                    <a:lnTo>
                      <a:pt x="104" y="599"/>
                    </a:lnTo>
                    <a:lnTo>
                      <a:pt x="104" y="599"/>
                    </a:lnTo>
                    <a:lnTo>
                      <a:pt x="110" y="593"/>
                    </a:lnTo>
                    <a:lnTo>
                      <a:pt x="116" y="586"/>
                    </a:lnTo>
                    <a:lnTo>
                      <a:pt x="116" y="580"/>
                    </a:lnTo>
                    <a:lnTo>
                      <a:pt x="122" y="580"/>
                    </a:lnTo>
                    <a:lnTo>
                      <a:pt x="128" y="568"/>
                    </a:lnTo>
                    <a:lnTo>
                      <a:pt x="128" y="562"/>
                    </a:lnTo>
                    <a:lnTo>
                      <a:pt x="128" y="562"/>
                    </a:lnTo>
                    <a:lnTo>
                      <a:pt x="128" y="562"/>
                    </a:lnTo>
                    <a:lnTo>
                      <a:pt x="134" y="550"/>
                    </a:lnTo>
                    <a:lnTo>
                      <a:pt x="140" y="538"/>
                    </a:lnTo>
                    <a:lnTo>
                      <a:pt x="140" y="531"/>
                    </a:lnTo>
                    <a:lnTo>
                      <a:pt x="147" y="525"/>
                    </a:lnTo>
                    <a:lnTo>
                      <a:pt x="147" y="519"/>
                    </a:lnTo>
                    <a:lnTo>
                      <a:pt x="147" y="513"/>
                    </a:lnTo>
                    <a:lnTo>
                      <a:pt x="153" y="513"/>
                    </a:lnTo>
                    <a:lnTo>
                      <a:pt x="153" y="507"/>
                    </a:lnTo>
                    <a:lnTo>
                      <a:pt x="153" y="507"/>
                    </a:lnTo>
                    <a:lnTo>
                      <a:pt x="153" y="507"/>
                    </a:lnTo>
                    <a:lnTo>
                      <a:pt x="153" y="501"/>
                    </a:lnTo>
                    <a:lnTo>
                      <a:pt x="153" y="501"/>
                    </a:lnTo>
                    <a:lnTo>
                      <a:pt x="153" y="501"/>
                    </a:lnTo>
                    <a:lnTo>
                      <a:pt x="159" y="495"/>
                    </a:lnTo>
                    <a:lnTo>
                      <a:pt x="159" y="495"/>
                    </a:lnTo>
                    <a:lnTo>
                      <a:pt x="159" y="495"/>
                    </a:lnTo>
                    <a:lnTo>
                      <a:pt x="159" y="489"/>
                    </a:lnTo>
                    <a:lnTo>
                      <a:pt x="165" y="483"/>
                    </a:lnTo>
                    <a:lnTo>
                      <a:pt x="165" y="483"/>
                    </a:lnTo>
                    <a:lnTo>
                      <a:pt x="165" y="483"/>
                    </a:lnTo>
                    <a:lnTo>
                      <a:pt x="165" y="483"/>
                    </a:lnTo>
                    <a:lnTo>
                      <a:pt x="165" y="483"/>
                    </a:lnTo>
                    <a:lnTo>
                      <a:pt x="165" y="476"/>
                    </a:lnTo>
                    <a:lnTo>
                      <a:pt x="165" y="476"/>
                    </a:lnTo>
                    <a:lnTo>
                      <a:pt x="165" y="476"/>
                    </a:lnTo>
                    <a:lnTo>
                      <a:pt x="165" y="470"/>
                    </a:lnTo>
                    <a:lnTo>
                      <a:pt x="171" y="464"/>
                    </a:lnTo>
                    <a:lnTo>
                      <a:pt x="171" y="464"/>
                    </a:lnTo>
                    <a:lnTo>
                      <a:pt x="171" y="464"/>
                    </a:lnTo>
                    <a:lnTo>
                      <a:pt x="171" y="464"/>
                    </a:lnTo>
                    <a:lnTo>
                      <a:pt x="171" y="464"/>
                    </a:lnTo>
                    <a:lnTo>
                      <a:pt x="171" y="458"/>
                    </a:lnTo>
                    <a:lnTo>
                      <a:pt x="171" y="458"/>
                    </a:lnTo>
                    <a:lnTo>
                      <a:pt x="171" y="458"/>
                    </a:lnTo>
                    <a:lnTo>
                      <a:pt x="171" y="452"/>
                    </a:lnTo>
                    <a:lnTo>
                      <a:pt x="177" y="452"/>
                    </a:lnTo>
                    <a:lnTo>
                      <a:pt x="177" y="446"/>
                    </a:lnTo>
                    <a:lnTo>
                      <a:pt x="177" y="446"/>
                    </a:lnTo>
                    <a:lnTo>
                      <a:pt x="177" y="446"/>
                    </a:lnTo>
                    <a:lnTo>
                      <a:pt x="177" y="440"/>
                    </a:lnTo>
                    <a:lnTo>
                      <a:pt x="177" y="440"/>
                    </a:lnTo>
                    <a:lnTo>
                      <a:pt x="177" y="440"/>
                    </a:lnTo>
                    <a:lnTo>
                      <a:pt x="177" y="440"/>
                    </a:lnTo>
                    <a:lnTo>
                      <a:pt x="183" y="434"/>
                    </a:lnTo>
                    <a:lnTo>
                      <a:pt x="183" y="428"/>
                    </a:lnTo>
                    <a:lnTo>
                      <a:pt x="183" y="428"/>
                    </a:lnTo>
                    <a:lnTo>
                      <a:pt x="189" y="428"/>
                    </a:lnTo>
                    <a:lnTo>
                      <a:pt x="189" y="415"/>
                    </a:lnTo>
                    <a:lnTo>
                      <a:pt x="189" y="415"/>
                    </a:lnTo>
                    <a:lnTo>
                      <a:pt x="189" y="415"/>
                    </a:lnTo>
                    <a:lnTo>
                      <a:pt x="189" y="415"/>
                    </a:lnTo>
                    <a:lnTo>
                      <a:pt x="189" y="415"/>
                    </a:lnTo>
                    <a:lnTo>
                      <a:pt x="189" y="415"/>
                    </a:lnTo>
                    <a:lnTo>
                      <a:pt x="195" y="415"/>
                    </a:lnTo>
                    <a:lnTo>
                      <a:pt x="195" y="409"/>
                    </a:lnTo>
                    <a:lnTo>
                      <a:pt x="195" y="403"/>
                    </a:lnTo>
                    <a:lnTo>
                      <a:pt x="195" y="397"/>
                    </a:lnTo>
                    <a:lnTo>
                      <a:pt x="201" y="391"/>
                    </a:lnTo>
                    <a:lnTo>
                      <a:pt x="201" y="391"/>
                    </a:lnTo>
                    <a:lnTo>
                      <a:pt x="201" y="385"/>
                    </a:lnTo>
                    <a:lnTo>
                      <a:pt x="201" y="385"/>
                    </a:lnTo>
                    <a:lnTo>
                      <a:pt x="201" y="385"/>
                    </a:lnTo>
                    <a:lnTo>
                      <a:pt x="201" y="385"/>
                    </a:lnTo>
                    <a:lnTo>
                      <a:pt x="201" y="385"/>
                    </a:lnTo>
                    <a:lnTo>
                      <a:pt x="201" y="385"/>
                    </a:lnTo>
                    <a:lnTo>
                      <a:pt x="208" y="379"/>
                    </a:lnTo>
                    <a:lnTo>
                      <a:pt x="208" y="373"/>
                    </a:lnTo>
                    <a:lnTo>
                      <a:pt x="208" y="373"/>
                    </a:lnTo>
                    <a:lnTo>
                      <a:pt x="208" y="373"/>
                    </a:lnTo>
                    <a:lnTo>
                      <a:pt x="208" y="373"/>
                    </a:lnTo>
                    <a:lnTo>
                      <a:pt x="208" y="367"/>
                    </a:lnTo>
                    <a:lnTo>
                      <a:pt x="208" y="373"/>
                    </a:lnTo>
                    <a:lnTo>
                      <a:pt x="208" y="367"/>
                    </a:lnTo>
                    <a:lnTo>
                      <a:pt x="214" y="360"/>
                    </a:lnTo>
                    <a:lnTo>
                      <a:pt x="214" y="360"/>
                    </a:lnTo>
                    <a:lnTo>
                      <a:pt x="214" y="360"/>
                    </a:lnTo>
                    <a:lnTo>
                      <a:pt x="214" y="354"/>
                    </a:lnTo>
                    <a:lnTo>
                      <a:pt x="214" y="348"/>
                    </a:lnTo>
                    <a:lnTo>
                      <a:pt x="220" y="342"/>
                    </a:lnTo>
                    <a:lnTo>
                      <a:pt x="214" y="342"/>
                    </a:lnTo>
                    <a:lnTo>
                      <a:pt x="214" y="336"/>
                    </a:lnTo>
                    <a:lnTo>
                      <a:pt x="214" y="336"/>
                    </a:lnTo>
                    <a:lnTo>
                      <a:pt x="220" y="330"/>
                    </a:lnTo>
                    <a:lnTo>
                      <a:pt x="220" y="330"/>
                    </a:lnTo>
                    <a:lnTo>
                      <a:pt x="220" y="324"/>
                    </a:lnTo>
                    <a:lnTo>
                      <a:pt x="220" y="318"/>
                    </a:lnTo>
                    <a:lnTo>
                      <a:pt x="220" y="318"/>
                    </a:lnTo>
                    <a:lnTo>
                      <a:pt x="220" y="318"/>
                    </a:lnTo>
                    <a:lnTo>
                      <a:pt x="226" y="318"/>
                    </a:lnTo>
                    <a:lnTo>
                      <a:pt x="226" y="318"/>
                    </a:lnTo>
                    <a:lnTo>
                      <a:pt x="226" y="318"/>
                    </a:lnTo>
                    <a:lnTo>
                      <a:pt x="226" y="312"/>
                    </a:lnTo>
                    <a:lnTo>
                      <a:pt x="226" y="312"/>
                    </a:lnTo>
                    <a:lnTo>
                      <a:pt x="232" y="305"/>
                    </a:lnTo>
                    <a:lnTo>
                      <a:pt x="232" y="299"/>
                    </a:lnTo>
                    <a:lnTo>
                      <a:pt x="232" y="299"/>
                    </a:lnTo>
                    <a:lnTo>
                      <a:pt x="232" y="293"/>
                    </a:lnTo>
                    <a:lnTo>
                      <a:pt x="226" y="293"/>
                    </a:lnTo>
                    <a:lnTo>
                      <a:pt x="226" y="287"/>
                    </a:lnTo>
                    <a:lnTo>
                      <a:pt x="226" y="287"/>
                    </a:lnTo>
                    <a:lnTo>
                      <a:pt x="226" y="287"/>
                    </a:lnTo>
                    <a:lnTo>
                      <a:pt x="232" y="287"/>
                    </a:lnTo>
                    <a:lnTo>
                      <a:pt x="232" y="287"/>
                    </a:lnTo>
                    <a:lnTo>
                      <a:pt x="232" y="287"/>
                    </a:lnTo>
                    <a:lnTo>
                      <a:pt x="232" y="287"/>
                    </a:lnTo>
                    <a:lnTo>
                      <a:pt x="232" y="293"/>
                    </a:lnTo>
                    <a:lnTo>
                      <a:pt x="232" y="293"/>
                    </a:lnTo>
                    <a:lnTo>
                      <a:pt x="232" y="293"/>
                    </a:lnTo>
                    <a:lnTo>
                      <a:pt x="232" y="299"/>
                    </a:lnTo>
                    <a:lnTo>
                      <a:pt x="238" y="299"/>
                    </a:lnTo>
                    <a:lnTo>
                      <a:pt x="238" y="299"/>
                    </a:lnTo>
                    <a:lnTo>
                      <a:pt x="238" y="299"/>
                    </a:lnTo>
                    <a:lnTo>
                      <a:pt x="238" y="299"/>
                    </a:lnTo>
                    <a:lnTo>
                      <a:pt x="238" y="293"/>
                    </a:lnTo>
                    <a:lnTo>
                      <a:pt x="238" y="293"/>
                    </a:lnTo>
                    <a:lnTo>
                      <a:pt x="238" y="293"/>
                    </a:lnTo>
                    <a:lnTo>
                      <a:pt x="244" y="293"/>
                    </a:lnTo>
                    <a:lnTo>
                      <a:pt x="244" y="293"/>
                    </a:lnTo>
                    <a:lnTo>
                      <a:pt x="250" y="293"/>
                    </a:lnTo>
                    <a:lnTo>
                      <a:pt x="250" y="299"/>
                    </a:lnTo>
                    <a:lnTo>
                      <a:pt x="250" y="299"/>
                    </a:lnTo>
                    <a:lnTo>
                      <a:pt x="250" y="299"/>
                    </a:lnTo>
                    <a:lnTo>
                      <a:pt x="256" y="299"/>
                    </a:lnTo>
                    <a:lnTo>
                      <a:pt x="256" y="299"/>
                    </a:lnTo>
                    <a:lnTo>
                      <a:pt x="256" y="299"/>
                    </a:lnTo>
                    <a:lnTo>
                      <a:pt x="256" y="299"/>
                    </a:lnTo>
                    <a:lnTo>
                      <a:pt x="256" y="299"/>
                    </a:lnTo>
                    <a:lnTo>
                      <a:pt x="256" y="299"/>
                    </a:lnTo>
                    <a:lnTo>
                      <a:pt x="256" y="293"/>
                    </a:lnTo>
                    <a:lnTo>
                      <a:pt x="263" y="293"/>
                    </a:lnTo>
                    <a:lnTo>
                      <a:pt x="263" y="293"/>
                    </a:lnTo>
                    <a:lnTo>
                      <a:pt x="263" y="299"/>
                    </a:lnTo>
                    <a:lnTo>
                      <a:pt x="263" y="293"/>
                    </a:lnTo>
                    <a:lnTo>
                      <a:pt x="269" y="293"/>
                    </a:lnTo>
                    <a:lnTo>
                      <a:pt x="269" y="293"/>
                    </a:lnTo>
                    <a:lnTo>
                      <a:pt x="269" y="293"/>
                    </a:lnTo>
                    <a:lnTo>
                      <a:pt x="269" y="293"/>
                    </a:lnTo>
                    <a:lnTo>
                      <a:pt x="269" y="293"/>
                    </a:lnTo>
                    <a:lnTo>
                      <a:pt x="275" y="293"/>
                    </a:lnTo>
                    <a:lnTo>
                      <a:pt x="275" y="299"/>
                    </a:lnTo>
                    <a:lnTo>
                      <a:pt x="275" y="299"/>
                    </a:lnTo>
                    <a:lnTo>
                      <a:pt x="275" y="305"/>
                    </a:lnTo>
                    <a:lnTo>
                      <a:pt x="275" y="312"/>
                    </a:lnTo>
                    <a:lnTo>
                      <a:pt x="281" y="312"/>
                    </a:lnTo>
                    <a:lnTo>
                      <a:pt x="281" y="312"/>
                    </a:lnTo>
                    <a:lnTo>
                      <a:pt x="281" y="312"/>
                    </a:lnTo>
                    <a:lnTo>
                      <a:pt x="287" y="312"/>
                    </a:lnTo>
                    <a:lnTo>
                      <a:pt x="287" y="312"/>
                    </a:lnTo>
                    <a:lnTo>
                      <a:pt x="293" y="312"/>
                    </a:lnTo>
                    <a:lnTo>
                      <a:pt x="293" y="312"/>
                    </a:lnTo>
                    <a:lnTo>
                      <a:pt x="299" y="312"/>
                    </a:lnTo>
                    <a:lnTo>
                      <a:pt x="299" y="318"/>
                    </a:lnTo>
                    <a:lnTo>
                      <a:pt x="299" y="318"/>
                    </a:lnTo>
                    <a:lnTo>
                      <a:pt x="299" y="318"/>
                    </a:lnTo>
                    <a:lnTo>
                      <a:pt x="299" y="318"/>
                    </a:lnTo>
                    <a:lnTo>
                      <a:pt x="305" y="318"/>
                    </a:lnTo>
                    <a:lnTo>
                      <a:pt x="305" y="324"/>
                    </a:lnTo>
                    <a:lnTo>
                      <a:pt x="311" y="330"/>
                    </a:lnTo>
                    <a:lnTo>
                      <a:pt x="311" y="330"/>
                    </a:lnTo>
                    <a:lnTo>
                      <a:pt x="311" y="336"/>
                    </a:lnTo>
                    <a:lnTo>
                      <a:pt x="311" y="336"/>
                    </a:lnTo>
                    <a:lnTo>
                      <a:pt x="311" y="342"/>
                    </a:lnTo>
                    <a:lnTo>
                      <a:pt x="311" y="342"/>
                    </a:lnTo>
                    <a:lnTo>
                      <a:pt x="311" y="348"/>
                    </a:lnTo>
                    <a:lnTo>
                      <a:pt x="311" y="348"/>
                    </a:lnTo>
                    <a:lnTo>
                      <a:pt x="311" y="354"/>
                    </a:lnTo>
                    <a:lnTo>
                      <a:pt x="311" y="354"/>
                    </a:lnTo>
                    <a:lnTo>
                      <a:pt x="311" y="360"/>
                    </a:lnTo>
                    <a:lnTo>
                      <a:pt x="311" y="360"/>
                    </a:lnTo>
                    <a:lnTo>
                      <a:pt x="311" y="360"/>
                    </a:lnTo>
                    <a:lnTo>
                      <a:pt x="311" y="367"/>
                    </a:lnTo>
                    <a:lnTo>
                      <a:pt x="311" y="367"/>
                    </a:lnTo>
                    <a:lnTo>
                      <a:pt x="311" y="373"/>
                    </a:lnTo>
                    <a:lnTo>
                      <a:pt x="305" y="373"/>
                    </a:lnTo>
                    <a:lnTo>
                      <a:pt x="305" y="373"/>
                    </a:lnTo>
                    <a:lnTo>
                      <a:pt x="305" y="379"/>
                    </a:lnTo>
                    <a:lnTo>
                      <a:pt x="305" y="379"/>
                    </a:lnTo>
                    <a:lnTo>
                      <a:pt x="311" y="379"/>
                    </a:lnTo>
                    <a:lnTo>
                      <a:pt x="311" y="385"/>
                    </a:lnTo>
                    <a:lnTo>
                      <a:pt x="311" y="385"/>
                    </a:lnTo>
                    <a:lnTo>
                      <a:pt x="311" y="385"/>
                    </a:lnTo>
                    <a:lnTo>
                      <a:pt x="317" y="385"/>
                    </a:lnTo>
                    <a:lnTo>
                      <a:pt x="317" y="391"/>
                    </a:lnTo>
                    <a:lnTo>
                      <a:pt x="324" y="391"/>
                    </a:lnTo>
                    <a:lnTo>
                      <a:pt x="324" y="391"/>
                    </a:lnTo>
                    <a:lnTo>
                      <a:pt x="324" y="391"/>
                    </a:lnTo>
                    <a:lnTo>
                      <a:pt x="324" y="391"/>
                    </a:lnTo>
                    <a:lnTo>
                      <a:pt x="330" y="391"/>
                    </a:lnTo>
                    <a:lnTo>
                      <a:pt x="330" y="397"/>
                    </a:lnTo>
                    <a:lnTo>
                      <a:pt x="330" y="397"/>
                    </a:lnTo>
                    <a:lnTo>
                      <a:pt x="336" y="397"/>
                    </a:lnTo>
                    <a:lnTo>
                      <a:pt x="336" y="397"/>
                    </a:lnTo>
                    <a:lnTo>
                      <a:pt x="336" y="397"/>
                    </a:lnTo>
                    <a:lnTo>
                      <a:pt x="336" y="403"/>
                    </a:lnTo>
                    <a:lnTo>
                      <a:pt x="342" y="403"/>
                    </a:lnTo>
                    <a:lnTo>
                      <a:pt x="342" y="403"/>
                    </a:lnTo>
                    <a:lnTo>
                      <a:pt x="342" y="403"/>
                    </a:lnTo>
                    <a:lnTo>
                      <a:pt x="348" y="403"/>
                    </a:lnTo>
                    <a:lnTo>
                      <a:pt x="348" y="403"/>
                    </a:lnTo>
                    <a:lnTo>
                      <a:pt x="354" y="403"/>
                    </a:lnTo>
                    <a:lnTo>
                      <a:pt x="354" y="403"/>
                    </a:lnTo>
                    <a:lnTo>
                      <a:pt x="354" y="403"/>
                    </a:lnTo>
                    <a:lnTo>
                      <a:pt x="354" y="403"/>
                    </a:lnTo>
                    <a:lnTo>
                      <a:pt x="360" y="397"/>
                    </a:lnTo>
                    <a:lnTo>
                      <a:pt x="360" y="397"/>
                    </a:lnTo>
                    <a:lnTo>
                      <a:pt x="366" y="397"/>
                    </a:lnTo>
                    <a:lnTo>
                      <a:pt x="366" y="397"/>
                    </a:lnTo>
                    <a:lnTo>
                      <a:pt x="366" y="397"/>
                    </a:lnTo>
                    <a:lnTo>
                      <a:pt x="366" y="397"/>
                    </a:lnTo>
                    <a:lnTo>
                      <a:pt x="372" y="397"/>
                    </a:lnTo>
                    <a:lnTo>
                      <a:pt x="372" y="397"/>
                    </a:lnTo>
                    <a:lnTo>
                      <a:pt x="372" y="397"/>
                    </a:lnTo>
                    <a:lnTo>
                      <a:pt x="372" y="397"/>
                    </a:lnTo>
                    <a:lnTo>
                      <a:pt x="378" y="397"/>
                    </a:lnTo>
                    <a:lnTo>
                      <a:pt x="385" y="391"/>
                    </a:lnTo>
                    <a:lnTo>
                      <a:pt x="391" y="397"/>
                    </a:lnTo>
                    <a:lnTo>
                      <a:pt x="391" y="397"/>
                    </a:lnTo>
                    <a:lnTo>
                      <a:pt x="391" y="397"/>
                    </a:lnTo>
                    <a:lnTo>
                      <a:pt x="397" y="397"/>
                    </a:lnTo>
                    <a:lnTo>
                      <a:pt x="403" y="397"/>
                    </a:lnTo>
                    <a:lnTo>
                      <a:pt x="409" y="397"/>
                    </a:lnTo>
                    <a:lnTo>
                      <a:pt x="409" y="403"/>
                    </a:lnTo>
                    <a:lnTo>
                      <a:pt x="415" y="403"/>
                    </a:lnTo>
                    <a:lnTo>
                      <a:pt x="415" y="403"/>
                    </a:lnTo>
                    <a:lnTo>
                      <a:pt x="415" y="403"/>
                    </a:lnTo>
                    <a:lnTo>
                      <a:pt x="421" y="403"/>
                    </a:lnTo>
                    <a:lnTo>
                      <a:pt x="421" y="403"/>
                    </a:lnTo>
                    <a:lnTo>
                      <a:pt x="421" y="409"/>
                    </a:lnTo>
                    <a:lnTo>
                      <a:pt x="427" y="409"/>
                    </a:lnTo>
                    <a:lnTo>
                      <a:pt x="427" y="409"/>
                    </a:lnTo>
                    <a:lnTo>
                      <a:pt x="427" y="415"/>
                    </a:lnTo>
                    <a:lnTo>
                      <a:pt x="427" y="415"/>
                    </a:lnTo>
                    <a:lnTo>
                      <a:pt x="427" y="415"/>
                    </a:lnTo>
                    <a:lnTo>
                      <a:pt x="427" y="422"/>
                    </a:lnTo>
                    <a:lnTo>
                      <a:pt x="427" y="422"/>
                    </a:lnTo>
                    <a:lnTo>
                      <a:pt x="433" y="422"/>
                    </a:lnTo>
                    <a:lnTo>
                      <a:pt x="433" y="422"/>
                    </a:lnTo>
                    <a:lnTo>
                      <a:pt x="433" y="422"/>
                    </a:lnTo>
                    <a:lnTo>
                      <a:pt x="433" y="422"/>
                    </a:lnTo>
                    <a:lnTo>
                      <a:pt x="439" y="415"/>
                    </a:lnTo>
                    <a:lnTo>
                      <a:pt x="439" y="415"/>
                    </a:lnTo>
                    <a:lnTo>
                      <a:pt x="439" y="415"/>
                    </a:lnTo>
                    <a:lnTo>
                      <a:pt x="446" y="415"/>
                    </a:lnTo>
                    <a:lnTo>
                      <a:pt x="446" y="422"/>
                    </a:lnTo>
                    <a:lnTo>
                      <a:pt x="446" y="422"/>
                    </a:lnTo>
                    <a:lnTo>
                      <a:pt x="446" y="415"/>
                    </a:lnTo>
                    <a:lnTo>
                      <a:pt x="446" y="422"/>
                    </a:lnTo>
                    <a:lnTo>
                      <a:pt x="452" y="422"/>
                    </a:lnTo>
                    <a:lnTo>
                      <a:pt x="452" y="422"/>
                    </a:lnTo>
                    <a:lnTo>
                      <a:pt x="458" y="422"/>
                    </a:lnTo>
                    <a:lnTo>
                      <a:pt x="464" y="415"/>
                    </a:lnTo>
                    <a:lnTo>
                      <a:pt x="470" y="415"/>
                    </a:lnTo>
                    <a:lnTo>
                      <a:pt x="470" y="415"/>
                    </a:lnTo>
                    <a:lnTo>
                      <a:pt x="470" y="415"/>
                    </a:lnTo>
                    <a:lnTo>
                      <a:pt x="476" y="415"/>
                    </a:lnTo>
                    <a:lnTo>
                      <a:pt x="476" y="415"/>
                    </a:lnTo>
                    <a:lnTo>
                      <a:pt x="482" y="415"/>
                    </a:lnTo>
                    <a:lnTo>
                      <a:pt x="482" y="422"/>
                    </a:lnTo>
                    <a:lnTo>
                      <a:pt x="482" y="422"/>
                    </a:lnTo>
                    <a:lnTo>
                      <a:pt x="488" y="422"/>
                    </a:lnTo>
                    <a:lnTo>
                      <a:pt x="494" y="428"/>
                    </a:lnTo>
                    <a:lnTo>
                      <a:pt x="494" y="428"/>
                    </a:lnTo>
                    <a:lnTo>
                      <a:pt x="501" y="428"/>
                    </a:lnTo>
                    <a:lnTo>
                      <a:pt x="501" y="428"/>
                    </a:lnTo>
                    <a:lnTo>
                      <a:pt x="507" y="428"/>
                    </a:lnTo>
                    <a:lnTo>
                      <a:pt x="513" y="422"/>
                    </a:lnTo>
                    <a:lnTo>
                      <a:pt x="513" y="422"/>
                    </a:lnTo>
                    <a:lnTo>
                      <a:pt x="519" y="422"/>
                    </a:lnTo>
                    <a:lnTo>
                      <a:pt x="525" y="422"/>
                    </a:lnTo>
                    <a:lnTo>
                      <a:pt x="531" y="422"/>
                    </a:lnTo>
                    <a:lnTo>
                      <a:pt x="537" y="422"/>
                    </a:lnTo>
                    <a:lnTo>
                      <a:pt x="537" y="422"/>
                    </a:lnTo>
                    <a:lnTo>
                      <a:pt x="537" y="422"/>
                    </a:lnTo>
                    <a:lnTo>
                      <a:pt x="543" y="422"/>
                    </a:lnTo>
                    <a:lnTo>
                      <a:pt x="543" y="422"/>
                    </a:lnTo>
                    <a:lnTo>
                      <a:pt x="555" y="422"/>
                    </a:lnTo>
                    <a:lnTo>
                      <a:pt x="562" y="415"/>
                    </a:lnTo>
                    <a:lnTo>
                      <a:pt x="562" y="415"/>
                    </a:lnTo>
                    <a:lnTo>
                      <a:pt x="562" y="415"/>
                    </a:lnTo>
                    <a:lnTo>
                      <a:pt x="568" y="422"/>
                    </a:lnTo>
                    <a:lnTo>
                      <a:pt x="568" y="422"/>
                    </a:lnTo>
                    <a:lnTo>
                      <a:pt x="574" y="422"/>
                    </a:lnTo>
                    <a:lnTo>
                      <a:pt x="580" y="422"/>
                    </a:lnTo>
                    <a:lnTo>
                      <a:pt x="580" y="422"/>
                    </a:lnTo>
                    <a:lnTo>
                      <a:pt x="586" y="422"/>
                    </a:lnTo>
                    <a:lnTo>
                      <a:pt x="592" y="422"/>
                    </a:lnTo>
                    <a:lnTo>
                      <a:pt x="592" y="422"/>
                    </a:lnTo>
                    <a:lnTo>
                      <a:pt x="592" y="422"/>
                    </a:lnTo>
                    <a:lnTo>
                      <a:pt x="598" y="422"/>
                    </a:lnTo>
                    <a:lnTo>
                      <a:pt x="604" y="422"/>
                    </a:lnTo>
                    <a:lnTo>
                      <a:pt x="604" y="422"/>
                    </a:lnTo>
                    <a:lnTo>
                      <a:pt x="604" y="422"/>
                    </a:lnTo>
                    <a:lnTo>
                      <a:pt x="610" y="422"/>
                    </a:lnTo>
                    <a:lnTo>
                      <a:pt x="610" y="422"/>
                    </a:lnTo>
                    <a:lnTo>
                      <a:pt x="616" y="422"/>
                    </a:lnTo>
                    <a:lnTo>
                      <a:pt x="629" y="422"/>
                    </a:lnTo>
                    <a:lnTo>
                      <a:pt x="635" y="428"/>
                    </a:lnTo>
                    <a:lnTo>
                      <a:pt x="641" y="428"/>
                    </a:lnTo>
                    <a:lnTo>
                      <a:pt x="641" y="428"/>
                    </a:lnTo>
                    <a:lnTo>
                      <a:pt x="647" y="428"/>
                    </a:lnTo>
                    <a:lnTo>
                      <a:pt x="647" y="428"/>
                    </a:lnTo>
                    <a:lnTo>
                      <a:pt x="659" y="434"/>
                    </a:lnTo>
                    <a:lnTo>
                      <a:pt x="665" y="434"/>
                    </a:lnTo>
                    <a:lnTo>
                      <a:pt x="665" y="434"/>
                    </a:lnTo>
                    <a:lnTo>
                      <a:pt x="665" y="434"/>
                    </a:lnTo>
                    <a:lnTo>
                      <a:pt x="671" y="434"/>
                    </a:lnTo>
                    <a:lnTo>
                      <a:pt x="678" y="434"/>
                    </a:lnTo>
                    <a:lnTo>
                      <a:pt x="678" y="434"/>
                    </a:lnTo>
                    <a:lnTo>
                      <a:pt x="690" y="440"/>
                    </a:lnTo>
                    <a:lnTo>
                      <a:pt x="696" y="440"/>
                    </a:lnTo>
                    <a:lnTo>
                      <a:pt x="708" y="446"/>
                    </a:lnTo>
                    <a:lnTo>
                      <a:pt x="720" y="446"/>
                    </a:lnTo>
                    <a:lnTo>
                      <a:pt x="726" y="446"/>
                    </a:lnTo>
                    <a:lnTo>
                      <a:pt x="726" y="446"/>
                    </a:lnTo>
                    <a:lnTo>
                      <a:pt x="732" y="446"/>
                    </a:lnTo>
                    <a:lnTo>
                      <a:pt x="739" y="446"/>
                    </a:lnTo>
                    <a:lnTo>
                      <a:pt x="739" y="452"/>
                    </a:lnTo>
                    <a:lnTo>
                      <a:pt x="739" y="452"/>
                    </a:lnTo>
                    <a:lnTo>
                      <a:pt x="751" y="452"/>
                    </a:lnTo>
                    <a:lnTo>
                      <a:pt x="763" y="452"/>
                    </a:lnTo>
                    <a:lnTo>
                      <a:pt x="763" y="458"/>
                    </a:lnTo>
                    <a:lnTo>
                      <a:pt x="769" y="458"/>
                    </a:lnTo>
                    <a:lnTo>
                      <a:pt x="769" y="458"/>
                    </a:lnTo>
                    <a:lnTo>
                      <a:pt x="775" y="458"/>
                    </a:lnTo>
                    <a:moveTo>
                      <a:pt x="3302" y="1087"/>
                    </a:moveTo>
                    <a:lnTo>
                      <a:pt x="3302" y="1087"/>
                    </a:lnTo>
                    <a:lnTo>
                      <a:pt x="3308" y="1087"/>
                    </a:lnTo>
                    <a:lnTo>
                      <a:pt x="3314" y="1087"/>
                    </a:lnTo>
                    <a:lnTo>
                      <a:pt x="3320" y="1087"/>
                    </a:lnTo>
                    <a:lnTo>
                      <a:pt x="3320" y="1087"/>
                    </a:lnTo>
                    <a:lnTo>
                      <a:pt x="3320" y="1087"/>
                    </a:lnTo>
                    <a:lnTo>
                      <a:pt x="3326" y="1087"/>
                    </a:lnTo>
                    <a:lnTo>
                      <a:pt x="3332" y="1087"/>
                    </a:lnTo>
                    <a:lnTo>
                      <a:pt x="3332" y="1087"/>
                    </a:lnTo>
                    <a:lnTo>
                      <a:pt x="3332" y="1087"/>
                    </a:lnTo>
                    <a:lnTo>
                      <a:pt x="3338" y="1081"/>
                    </a:lnTo>
                    <a:lnTo>
                      <a:pt x="3351" y="1081"/>
                    </a:lnTo>
                    <a:lnTo>
                      <a:pt x="3357" y="1081"/>
                    </a:lnTo>
                    <a:lnTo>
                      <a:pt x="3363" y="1081"/>
                    </a:lnTo>
                    <a:lnTo>
                      <a:pt x="3369" y="1081"/>
                    </a:lnTo>
                    <a:lnTo>
                      <a:pt x="3375" y="1081"/>
                    </a:lnTo>
                    <a:lnTo>
                      <a:pt x="3375" y="1081"/>
                    </a:lnTo>
                    <a:lnTo>
                      <a:pt x="3381" y="1081"/>
                    </a:lnTo>
                    <a:lnTo>
                      <a:pt x="3387" y="1075"/>
                    </a:lnTo>
                    <a:lnTo>
                      <a:pt x="3387" y="1075"/>
                    </a:lnTo>
                    <a:lnTo>
                      <a:pt x="3387" y="1075"/>
                    </a:lnTo>
                    <a:lnTo>
                      <a:pt x="3399" y="1075"/>
                    </a:lnTo>
                    <a:lnTo>
                      <a:pt x="3399" y="1075"/>
                    </a:lnTo>
                    <a:lnTo>
                      <a:pt x="3399" y="1081"/>
                    </a:lnTo>
                    <a:lnTo>
                      <a:pt x="3399" y="1081"/>
                    </a:lnTo>
                    <a:lnTo>
                      <a:pt x="3399" y="1087"/>
                    </a:lnTo>
                    <a:lnTo>
                      <a:pt x="3399" y="1093"/>
                    </a:lnTo>
                    <a:lnTo>
                      <a:pt x="3405" y="1093"/>
                    </a:lnTo>
                    <a:lnTo>
                      <a:pt x="3405" y="1106"/>
                    </a:lnTo>
                    <a:lnTo>
                      <a:pt x="3405" y="1106"/>
                    </a:lnTo>
                    <a:lnTo>
                      <a:pt x="3405" y="1112"/>
                    </a:lnTo>
                    <a:lnTo>
                      <a:pt x="3405" y="1118"/>
                    </a:lnTo>
                    <a:lnTo>
                      <a:pt x="3405" y="1124"/>
                    </a:lnTo>
                    <a:lnTo>
                      <a:pt x="3405" y="1136"/>
                    </a:lnTo>
                    <a:lnTo>
                      <a:pt x="3412" y="1142"/>
                    </a:lnTo>
                    <a:lnTo>
                      <a:pt x="3412" y="1142"/>
                    </a:lnTo>
                    <a:lnTo>
                      <a:pt x="3412" y="1148"/>
                    </a:lnTo>
                    <a:lnTo>
                      <a:pt x="3412" y="1148"/>
                    </a:lnTo>
                    <a:lnTo>
                      <a:pt x="3412" y="1154"/>
                    </a:lnTo>
                    <a:lnTo>
                      <a:pt x="3412" y="1167"/>
                    </a:lnTo>
                    <a:lnTo>
                      <a:pt x="3412" y="1185"/>
                    </a:lnTo>
                    <a:lnTo>
                      <a:pt x="3412" y="1191"/>
                    </a:lnTo>
                    <a:lnTo>
                      <a:pt x="3418" y="1197"/>
                    </a:lnTo>
                    <a:lnTo>
                      <a:pt x="3418" y="1197"/>
                    </a:lnTo>
                    <a:lnTo>
                      <a:pt x="3418" y="1197"/>
                    </a:lnTo>
                    <a:lnTo>
                      <a:pt x="3418" y="1203"/>
                    </a:lnTo>
                    <a:lnTo>
                      <a:pt x="3418" y="1203"/>
                    </a:lnTo>
                    <a:lnTo>
                      <a:pt x="3418" y="1215"/>
                    </a:lnTo>
                    <a:lnTo>
                      <a:pt x="3418" y="1215"/>
                    </a:lnTo>
                    <a:lnTo>
                      <a:pt x="3418" y="1222"/>
                    </a:lnTo>
                    <a:lnTo>
                      <a:pt x="3418" y="1228"/>
                    </a:lnTo>
                    <a:lnTo>
                      <a:pt x="3418" y="1234"/>
                    </a:lnTo>
                    <a:lnTo>
                      <a:pt x="3418" y="1240"/>
                    </a:lnTo>
                    <a:lnTo>
                      <a:pt x="3424" y="1246"/>
                    </a:lnTo>
                    <a:lnTo>
                      <a:pt x="3424" y="1258"/>
                    </a:lnTo>
                    <a:lnTo>
                      <a:pt x="3424" y="1258"/>
                    </a:lnTo>
                    <a:lnTo>
                      <a:pt x="3424" y="1264"/>
                    </a:lnTo>
                    <a:lnTo>
                      <a:pt x="3424" y="1277"/>
                    </a:lnTo>
                    <a:lnTo>
                      <a:pt x="3424" y="1277"/>
                    </a:lnTo>
                    <a:lnTo>
                      <a:pt x="3424" y="1283"/>
                    </a:lnTo>
                    <a:lnTo>
                      <a:pt x="3424" y="1289"/>
                    </a:lnTo>
                    <a:lnTo>
                      <a:pt x="3424" y="1289"/>
                    </a:lnTo>
                    <a:lnTo>
                      <a:pt x="3424" y="1295"/>
                    </a:lnTo>
                    <a:lnTo>
                      <a:pt x="3424" y="1295"/>
                    </a:lnTo>
                    <a:lnTo>
                      <a:pt x="3424" y="1301"/>
                    </a:lnTo>
                    <a:lnTo>
                      <a:pt x="3424" y="1301"/>
                    </a:lnTo>
                    <a:lnTo>
                      <a:pt x="3424" y="1301"/>
                    </a:lnTo>
                    <a:lnTo>
                      <a:pt x="3424" y="1301"/>
                    </a:lnTo>
                    <a:lnTo>
                      <a:pt x="3430" y="1301"/>
                    </a:lnTo>
                    <a:lnTo>
                      <a:pt x="3430" y="1313"/>
                    </a:lnTo>
                    <a:lnTo>
                      <a:pt x="3430" y="1319"/>
                    </a:lnTo>
                    <a:lnTo>
                      <a:pt x="3430" y="1319"/>
                    </a:lnTo>
                    <a:lnTo>
                      <a:pt x="3430" y="1325"/>
                    </a:lnTo>
                    <a:lnTo>
                      <a:pt x="3430" y="1331"/>
                    </a:lnTo>
                    <a:lnTo>
                      <a:pt x="3430" y="1338"/>
                    </a:lnTo>
                    <a:lnTo>
                      <a:pt x="3430" y="1338"/>
                    </a:lnTo>
                    <a:lnTo>
                      <a:pt x="3430" y="1344"/>
                    </a:lnTo>
                    <a:lnTo>
                      <a:pt x="3430" y="1350"/>
                    </a:lnTo>
                    <a:lnTo>
                      <a:pt x="3436" y="1362"/>
                    </a:lnTo>
                    <a:lnTo>
                      <a:pt x="3436" y="1368"/>
                    </a:lnTo>
                    <a:lnTo>
                      <a:pt x="3436" y="1368"/>
                    </a:lnTo>
                    <a:lnTo>
                      <a:pt x="3436" y="1368"/>
                    </a:lnTo>
                    <a:lnTo>
                      <a:pt x="3436" y="1380"/>
                    </a:lnTo>
                    <a:lnTo>
                      <a:pt x="3436" y="1380"/>
                    </a:lnTo>
                    <a:lnTo>
                      <a:pt x="3436" y="1386"/>
                    </a:lnTo>
                    <a:lnTo>
                      <a:pt x="3436" y="1386"/>
                    </a:lnTo>
                    <a:lnTo>
                      <a:pt x="3436" y="1386"/>
                    </a:lnTo>
                    <a:lnTo>
                      <a:pt x="3436" y="1386"/>
                    </a:lnTo>
                    <a:lnTo>
                      <a:pt x="3430" y="1386"/>
                    </a:lnTo>
                    <a:lnTo>
                      <a:pt x="3430" y="1386"/>
                    </a:lnTo>
                    <a:lnTo>
                      <a:pt x="3430" y="1393"/>
                    </a:lnTo>
                    <a:lnTo>
                      <a:pt x="3430" y="1393"/>
                    </a:lnTo>
                    <a:lnTo>
                      <a:pt x="3430" y="1393"/>
                    </a:lnTo>
                    <a:lnTo>
                      <a:pt x="3430" y="1393"/>
                    </a:lnTo>
                    <a:lnTo>
                      <a:pt x="3430" y="1393"/>
                    </a:lnTo>
                    <a:lnTo>
                      <a:pt x="3436" y="1393"/>
                    </a:lnTo>
                    <a:lnTo>
                      <a:pt x="3436" y="1399"/>
                    </a:lnTo>
                    <a:lnTo>
                      <a:pt x="3436" y="1399"/>
                    </a:lnTo>
                    <a:lnTo>
                      <a:pt x="3436" y="1399"/>
                    </a:lnTo>
                    <a:lnTo>
                      <a:pt x="3436" y="1399"/>
                    </a:lnTo>
                    <a:lnTo>
                      <a:pt x="3436" y="1399"/>
                    </a:lnTo>
                    <a:lnTo>
                      <a:pt x="3436" y="1399"/>
                    </a:lnTo>
                    <a:lnTo>
                      <a:pt x="3436" y="1405"/>
                    </a:lnTo>
                    <a:lnTo>
                      <a:pt x="3436" y="1405"/>
                    </a:lnTo>
                    <a:lnTo>
                      <a:pt x="3436" y="1405"/>
                    </a:lnTo>
                    <a:lnTo>
                      <a:pt x="3436" y="1405"/>
                    </a:lnTo>
                    <a:lnTo>
                      <a:pt x="3436" y="1411"/>
                    </a:lnTo>
                    <a:lnTo>
                      <a:pt x="3436" y="1411"/>
                    </a:lnTo>
                    <a:lnTo>
                      <a:pt x="3436" y="1411"/>
                    </a:lnTo>
                    <a:lnTo>
                      <a:pt x="3442" y="1411"/>
                    </a:lnTo>
                    <a:lnTo>
                      <a:pt x="3442" y="1411"/>
                    </a:lnTo>
                    <a:lnTo>
                      <a:pt x="3442" y="1411"/>
                    </a:lnTo>
                    <a:lnTo>
                      <a:pt x="3442" y="1411"/>
                    </a:lnTo>
                    <a:lnTo>
                      <a:pt x="3442" y="1411"/>
                    </a:lnTo>
                    <a:lnTo>
                      <a:pt x="3436" y="1417"/>
                    </a:lnTo>
                    <a:lnTo>
                      <a:pt x="3436" y="1417"/>
                    </a:lnTo>
                    <a:lnTo>
                      <a:pt x="3436" y="1417"/>
                    </a:lnTo>
                    <a:lnTo>
                      <a:pt x="3436" y="1417"/>
                    </a:lnTo>
                    <a:lnTo>
                      <a:pt x="3442" y="1417"/>
                    </a:lnTo>
                    <a:lnTo>
                      <a:pt x="3442" y="1417"/>
                    </a:lnTo>
                    <a:lnTo>
                      <a:pt x="3442" y="1423"/>
                    </a:lnTo>
                    <a:lnTo>
                      <a:pt x="3442" y="1423"/>
                    </a:lnTo>
                    <a:lnTo>
                      <a:pt x="3436" y="1423"/>
                    </a:lnTo>
                    <a:lnTo>
                      <a:pt x="3436" y="1423"/>
                    </a:lnTo>
                    <a:lnTo>
                      <a:pt x="3436" y="1423"/>
                    </a:lnTo>
                    <a:lnTo>
                      <a:pt x="3436" y="1423"/>
                    </a:lnTo>
                    <a:lnTo>
                      <a:pt x="3436" y="1423"/>
                    </a:lnTo>
                    <a:lnTo>
                      <a:pt x="3436" y="1423"/>
                    </a:lnTo>
                    <a:lnTo>
                      <a:pt x="3430" y="1423"/>
                    </a:lnTo>
                    <a:lnTo>
                      <a:pt x="3430" y="1423"/>
                    </a:lnTo>
                    <a:lnTo>
                      <a:pt x="3430" y="1423"/>
                    </a:lnTo>
                    <a:lnTo>
                      <a:pt x="3430" y="1423"/>
                    </a:lnTo>
                    <a:lnTo>
                      <a:pt x="3424" y="1423"/>
                    </a:lnTo>
                    <a:lnTo>
                      <a:pt x="3424" y="1423"/>
                    </a:lnTo>
                    <a:lnTo>
                      <a:pt x="3424" y="1423"/>
                    </a:lnTo>
                    <a:lnTo>
                      <a:pt x="3424" y="1423"/>
                    </a:lnTo>
                    <a:lnTo>
                      <a:pt x="3418" y="1429"/>
                    </a:lnTo>
                    <a:lnTo>
                      <a:pt x="3418" y="1429"/>
                    </a:lnTo>
                    <a:lnTo>
                      <a:pt x="3418" y="1429"/>
                    </a:lnTo>
                    <a:lnTo>
                      <a:pt x="3418" y="1429"/>
                    </a:lnTo>
                    <a:lnTo>
                      <a:pt x="3418" y="1429"/>
                    </a:lnTo>
                    <a:lnTo>
                      <a:pt x="3418" y="1429"/>
                    </a:lnTo>
                    <a:lnTo>
                      <a:pt x="3412" y="1429"/>
                    </a:lnTo>
                    <a:lnTo>
                      <a:pt x="3412" y="1435"/>
                    </a:lnTo>
                    <a:lnTo>
                      <a:pt x="3412" y="1435"/>
                    </a:lnTo>
                    <a:lnTo>
                      <a:pt x="3412" y="1435"/>
                    </a:lnTo>
                    <a:lnTo>
                      <a:pt x="3412" y="1435"/>
                    </a:lnTo>
                    <a:lnTo>
                      <a:pt x="3412" y="1435"/>
                    </a:lnTo>
                    <a:lnTo>
                      <a:pt x="3405" y="1435"/>
                    </a:lnTo>
                    <a:lnTo>
                      <a:pt x="3405" y="1435"/>
                    </a:lnTo>
                    <a:lnTo>
                      <a:pt x="3405" y="1435"/>
                    </a:lnTo>
                    <a:lnTo>
                      <a:pt x="3405" y="1435"/>
                    </a:lnTo>
                    <a:lnTo>
                      <a:pt x="3405" y="1429"/>
                    </a:lnTo>
                    <a:lnTo>
                      <a:pt x="3405" y="1429"/>
                    </a:lnTo>
                    <a:lnTo>
                      <a:pt x="3399" y="1429"/>
                    </a:lnTo>
                    <a:lnTo>
                      <a:pt x="3399" y="1429"/>
                    </a:lnTo>
                    <a:lnTo>
                      <a:pt x="3399" y="1429"/>
                    </a:lnTo>
                    <a:lnTo>
                      <a:pt x="3399" y="1429"/>
                    </a:lnTo>
                    <a:lnTo>
                      <a:pt x="3399" y="1429"/>
                    </a:lnTo>
                    <a:lnTo>
                      <a:pt x="3393" y="1429"/>
                    </a:lnTo>
                    <a:lnTo>
                      <a:pt x="3393" y="1429"/>
                    </a:lnTo>
                    <a:lnTo>
                      <a:pt x="3393" y="1429"/>
                    </a:lnTo>
                    <a:lnTo>
                      <a:pt x="3393" y="1429"/>
                    </a:lnTo>
                    <a:lnTo>
                      <a:pt x="3393" y="1429"/>
                    </a:lnTo>
                    <a:lnTo>
                      <a:pt x="3387" y="1429"/>
                    </a:lnTo>
                    <a:lnTo>
                      <a:pt x="3387" y="1429"/>
                    </a:lnTo>
                    <a:lnTo>
                      <a:pt x="3387" y="1435"/>
                    </a:lnTo>
                    <a:lnTo>
                      <a:pt x="3387" y="1435"/>
                    </a:lnTo>
                    <a:lnTo>
                      <a:pt x="3387" y="1435"/>
                    </a:lnTo>
                    <a:lnTo>
                      <a:pt x="3387" y="1435"/>
                    </a:lnTo>
                    <a:lnTo>
                      <a:pt x="3387" y="1435"/>
                    </a:lnTo>
                    <a:lnTo>
                      <a:pt x="3387" y="1441"/>
                    </a:lnTo>
                    <a:lnTo>
                      <a:pt x="3387" y="1441"/>
                    </a:lnTo>
                    <a:lnTo>
                      <a:pt x="3387" y="1441"/>
                    </a:lnTo>
                    <a:lnTo>
                      <a:pt x="3387" y="1441"/>
                    </a:lnTo>
                    <a:lnTo>
                      <a:pt x="3387" y="1441"/>
                    </a:lnTo>
                    <a:lnTo>
                      <a:pt x="3387" y="1448"/>
                    </a:lnTo>
                    <a:lnTo>
                      <a:pt x="3387" y="1448"/>
                    </a:lnTo>
                    <a:lnTo>
                      <a:pt x="3387" y="1454"/>
                    </a:lnTo>
                    <a:lnTo>
                      <a:pt x="3387" y="1454"/>
                    </a:lnTo>
                    <a:lnTo>
                      <a:pt x="3387" y="1454"/>
                    </a:lnTo>
                    <a:lnTo>
                      <a:pt x="3387" y="1454"/>
                    </a:lnTo>
                    <a:lnTo>
                      <a:pt x="3387" y="1454"/>
                    </a:lnTo>
                    <a:lnTo>
                      <a:pt x="3387" y="1460"/>
                    </a:lnTo>
                    <a:lnTo>
                      <a:pt x="3387" y="1460"/>
                    </a:lnTo>
                    <a:lnTo>
                      <a:pt x="3387" y="1460"/>
                    </a:lnTo>
                    <a:lnTo>
                      <a:pt x="3387" y="1460"/>
                    </a:lnTo>
                    <a:lnTo>
                      <a:pt x="3387" y="1460"/>
                    </a:lnTo>
                    <a:lnTo>
                      <a:pt x="3381" y="1466"/>
                    </a:lnTo>
                    <a:lnTo>
                      <a:pt x="3381" y="1466"/>
                    </a:lnTo>
                    <a:lnTo>
                      <a:pt x="3381" y="1466"/>
                    </a:lnTo>
                    <a:lnTo>
                      <a:pt x="3381" y="1466"/>
                    </a:lnTo>
                    <a:lnTo>
                      <a:pt x="3381" y="1466"/>
                    </a:lnTo>
                    <a:lnTo>
                      <a:pt x="3381" y="1466"/>
                    </a:lnTo>
                    <a:lnTo>
                      <a:pt x="3375" y="1466"/>
                    </a:lnTo>
                    <a:lnTo>
                      <a:pt x="3375" y="1466"/>
                    </a:lnTo>
                    <a:lnTo>
                      <a:pt x="3375" y="1466"/>
                    </a:lnTo>
                    <a:lnTo>
                      <a:pt x="3375" y="1472"/>
                    </a:lnTo>
                    <a:lnTo>
                      <a:pt x="3375" y="1472"/>
                    </a:lnTo>
                    <a:lnTo>
                      <a:pt x="3375" y="1472"/>
                    </a:lnTo>
                    <a:lnTo>
                      <a:pt x="3375" y="1472"/>
                    </a:lnTo>
                    <a:lnTo>
                      <a:pt x="3369" y="1478"/>
                    </a:lnTo>
                    <a:lnTo>
                      <a:pt x="3369" y="1478"/>
                    </a:lnTo>
                    <a:lnTo>
                      <a:pt x="3375" y="1478"/>
                    </a:lnTo>
                    <a:lnTo>
                      <a:pt x="3369" y="1478"/>
                    </a:lnTo>
                    <a:lnTo>
                      <a:pt x="3369" y="1484"/>
                    </a:lnTo>
                    <a:lnTo>
                      <a:pt x="3369" y="1484"/>
                    </a:lnTo>
                    <a:lnTo>
                      <a:pt x="3369" y="1484"/>
                    </a:lnTo>
                    <a:lnTo>
                      <a:pt x="3369" y="1484"/>
                    </a:lnTo>
                    <a:lnTo>
                      <a:pt x="3369" y="1484"/>
                    </a:lnTo>
                    <a:lnTo>
                      <a:pt x="3363" y="1490"/>
                    </a:lnTo>
                    <a:lnTo>
                      <a:pt x="3363" y="1490"/>
                    </a:lnTo>
                    <a:lnTo>
                      <a:pt x="3363" y="1490"/>
                    </a:lnTo>
                    <a:lnTo>
                      <a:pt x="3363" y="1490"/>
                    </a:lnTo>
                    <a:lnTo>
                      <a:pt x="3363" y="1490"/>
                    </a:lnTo>
                    <a:lnTo>
                      <a:pt x="3363" y="1490"/>
                    </a:lnTo>
                    <a:lnTo>
                      <a:pt x="3363" y="1490"/>
                    </a:lnTo>
                    <a:lnTo>
                      <a:pt x="3363" y="1490"/>
                    </a:lnTo>
                    <a:lnTo>
                      <a:pt x="3357" y="1490"/>
                    </a:lnTo>
                    <a:lnTo>
                      <a:pt x="3357" y="1490"/>
                    </a:lnTo>
                    <a:lnTo>
                      <a:pt x="3357" y="1490"/>
                    </a:lnTo>
                    <a:lnTo>
                      <a:pt x="3357" y="1490"/>
                    </a:lnTo>
                    <a:lnTo>
                      <a:pt x="3357" y="1490"/>
                    </a:lnTo>
                    <a:lnTo>
                      <a:pt x="3357" y="1496"/>
                    </a:lnTo>
                    <a:lnTo>
                      <a:pt x="3357" y="1496"/>
                    </a:lnTo>
                    <a:lnTo>
                      <a:pt x="3357" y="1496"/>
                    </a:lnTo>
                    <a:lnTo>
                      <a:pt x="3351" y="1496"/>
                    </a:lnTo>
                    <a:lnTo>
                      <a:pt x="3351" y="1502"/>
                    </a:lnTo>
                    <a:lnTo>
                      <a:pt x="3351" y="1502"/>
                    </a:lnTo>
                    <a:lnTo>
                      <a:pt x="3351" y="1509"/>
                    </a:lnTo>
                    <a:lnTo>
                      <a:pt x="3351" y="1509"/>
                    </a:lnTo>
                    <a:lnTo>
                      <a:pt x="3351" y="1509"/>
                    </a:lnTo>
                    <a:lnTo>
                      <a:pt x="3351" y="1515"/>
                    </a:lnTo>
                    <a:lnTo>
                      <a:pt x="3351" y="1515"/>
                    </a:lnTo>
                    <a:lnTo>
                      <a:pt x="3351" y="1515"/>
                    </a:lnTo>
                    <a:lnTo>
                      <a:pt x="3351" y="1515"/>
                    </a:lnTo>
                    <a:lnTo>
                      <a:pt x="3351" y="1515"/>
                    </a:lnTo>
                    <a:lnTo>
                      <a:pt x="3351" y="1521"/>
                    </a:lnTo>
                    <a:lnTo>
                      <a:pt x="3351" y="1521"/>
                    </a:lnTo>
                    <a:lnTo>
                      <a:pt x="3351" y="1521"/>
                    </a:lnTo>
                    <a:lnTo>
                      <a:pt x="3351" y="1521"/>
                    </a:lnTo>
                    <a:lnTo>
                      <a:pt x="3351" y="1521"/>
                    </a:lnTo>
                    <a:lnTo>
                      <a:pt x="3344" y="1521"/>
                    </a:lnTo>
                    <a:lnTo>
                      <a:pt x="3344" y="1521"/>
                    </a:lnTo>
                    <a:lnTo>
                      <a:pt x="3344" y="1521"/>
                    </a:lnTo>
                    <a:lnTo>
                      <a:pt x="3344" y="1521"/>
                    </a:lnTo>
                    <a:lnTo>
                      <a:pt x="3344" y="1527"/>
                    </a:lnTo>
                    <a:lnTo>
                      <a:pt x="3344" y="1527"/>
                    </a:lnTo>
                    <a:lnTo>
                      <a:pt x="3344" y="1527"/>
                    </a:lnTo>
                    <a:lnTo>
                      <a:pt x="3344" y="1527"/>
                    </a:lnTo>
                    <a:lnTo>
                      <a:pt x="3338" y="1527"/>
                    </a:lnTo>
                    <a:lnTo>
                      <a:pt x="3338" y="1527"/>
                    </a:lnTo>
                    <a:lnTo>
                      <a:pt x="3338" y="1527"/>
                    </a:lnTo>
                    <a:lnTo>
                      <a:pt x="3338" y="1527"/>
                    </a:lnTo>
                    <a:lnTo>
                      <a:pt x="3338" y="1521"/>
                    </a:lnTo>
                    <a:lnTo>
                      <a:pt x="3338" y="1521"/>
                    </a:lnTo>
                    <a:lnTo>
                      <a:pt x="3332" y="1521"/>
                    </a:lnTo>
                    <a:lnTo>
                      <a:pt x="3332" y="1521"/>
                    </a:lnTo>
                    <a:lnTo>
                      <a:pt x="3332" y="1521"/>
                    </a:lnTo>
                    <a:lnTo>
                      <a:pt x="3332" y="1521"/>
                    </a:lnTo>
                    <a:lnTo>
                      <a:pt x="3326" y="1521"/>
                    </a:lnTo>
                    <a:lnTo>
                      <a:pt x="3326" y="1521"/>
                    </a:lnTo>
                    <a:lnTo>
                      <a:pt x="3326" y="1521"/>
                    </a:lnTo>
                    <a:lnTo>
                      <a:pt x="3326" y="1521"/>
                    </a:lnTo>
                    <a:lnTo>
                      <a:pt x="3326" y="1521"/>
                    </a:lnTo>
                    <a:lnTo>
                      <a:pt x="3320" y="1521"/>
                    </a:lnTo>
                    <a:lnTo>
                      <a:pt x="3320" y="1521"/>
                    </a:lnTo>
                    <a:lnTo>
                      <a:pt x="3320" y="1521"/>
                    </a:lnTo>
                    <a:lnTo>
                      <a:pt x="3320" y="1521"/>
                    </a:lnTo>
                    <a:lnTo>
                      <a:pt x="3320" y="1515"/>
                    </a:lnTo>
                    <a:lnTo>
                      <a:pt x="3320" y="1509"/>
                    </a:lnTo>
                    <a:lnTo>
                      <a:pt x="3314" y="1509"/>
                    </a:lnTo>
                    <a:lnTo>
                      <a:pt x="3314" y="1509"/>
                    </a:lnTo>
                    <a:lnTo>
                      <a:pt x="3314" y="1509"/>
                    </a:lnTo>
                    <a:lnTo>
                      <a:pt x="3314" y="1509"/>
                    </a:lnTo>
                    <a:lnTo>
                      <a:pt x="3314" y="1509"/>
                    </a:lnTo>
                    <a:lnTo>
                      <a:pt x="3314" y="1509"/>
                    </a:lnTo>
                    <a:lnTo>
                      <a:pt x="3314" y="1509"/>
                    </a:lnTo>
                    <a:lnTo>
                      <a:pt x="3314" y="1509"/>
                    </a:lnTo>
                    <a:lnTo>
                      <a:pt x="3314" y="1509"/>
                    </a:lnTo>
                    <a:lnTo>
                      <a:pt x="3314" y="1509"/>
                    </a:lnTo>
                    <a:lnTo>
                      <a:pt x="3308" y="1509"/>
                    </a:lnTo>
                    <a:lnTo>
                      <a:pt x="3308" y="1515"/>
                    </a:lnTo>
                    <a:lnTo>
                      <a:pt x="3308" y="1515"/>
                    </a:lnTo>
                    <a:lnTo>
                      <a:pt x="3308" y="1515"/>
                    </a:lnTo>
                    <a:lnTo>
                      <a:pt x="3308" y="1515"/>
                    </a:lnTo>
                    <a:lnTo>
                      <a:pt x="3302" y="1515"/>
                    </a:lnTo>
                    <a:lnTo>
                      <a:pt x="3302" y="1515"/>
                    </a:lnTo>
                    <a:lnTo>
                      <a:pt x="3302" y="1515"/>
                    </a:lnTo>
                    <a:lnTo>
                      <a:pt x="3302" y="1515"/>
                    </a:lnTo>
                    <a:lnTo>
                      <a:pt x="3302" y="1515"/>
                    </a:lnTo>
                    <a:lnTo>
                      <a:pt x="3302" y="1515"/>
                    </a:lnTo>
                    <a:lnTo>
                      <a:pt x="3302" y="1515"/>
                    </a:lnTo>
                    <a:lnTo>
                      <a:pt x="3302" y="1521"/>
                    </a:lnTo>
                    <a:lnTo>
                      <a:pt x="3302" y="1521"/>
                    </a:lnTo>
                    <a:lnTo>
                      <a:pt x="3302" y="1521"/>
                    </a:lnTo>
                    <a:lnTo>
                      <a:pt x="3302" y="1521"/>
                    </a:lnTo>
                    <a:lnTo>
                      <a:pt x="3302" y="1521"/>
                    </a:lnTo>
                    <a:lnTo>
                      <a:pt x="3302" y="1521"/>
                    </a:lnTo>
                    <a:lnTo>
                      <a:pt x="3296" y="1521"/>
                    </a:lnTo>
                    <a:lnTo>
                      <a:pt x="3296" y="1521"/>
                    </a:lnTo>
                    <a:lnTo>
                      <a:pt x="3296" y="1527"/>
                    </a:lnTo>
                    <a:lnTo>
                      <a:pt x="3296" y="1527"/>
                    </a:lnTo>
                    <a:lnTo>
                      <a:pt x="3296" y="1527"/>
                    </a:lnTo>
                    <a:lnTo>
                      <a:pt x="3296" y="1527"/>
                    </a:lnTo>
                    <a:lnTo>
                      <a:pt x="3296" y="1533"/>
                    </a:lnTo>
                    <a:lnTo>
                      <a:pt x="3296" y="1533"/>
                    </a:lnTo>
                    <a:lnTo>
                      <a:pt x="3296" y="1533"/>
                    </a:lnTo>
                    <a:lnTo>
                      <a:pt x="3296" y="1533"/>
                    </a:lnTo>
                    <a:lnTo>
                      <a:pt x="3302" y="1533"/>
                    </a:lnTo>
                    <a:lnTo>
                      <a:pt x="3302" y="1533"/>
                    </a:lnTo>
                    <a:lnTo>
                      <a:pt x="3302" y="1539"/>
                    </a:lnTo>
                    <a:lnTo>
                      <a:pt x="3296" y="1539"/>
                    </a:lnTo>
                    <a:lnTo>
                      <a:pt x="3296" y="1539"/>
                    </a:lnTo>
                    <a:lnTo>
                      <a:pt x="3296" y="1539"/>
                    </a:lnTo>
                    <a:lnTo>
                      <a:pt x="3296" y="1539"/>
                    </a:lnTo>
                    <a:lnTo>
                      <a:pt x="3296" y="1539"/>
                    </a:lnTo>
                    <a:lnTo>
                      <a:pt x="3296" y="1539"/>
                    </a:lnTo>
                    <a:lnTo>
                      <a:pt x="3296" y="1539"/>
                    </a:lnTo>
                    <a:lnTo>
                      <a:pt x="3296" y="1539"/>
                    </a:lnTo>
                    <a:lnTo>
                      <a:pt x="3290" y="1539"/>
                    </a:lnTo>
                    <a:lnTo>
                      <a:pt x="3290" y="1539"/>
                    </a:lnTo>
                    <a:lnTo>
                      <a:pt x="3296" y="1545"/>
                    </a:lnTo>
                    <a:lnTo>
                      <a:pt x="3296" y="1545"/>
                    </a:lnTo>
                    <a:lnTo>
                      <a:pt x="3290" y="1545"/>
                    </a:lnTo>
                    <a:lnTo>
                      <a:pt x="3290" y="1545"/>
                    </a:lnTo>
                    <a:lnTo>
                      <a:pt x="3290" y="1545"/>
                    </a:lnTo>
                    <a:lnTo>
                      <a:pt x="3290" y="1545"/>
                    </a:lnTo>
                    <a:lnTo>
                      <a:pt x="3290" y="1545"/>
                    </a:lnTo>
                    <a:lnTo>
                      <a:pt x="3290" y="1545"/>
                    </a:lnTo>
                    <a:lnTo>
                      <a:pt x="3290" y="1545"/>
                    </a:lnTo>
                    <a:lnTo>
                      <a:pt x="3290" y="1545"/>
                    </a:lnTo>
                    <a:lnTo>
                      <a:pt x="3290" y="1539"/>
                    </a:lnTo>
                    <a:lnTo>
                      <a:pt x="3290" y="1539"/>
                    </a:lnTo>
                    <a:lnTo>
                      <a:pt x="3290" y="1539"/>
                    </a:lnTo>
                    <a:lnTo>
                      <a:pt x="3290" y="1539"/>
                    </a:lnTo>
                    <a:lnTo>
                      <a:pt x="3283" y="1539"/>
                    </a:lnTo>
                    <a:lnTo>
                      <a:pt x="3283" y="1539"/>
                    </a:lnTo>
                    <a:lnTo>
                      <a:pt x="3283" y="1539"/>
                    </a:lnTo>
                    <a:lnTo>
                      <a:pt x="3283" y="1539"/>
                    </a:lnTo>
                    <a:lnTo>
                      <a:pt x="3283" y="1539"/>
                    </a:lnTo>
                    <a:lnTo>
                      <a:pt x="3283" y="1545"/>
                    </a:lnTo>
                    <a:lnTo>
                      <a:pt x="3283" y="1545"/>
                    </a:lnTo>
                    <a:lnTo>
                      <a:pt x="3277" y="1539"/>
                    </a:lnTo>
                    <a:lnTo>
                      <a:pt x="3277" y="1539"/>
                    </a:lnTo>
                    <a:lnTo>
                      <a:pt x="3277" y="1539"/>
                    </a:lnTo>
                    <a:lnTo>
                      <a:pt x="3277" y="1533"/>
                    </a:lnTo>
                    <a:lnTo>
                      <a:pt x="3277" y="1533"/>
                    </a:lnTo>
                    <a:lnTo>
                      <a:pt x="3271" y="1533"/>
                    </a:lnTo>
                    <a:lnTo>
                      <a:pt x="3271" y="1533"/>
                    </a:lnTo>
                    <a:lnTo>
                      <a:pt x="3271" y="1533"/>
                    </a:lnTo>
                    <a:lnTo>
                      <a:pt x="3271" y="1533"/>
                    </a:lnTo>
                    <a:lnTo>
                      <a:pt x="3271" y="1533"/>
                    </a:lnTo>
                    <a:lnTo>
                      <a:pt x="3271" y="1533"/>
                    </a:lnTo>
                    <a:lnTo>
                      <a:pt x="3265" y="1533"/>
                    </a:lnTo>
                    <a:lnTo>
                      <a:pt x="3265" y="1533"/>
                    </a:lnTo>
                    <a:lnTo>
                      <a:pt x="3265" y="1533"/>
                    </a:lnTo>
                    <a:lnTo>
                      <a:pt x="3265" y="1533"/>
                    </a:lnTo>
                    <a:lnTo>
                      <a:pt x="3265" y="1539"/>
                    </a:lnTo>
                    <a:lnTo>
                      <a:pt x="3265" y="1539"/>
                    </a:lnTo>
                    <a:lnTo>
                      <a:pt x="3265" y="1539"/>
                    </a:lnTo>
                    <a:lnTo>
                      <a:pt x="3259" y="1539"/>
                    </a:lnTo>
                    <a:lnTo>
                      <a:pt x="3259" y="1539"/>
                    </a:lnTo>
                    <a:lnTo>
                      <a:pt x="3259" y="1539"/>
                    </a:lnTo>
                    <a:lnTo>
                      <a:pt x="3259" y="1539"/>
                    </a:lnTo>
                    <a:lnTo>
                      <a:pt x="3253" y="1539"/>
                    </a:lnTo>
                    <a:lnTo>
                      <a:pt x="3253" y="1539"/>
                    </a:lnTo>
                    <a:lnTo>
                      <a:pt x="3253" y="1545"/>
                    </a:lnTo>
                    <a:lnTo>
                      <a:pt x="3253" y="1545"/>
                    </a:lnTo>
                    <a:lnTo>
                      <a:pt x="3253" y="1545"/>
                    </a:lnTo>
                    <a:lnTo>
                      <a:pt x="3253" y="1545"/>
                    </a:lnTo>
                    <a:lnTo>
                      <a:pt x="3253" y="1551"/>
                    </a:lnTo>
                    <a:lnTo>
                      <a:pt x="3253" y="1551"/>
                    </a:lnTo>
                    <a:lnTo>
                      <a:pt x="3253" y="1551"/>
                    </a:lnTo>
                    <a:lnTo>
                      <a:pt x="3253" y="1557"/>
                    </a:lnTo>
                    <a:lnTo>
                      <a:pt x="3253" y="1557"/>
                    </a:lnTo>
                    <a:lnTo>
                      <a:pt x="3253" y="1557"/>
                    </a:lnTo>
                    <a:lnTo>
                      <a:pt x="3247" y="1557"/>
                    </a:lnTo>
                    <a:lnTo>
                      <a:pt x="3247" y="1557"/>
                    </a:lnTo>
                    <a:lnTo>
                      <a:pt x="3247" y="1557"/>
                    </a:lnTo>
                    <a:lnTo>
                      <a:pt x="3247" y="1557"/>
                    </a:lnTo>
                    <a:lnTo>
                      <a:pt x="3247" y="1557"/>
                    </a:lnTo>
                    <a:lnTo>
                      <a:pt x="3247" y="1557"/>
                    </a:lnTo>
                    <a:lnTo>
                      <a:pt x="3247" y="1557"/>
                    </a:lnTo>
                    <a:lnTo>
                      <a:pt x="3241" y="1551"/>
                    </a:lnTo>
                    <a:lnTo>
                      <a:pt x="3241" y="1551"/>
                    </a:lnTo>
                    <a:lnTo>
                      <a:pt x="3241" y="1551"/>
                    </a:lnTo>
                    <a:lnTo>
                      <a:pt x="3241" y="1551"/>
                    </a:lnTo>
                    <a:lnTo>
                      <a:pt x="3241" y="1551"/>
                    </a:lnTo>
                    <a:lnTo>
                      <a:pt x="3235" y="1551"/>
                    </a:lnTo>
                    <a:lnTo>
                      <a:pt x="3235" y="1551"/>
                    </a:lnTo>
                    <a:lnTo>
                      <a:pt x="3235" y="1551"/>
                    </a:lnTo>
                    <a:lnTo>
                      <a:pt x="3235" y="1551"/>
                    </a:lnTo>
                    <a:lnTo>
                      <a:pt x="3228" y="1551"/>
                    </a:lnTo>
                    <a:lnTo>
                      <a:pt x="3228" y="1545"/>
                    </a:lnTo>
                    <a:lnTo>
                      <a:pt x="3228" y="1545"/>
                    </a:lnTo>
                    <a:lnTo>
                      <a:pt x="3222" y="1545"/>
                    </a:lnTo>
                    <a:lnTo>
                      <a:pt x="3222" y="1545"/>
                    </a:lnTo>
                    <a:lnTo>
                      <a:pt x="3222" y="1545"/>
                    </a:lnTo>
                    <a:lnTo>
                      <a:pt x="3222" y="1545"/>
                    </a:lnTo>
                    <a:lnTo>
                      <a:pt x="3222" y="1545"/>
                    </a:lnTo>
                    <a:lnTo>
                      <a:pt x="3222" y="1545"/>
                    </a:lnTo>
                    <a:lnTo>
                      <a:pt x="3222" y="1545"/>
                    </a:lnTo>
                    <a:lnTo>
                      <a:pt x="3216" y="1545"/>
                    </a:lnTo>
                    <a:lnTo>
                      <a:pt x="3216" y="1545"/>
                    </a:lnTo>
                    <a:lnTo>
                      <a:pt x="3216" y="1545"/>
                    </a:lnTo>
                    <a:lnTo>
                      <a:pt x="3216" y="1545"/>
                    </a:lnTo>
                    <a:lnTo>
                      <a:pt x="3216" y="1545"/>
                    </a:lnTo>
                    <a:lnTo>
                      <a:pt x="3210" y="1545"/>
                    </a:lnTo>
                    <a:lnTo>
                      <a:pt x="3210" y="1545"/>
                    </a:lnTo>
                    <a:lnTo>
                      <a:pt x="3210" y="1545"/>
                    </a:lnTo>
                    <a:lnTo>
                      <a:pt x="3210" y="1545"/>
                    </a:lnTo>
                    <a:lnTo>
                      <a:pt x="3210" y="1545"/>
                    </a:lnTo>
                    <a:lnTo>
                      <a:pt x="3210" y="1545"/>
                    </a:lnTo>
                    <a:lnTo>
                      <a:pt x="3204" y="1545"/>
                    </a:lnTo>
                    <a:lnTo>
                      <a:pt x="3204" y="1545"/>
                    </a:lnTo>
                    <a:lnTo>
                      <a:pt x="3204" y="1545"/>
                    </a:lnTo>
                    <a:lnTo>
                      <a:pt x="3204" y="1545"/>
                    </a:lnTo>
                    <a:lnTo>
                      <a:pt x="3204" y="1545"/>
                    </a:lnTo>
                    <a:lnTo>
                      <a:pt x="3204" y="1545"/>
                    </a:lnTo>
                    <a:lnTo>
                      <a:pt x="3204" y="1539"/>
                    </a:lnTo>
                    <a:lnTo>
                      <a:pt x="3204" y="1539"/>
                    </a:lnTo>
                    <a:lnTo>
                      <a:pt x="3204" y="1539"/>
                    </a:lnTo>
                    <a:lnTo>
                      <a:pt x="3204" y="1539"/>
                    </a:lnTo>
                    <a:lnTo>
                      <a:pt x="3204" y="1539"/>
                    </a:lnTo>
                    <a:lnTo>
                      <a:pt x="3198" y="1539"/>
                    </a:lnTo>
                    <a:lnTo>
                      <a:pt x="3204" y="1539"/>
                    </a:lnTo>
                    <a:lnTo>
                      <a:pt x="3204" y="1545"/>
                    </a:lnTo>
                    <a:lnTo>
                      <a:pt x="3198" y="1545"/>
                    </a:lnTo>
                    <a:lnTo>
                      <a:pt x="3198" y="1545"/>
                    </a:lnTo>
                    <a:lnTo>
                      <a:pt x="3198" y="1545"/>
                    </a:lnTo>
                    <a:lnTo>
                      <a:pt x="3198" y="1545"/>
                    </a:lnTo>
                    <a:lnTo>
                      <a:pt x="3198" y="1545"/>
                    </a:lnTo>
                    <a:lnTo>
                      <a:pt x="3198" y="1545"/>
                    </a:lnTo>
                    <a:lnTo>
                      <a:pt x="3198" y="1551"/>
                    </a:lnTo>
                    <a:lnTo>
                      <a:pt x="3204" y="1551"/>
                    </a:lnTo>
                    <a:lnTo>
                      <a:pt x="3204" y="1551"/>
                    </a:lnTo>
                    <a:lnTo>
                      <a:pt x="3204" y="1551"/>
                    </a:lnTo>
                    <a:lnTo>
                      <a:pt x="3204" y="1551"/>
                    </a:lnTo>
                    <a:lnTo>
                      <a:pt x="3204" y="1551"/>
                    </a:lnTo>
                    <a:lnTo>
                      <a:pt x="3204" y="1551"/>
                    </a:lnTo>
                    <a:lnTo>
                      <a:pt x="3204" y="1557"/>
                    </a:lnTo>
                    <a:lnTo>
                      <a:pt x="3204" y="1557"/>
                    </a:lnTo>
                    <a:lnTo>
                      <a:pt x="3198" y="1557"/>
                    </a:lnTo>
                    <a:lnTo>
                      <a:pt x="3198" y="1557"/>
                    </a:lnTo>
                    <a:lnTo>
                      <a:pt x="3198" y="1557"/>
                    </a:lnTo>
                    <a:lnTo>
                      <a:pt x="3198" y="1557"/>
                    </a:lnTo>
                    <a:lnTo>
                      <a:pt x="3198" y="1557"/>
                    </a:lnTo>
                    <a:lnTo>
                      <a:pt x="3198" y="1557"/>
                    </a:lnTo>
                    <a:lnTo>
                      <a:pt x="3198" y="1557"/>
                    </a:lnTo>
                    <a:lnTo>
                      <a:pt x="3198" y="1557"/>
                    </a:lnTo>
                    <a:lnTo>
                      <a:pt x="3198" y="1551"/>
                    </a:lnTo>
                    <a:lnTo>
                      <a:pt x="3198" y="1551"/>
                    </a:lnTo>
                    <a:lnTo>
                      <a:pt x="3198" y="1551"/>
                    </a:lnTo>
                    <a:lnTo>
                      <a:pt x="3198" y="1551"/>
                    </a:lnTo>
                    <a:lnTo>
                      <a:pt x="3198" y="1551"/>
                    </a:lnTo>
                    <a:lnTo>
                      <a:pt x="3198" y="1551"/>
                    </a:lnTo>
                    <a:lnTo>
                      <a:pt x="3192" y="1551"/>
                    </a:lnTo>
                    <a:lnTo>
                      <a:pt x="3192" y="1551"/>
                    </a:lnTo>
                    <a:lnTo>
                      <a:pt x="3192" y="1551"/>
                    </a:lnTo>
                    <a:lnTo>
                      <a:pt x="3192" y="1551"/>
                    </a:lnTo>
                    <a:lnTo>
                      <a:pt x="3192" y="1551"/>
                    </a:lnTo>
                    <a:lnTo>
                      <a:pt x="3192" y="1551"/>
                    </a:lnTo>
                    <a:lnTo>
                      <a:pt x="3186" y="1551"/>
                    </a:lnTo>
                    <a:lnTo>
                      <a:pt x="3186" y="1551"/>
                    </a:lnTo>
                    <a:lnTo>
                      <a:pt x="3186" y="1551"/>
                    </a:lnTo>
                    <a:lnTo>
                      <a:pt x="3186" y="1551"/>
                    </a:lnTo>
                    <a:lnTo>
                      <a:pt x="3186" y="1551"/>
                    </a:lnTo>
                    <a:lnTo>
                      <a:pt x="3180" y="1551"/>
                    </a:lnTo>
                    <a:lnTo>
                      <a:pt x="3180" y="1551"/>
                    </a:lnTo>
                    <a:lnTo>
                      <a:pt x="3180" y="1551"/>
                    </a:lnTo>
                    <a:lnTo>
                      <a:pt x="3180" y="1551"/>
                    </a:lnTo>
                    <a:lnTo>
                      <a:pt x="3180" y="1551"/>
                    </a:lnTo>
                    <a:lnTo>
                      <a:pt x="3180" y="1551"/>
                    </a:lnTo>
                    <a:lnTo>
                      <a:pt x="3174" y="1551"/>
                    </a:lnTo>
                    <a:lnTo>
                      <a:pt x="3174" y="1545"/>
                    </a:lnTo>
                    <a:lnTo>
                      <a:pt x="3174" y="1551"/>
                    </a:lnTo>
                    <a:lnTo>
                      <a:pt x="3174" y="1551"/>
                    </a:lnTo>
                    <a:lnTo>
                      <a:pt x="3174" y="1551"/>
                    </a:lnTo>
                    <a:lnTo>
                      <a:pt x="3174" y="1551"/>
                    </a:lnTo>
                    <a:lnTo>
                      <a:pt x="3174" y="1551"/>
                    </a:lnTo>
                    <a:lnTo>
                      <a:pt x="3174" y="1557"/>
                    </a:lnTo>
                    <a:lnTo>
                      <a:pt x="3174" y="1557"/>
                    </a:lnTo>
                    <a:lnTo>
                      <a:pt x="3174" y="1557"/>
                    </a:lnTo>
                    <a:lnTo>
                      <a:pt x="3174" y="1557"/>
                    </a:lnTo>
                    <a:lnTo>
                      <a:pt x="3174" y="1564"/>
                    </a:lnTo>
                    <a:lnTo>
                      <a:pt x="3174" y="1564"/>
                    </a:lnTo>
                    <a:lnTo>
                      <a:pt x="3174" y="1564"/>
                    </a:lnTo>
                    <a:lnTo>
                      <a:pt x="3174" y="1564"/>
                    </a:lnTo>
                    <a:lnTo>
                      <a:pt x="3174" y="1564"/>
                    </a:lnTo>
                    <a:lnTo>
                      <a:pt x="3174" y="1564"/>
                    </a:lnTo>
                    <a:lnTo>
                      <a:pt x="3174" y="1564"/>
                    </a:lnTo>
                    <a:lnTo>
                      <a:pt x="3167" y="1564"/>
                    </a:lnTo>
                    <a:lnTo>
                      <a:pt x="3167" y="1564"/>
                    </a:lnTo>
                    <a:lnTo>
                      <a:pt x="3167" y="1564"/>
                    </a:lnTo>
                    <a:lnTo>
                      <a:pt x="3167" y="1564"/>
                    </a:lnTo>
                    <a:lnTo>
                      <a:pt x="3167" y="1564"/>
                    </a:lnTo>
                    <a:lnTo>
                      <a:pt x="3167" y="1564"/>
                    </a:lnTo>
                    <a:lnTo>
                      <a:pt x="3167" y="1564"/>
                    </a:lnTo>
                    <a:lnTo>
                      <a:pt x="3167" y="1564"/>
                    </a:lnTo>
                    <a:lnTo>
                      <a:pt x="3161" y="1564"/>
                    </a:lnTo>
                    <a:lnTo>
                      <a:pt x="3161" y="1564"/>
                    </a:lnTo>
                    <a:lnTo>
                      <a:pt x="3161" y="1564"/>
                    </a:lnTo>
                    <a:lnTo>
                      <a:pt x="3161" y="1564"/>
                    </a:lnTo>
                    <a:lnTo>
                      <a:pt x="3161" y="1564"/>
                    </a:lnTo>
                    <a:lnTo>
                      <a:pt x="3161" y="1564"/>
                    </a:lnTo>
                    <a:lnTo>
                      <a:pt x="3161" y="1564"/>
                    </a:lnTo>
                    <a:lnTo>
                      <a:pt x="3161" y="1557"/>
                    </a:lnTo>
                    <a:lnTo>
                      <a:pt x="3161" y="1557"/>
                    </a:lnTo>
                    <a:lnTo>
                      <a:pt x="3161" y="1557"/>
                    </a:lnTo>
                    <a:lnTo>
                      <a:pt x="3161" y="1557"/>
                    </a:lnTo>
                    <a:lnTo>
                      <a:pt x="3161" y="1557"/>
                    </a:lnTo>
                    <a:lnTo>
                      <a:pt x="3161" y="1557"/>
                    </a:lnTo>
                    <a:lnTo>
                      <a:pt x="3161" y="1557"/>
                    </a:lnTo>
                    <a:lnTo>
                      <a:pt x="3161" y="1557"/>
                    </a:lnTo>
                    <a:lnTo>
                      <a:pt x="3161" y="1551"/>
                    </a:lnTo>
                    <a:lnTo>
                      <a:pt x="3161" y="1551"/>
                    </a:lnTo>
                    <a:lnTo>
                      <a:pt x="3161" y="1551"/>
                    </a:lnTo>
                    <a:lnTo>
                      <a:pt x="3161" y="1551"/>
                    </a:lnTo>
                    <a:lnTo>
                      <a:pt x="3161" y="1545"/>
                    </a:lnTo>
                    <a:lnTo>
                      <a:pt x="3161" y="1545"/>
                    </a:lnTo>
                    <a:lnTo>
                      <a:pt x="3161" y="1545"/>
                    </a:lnTo>
                    <a:lnTo>
                      <a:pt x="3161" y="1539"/>
                    </a:lnTo>
                    <a:lnTo>
                      <a:pt x="3161" y="1539"/>
                    </a:lnTo>
                    <a:lnTo>
                      <a:pt x="3161" y="1539"/>
                    </a:lnTo>
                    <a:lnTo>
                      <a:pt x="3161" y="1533"/>
                    </a:lnTo>
                    <a:lnTo>
                      <a:pt x="3161" y="1533"/>
                    </a:lnTo>
                    <a:lnTo>
                      <a:pt x="3167" y="1533"/>
                    </a:lnTo>
                    <a:lnTo>
                      <a:pt x="3167" y="1533"/>
                    </a:lnTo>
                    <a:lnTo>
                      <a:pt x="3161" y="1533"/>
                    </a:lnTo>
                    <a:lnTo>
                      <a:pt x="3161" y="1527"/>
                    </a:lnTo>
                    <a:lnTo>
                      <a:pt x="3161" y="1527"/>
                    </a:lnTo>
                    <a:lnTo>
                      <a:pt x="3161" y="1527"/>
                    </a:lnTo>
                    <a:lnTo>
                      <a:pt x="3167" y="1527"/>
                    </a:lnTo>
                    <a:lnTo>
                      <a:pt x="3167" y="1527"/>
                    </a:lnTo>
                    <a:lnTo>
                      <a:pt x="3167" y="1521"/>
                    </a:lnTo>
                    <a:lnTo>
                      <a:pt x="3167" y="1521"/>
                    </a:lnTo>
                    <a:lnTo>
                      <a:pt x="3167" y="1521"/>
                    </a:lnTo>
                    <a:lnTo>
                      <a:pt x="3167" y="1521"/>
                    </a:lnTo>
                    <a:lnTo>
                      <a:pt x="3167" y="1521"/>
                    </a:lnTo>
                    <a:lnTo>
                      <a:pt x="3167" y="1515"/>
                    </a:lnTo>
                    <a:lnTo>
                      <a:pt x="3161" y="1515"/>
                    </a:lnTo>
                    <a:lnTo>
                      <a:pt x="3161" y="1515"/>
                    </a:lnTo>
                    <a:lnTo>
                      <a:pt x="3161" y="1515"/>
                    </a:lnTo>
                    <a:lnTo>
                      <a:pt x="3167" y="1515"/>
                    </a:lnTo>
                    <a:lnTo>
                      <a:pt x="3167" y="1515"/>
                    </a:lnTo>
                    <a:lnTo>
                      <a:pt x="3167" y="1509"/>
                    </a:lnTo>
                    <a:lnTo>
                      <a:pt x="3167" y="1509"/>
                    </a:lnTo>
                    <a:lnTo>
                      <a:pt x="3167" y="1509"/>
                    </a:lnTo>
                    <a:lnTo>
                      <a:pt x="3167" y="1509"/>
                    </a:lnTo>
                    <a:lnTo>
                      <a:pt x="3167" y="1509"/>
                    </a:lnTo>
                    <a:lnTo>
                      <a:pt x="3167" y="1502"/>
                    </a:lnTo>
                    <a:lnTo>
                      <a:pt x="3167" y="1509"/>
                    </a:lnTo>
                    <a:lnTo>
                      <a:pt x="3167" y="1509"/>
                    </a:lnTo>
                    <a:lnTo>
                      <a:pt x="3174" y="1509"/>
                    </a:lnTo>
                    <a:lnTo>
                      <a:pt x="3174" y="1509"/>
                    </a:lnTo>
                    <a:lnTo>
                      <a:pt x="3174" y="1502"/>
                    </a:lnTo>
                    <a:lnTo>
                      <a:pt x="3174" y="1502"/>
                    </a:lnTo>
                    <a:lnTo>
                      <a:pt x="3174" y="1502"/>
                    </a:lnTo>
                    <a:lnTo>
                      <a:pt x="3174" y="1502"/>
                    </a:lnTo>
                    <a:lnTo>
                      <a:pt x="3174" y="1502"/>
                    </a:lnTo>
                    <a:lnTo>
                      <a:pt x="3180" y="1502"/>
                    </a:lnTo>
                    <a:lnTo>
                      <a:pt x="3180" y="1502"/>
                    </a:lnTo>
                    <a:lnTo>
                      <a:pt x="3174" y="1502"/>
                    </a:lnTo>
                    <a:lnTo>
                      <a:pt x="3180" y="1496"/>
                    </a:lnTo>
                    <a:lnTo>
                      <a:pt x="3180" y="1496"/>
                    </a:lnTo>
                    <a:lnTo>
                      <a:pt x="3180" y="1496"/>
                    </a:lnTo>
                    <a:lnTo>
                      <a:pt x="3186" y="1490"/>
                    </a:lnTo>
                    <a:lnTo>
                      <a:pt x="3186" y="1490"/>
                    </a:lnTo>
                    <a:lnTo>
                      <a:pt x="3186" y="1490"/>
                    </a:lnTo>
                    <a:lnTo>
                      <a:pt x="3186" y="1484"/>
                    </a:lnTo>
                    <a:lnTo>
                      <a:pt x="3186" y="1484"/>
                    </a:lnTo>
                    <a:lnTo>
                      <a:pt x="3186" y="1484"/>
                    </a:lnTo>
                    <a:lnTo>
                      <a:pt x="3186" y="1484"/>
                    </a:lnTo>
                    <a:lnTo>
                      <a:pt x="3186" y="1484"/>
                    </a:lnTo>
                    <a:lnTo>
                      <a:pt x="3186" y="1484"/>
                    </a:lnTo>
                    <a:lnTo>
                      <a:pt x="3186" y="1478"/>
                    </a:lnTo>
                    <a:lnTo>
                      <a:pt x="3192" y="1478"/>
                    </a:lnTo>
                    <a:lnTo>
                      <a:pt x="3192" y="1478"/>
                    </a:lnTo>
                    <a:lnTo>
                      <a:pt x="3192" y="1478"/>
                    </a:lnTo>
                    <a:lnTo>
                      <a:pt x="3192" y="1472"/>
                    </a:lnTo>
                    <a:lnTo>
                      <a:pt x="3192" y="1472"/>
                    </a:lnTo>
                    <a:lnTo>
                      <a:pt x="3192" y="1472"/>
                    </a:lnTo>
                    <a:lnTo>
                      <a:pt x="3192" y="1472"/>
                    </a:lnTo>
                    <a:lnTo>
                      <a:pt x="3192" y="1466"/>
                    </a:lnTo>
                    <a:lnTo>
                      <a:pt x="3192" y="1466"/>
                    </a:lnTo>
                    <a:lnTo>
                      <a:pt x="3192" y="1466"/>
                    </a:lnTo>
                    <a:lnTo>
                      <a:pt x="3192" y="1466"/>
                    </a:lnTo>
                    <a:lnTo>
                      <a:pt x="3192" y="1460"/>
                    </a:lnTo>
                    <a:lnTo>
                      <a:pt x="3198" y="1460"/>
                    </a:lnTo>
                    <a:lnTo>
                      <a:pt x="3198" y="1460"/>
                    </a:lnTo>
                    <a:lnTo>
                      <a:pt x="3204" y="1454"/>
                    </a:lnTo>
                    <a:lnTo>
                      <a:pt x="3204" y="1454"/>
                    </a:lnTo>
                    <a:lnTo>
                      <a:pt x="3204" y="1448"/>
                    </a:lnTo>
                    <a:lnTo>
                      <a:pt x="3204" y="1448"/>
                    </a:lnTo>
                    <a:lnTo>
                      <a:pt x="3204" y="1448"/>
                    </a:lnTo>
                    <a:lnTo>
                      <a:pt x="3198" y="1441"/>
                    </a:lnTo>
                    <a:lnTo>
                      <a:pt x="3198" y="1441"/>
                    </a:lnTo>
                    <a:lnTo>
                      <a:pt x="3198" y="1435"/>
                    </a:lnTo>
                    <a:lnTo>
                      <a:pt x="3198" y="1435"/>
                    </a:lnTo>
                    <a:lnTo>
                      <a:pt x="3198" y="1435"/>
                    </a:lnTo>
                    <a:lnTo>
                      <a:pt x="3198" y="1435"/>
                    </a:lnTo>
                    <a:lnTo>
                      <a:pt x="3198" y="1429"/>
                    </a:lnTo>
                    <a:lnTo>
                      <a:pt x="3198" y="1429"/>
                    </a:lnTo>
                    <a:lnTo>
                      <a:pt x="3198" y="1423"/>
                    </a:lnTo>
                    <a:lnTo>
                      <a:pt x="3198" y="1423"/>
                    </a:lnTo>
                    <a:lnTo>
                      <a:pt x="3192" y="1423"/>
                    </a:lnTo>
                    <a:lnTo>
                      <a:pt x="3192" y="1423"/>
                    </a:lnTo>
                    <a:lnTo>
                      <a:pt x="3192" y="1417"/>
                    </a:lnTo>
                    <a:lnTo>
                      <a:pt x="3192" y="1417"/>
                    </a:lnTo>
                    <a:lnTo>
                      <a:pt x="3192" y="1417"/>
                    </a:lnTo>
                    <a:lnTo>
                      <a:pt x="3192" y="1411"/>
                    </a:lnTo>
                    <a:lnTo>
                      <a:pt x="3192" y="1411"/>
                    </a:lnTo>
                    <a:lnTo>
                      <a:pt x="3186" y="1411"/>
                    </a:lnTo>
                    <a:lnTo>
                      <a:pt x="3186" y="1411"/>
                    </a:lnTo>
                    <a:lnTo>
                      <a:pt x="3186" y="1411"/>
                    </a:lnTo>
                    <a:lnTo>
                      <a:pt x="3186" y="1411"/>
                    </a:lnTo>
                    <a:lnTo>
                      <a:pt x="3186" y="1411"/>
                    </a:lnTo>
                    <a:lnTo>
                      <a:pt x="3186" y="1405"/>
                    </a:lnTo>
                    <a:lnTo>
                      <a:pt x="3186" y="1405"/>
                    </a:lnTo>
                    <a:lnTo>
                      <a:pt x="3186" y="1405"/>
                    </a:lnTo>
                    <a:lnTo>
                      <a:pt x="3186" y="1399"/>
                    </a:lnTo>
                    <a:lnTo>
                      <a:pt x="3192" y="1399"/>
                    </a:lnTo>
                    <a:lnTo>
                      <a:pt x="3192" y="1399"/>
                    </a:lnTo>
                    <a:lnTo>
                      <a:pt x="3192" y="1393"/>
                    </a:lnTo>
                    <a:lnTo>
                      <a:pt x="3192" y="1393"/>
                    </a:lnTo>
                    <a:lnTo>
                      <a:pt x="3186" y="1393"/>
                    </a:lnTo>
                    <a:lnTo>
                      <a:pt x="3186" y="1393"/>
                    </a:lnTo>
                    <a:lnTo>
                      <a:pt x="3186" y="1386"/>
                    </a:lnTo>
                    <a:lnTo>
                      <a:pt x="3186" y="1386"/>
                    </a:lnTo>
                    <a:lnTo>
                      <a:pt x="3186" y="1386"/>
                    </a:lnTo>
                    <a:lnTo>
                      <a:pt x="3186" y="1380"/>
                    </a:lnTo>
                    <a:lnTo>
                      <a:pt x="3192" y="1380"/>
                    </a:lnTo>
                    <a:lnTo>
                      <a:pt x="3192" y="1380"/>
                    </a:lnTo>
                    <a:lnTo>
                      <a:pt x="3192" y="1380"/>
                    </a:lnTo>
                    <a:lnTo>
                      <a:pt x="3192" y="1380"/>
                    </a:lnTo>
                    <a:lnTo>
                      <a:pt x="3192" y="1368"/>
                    </a:lnTo>
                    <a:lnTo>
                      <a:pt x="3192" y="1368"/>
                    </a:lnTo>
                    <a:lnTo>
                      <a:pt x="3192" y="1362"/>
                    </a:lnTo>
                    <a:lnTo>
                      <a:pt x="3192" y="1362"/>
                    </a:lnTo>
                    <a:lnTo>
                      <a:pt x="3192" y="1362"/>
                    </a:lnTo>
                    <a:lnTo>
                      <a:pt x="3192" y="1356"/>
                    </a:lnTo>
                    <a:lnTo>
                      <a:pt x="3192" y="1350"/>
                    </a:lnTo>
                    <a:lnTo>
                      <a:pt x="3192" y="1344"/>
                    </a:lnTo>
                    <a:lnTo>
                      <a:pt x="3192" y="1344"/>
                    </a:lnTo>
                    <a:lnTo>
                      <a:pt x="3186" y="1331"/>
                    </a:lnTo>
                    <a:lnTo>
                      <a:pt x="3186" y="1325"/>
                    </a:lnTo>
                    <a:lnTo>
                      <a:pt x="3186" y="1325"/>
                    </a:lnTo>
                    <a:lnTo>
                      <a:pt x="3186" y="1319"/>
                    </a:lnTo>
                    <a:lnTo>
                      <a:pt x="3186" y="1307"/>
                    </a:lnTo>
                    <a:lnTo>
                      <a:pt x="3186" y="1307"/>
                    </a:lnTo>
                    <a:lnTo>
                      <a:pt x="3186" y="1301"/>
                    </a:lnTo>
                    <a:lnTo>
                      <a:pt x="3186" y="1289"/>
                    </a:lnTo>
                    <a:lnTo>
                      <a:pt x="3186" y="1289"/>
                    </a:lnTo>
                    <a:lnTo>
                      <a:pt x="3186" y="1277"/>
                    </a:lnTo>
                    <a:lnTo>
                      <a:pt x="3180" y="1252"/>
                    </a:lnTo>
                    <a:lnTo>
                      <a:pt x="3180" y="1252"/>
                    </a:lnTo>
                    <a:lnTo>
                      <a:pt x="3180" y="1246"/>
                    </a:lnTo>
                    <a:lnTo>
                      <a:pt x="3180" y="1240"/>
                    </a:lnTo>
                    <a:lnTo>
                      <a:pt x="3180" y="1222"/>
                    </a:lnTo>
                    <a:lnTo>
                      <a:pt x="3180" y="1203"/>
                    </a:lnTo>
                    <a:lnTo>
                      <a:pt x="3180" y="1203"/>
                    </a:lnTo>
                    <a:lnTo>
                      <a:pt x="3180" y="1203"/>
                    </a:lnTo>
                    <a:lnTo>
                      <a:pt x="3180" y="1203"/>
                    </a:lnTo>
                    <a:lnTo>
                      <a:pt x="3174" y="1185"/>
                    </a:lnTo>
                    <a:lnTo>
                      <a:pt x="3174" y="1185"/>
                    </a:lnTo>
                    <a:lnTo>
                      <a:pt x="3174" y="1173"/>
                    </a:lnTo>
                    <a:lnTo>
                      <a:pt x="3174" y="1173"/>
                    </a:lnTo>
                    <a:lnTo>
                      <a:pt x="3174" y="1154"/>
                    </a:lnTo>
                    <a:lnTo>
                      <a:pt x="3174" y="1148"/>
                    </a:lnTo>
                    <a:lnTo>
                      <a:pt x="3174" y="1142"/>
                    </a:lnTo>
                    <a:lnTo>
                      <a:pt x="3174" y="1136"/>
                    </a:lnTo>
                    <a:lnTo>
                      <a:pt x="3174" y="1130"/>
                    </a:lnTo>
                    <a:lnTo>
                      <a:pt x="3167" y="1124"/>
                    </a:lnTo>
                    <a:lnTo>
                      <a:pt x="3167" y="1118"/>
                    </a:lnTo>
                    <a:lnTo>
                      <a:pt x="3167" y="1118"/>
                    </a:lnTo>
                    <a:lnTo>
                      <a:pt x="3167" y="1112"/>
                    </a:lnTo>
                    <a:lnTo>
                      <a:pt x="3167" y="1106"/>
                    </a:lnTo>
                    <a:lnTo>
                      <a:pt x="3167" y="1106"/>
                    </a:lnTo>
                    <a:lnTo>
                      <a:pt x="3167" y="1106"/>
                    </a:lnTo>
                    <a:lnTo>
                      <a:pt x="3167" y="1106"/>
                    </a:lnTo>
                    <a:lnTo>
                      <a:pt x="3174" y="1112"/>
                    </a:lnTo>
                    <a:lnTo>
                      <a:pt x="3174" y="1112"/>
                    </a:lnTo>
                    <a:lnTo>
                      <a:pt x="3174" y="1112"/>
                    </a:lnTo>
                    <a:lnTo>
                      <a:pt x="3174" y="1112"/>
                    </a:lnTo>
                    <a:lnTo>
                      <a:pt x="3180" y="1112"/>
                    </a:lnTo>
                    <a:lnTo>
                      <a:pt x="3180" y="1112"/>
                    </a:lnTo>
                    <a:lnTo>
                      <a:pt x="3180" y="1112"/>
                    </a:lnTo>
                    <a:lnTo>
                      <a:pt x="3180" y="1112"/>
                    </a:lnTo>
                    <a:lnTo>
                      <a:pt x="3180" y="1112"/>
                    </a:lnTo>
                    <a:lnTo>
                      <a:pt x="3186" y="1118"/>
                    </a:lnTo>
                    <a:lnTo>
                      <a:pt x="3186" y="1118"/>
                    </a:lnTo>
                    <a:lnTo>
                      <a:pt x="3192" y="1118"/>
                    </a:lnTo>
                    <a:lnTo>
                      <a:pt x="3192" y="1118"/>
                    </a:lnTo>
                    <a:lnTo>
                      <a:pt x="3192" y="1118"/>
                    </a:lnTo>
                    <a:lnTo>
                      <a:pt x="3198" y="1112"/>
                    </a:lnTo>
                    <a:lnTo>
                      <a:pt x="3198" y="1112"/>
                    </a:lnTo>
                    <a:lnTo>
                      <a:pt x="3204" y="1112"/>
                    </a:lnTo>
                    <a:lnTo>
                      <a:pt x="3204" y="1112"/>
                    </a:lnTo>
                    <a:lnTo>
                      <a:pt x="3204" y="1112"/>
                    </a:lnTo>
                    <a:lnTo>
                      <a:pt x="3204" y="1112"/>
                    </a:lnTo>
                    <a:lnTo>
                      <a:pt x="3210" y="1112"/>
                    </a:lnTo>
                    <a:lnTo>
                      <a:pt x="3210" y="1106"/>
                    </a:lnTo>
                    <a:lnTo>
                      <a:pt x="3222" y="1099"/>
                    </a:lnTo>
                    <a:lnTo>
                      <a:pt x="3222" y="1099"/>
                    </a:lnTo>
                    <a:lnTo>
                      <a:pt x="3222" y="1099"/>
                    </a:lnTo>
                    <a:lnTo>
                      <a:pt x="3228" y="1093"/>
                    </a:lnTo>
                    <a:lnTo>
                      <a:pt x="3228" y="1093"/>
                    </a:lnTo>
                    <a:lnTo>
                      <a:pt x="3235" y="1093"/>
                    </a:lnTo>
                    <a:lnTo>
                      <a:pt x="3247" y="1093"/>
                    </a:lnTo>
                    <a:lnTo>
                      <a:pt x="3253" y="1093"/>
                    </a:lnTo>
                    <a:lnTo>
                      <a:pt x="3253" y="1093"/>
                    </a:lnTo>
                    <a:lnTo>
                      <a:pt x="3271" y="1093"/>
                    </a:lnTo>
                    <a:lnTo>
                      <a:pt x="3277" y="1087"/>
                    </a:lnTo>
                    <a:lnTo>
                      <a:pt x="3277" y="1087"/>
                    </a:lnTo>
                    <a:lnTo>
                      <a:pt x="3283" y="1087"/>
                    </a:lnTo>
                    <a:lnTo>
                      <a:pt x="3290" y="1087"/>
                    </a:lnTo>
                    <a:lnTo>
                      <a:pt x="3296" y="1087"/>
                    </a:lnTo>
                    <a:lnTo>
                      <a:pt x="3302" y="1087"/>
                    </a:lnTo>
                    <a:moveTo>
                      <a:pt x="1788" y="727"/>
                    </a:moveTo>
                    <a:lnTo>
                      <a:pt x="1782" y="745"/>
                    </a:lnTo>
                    <a:lnTo>
                      <a:pt x="1782" y="745"/>
                    </a:lnTo>
                    <a:lnTo>
                      <a:pt x="1782" y="757"/>
                    </a:lnTo>
                    <a:lnTo>
                      <a:pt x="1782" y="764"/>
                    </a:lnTo>
                    <a:lnTo>
                      <a:pt x="1782" y="764"/>
                    </a:lnTo>
                    <a:lnTo>
                      <a:pt x="1782" y="764"/>
                    </a:lnTo>
                    <a:lnTo>
                      <a:pt x="1782" y="764"/>
                    </a:lnTo>
                    <a:lnTo>
                      <a:pt x="1782" y="788"/>
                    </a:lnTo>
                    <a:lnTo>
                      <a:pt x="1776" y="818"/>
                    </a:lnTo>
                    <a:lnTo>
                      <a:pt x="1776" y="825"/>
                    </a:lnTo>
                    <a:lnTo>
                      <a:pt x="1776" y="855"/>
                    </a:lnTo>
                    <a:lnTo>
                      <a:pt x="1776" y="861"/>
                    </a:lnTo>
                    <a:lnTo>
                      <a:pt x="1776" y="873"/>
                    </a:lnTo>
                    <a:lnTo>
                      <a:pt x="1770" y="892"/>
                    </a:lnTo>
                    <a:lnTo>
                      <a:pt x="1770" y="898"/>
                    </a:lnTo>
                    <a:lnTo>
                      <a:pt x="1770" y="904"/>
                    </a:lnTo>
                    <a:lnTo>
                      <a:pt x="1770" y="910"/>
                    </a:lnTo>
                    <a:lnTo>
                      <a:pt x="1770" y="922"/>
                    </a:lnTo>
                    <a:lnTo>
                      <a:pt x="1770" y="928"/>
                    </a:lnTo>
                    <a:lnTo>
                      <a:pt x="1770" y="928"/>
                    </a:lnTo>
                    <a:lnTo>
                      <a:pt x="1764" y="959"/>
                    </a:lnTo>
                    <a:lnTo>
                      <a:pt x="1764" y="989"/>
                    </a:lnTo>
                    <a:lnTo>
                      <a:pt x="1764" y="996"/>
                    </a:lnTo>
                    <a:lnTo>
                      <a:pt x="1764" y="1002"/>
                    </a:lnTo>
                    <a:lnTo>
                      <a:pt x="1764" y="1002"/>
                    </a:lnTo>
                    <a:lnTo>
                      <a:pt x="1764" y="1002"/>
                    </a:lnTo>
                    <a:lnTo>
                      <a:pt x="1764" y="1008"/>
                    </a:lnTo>
                    <a:lnTo>
                      <a:pt x="1764" y="1020"/>
                    </a:lnTo>
                    <a:lnTo>
                      <a:pt x="1758" y="1044"/>
                    </a:lnTo>
                    <a:lnTo>
                      <a:pt x="1758" y="1057"/>
                    </a:lnTo>
                    <a:lnTo>
                      <a:pt x="1758" y="1057"/>
                    </a:lnTo>
                    <a:lnTo>
                      <a:pt x="1758" y="1063"/>
                    </a:lnTo>
                    <a:lnTo>
                      <a:pt x="1758" y="1063"/>
                    </a:lnTo>
                    <a:lnTo>
                      <a:pt x="1758" y="1063"/>
                    </a:lnTo>
                    <a:lnTo>
                      <a:pt x="1758" y="1069"/>
                    </a:lnTo>
                    <a:lnTo>
                      <a:pt x="1758" y="1069"/>
                    </a:lnTo>
                    <a:lnTo>
                      <a:pt x="1758" y="1075"/>
                    </a:lnTo>
                    <a:lnTo>
                      <a:pt x="1758" y="1075"/>
                    </a:lnTo>
                    <a:lnTo>
                      <a:pt x="1758" y="1075"/>
                    </a:lnTo>
                    <a:lnTo>
                      <a:pt x="1758" y="1075"/>
                    </a:lnTo>
                    <a:lnTo>
                      <a:pt x="1758" y="1081"/>
                    </a:lnTo>
                    <a:lnTo>
                      <a:pt x="1758" y="1087"/>
                    </a:lnTo>
                    <a:lnTo>
                      <a:pt x="1758" y="1087"/>
                    </a:lnTo>
                    <a:lnTo>
                      <a:pt x="1758" y="1087"/>
                    </a:lnTo>
                    <a:lnTo>
                      <a:pt x="1758" y="1087"/>
                    </a:lnTo>
                    <a:lnTo>
                      <a:pt x="1752" y="1099"/>
                    </a:lnTo>
                    <a:lnTo>
                      <a:pt x="1752" y="1106"/>
                    </a:lnTo>
                    <a:lnTo>
                      <a:pt x="1752" y="1106"/>
                    </a:lnTo>
                    <a:lnTo>
                      <a:pt x="1752" y="1118"/>
                    </a:lnTo>
                    <a:lnTo>
                      <a:pt x="1752" y="1124"/>
                    </a:lnTo>
                    <a:lnTo>
                      <a:pt x="1752" y="1124"/>
                    </a:lnTo>
                    <a:lnTo>
                      <a:pt x="1752" y="1124"/>
                    </a:lnTo>
                    <a:lnTo>
                      <a:pt x="1752" y="1130"/>
                    </a:lnTo>
                    <a:lnTo>
                      <a:pt x="1752" y="1130"/>
                    </a:lnTo>
                    <a:lnTo>
                      <a:pt x="1752" y="1130"/>
                    </a:lnTo>
                    <a:lnTo>
                      <a:pt x="1752" y="1130"/>
                    </a:lnTo>
                    <a:lnTo>
                      <a:pt x="1752" y="1130"/>
                    </a:lnTo>
                    <a:lnTo>
                      <a:pt x="1752" y="1142"/>
                    </a:lnTo>
                    <a:lnTo>
                      <a:pt x="1752" y="1142"/>
                    </a:lnTo>
                    <a:lnTo>
                      <a:pt x="1752" y="1142"/>
                    </a:lnTo>
                    <a:lnTo>
                      <a:pt x="1752" y="1148"/>
                    </a:lnTo>
                    <a:lnTo>
                      <a:pt x="1752" y="1148"/>
                    </a:lnTo>
                    <a:lnTo>
                      <a:pt x="1752" y="1154"/>
                    </a:lnTo>
                    <a:lnTo>
                      <a:pt x="1752" y="1154"/>
                    </a:lnTo>
                    <a:lnTo>
                      <a:pt x="1752" y="1154"/>
                    </a:lnTo>
                    <a:lnTo>
                      <a:pt x="1752" y="1160"/>
                    </a:lnTo>
                    <a:lnTo>
                      <a:pt x="1752" y="1173"/>
                    </a:lnTo>
                    <a:lnTo>
                      <a:pt x="1752" y="1173"/>
                    </a:lnTo>
                    <a:lnTo>
                      <a:pt x="1752" y="1179"/>
                    </a:lnTo>
                    <a:lnTo>
                      <a:pt x="1752" y="1179"/>
                    </a:lnTo>
                    <a:lnTo>
                      <a:pt x="1746" y="1179"/>
                    </a:lnTo>
                    <a:lnTo>
                      <a:pt x="1746" y="1191"/>
                    </a:lnTo>
                    <a:lnTo>
                      <a:pt x="1746" y="1191"/>
                    </a:lnTo>
                    <a:lnTo>
                      <a:pt x="1746" y="1191"/>
                    </a:lnTo>
                    <a:lnTo>
                      <a:pt x="1746" y="1191"/>
                    </a:lnTo>
                    <a:lnTo>
                      <a:pt x="1746" y="1191"/>
                    </a:lnTo>
                    <a:lnTo>
                      <a:pt x="1739" y="1191"/>
                    </a:lnTo>
                    <a:lnTo>
                      <a:pt x="1733" y="1191"/>
                    </a:lnTo>
                    <a:lnTo>
                      <a:pt x="1721" y="1191"/>
                    </a:lnTo>
                    <a:lnTo>
                      <a:pt x="1709" y="1191"/>
                    </a:lnTo>
                    <a:lnTo>
                      <a:pt x="1709" y="1191"/>
                    </a:lnTo>
                    <a:lnTo>
                      <a:pt x="1703" y="1191"/>
                    </a:lnTo>
                    <a:lnTo>
                      <a:pt x="1697" y="1185"/>
                    </a:lnTo>
                    <a:lnTo>
                      <a:pt x="1697" y="1185"/>
                    </a:lnTo>
                    <a:lnTo>
                      <a:pt x="1697" y="1185"/>
                    </a:lnTo>
                    <a:lnTo>
                      <a:pt x="1691" y="1185"/>
                    </a:lnTo>
                    <a:lnTo>
                      <a:pt x="1678" y="1185"/>
                    </a:lnTo>
                    <a:lnTo>
                      <a:pt x="1678" y="1185"/>
                    </a:lnTo>
                    <a:lnTo>
                      <a:pt x="1672" y="1185"/>
                    </a:lnTo>
                    <a:lnTo>
                      <a:pt x="1666" y="1185"/>
                    </a:lnTo>
                    <a:lnTo>
                      <a:pt x="1648" y="1185"/>
                    </a:lnTo>
                    <a:lnTo>
                      <a:pt x="1642" y="1185"/>
                    </a:lnTo>
                    <a:lnTo>
                      <a:pt x="1630" y="1179"/>
                    </a:lnTo>
                    <a:lnTo>
                      <a:pt x="1617" y="1179"/>
                    </a:lnTo>
                    <a:lnTo>
                      <a:pt x="1611" y="1179"/>
                    </a:lnTo>
                    <a:lnTo>
                      <a:pt x="1605" y="1179"/>
                    </a:lnTo>
                    <a:lnTo>
                      <a:pt x="1605" y="1179"/>
                    </a:lnTo>
                    <a:lnTo>
                      <a:pt x="1599" y="1179"/>
                    </a:lnTo>
                    <a:lnTo>
                      <a:pt x="1575" y="1179"/>
                    </a:lnTo>
                    <a:lnTo>
                      <a:pt x="1569" y="1173"/>
                    </a:lnTo>
                    <a:lnTo>
                      <a:pt x="1562" y="1173"/>
                    </a:lnTo>
                    <a:lnTo>
                      <a:pt x="1562" y="1173"/>
                    </a:lnTo>
                    <a:lnTo>
                      <a:pt x="1550" y="1173"/>
                    </a:lnTo>
                    <a:lnTo>
                      <a:pt x="1544" y="1173"/>
                    </a:lnTo>
                    <a:lnTo>
                      <a:pt x="1544" y="1173"/>
                    </a:lnTo>
                    <a:lnTo>
                      <a:pt x="1544" y="1173"/>
                    </a:lnTo>
                    <a:lnTo>
                      <a:pt x="1538" y="1173"/>
                    </a:lnTo>
                    <a:lnTo>
                      <a:pt x="1507" y="1167"/>
                    </a:lnTo>
                    <a:lnTo>
                      <a:pt x="1507" y="1167"/>
                    </a:lnTo>
                    <a:lnTo>
                      <a:pt x="1495" y="1167"/>
                    </a:lnTo>
                    <a:lnTo>
                      <a:pt x="1483" y="1167"/>
                    </a:lnTo>
                    <a:lnTo>
                      <a:pt x="1477" y="1167"/>
                    </a:lnTo>
                    <a:lnTo>
                      <a:pt x="1471" y="1160"/>
                    </a:lnTo>
                    <a:lnTo>
                      <a:pt x="1471" y="1160"/>
                    </a:lnTo>
                    <a:lnTo>
                      <a:pt x="1465" y="1160"/>
                    </a:lnTo>
                    <a:lnTo>
                      <a:pt x="1446" y="1160"/>
                    </a:lnTo>
                    <a:lnTo>
                      <a:pt x="1440" y="1160"/>
                    </a:lnTo>
                    <a:lnTo>
                      <a:pt x="1440" y="1160"/>
                    </a:lnTo>
                    <a:lnTo>
                      <a:pt x="1434" y="1160"/>
                    </a:lnTo>
                    <a:lnTo>
                      <a:pt x="1416" y="1154"/>
                    </a:lnTo>
                    <a:lnTo>
                      <a:pt x="1404" y="1154"/>
                    </a:lnTo>
                    <a:lnTo>
                      <a:pt x="1398" y="1154"/>
                    </a:lnTo>
                    <a:lnTo>
                      <a:pt x="1392" y="1154"/>
                    </a:lnTo>
                    <a:lnTo>
                      <a:pt x="1385" y="1154"/>
                    </a:lnTo>
                    <a:lnTo>
                      <a:pt x="1385" y="1154"/>
                    </a:lnTo>
                    <a:lnTo>
                      <a:pt x="1379" y="1154"/>
                    </a:lnTo>
                    <a:lnTo>
                      <a:pt x="1367" y="1148"/>
                    </a:lnTo>
                    <a:lnTo>
                      <a:pt x="1361" y="1148"/>
                    </a:lnTo>
                    <a:lnTo>
                      <a:pt x="1361" y="1148"/>
                    </a:lnTo>
                    <a:lnTo>
                      <a:pt x="1355" y="1148"/>
                    </a:lnTo>
                    <a:lnTo>
                      <a:pt x="1355" y="1148"/>
                    </a:lnTo>
                    <a:lnTo>
                      <a:pt x="1343" y="1148"/>
                    </a:lnTo>
                    <a:lnTo>
                      <a:pt x="1337" y="1148"/>
                    </a:lnTo>
                    <a:lnTo>
                      <a:pt x="1331" y="1148"/>
                    </a:lnTo>
                    <a:lnTo>
                      <a:pt x="1318" y="1142"/>
                    </a:lnTo>
                    <a:lnTo>
                      <a:pt x="1306" y="1142"/>
                    </a:lnTo>
                    <a:lnTo>
                      <a:pt x="1300" y="1142"/>
                    </a:lnTo>
                    <a:lnTo>
                      <a:pt x="1300" y="1142"/>
                    </a:lnTo>
                    <a:lnTo>
                      <a:pt x="1276" y="1142"/>
                    </a:lnTo>
                    <a:lnTo>
                      <a:pt x="1276" y="1136"/>
                    </a:lnTo>
                    <a:lnTo>
                      <a:pt x="1269" y="1136"/>
                    </a:lnTo>
                    <a:lnTo>
                      <a:pt x="1263" y="1136"/>
                    </a:lnTo>
                    <a:lnTo>
                      <a:pt x="1263" y="1136"/>
                    </a:lnTo>
                    <a:lnTo>
                      <a:pt x="1251" y="1136"/>
                    </a:lnTo>
                    <a:lnTo>
                      <a:pt x="1239" y="1136"/>
                    </a:lnTo>
                    <a:lnTo>
                      <a:pt x="1233" y="1136"/>
                    </a:lnTo>
                    <a:lnTo>
                      <a:pt x="1233" y="1130"/>
                    </a:lnTo>
                    <a:lnTo>
                      <a:pt x="1227" y="1130"/>
                    </a:lnTo>
                    <a:lnTo>
                      <a:pt x="1227" y="1130"/>
                    </a:lnTo>
                    <a:lnTo>
                      <a:pt x="1215" y="1130"/>
                    </a:lnTo>
                    <a:lnTo>
                      <a:pt x="1215" y="1130"/>
                    </a:lnTo>
                    <a:lnTo>
                      <a:pt x="1202" y="1130"/>
                    </a:lnTo>
                    <a:lnTo>
                      <a:pt x="1190" y="1124"/>
                    </a:lnTo>
                    <a:lnTo>
                      <a:pt x="1190" y="1124"/>
                    </a:lnTo>
                    <a:lnTo>
                      <a:pt x="1178" y="1124"/>
                    </a:lnTo>
                    <a:lnTo>
                      <a:pt x="1172" y="1124"/>
                    </a:lnTo>
                    <a:lnTo>
                      <a:pt x="1172" y="1124"/>
                    </a:lnTo>
                    <a:lnTo>
                      <a:pt x="1160" y="1124"/>
                    </a:lnTo>
                    <a:lnTo>
                      <a:pt x="1147" y="1118"/>
                    </a:lnTo>
                    <a:lnTo>
                      <a:pt x="1154" y="1087"/>
                    </a:lnTo>
                    <a:lnTo>
                      <a:pt x="1154" y="1075"/>
                    </a:lnTo>
                    <a:lnTo>
                      <a:pt x="1154" y="1075"/>
                    </a:lnTo>
                    <a:lnTo>
                      <a:pt x="1154" y="1057"/>
                    </a:lnTo>
                    <a:lnTo>
                      <a:pt x="1166" y="1002"/>
                    </a:lnTo>
                    <a:lnTo>
                      <a:pt x="1166" y="989"/>
                    </a:lnTo>
                    <a:lnTo>
                      <a:pt x="1166" y="983"/>
                    </a:lnTo>
                    <a:lnTo>
                      <a:pt x="1166" y="983"/>
                    </a:lnTo>
                    <a:lnTo>
                      <a:pt x="1172" y="965"/>
                    </a:lnTo>
                    <a:lnTo>
                      <a:pt x="1172" y="947"/>
                    </a:lnTo>
                    <a:lnTo>
                      <a:pt x="1178" y="935"/>
                    </a:lnTo>
                    <a:lnTo>
                      <a:pt x="1178" y="922"/>
                    </a:lnTo>
                    <a:lnTo>
                      <a:pt x="1184" y="904"/>
                    </a:lnTo>
                    <a:lnTo>
                      <a:pt x="1184" y="892"/>
                    </a:lnTo>
                    <a:lnTo>
                      <a:pt x="1184" y="886"/>
                    </a:lnTo>
                    <a:lnTo>
                      <a:pt x="1184" y="886"/>
                    </a:lnTo>
                    <a:lnTo>
                      <a:pt x="1184" y="886"/>
                    </a:lnTo>
                    <a:lnTo>
                      <a:pt x="1184" y="880"/>
                    </a:lnTo>
                    <a:lnTo>
                      <a:pt x="1184" y="867"/>
                    </a:lnTo>
                    <a:lnTo>
                      <a:pt x="1184" y="867"/>
                    </a:lnTo>
                    <a:lnTo>
                      <a:pt x="1184" y="867"/>
                    </a:lnTo>
                    <a:lnTo>
                      <a:pt x="1196" y="812"/>
                    </a:lnTo>
                    <a:lnTo>
                      <a:pt x="1196" y="812"/>
                    </a:lnTo>
                    <a:lnTo>
                      <a:pt x="1196" y="812"/>
                    </a:lnTo>
                    <a:lnTo>
                      <a:pt x="1196" y="806"/>
                    </a:lnTo>
                    <a:lnTo>
                      <a:pt x="1196" y="806"/>
                    </a:lnTo>
                    <a:lnTo>
                      <a:pt x="1196" y="794"/>
                    </a:lnTo>
                    <a:lnTo>
                      <a:pt x="1196" y="788"/>
                    </a:lnTo>
                    <a:lnTo>
                      <a:pt x="1202" y="776"/>
                    </a:lnTo>
                    <a:lnTo>
                      <a:pt x="1202" y="776"/>
                    </a:lnTo>
                    <a:lnTo>
                      <a:pt x="1202" y="770"/>
                    </a:lnTo>
                    <a:lnTo>
                      <a:pt x="1202" y="770"/>
                    </a:lnTo>
                    <a:lnTo>
                      <a:pt x="1202" y="770"/>
                    </a:lnTo>
                    <a:lnTo>
                      <a:pt x="1202" y="764"/>
                    </a:lnTo>
                    <a:lnTo>
                      <a:pt x="1202" y="757"/>
                    </a:lnTo>
                    <a:lnTo>
                      <a:pt x="1208" y="733"/>
                    </a:lnTo>
                    <a:lnTo>
                      <a:pt x="1208" y="733"/>
                    </a:lnTo>
                    <a:lnTo>
                      <a:pt x="1208" y="727"/>
                    </a:lnTo>
                    <a:lnTo>
                      <a:pt x="1208" y="721"/>
                    </a:lnTo>
                    <a:lnTo>
                      <a:pt x="1208" y="702"/>
                    </a:lnTo>
                    <a:lnTo>
                      <a:pt x="1215" y="690"/>
                    </a:lnTo>
                    <a:lnTo>
                      <a:pt x="1215" y="690"/>
                    </a:lnTo>
                    <a:lnTo>
                      <a:pt x="1215" y="678"/>
                    </a:lnTo>
                    <a:lnTo>
                      <a:pt x="1215" y="666"/>
                    </a:lnTo>
                    <a:lnTo>
                      <a:pt x="1221" y="660"/>
                    </a:lnTo>
                    <a:lnTo>
                      <a:pt x="1221" y="660"/>
                    </a:lnTo>
                    <a:lnTo>
                      <a:pt x="1239" y="666"/>
                    </a:lnTo>
                    <a:lnTo>
                      <a:pt x="1245" y="666"/>
                    </a:lnTo>
                    <a:lnTo>
                      <a:pt x="1245" y="666"/>
                    </a:lnTo>
                    <a:lnTo>
                      <a:pt x="1245" y="666"/>
                    </a:lnTo>
                    <a:lnTo>
                      <a:pt x="1257" y="666"/>
                    </a:lnTo>
                    <a:lnTo>
                      <a:pt x="1263" y="666"/>
                    </a:lnTo>
                    <a:lnTo>
                      <a:pt x="1269" y="672"/>
                    </a:lnTo>
                    <a:lnTo>
                      <a:pt x="1276" y="666"/>
                    </a:lnTo>
                    <a:lnTo>
                      <a:pt x="1276" y="672"/>
                    </a:lnTo>
                    <a:lnTo>
                      <a:pt x="1276" y="672"/>
                    </a:lnTo>
                    <a:lnTo>
                      <a:pt x="1282" y="672"/>
                    </a:lnTo>
                    <a:lnTo>
                      <a:pt x="1288" y="672"/>
                    </a:lnTo>
                    <a:lnTo>
                      <a:pt x="1294" y="672"/>
                    </a:lnTo>
                    <a:lnTo>
                      <a:pt x="1300" y="672"/>
                    </a:lnTo>
                    <a:lnTo>
                      <a:pt x="1306" y="672"/>
                    </a:lnTo>
                    <a:lnTo>
                      <a:pt x="1312" y="672"/>
                    </a:lnTo>
                    <a:lnTo>
                      <a:pt x="1318" y="678"/>
                    </a:lnTo>
                    <a:lnTo>
                      <a:pt x="1324" y="678"/>
                    </a:lnTo>
                    <a:lnTo>
                      <a:pt x="1331" y="678"/>
                    </a:lnTo>
                    <a:lnTo>
                      <a:pt x="1337" y="678"/>
                    </a:lnTo>
                    <a:lnTo>
                      <a:pt x="1355" y="678"/>
                    </a:lnTo>
                    <a:lnTo>
                      <a:pt x="1361" y="684"/>
                    </a:lnTo>
                    <a:lnTo>
                      <a:pt x="1379" y="684"/>
                    </a:lnTo>
                    <a:lnTo>
                      <a:pt x="1379" y="684"/>
                    </a:lnTo>
                    <a:lnTo>
                      <a:pt x="1379" y="684"/>
                    </a:lnTo>
                    <a:lnTo>
                      <a:pt x="1392" y="684"/>
                    </a:lnTo>
                    <a:lnTo>
                      <a:pt x="1398" y="684"/>
                    </a:lnTo>
                    <a:lnTo>
                      <a:pt x="1410" y="690"/>
                    </a:lnTo>
                    <a:lnTo>
                      <a:pt x="1416" y="690"/>
                    </a:lnTo>
                    <a:lnTo>
                      <a:pt x="1422" y="690"/>
                    </a:lnTo>
                    <a:lnTo>
                      <a:pt x="1422" y="690"/>
                    </a:lnTo>
                    <a:lnTo>
                      <a:pt x="1446" y="690"/>
                    </a:lnTo>
                    <a:lnTo>
                      <a:pt x="1446" y="696"/>
                    </a:lnTo>
                    <a:lnTo>
                      <a:pt x="1446" y="696"/>
                    </a:lnTo>
                    <a:lnTo>
                      <a:pt x="1446" y="696"/>
                    </a:lnTo>
                    <a:lnTo>
                      <a:pt x="1453" y="696"/>
                    </a:lnTo>
                    <a:lnTo>
                      <a:pt x="1465" y="696"/>
                    </a:lnTo>
                    <a:lnTo>
                      <a:pt x="1477" y="696"/>
                    </a:lnTo>
                    <a:lnTo>
                      <a:pt x="1483" y="696"/>
                    </a:lnTo>
                    <a:lnTo>
                      <a:pt x="1495" y="702"/>
                    </a:lnTo>
                    <a:lnTo>
                      <a:pt x="1507" y="702"/>
                    </a:lnTo>
                    <a:lnTo>
                      <a:pt x="1520" y="702"/>
                    </a:lnTo>
                    <a:lnTo>
                      <a:pt x="1526" y="702"/>
                    </a:lnTo>
                    <a:lnTo>
                      <a:pt x="1538" y="702"/>
                    </a:lnTo>
                    <a:lnTo>
                      <a:pt x="1538" y="702"/>
                    </a:lnTo>
                    <a:lnTo>
                      <a:pt x="1538" y="709"/>
                    </a:lnTo>
                    <a:lnTo>
                      <a:pt x="1544" y="709"/>
                    </a:lnTo>
                    <a:lnTo>
                      <a:pt x="1544" y="709"/>
                    </a:lnTo>
                    <a:lnTo>
                      <a:pt x="1556" y="709"/>
                    </a:lnTo>
                    <a:lnTo>
                      <a:pt x="1581" y="709"/>
                    </a:lnTo>
                    <a:lnTo>
                      <a:pt x="1587" y="709"/>
                    </a:lnTo>
                    <a:lnTo>
                      <a:pt x="1605" y="715"/>
                    </a:lnTo>
                    <a:lnTo>
                      <a:pt x="1611" y="715"/>
                    </a:lnTo>
                    <a:lnTo>
                      <a:pt x="1623" y="715"/>
                    </a:lnTo>
                    <a:lnTo>
                      <a:pt x="1636" y="715"/>
                    </a:lnTo>
                    <a:lnTo>
                      <a:pt x="1636" y="715"/>
                    </a:lnTo>
                    <a:lnTo>
                      <a:pt x="1642" y="715"/>
                    </a:lnTo>
                    <a:lnTo>
                      <a:pt x="1660" y="721"/>
                    </a:lnTo>
                    <a:lnTo>
                      <a:pt x="1666" y="721"/>
                    </a:lnTo>
                    <a:lnTo>
                      <a:pt x="1678" y="721"/>
                    </a:lnTo>
                    <a:lnTo>
                      <a:pt x="1691" y="721"/>
                    </a:lnTo>
                    <a:lnTo>
                      <a:pt x="1709" y="721"/>
                    </a:lnTo>
                    <a:lnTo>
                      <a:pt x="1709" y="721"/>
                    </a:lnTo>
                    <a:lnTo>
                      <a:pt x="1727" y="727"/>
                    </a:lnTo>
                    <a:lnTo>
                      <a:pt x="1733" y="727"/>
                    </a:lnTo>
                    <a:lnTo>
                      <a:pt x="1739" y="727"/>
                    </a:lnTo>
                    <a:lnTo>
                      <a:pt x="1752" y="727"/>
                    </a:lnTo>
                    <a:lnTo>
                      <a:pt x="1758" y="727"/>
                    </a:lnTo>
                    <a:lnTo>
                      <a:pt x="1770" y="727"/>
                    </a:lnTo>
                    <a:lnTo>
                      <a:pt x="1788" y="727"/>
                    </a:lnTo>
                    <a:moveTo>
                      <a:pt x="2936" y="2003"/>
                    </a:moveTo>
                    <a:lnTo>
                      <a:pt x="2936" y="2003"/>
                    </a:lnTo>
                    <a:lnTo>
                      <a:pt x="2929" y="2003"/>
                    </a:lnTo>
                    <a:lnTo>
                      <a:pt x="2929" y="2003"/>
                    </a:lnTo>
                    <a:lnTo>
                      <a:pt x="2929" y="2003"/>
                    </a:lnTo>
                    <a:lnTo>
                      <a:pt x="2929" y="2003"/>
                    </a:lnTo>
                    <a:lnTo>
                      <a:pt x="2929" y="1997"/>
                    </a:lnTo>
                    <a:lnTo>
                      <a:pt x="2923" y="1997"/>
                    </a:lnTo>
                    <a:lnTo>
                      <a:pt x="2923" y="1997"/>
                    </a:lnTo>
                    <a:lnTo>
                      <a:pt x="2923" y="1997"/>
                    </a:lnTo>
                    <a:lnTo>
                      <a:pt x="2923" y="1997"/>
                    </a:lnTo>
                    <a:lnTo>
                      <a:pt x="2923" y="1991"/>
                    </a:lnTo>
                    <a:lnTo>
                      <a:pt x="2929" y="1991"/>
                    </a:lnTo>
                    <a:lnTo>
                      <a:pt x="2929" y="1997"/>
                    </a:lnTo>
                    <a:lnTo>
                      <a:pt x="2929" y="1997"/>
                    </a:lnTo>
                    <a:lnTo>
                      <a:pt x="2929" y="1997"/>
                    </a:lnTo>
                    <a:lnTo>
                      <a:pt x="2929" y="1997"/>
                    </a:lnTo>
                    <a:lnTo>
                      <a:pt x="2929" y="1997"/>
                    </a:lnTo>
                    <a:lnTo>
                      <a:pt x="2929" y="1997"/>
                    </a:lnTo>
                    <a:lnTo>
                      <a:pt x="2929" y="1997"/>
                    </a:lnTo>
                    <a:lnTo>
                      <a:pt x="2936" y="1997"/>
                    </a:lnTo>
                    <a:lnTo>
                      <a:pt x="2936" y="1997"/>
                    </a:lnTo>
                    <a:lnTo>
                      <a:pt x="2936" y="1997"/>
                    </a:lnTo>
                    <a:lnTo>
                      <a:pt x="2936" y="1997"/>
                    </a:lnTo>
                    <a:lnTo>
                      <a:pt x="2936" y="1991"/>
                    </a:lnTo>
                    <a:lnTo>
                      <a:pt x="2936" y="1991"/>
                    </a:lnTo>
                    <a:lnTo>
                      <a:pt x="2936" y="1991"/>
                    </a:lnTo>
                    <a:lnTo>
                      <a:pt x="2936" y="1991"/>
                    </a:lnTo>
                    <a:lnTo>
                      <a:pt x="2936" y="1991"/>
                    </a:lnTo>
                    <a:lnTo>
                      <a:pt x="2942" y="1991"/>
                    </a:lnTo>
                    <a:lnTo>
                      <a:pt x="2942" y="1991"/>
                    </a:lnTo>
                    <a:lnTo>
                      <a:pt x="2942" y="1991"/>
                    </a:lnTo>
                    <a:lnTo>
                      <a:pt x="2942" y="1985"/>
                    </a:lnTo>
                    <a:lnTo>
                      <a:pt x="2942" y="1985"/>
                    </a:lnTo>
                    <a:lnTo>
                      <a:pt x="2942" y="1985"/>
                    </a:lnTo>
                    <a:lnTo>
                      <a:pt x="2942" y="1985"/>
                    </a:lnTo>
                    <a:lnTo>
                      <a:pt x="2942" y="1985"/>
                    </a:lnTo>
                    <a:lnTo>
                      <a:pt x="2942" y="1985"/>
                    </a:lnTo>
                    <a:lnTo>
                      <a:pt x="2942" y="1979"/>
                    </a:lnTo>
                    <a:lnTo>
                      <a:pt x="2942" y="1979"/>
                    </a:lnTo>
                    <a:lnTo>
                      <a:pt x="2942" y="1979"/>
                    </a:lnTo>
                    <a:lnTo>
                      <a:pt x="2942" y="1979"/>
                    </a:lnTo>
                    <a:lnTo>
                      <a:pt x="2942" y="1979"/>
                    </a:lnTo>
                    <a:lnTo>
                      <a:pt x="2942" y="1979"/>
                    </a:lnTo>
                    <a:lnTo>
                      <a:pt x="2942" y="1979"/>
                    </a:lnTo>
                    <a:lnTo>
                      <a:pt x="2942" y="1979"/>
                    </a:lnTo>
                    <a:lnTo>
                      <a:pt x="2942" y="1979"/>
                    </a:lnTo>
                    <a:lnTo>
                      <a:pt x="2948" y="1979"/>
                    </a:lnTo>
                    <a:lnTo>
                      <a:pt x="2948" y="1979"/>
                    </a:lnTo>
                    <a:lnTo>
                      <a:pt x="2948" y="1979"/>
                    </a:lnTo>
                    <a:lnTo>
                      <a:pt x="2948" y="1979"/>
                    </a:lnTo>
                    <a:lnTo>
                      <a:pt x="2948" y="1979"/>
                    </a:lnTo>
                    <a:lnTo>
                      <a:pt x="2948" y="1985"/>
                    </a:lnTo>
                    <a:lnTo>
                      <a:pt x="2948" y="1985"/>
                    </a:lnTo>
                    <a:lnTo>
                      <a:pt x="2948" y="1985"/>
                    </a:lnTo>
                    <a:lnTo>
                      <a:pt x="2948" y="1985"/>
                    </a:lnTo>
                    <a:lnTo>
                      <a:pt x="2948" y="1985"/>
                    </a:lnTo>
                    <a:lnTo>
                      <a:pt x="2948" y="1985"/>
                    </a:lnTo>
                    <a:lnTo>
                      <a:pt x="2948" y="1985"/>
                    </a:lnTo>
                    <a:lnTo>
                      <a:pt x="2948" y="1985"/>
                    </a:lnTo>
                    <a:lnTo>
                      <a:pt x="2948" y="1979"/>
                    </a:lnTo>
                    <a:lnTo>
                      <a:pt x="2948" y="1979"/>
                    </a:lnTo>
                    <a:lnTo>
                      <a:pt x="2948" y="1979"/>
                    </a:lnTo>
                    <a:lnTo>
                      <a:pt x="2954" y="1979"/>
                    </a:lnTo>
                    <a:lnTo>
                      <a:pt x="2954" y="1979"/>
                    </a:lnTo>
                    <a:lnTo>
                      <a:pt x="2954" y="1979"/>
                    </a:lnTo>
                    <a:lnTo>
                      <a:pt x="2954" y="1973"/>
                    </a:lnTo>
                    <a:lnTo>
                      <a:pt x="2954" y="1973"/>
                    </a:lnTo>
                    <a:lnTo>
                      <a:pt x="2960" y="1973"/>
                    </a:lnTo>
                    <a:lnTo>
                      <a:pt x="2960" y="1973"/>
                    </a:lnTo>
                    <a:lnTo>
                      <a:pt x="2960" y="1973"/>
                    </a:lnTo>
                    <a:lnTo>
                      <a:pt x="2954" y="1967"/>
                    </a:lnTo>
                    <a:lnTo>
                      <a:pt x="2954" y="1967"/>
                    </a:lnTo>
                    <a:lnTo>
                      <a:pt x="2954" y="1967"/>
                    </a:lnTo>
                    <a:lnTo>
                      <a:pt x="2954" y="1967"/>
                    </a:lnTo>
                    <a:lnTo>
                      <a:pt x="2954" y="1967"/>
                    </a:lnTo>
                    <a:lnTo>
                      <a:pt x="2954" y="1961"/>
                    </a:lnTo>
                    <a:lnTo>
                      <a:pt x="2954" y="1961"/>
                    </a:lnTo>
                    <a:lnTo>
                      <a:pt x="2954" y="1961"/>
                    </a:lnTo>
                    <a:lnTo>
                      <a:pt x="2960" y="1961"/>
                    </a:lnTo>
                    <a:lnTo>
                      <a:pt x="2960" y="1961"/>
                    </a:lnTo>
                    <a:lnTo>
                      <a:pt x="2960" y="1961"/>
                    </a:lnTo>
                    <a:lnTo>
                      <a:pt x="2960" y="1954"/>
                    </a:lnTo>
                    <a:lnTo>
                      <a:pt x="2960" y="1954"/>
                    </a:lnTo>
                    <a:lnTo>
                      <a:pt x="2960" y="1954"/>
                    </a:lnTo>
                    <a:lnTo>
                      <a:pt x="2960" y="1954"/>
                    </a:lnTo>
                    <a:lnTo>
                      <a:pt x="2954" y="1954"/>
                    </a:lnTo>
                    <a:lnTo>
                      <a:pt x="2954" y="1954"/>
                    </a:lnTo>
                    <a:lnTo>
                      <a:pt x="2954" y="1948"/>
                    </a:lnTo>
                    <a:lnTo>
                      <a:pt x="2954" y="1948"/>
                    </a:lnTo>
                    <a:lnTo>
                      <a:pt x="2954" y="1948"/>
                    </a:lnTo>
                    <a:lnTo>
                      <a:pt x="2954" y="1948"/>
                    </a:lnTo>
                    <a:lnTo>
                      <a:pt x="2954" y="1948"/>
                    </a:lnTo>
                    <a:lnTo>
                      <a:pt x="2954" y="1942"/>
                    </a:lnTo>
                    <a:lnTo>
                      <a:pt x="2954" y="1942"/>
                    </a:lnTo>
                    <a:lnTo>
                      <a:pt x="2954" y="1942"/>
                    </a:lnTo>
                    <a:lnTo>
                      <a:pt x="2954" y="1942"/>
                    </a:lnTo>
                    <a:lnTo>
                      <a:pt x="2954" y="1942"/>
                    </a:lnTo>
                    <a:lnTo>
                      <a:pt x="2960" y="1942"/>
                    </a:lnTo>
                    <a:lnTo>
                      <a:pt x="2960" y="1942"/>
                    </a:lnTo>
                    <a:lnTo>
                      <a:pt x="2960" y="1942"/>
                    </a:lnTo>
                    <a:lnTo>
                      <a:pt x="2960" y="1942"/>
                    </a:lnTo>
                    <a:lnTo>
                      <a:pt x="2960" y="1942"/>
                    </a:lnTo>
                    <a:lnTo>
                      <a:pt x="2960" y="1942"/>
                    </a:lnTo>
                    <a:lnTo>
                      <a:pt x="2960" y="1942"/>
                    </a:lnTo>
                    <a:lnTo>
                      <a:pt x="2954" y="1942"/>
                    </a:lnTo>
                    <a:lnTo>
                      <a:pt x="2954" y="1948"/>
                    </a:lnTo>
                    <a:lnTo>
                      <a:pt x="2960" y="1948"/>
                    </a:lnTo>
                    <a:lnTo>
                      <a:pt x="2960" y="1948"/>
                    </a:lnTo>
                    <a:lnTo>
                      <a:pt x="2960" y="1948"/>
                    </a:lnTo>
                    <a:lnTo>
                      <a:pt x="2960" y="1948"/>
                    </a:lnTo>
                    <a:lnTo>
                      <a:pt x="2960" y="1948"/>
                    </a:lnTo>
                    <a:lnTo>
                      <a:pt x="2960" y="1948"/>
                    </a:lnTo>
                    <a:lnTo>
                      <a:pt x="2960" y="1948"/>
                    </a:lnTo>
                    <a:lnTo>
                      <a:pt x="2966" y="1942"/>
                    </a:lnTo>
                    <a:lnTo>
                      <a:pt x="2966" y="1942"/>
                    </a:lnTo>
                    <a:lnTo>
                      <a:pt x="2966" y="1942"/>
                    </a:lnTo>
                    <a:lnTo>
                      <a:pt x="2966" y="1942"/>
                    </a:lnTo>
                    <a:lnTo>
                      <a:pt x="2966" y="1942"/>
                    </a:lnTo>
                    <a:lnTo>
                      <a:pt x="2966" y="1936"/>
                    </a:lnTo>
                    <a:lnTo>
                      <a:pt x="2960" y="1936"/>
                    </a:lnTo>
                    <a:lnTo>
                      <a:pt x="2960" y="1942"/>
                    </a:lnTo>
                    <a:lnTo>
                      <a:pt x="2960" y="1942"/>
                    </a:lnTo>
                    <a:lnTo>
                      <a:pt x="2960" y="1942"/>
                    </a:lnTo>
                    <a:lnTo>
                      <a:pt x="2960" y="1942"/>
                    </a:lnTo>
                    <a:lnTo>
                      <a:pt x="2960" y="1942"/>
                    </a:lnTo>
                    <a:lnTo>
                      <a:pt x="2954" y="1936"/>
                    </a:lnTo>
                    <a:lnTo>
                      <a:pt x="2954" y="1936"/>
                    </a:lnTo>
                    <a:lnTo>
                      <a:pt x="2954" y="1936"/>
                    </a:lnTo>
                    <a:lnTo>
                      <a:pt x="2954" y="1936"/>
                    </a:lnTo>
                    <a:lnTo>
                      <a:pt x="2960" y="1936"/>
                    </a:lnTo>
                    <a:lnTo>
                      <a:pt x="2960" y="1930"/>
                    </a:lnTo>
                    <a:lnTo>
                      <a:pt x="2954" y="1930"/>
                    </a:lnTo>
                    <a:lnTo>
                      <a:pt x="2954" y="1930"/>
                    </a:lnTo>
                    <a:lnTo>
                      <a:pt x="2954" y="1930"/>
                    </a:lnTo>
                    <a:lnTo>
                      <a:pt x="2960" y="1930"/>
                    </a:lnTo>
                    <a:lnTo>
                      <a:pt x="2960" y="1930"/>
                    </a:lnTo>
                    <a:lnTo>
                      <a:pt x="2960" y="1930"/>
                    </a:lnTo>
                    <a:lnTo>
                      <a:pt x="2960" y="1930"/>
                    </a:lnTo>
                    <a:lnTo>
                      <a:pt x="2960" y="1930"/>
                    </a:lnTo>
                    <a:lnTo>
                      <a:pt x="2960" y="1930"/>
                    </a:lnTo>
                    <a:lnTo>
                      <a:pt x="2960" y="1930"/>
                    </a:lnTo>
                    <a:lnTo>
                      <a:pt x="2960" y="1936"/>
                    </a:lnTo>
                    <a:lnTo>
                      <a:pt x="2960" y="1936"/>
                    </a:lnTo>
                    <a:lnTo>
                      <a:pt x="2960" y="1936"/>
                    </a:lnTo>
                    <a:lnTo>
                      <a:pt x="2960" y="1936"/>
                    </a:lnTo>
                    <a:lnTo>
                      <a:pt x="2960" y="1936"/>
                    </a:lnTo>
                    <a:lnTo>
                      <a:pt x="2960" y="1936"/>
                    </a:lnTo>
                    <a:lnTo>
                      <a:pt x="2960" y="1936"/>
                    </a:lnTo>
                    <a:lnTo>
                      <a:pt x="2966" y="1936"/>
                    </a:lnTo>
                    <a:lnTo>
                      <a:pt x="2966" y="1936"/>
                    </a:lnTo>
                    <a:lnTo>
                      <a:pt x="2966" y="1936"/>
                    </a:lnTo>
                    <a:lnTo>
                      <a:pt x="2966" y="1936"/>
                    </a:lnTo>
                    <a:lnTo>
                      <a:pt x="2966" y="1930"/>
                    </a:lnTo>
                    <a:lnTo>
                      <a:pt x="2966" y="1930"/>
                    </a:lnTo>
                    <a:lnTo>
                      <a:pt x="2966" y="1930"/>
                    </a:lnTo>
                    <a:lnTo>
                      <a:pt x="2966" y="1930"/>
                    </a:lnTo>
                    <a:lnTo>
                      <a:pt x="2966" y="1930"/>
                    </a:lnTo>
                    <a:lnTo>
                      <a:pt x="2966" y="1924"/>
                    </a:lnTo>
                    <a:lnTo>
                      <a:pt x="2966" y="1924"/>
                    </a:lnTo>
                    <a:lnTo>
                      <a:pt x="2966" y="1924"/>
                    </a:lnTo>
                    <a:lnTo>
                      <a:pt x="2966" y="1924"/>
                    </a:lnTo>
                    <a:lnTo>
                      <a:pt x="2966" y="1924"/>
                    </a:lnTo>
                    <a:lnTo>
                      <a:pt x="2960" y="1918"/>
                    </a:lnTo>
                    <a:lnTo>
                      <a:pt x="2960" y="1918"/>
                    </a:lnTo>
                    <a:lnTo>
                      <a:pt x="2960" y="1918"/>
                    </a:lnTo>
                    <a:lnTo>
                      <a:pt x="2966" y="1918"/>
                    </a:lnTo>
                    <a:lnTo>
                      <a:pt x="2966" y="1918"/>
                    </a:lnTo>
                    <a:lnTo>
                      <a:pt x="2966" y="1918"/>
                    </a:lnTo>
                    <a:lnTo>
                      <a:pt x="2966" y="1918"/>
                    </a:lnTo>
                    <a:lnTo>
                      <a:pt x="2966" y="1918"/>
                    </a:lnTo>
                    <a:lnTo>
                      <a:pt x="2966" y="1918"/>
                    </a:lnTo>
                    <a:lnTo>
                      <a:pt x="2966" y="1924"/>
                    </a:lnTo>
                    <a:lnTo>
                      <a:pt x="2966" y="1924"/>
                    </a:lnTo>
                    <a:lnTo>
                      <a:pt x="2966" y="1924"/>
                    </a:lnTo>
                    <a:lnTo>
                      <a:pt x="2966" y="1924"/>
                    </a:lnTo>
                    <a:lnTo>
                      <a:pt x="2972" y="1924"/>
                    </a:lnTo>
                    <a:lnTo>
                      <a:pt x="2972" y="1924"/>
                    </a:lnTo>
                    <a:lnTo>
                      <a:pt x="2972" y="1918"/>
                    </a:lnTo>
                    <a:lnTo>
                      <a:pt x="2978" y="1918"/>
                    </a:lnTo>
                    <a:lnTo>
                      <a:pt x="2978" y="1918"/>
                    </a:lnTo>
                    <a:lnTo>
                      <a:pt x="2978" y="1924"/>
                    </a:lnTo>
                    <a:lnTo>
                      <a:pt x="2978" y="1924"/>
                    </a:lnTo>
                    <a:lnTo>
                      <a:pt x="2978" y="1924"/>
                    </a:lnTo>
                    <a:lnTo>
                      <a:pt x="2978" y="1918"/>
                    </a:lnTo>
                    <a:lnTo>
                      <a:pt x="2978" y="1918"/>
                    </a:lnTo>
                    <a:lnTo>
                      <a:pt x="2978" y="1918"/>
                    </a:lnTo>
                    <a:lnTo>
                      <a:pt x="2978" y="1918"/>
                    </a:lnTo>
                    <a:lnTo>
                      <a:pt x="2984" y="1918"/>
                    </a:lnTo>
                    <a:lnTo>
                      <a:pt x="2984" y="1912"/>
                    </a:lnTo>
                    <a:lnTo>
                      <a:pt x="2984" y="1912"/>
                    </a:lnTo>
                    <a:lnTo>
                      <a:pt x="2984" y="1912"/>
                    </a:lnTo>
                    <a:lnTo>
                      <a:pt x="2984" y="1912"/>
                    </a:lnTo>
                    <a:lnTo>
                      <a:pt x="2984" y="1912"/>
                    </a:lnTo>
                    <a:lnTo>
                      <a:pt x="2984" y="1912"/>
                    </a:lnTo>
                    <a:lnTo>
                      <a:pt x="2978" y="1906"/>
                    </a:lnTo>
                    <a:lnTo>
                      <a:pt x="2978" y="1906"/>
                    </a:lnTo>
                    <a:lnTo>
                      <a:pt x="2978" y="1906"/>
                    </a:lnTo>
                    <a:lnTo>
                      <a:pt x="2978" y="1906"/>
                    </a:lnTo>
                    <a:lnTo>
                      <a:pt x="2978" y="1906"/>
                    </a:lnTo>
                    <a:lnTo>
                      <a:pt x="2984" y="1906"/>
                    </a:lnTo>
                    <a:lnTo>
                      <a:pt x="2997" y="1906"/>
                    </a:lnTo>
                    <a:lnTo>
                      <a:pt x="2997" y="1906"/>
                    </a:lnTo>
                    <a:lnTo>
                      <a:pt x="3003" y="1906"/>
                    </a:lnTo>
                    <a:lnTo>
                      <a:pt x="3009" y="1906"/>
                    </a:lnTo>
                    <a:lnTo>
                      <a:pt x="3009" y="1906"/>
                    </a:lnTo>
                    <a:lnTo>
                      <a:pt x="3015" y="1899"/>
                    </a:lnTo>
                    <a:lnTo>
                      <a:pt x="3015" y="1899"/>
                    </a:lnTo>
                    <a:lnTo>
                      <a:pt x="3021" y="1899"/>
                    </a:lnTo>
                    <a:lnTo>
                      <a:pt x="3027" y="1899"/>
                    </a:lnTo>
                    <a:lnTo>
                      <a:pt x="3033" y="1899"/>
                    </a:lnTo>
                    <a:lnTo>
                      <a:pt x="3039" y="1899"/>
                    </a:lnTo>
                    <a:lnTo>
                      <a:pt x="3052" y="1899"/>
                    </a:lnTo>
                    <a:lnTo>
                      <a:pt x="3052" y="1899"/>
                    </a:lnTo>
                    <a:lnTo>
                      <a:pt x="3058" y="1899"/>
                    </a:lnTo>
                    <a:lnTo>
                      <a:pt x="3058" y="1899"/>
                    </a:lnTo>
                    <a:lnTo>
                      <a:pt x="3070" y="1899"/>
                    </a:lnTo>
                    <a:lnTo>
                      <a:pt x="3082" y="1899"/>
                    </a:lnTo>
                    <a:lnTo>
                      <a:pt x="3088" y="1899"/>
                    </a:lnTo>
                    <a:lnTo>
                      <a:pt x="3088" y="1899"/>
                    </a:lnTo>
                    <a:lnTo>
                      <a:pt x="3100" y="1899"/>
                    </a:lnTo>
                    <a:lnTo>
                      <a:pt x="3106" y="1893"/>
                    </a:lnTo>
                    <a:lnTo>
                      <a:pt x="3113" y="1893"/>
                    </a:lnTo>
                    <a:lnTo>
                      <a:pt x="3113" y="1893"/>
                    </a:lnTo>
                    <a:lnTo>
                      <a:pt x="3131" y="1893"/>
                    </a:lnTo>
                    <a:lnTo>
                      <a:pt x="3143" y="1893"/>
                    </a:lnTo>
                    <a:lnTo>
                      <a:pt x="3149" y="1893"/>
                    </a:lnTo>
                    <a:lnTo>
                      <a:pt x="3155" y="1893"/>
                    </a:lnTo>
                    <a:lnTo>
                      <a:pt x="3167" y="1893"/>
                    </a:lnTo>
                    <a:lnTo>
                      <a:pt x="3174" y="1893"/>
                    </a:lnTo>
                    <a:moveTo>
                      <a:pt x="3174" y="1893"/>
                    </a:moveTo>
                    <a:lnTo>
                      <a:pt x="3174" y="1893"/>
                    </a:lnTo>
                    <a:lnTo>
                      <a:pt x="3180" y="1893"/>
                    </a:lnTo>
                    <a:lnTo>
                      <a:pt x="3180" y="1893"/>
                    </a:lnTo>
                    <a:lnTo>
                      <a:pt x="3180" y="1893"/>
                    </a:lnTo>
                    <a:lnTo>
                      <a:pt x="3180" y="1899"/>
                    </a:lnTo>
                    <a:lnTo>
                      <a:pt x="3180" y="1899"/>
                    </a:lnTo>
                    <a:lnTo>
                      <a:pt x="3180" y="1899"/>
                    </a:lnTo>
                    <a:lnTo>
                      <a:pt x="3180" y="1899"/>
                    </a:lnTo>
                    <a:lnTo>
                      <a:pt x="3180" y="1899"/>
                    </a:lnTo>
                    <a:lnTo>
                      <a:pt x="3186" y="1899"/>
                    </a:lnTo>
                    <a:lnTo>
                      <a:pt x="3186" y="1899"/>
                    </a:lnTo>
                    <a:lnTo>
                      <a:pt x="3186" y="1912"/>
                    </a:lnTo>
                    <a:lnTo>
                      <a:pt x="3186" y="1918"/>
                    </a:lnTo>
                    <a:lnTo>
                      <a:pt x="3186" y="1918"/>
                    </a:lnTo>
                    <a:lnTo>
                      <a:pt x="3186" y="1930"/>
                    </a:lnTo>
                    <a:lnTo>
                      <a:pt x="3186" y="1936"/>
                    </a:lnTo>
                    <a:lnTo>
                      <a:pt x="3186" y="1936"/>
                    </a:lnTo>
                    <a:lnTo>
                      <a:pt x="3186" y="1954"/>
                    </a:lnTo>
                    <a:lnTo>
                      <a:pt x="3186" y="1961"/>
                    </a:lnTo>
                    <a:lnTo>
                      <a:pt x="3186" y="1967"/>
                    </a:lnTo>
                    <a:lnTo>
                      <a:pt x="3186" y="1973"/>
                    </a:lnTo>
                    <a:lnTo>
                      <a:pt x="3186" y="1979"/>
                    </a:lnTo>
                    <a:lnTo>
                      <a:pt x="3186" y="1979"/>
                    </a:lnTo>
                    <a:lnTo>
                      <a:pt x="3186" y="1985"/>
                    </a:lnTo>
                    <a:lnTo>
                      <a:pt x="3186" y="1985"/>
                    </a:lnTo>
                    <a:lnTo>
                      <a:pt x="3186" y="1991"/>
                    </a:lnTo>
                    <a:lnTo>
                      <a:pt x="3186" y="2003"/>
                    </a:lnTo>
                    <a:lnTo>
                      <a:pt x="3186" y="2015"/>
                    </a:lnTo>
                    <a:lnTo>
                      <a:pt x="3186" y="2022"/>
                    </a:lnTo>
                    <a:lnTo>
                      <a:pt x="3186" y="2028"/>
                    </a:lnTo>
                    <a:lnTo>
                      <a:pt x="3186" y="2028"/>
                    </a:lnTo>
                    <a:lnTo>
                      <a:pt x="3186" y="2034"/>
                    </a:lnTo>
                    <a:lnTo>
                      <a:pt x="3180" y="2040"/>
                    </a:lnTo>
                    <a:lnTo>
                      <a:pt x="3180" y="2040"/>
                    </a:lnTo>
                    <a:lnTo>
                      <a:pt x="3180" y="2040"/>
                    </a:lnTo>
                    <a:lnTo>
                      <a:pt x="3180" y="2052"/>
                    </a:lnTo>
                    <a:lnTo>
                      <a:pt x="3180" y="2052"/>
                    </a:lnTo>
                    <a:lnTo>
                      <a:pt x="3180" y="2052"/>
                    </a:lnTo>
                    <a:lnTo>
                      <a:pt x="3180" y="2064"/>
                    </a:lnTo>
                    <a:lnTo>
                      <a:pt x="3180" y="2083"/>
                    </a:lnTo>
                    <a:lnTo>
                      <a:pt x="3180" y="2095"/>
                    </a:lnTo>
                    <a:lnTo>
                      <a:pt x="3180" y="2101"/>
                    </a:lnTo>
                    <a:lnTo>
                      <a:pt x="3180" y="2101"/>
                    </a:lnTo>
                    <a:lnTo>
                      <a:pt x="3180" y="2113"/>
                    </a:lnTo>
                    <a:lnTo>
                      <a:pt x="3180" y="2125"/>
                    </a:lnTo>
                    <a:lnTo>
                      <a:pt x="3180" y="2138"/>
                    </a:lnTo>
                    <a:lnTo>
                      <a:pt x="3180" y="2150"/>
                    </a:lnTo>
                    <a:lnTo>
                      <a:pt x="3180" y="2156"/>
                    </a:lnTo>
                    <a:lnTo>
                      <a:pt x="3180" y="2168"/>
                    </a:lnTo>
                    <a:lnTo>
                      <a:pt x="3180" y="2180"/>
                    </a:lnTo>
                    <a:lnTo>
                      <a:pt x="3180" y="2186"/>
                    </a:lnTo>
                    <a:lnTo>
                      <a:pt x="3180" y="2193"/>
                    </a:lnTo>
                    <a:lnTo>
                      <a:pt x="3180" y="2211"/>
                    </a:lnTo>
                    <a:lnTo>
                      <a:pt x="3180" y="2217"/>
                    </a:lnTo>
                    <a:lnTo>
                      <a:pt x="3180" y="2235"/>
                    </a:lnTo>
                    <a:lnTo>
                      <a:pt x="3180" y="2248"/>
                    </a:lnTo>
                    <a:lnTo>
                      <a:pt x="3180" y="2254"/>
                    </a:lnTo>
                    <a:lnTo>
                      <a:pt x="3180" y="2254"/>
                    </a:lnTo>
                    <a:lnTo>
                      <a:pt x="3180" y="2254"/>
                    </a:lnTo>
                    <a:lnTo>
                      <a:pt x="3180" y="2260"/>
                    </a:lnTo>
                    <a:lnTo>
                      <a:pt x="3180" y="2272"/>
                    </a:lnTo>
                    <a:lnTo>
                      <a:pt x="3180" y="2272"/>
                    </a:lnTo>
                    <a:lnTo>
                      <a:pt x="3180" y="2284"/>
                    </a:lnTo>
                    <a:lnTo>
                      <a:pt x="3186" y="2296"/>
                    </a:lnTo>
                    <a:lnTo>
                      <a:pt x="3186" y="2296"/>
                    </a:lnTo>
                    <a:lnTo>
                      <a:pt x="3186" y="2303"/>
                    </a:lnTo>
                    <a:lnTo>
                      <a:pt x="3186" y="2303"/>
                    </a:lnTo>
                    <a:lnTo>
                      <a:pt x="3186" y="2315"/>
                    </a:lnTo>
                    <a:lnTo>
                      <a:pt x="3186" y="2327"/>
                    </a:lnTo>
                    <a:lnTo>
                      <a:pt x="3186" y="2327"/>
                    </a:lnTo>
                    <a:lnTo>
                      <a:pt x="3186" y="2327"/>
                    </a:lnTo>
                    <a:lnTo>
                      <a:pt x="3192" y="2339"/>
                    </a:lnTo>
                    <a:lnTo>
                      <a:pt x="3192" y="2351"/>
                    </a:lnTo>
                    <a:lnTo>
                      <a:pt x="3192" y="2370"/>
                    </a:lnTo>
                    <a:lnTo>
                      <a:pt x="3192" y="2370"/>
                    </a:lnTo>
                    <a:lnTo>
                      <a:pt x="3198" y="2382"/>
                    </a:lnTo>
                    <a:lnTo>
                      <a:pt x="3198" y="2388"/>
                    </a:lnTo>
                    <a:lnTo>
                      <a:pt x="3198" y="2394"/>
                    </a:lnTo>
                    <a:lnTo>
                      <a:pt x="3198" y="2394"/>
                    </a:lnTo>
                    <a:lnTo>
                      <a:pt x="3198" y="2406"/>
                    </a:lnTo>
                    <a:lnTo>
                      <a:pt x="3198" y="2406"/>
                    </a:lnTo>
                    <a:lnTo>
                      <a:pt x="3198" y="2406"/>
                    </a:lnTo>
                    <a:lnTo>
                      <a:pt x="3198" y="2425"/>
                    </a:lnTo>
                    <a:lnTo>
                      <a:pt x="3198" y="2425"/>
                    </a:lnTo>
                    <a:lnTo>
                      <a:pt x="3198" y="2431"/>
                    </a:lnTo>
                    <a:lnTo>
                      <a:pt x="3198" y="2431"/>
                    </a:lnTo>
                    <a:lnTo>
                      <a:pt x="3198" y="2425"/>
                    </a:lnTo>
                    <a:lnTo>
                      <a:pt x="3198" y="2425"/>
                    </a:lnTo>
                    <a:lnTo>
                      <a:pt x="3198" y="2431"/>
                    </a:lnTo>
                    <a:lnTo>
                      <a:pt x="3198" y="2431"/>
                    </a:lnTo>
                    <a:lnTo>
                      <a:pt x="3192" y="2431"/>
                    </a:lnTo>
                    <a:lnTo>
                      <a:pt x="3192" y="2431"/>
                    </a:lnTo>
                    <a:lnTo>
                      <a:pt x="3192" y="2431"/>
                    </a:lnTo>
                    <a:lnTo>
                      <a:pt x="3192" y="2431"/>
                    </a:lnTo>
                    <a:lnTo>
                      <a:pt x="3192" y="2431"/>
                    </a:lnTo>
                    <a:lnTo>
                      <a:pt x="3186" y="2431"/>
                    </a:lnTo>
                    <a:lnTo>
                      <a:pt x="3186" y="2431"/>
                    </a:lnTo>
                    <a:lnTo>
                      <a:pt x="3180" y="2431"/>
                    </a:lnTo>
                    <a:lnTo>
                      <a:pt x="3180" y="2431"/>
                    </a:lnTo>
                    <a:lnTo>
                      <a:pt x="3180" y="2431"/>
                    </a:lnTo>
                    <a:lnTo>
                      <a:pt x="3180" y="2431"/>
                    </a:lnTo>
                    <a:lnTo>
                      <a:pt x="3174" y="2431"/>
                    </a:lnTo>
                    <a:lnTo>
                      <a:pt x="3174" y="2431"/>
                    </a:lnTo>
                    <a:lnTo>
                      <a:pt x="3167" y="2431"/>
                    </a:lnTo>
                    <a:lnTo>
                      <a:pt x="3167" y="2431"/>
                    </a:lnTo>
                    <a:lnTo>
                      <a:pt x="3167" y="2431"/>
                    </a:lnTo>
                    <a:lnTo>
                      <a:pt x="3167" y="2431"/>
                    </a:lnTo>
                    <a:lnTo>
                      <a:pt x="3161" y="2431"/>
                    </a:lnTo>
                    <a:lnTo>
                      <a:pt x="3155" y="2425"/>
                    </a:lnTo>
                    <a:lnTo>
                      <a:pt x="3155" y="2425"/>
                    </a:lnTo>
                    <a:lnTo>
                      <a:pt x="3155" y="2425"/>
                    </a:lnTo>
                    <a:lnTo>
                      <a:pt x="3155" y="2425"/>
                    </a:lnTo>
                    <a:lnTo>
                      <a:pt x="3155" y="2425"/>
                    </a:lnTo>
                    <a:lnTo>
                      <a:pt x="3155" y="2431"/>
                    </a:lnTo>
                    <a:lnTo>
                      <a:pt x="3155" y="2425"/>
                    </a:lnTo>
                    <a:lnTo>
                      <a:pt x="3149" y="2425"/>
                    </a:lnTo>
                    <a:lnTo>
                      <a:pt x="3149" y="2425"/>
                    </a:lnTo>
                    <a:lnTo>
                      <a:pt x="3149" y="2425"/>
                    </a:lnTo>
                    <a:lnTo>
                      <a:pt x="3143" y="2425"/>
                    </a:lnTo>
                    <a:lnTo>
                      <a:pt x="3137" y="2431"/>
                    </a:lnTo>
                    <a:lnTo>
                      <a:pt x="3131" y="2431"/>
                    </a:lnTo>
                    <a:lnTo>
                      <a:pt x="3125" y="2437"/>
                    </a:lnTo>
                    <a:lnTo>
                      <a:pt x="3119" y="2437"/>
                    </a:lnTo>
                    <a:lnTo>
                      <a:pt x="3113" y="2437"/>
                    </a:lnTo>
                    <a:lnTo>
                      <a:pt x="3113" y="2443"/>
                    </a:lnTo>
                    <a:lnTo>
                      <a:pt x="3113" y="2443"/>
                    </a:lnTo>
                    <a:lnTo>
                      <a:pt x="3113" y="2437"/>
                    </a:lnTo>
                    <a:lnTo>
                      <a:pt x="3113" y="2437"/>
                    </a:lnTo>
                    <a:lnTo>
                      <a:pt x="3113" y="2437"/>
                    </a:lnTo>
                    <a:lnTo>
                      <a:pt x="3113" y="2437"/>
                    </a:lnTo>
                    <a:lnTo>
                      <a:pt x="3113" y="2431"/>
                    </a:lnTo>
                    <a:lnTo>
                      <a:pt x="3106" y="2431"/>
                    </a:lnTo>
                    <a:lnTo>
                      <a:pt x="3106" y="2431"/>
                    </a:lnTo>
                    <a:lnTo>
                      <a:pt x="3106" y="2431"/>
                    </a:lnTo>
                    <a:lnTo>
                      <a:pt x="3106" y="2431"/>
                    </a:lnTo>
                    <a:lnTo>
                      <a:pt x="3106" y="2437"/>
                    </a:lnTo>
                    <a:lnTo>
                      <a:pt x="3106" y="2437"/>
                    </a:lnTo>
                    <a:lnTo>
                      <a:pt x="3106" y="2437"/>
                    </a:lnTo>
                    <a:lnTo>
                      <a:pt x="3106" y="2437"/>
                    </a:lnTo>
                    <a:lnTo>
                      <a:pt x="3106" y="2437"/>
                    </a:lnTo>
                    <a:lnTo>
                      <a:pt x="3106" y="2437"/>
                    </a:lnTo>
                    <a:lnTo>
                      <a:pt x="3106" y="2443"/>
                    </a:lnTo>
                    <a:lnTo>
                      <a:pt x="3106" y="2443"/>
                    </a:lnTo>
                    <a:lnTo>
                      <a:pt x="3106" y="2443"/>
                    </a:lnTo>
                    <a:lnTo>
                      <a:pt x="3106" y="2443"/>
                    </a:lnTo>
                    <a:lnTo>
                      <a:pt x="3100" y="2443"/>
                    </a:lnTo>
                    <a:lnTo>
                      <a:pt x="3100" y="2449"/>
                    </a:lnTo>
                    <a:lnTo>
                      <a:pt x="3100" y="2449"/>
                    </a:lnTo>
                    <a:lnTo>
                      <a:pt x="3100" y="2449"/>
                    </a:lnTo>
                    <a:lnTo>
                      <a:pt x="3094" y="2455"/>
                    </a:lnTo>
                    <a:lnTo>
                      <a:pt x="3094" y="2455"/>
                    </a:lnTo>
                    <a:lnTo>
                      <a:pt x="3094" y="2455"/>
                    </a:lnTo>
                    <a:lnTo>
                      <a:pt x="3094" y="2455"/>
                    </a:lnTo>
                    <a:lnTo>
                      <a:pt x="3094" y="2455"/>
                    </a:lnTo>
                    <a:lnTo>
                      <a:pt x="3094" y="2455"/>
                    </a:lnTo>
                    <a:lnTo>
                      <a:pt x="3094" y="2455"/>
                    </a:lnTo>
                    <a:lnTo>
                      <a:pt x="3088" y="2455"/>
                    </a:lnTo>
                    <a:lnTo>
                      <a:pt x="3088" y="2455"/>
                    </a:lnTo>
                    <a:lnTo>
                      <a:pt x="3088" y="2455"/>
                    </a:lnTo>
                    <a:lnTo>
                      <a:pt x="3088" y="2455"/>
                    </a:lnTo>
                    <a:lnTo>
                      <a:pt x="3088" y="2455"/>
                    </a:lnTo>
                    <a:lnTo>
                      <a:pt x="3088" y="2455"/>
                    </a:lnTo>
                    <a:lnTo>
                      <a:pt x="3088" y="2455"/>
                    </a:lnTo>
                    <a:lnTo>
                      <a:pt x="3088" y="2455"/>
                    </a:lnTo>
                    <a:lnTo>
                      <a:pt x="3088" y="2455"/>
                    </a:lnTo>
                    <a:lnTo>
                      <a:pt x="3082" y="2455"/>
                    </a:lnTo>
                    <a:lnTo>
                      <a:pt x="3082" y="2455"/>
                    </a:lnTo>
                    <a:lnTo>
                      <a:pt x="3082" y="2455"/>
                    </a:lnTo>
                    <a:lnTo>
                      <a:pt x="3082" y="2455"/>
                    </a:lnTo>
                    <a:lnTo>
                      <a:pt x="3082" y="2455"/>
                    </a:lnTo>
                    <a:lnTo>
                      <a:pt x="3082" y="2455"/>
                    </a:lnTo>
                    <a:lnTo>
                      <a:pt x="3082" y="2455"/>
                    </a:lnTo>
                    <a:lnTo>
                      <a:pt x="3082" y="2449"/>
                    </a:lnTo>
                    <a:lnTo>
                      <a:pt x="3082" y="2449"/>
                    </a:lnTo>
                    <a:lnTo>
                      <a:pt x="3082" y="2449"/>
                    </a:lnTo>
                    <a:lnTo>
                      <a:pt x="3082" y="2449"/>
                    </a:lnTo>
                    <a:lnTo>
                      <a:pt x="3082" y="2449"/>
                    </a:lnTo>
                    <a:lnTo>
                      <a:pt x="3076" y="2449"/>
                    </a:lnTo>
                    <a:lnTo>
                      <a:pt x="3076" y="2449"/>
                    </a:lnTo>
                    <a:lnTo>
                      <a:pt x="3076" y="2443"/>
                    </a:lnTo>
                    <a:lnTo>
                      <a:pt x="3076" y="2443"/>
                    </a:lnTo>
                    <a:lnTo>
                      <a:pt x="3076" y="2443"/>
                    </a:lnTo>
                    <a:lnTo>
                      <a:pt x="3076" y="2443"/>
                    </a:lnTo>
                    <a:lnTo>
                      <a:pt x="3076" y="2443"/>
                    </a:lnTo>
                    <a:lnTo>
                      <a:pt x="3076" y="2443"/>
                    </a:lnTo>
                    <a:lnTo>
                      <a:pt x="3076" y="2437"/>
                    </a:lnTo>
                    <a:lnTo>
                      <a:pt x="3076" y="2437"/>
                    </a:lnTo>
                    <a:lnTo>
                      <a:pt x="3076" y="2437"/>
                    </a:lnTo>
                    <a:lnTo>
                      <a:pt x="3076" y="2437"/>
                    </a:lnTo>
                    <a:lnTo>
                      <a:pt x="3076" y="2437"/>
                    </a:lnTo>
                    <a:lnTo>
                      <a:pt x="3076" y="2437"/>
                    </a:lnTo>
                    <a:lnTo>
                      <a:pt x="3076" y="2437"/>
                    </a:lnTo>
                    <a:lnTo>
                      <a:pt x="3076" y="2431"/>
                    </a:lnTo>
                    <a:lnTo>
                      <a:pt x="3076" y="2431"/>
                    </a:lnTo>
                    <a:lnTo>
                      <a:pt x="3070" y="2431"/>
                    </a:lnTo>
                    <a:lnTo>
                      <a:pt x="3070" y="2431"/>
                    </a:lnTo>
                    <a:lnTo>
                      <a:pt x="3070" y="2431"/>
                    </a:lnTo>
                    <a:lnTo>
                      <a:pt x="3070" y="2425"/>
                    </a:lnTo>
                    <a:lnTo>
                      <a:pt x="3070" y="2425"/>
                    </a:lnTo>
                    <a:lnTo>
                      <a:pt x="3070" y="2425"/>
                    </a:lnTo>
                    <a:lnTo>
                      <a:pt x="3070" y="2425"/>
                    </a:lnTo>
                    <a:lnTo>
                      <a:pt x="3070" y="2425"/>
                    </a:lnTo>
                    <a:lnTo>
                      <a:pt x="3070" y="2419"/>
                    </a:lnTo>
                    <a:lnTo>
                      <a:pt x="3064" y="2419"/>
                    </a:lnTo>
                    <a:lnTo>
                      <a:pt x="3064" y="2419"/>
                    </a:lnTo>
                    <a:lnTo>
                      <a:pt x="3064" y="2419"/>
                    </a:lnTo>
                    <a:lnTo>
                      <a:pt x="3064" y="2419"/>
                    </a:lnTo>
                    <a:lnTo>
                      <a:pt x="3064" y="2419"/>
                    </a:lnTo>
                    <a:lnTo>
                      <a:pt x="3064" y="2419"/>
                    </a:lnTo>
                    <a:lnTo>
                      <a:pt x="3064" y="2419"/>
                    </a:lnTo>
                    <a:lnTo>
                      <a:pt x="3064" y="2419"/>
                    </a:lnTo>
                    <a:lnTo>
                      <a:pt x="3064" y="2412"/>
                    </a:lnTo>
                    <a:lnTo>
                      <a:pt x="3058" y="2412"/>
                    </a:lnTo>
                    <a:lnTo>
                      <a:pt x="3058" y="2412"/>
                    </a:lnTo>
                    <a:lnTo>
                      <a:pt x="3058" y="2412"/>
                    </a:lnTo>
                    <a:lnTo>
                      <a:pt x="3058" y="2412"/>
                    </a:lnTo>
                    <a:lnTo>
                      <a:pt x="3058" y="2412"/>
                    </a:lnTo>
                    <a:lnTo>
                      <a:pt x="3058" y="2412"/>
                    </a:lnTo>
                    <a:lnTo>
                      <a:pt x="3058" y="2412"/>
                    </a:lnTo>
                    <a:lnTo>
                      <a:pt x="3058" y="2412"/>
                    </a:lnTo>
                    <a:lnTo>
                      <a:pt x="3058" y="2412"/>
                    </a:lnTo>
                    <a:lnTo>
                      <a:pt x="3058" y="2412"/>
                    </a:lnTo>
                    <a:lnTo>
                      <a:pt x="3058" y="2406"/>
                    </a:lnTo>
                    <a:lnTo>
                      <a:pt x="3058" y="2406"/>
                    </a:lnTo>
                    <a:lnTo>
                      <a:pt x="3058" y="2406"/>
                    </a:lnTo>
                    <a:lnTo>
                      <a:pt x="3058" y="2406"/>
                    </a:lnTo>
                    <a:lnTo>
                      <a:pt x="3058" y="2406"/>
                    </a:lnTo>
                    <a:lnTo>
                      <a:pt x="3058" y="2406"/>
                    </a:lnTo>
                    <a:lnTo>
                      <a:pt x="3058" y="2400"/>
                    </a:lnTo>
                    <a:lnTo>
                      <a:pt x="3058" y="2400"/>
                    </a:lnTo>
                    <a:lnTo>
                      <a:pt x="3052" y="2400"/>
                    </a:lnTo>
                    <a:lnTo>
                      <a:pt x="3052" y="2400"/>
                    </a:lnTo>
                    <a:lnTo>
                      <a:pt x="3058" y="2400"/>
                    </a:lnTo>
                    <a:lnTo>
                      <a:pt x="3058" y="2400"/>
                    </a:lnTo>
                    <a:lnTo>
                      <a:pt x="3052" y="2400"/>
                    </a:lnTo>
                    <a:lnTo>
                      <a:pt x="3052" y="2400"/>
                    </a:lnTo>
                    <a:lnTo>
                      <a:pt x="3052" y="2400"/>
                    </a:lnTo>
                    <a:lnTo>
                      <a:pt x="3058" y="2400"/>
                    </a:lnTo>
                    <a:lnTo>
                      <a:pt x="3052" y="2400"/>
                    </a:lnTo>
                    <a:lnTo>
                      <a:pt x="3052" y="2394"/>
                    </a:lnTo>
                    <a:lnTo>
                      <a:pt x="3058" y="2394"/>
                    </a:lnTo>
                    <a:lnTo>
                      <a:pt x="3058" y="2394"/>
                    </a:lnTo>
                    <a:lnTo>
                      <a:pt x="3052" y="2394"/>
                    </a:lnTo>
                    <a:lnTo>
                      <a:pt x="3052" y="2394"/>
                    </a:lnTo>
                    <a:lnTo>
                      <a:pt x="3058" y="2394"/>
                    </a:lnTo>
                    <a:lnTo>
                      <a:pt x="3058" y="2394"/>
                    </a:lnTo>
                    <a:lnTo>
                      <a:pt x="3058" y="2394"/>
                    </a:lnTo>
                    <a:lnTo>
                      <a:pt x="3058" y="2394"/>
                    </a:lnTo>
                    <a:lnTo>
                      <a:pt x="3058" y="2394"/>
                    </a:lnTo>
                    <a:lnTo>
                      <a:pt x="3058" y="2388"/>
                    </a:lnTo>
                    <a:lnTo>
                      <a:pt x="3058" y="2388"/>
                    </a:lnTo>
                    <a:lnTo>
                      <a:pt x="3058" y="2388"/>
                    </a:lnTo>
                    <a:lnTo>
                      <a:pt x="3058" y="2388"/>
                    </a:lnTo>
                    <a:lnTo>
                      <a:pt x="3058" y="2388"/>
                    </a:lnTo>
                    <a:lnTo>
                      <a:pt x="3058" y="2388"/>
                    </a:lnTo>
                    <a:lnTo>
                      <a:pt x="3058" y="2388"/>
                    </a:lnTo>
                    <a:lnTo>
                      <a:pt x="3058" y="2388"/>
                    </a:lnTo>
                    <a:lnTo>
                      <a:pt x="3058" y="2388"/>
                    </a:lnTo>
                    <a:lnTo>
                      <a:pt x="3058" y="2388"/>
                    </a:lnTo>
                    <a:lnTo>
                      <a:pt x="3058" y="2382"/>
                    </a:lnTo>
                    <a:lnTo>
                      <a:pt x="3058" y="2382"/>
                    </a:lnTo>
                    <a:lnTo>
                      <a:pt x="3058" y="2382"/>
                    </a:lnTo>
                    <a:lnTo>
                      <a:pt x="3058" y="2382"/>
                    </a:lnTo>
                    <a:lnTo>
                      <a:pt x="3058" y="2382"/>
                    </a:lnTo>
                    <a:lnTo>
                      <a:pt x="3058" y="2382"/>
                    </a:lnTo>
                    <a:lnTo>
                      <a:pt x="3058" y="2382"/>
                    </a:lnTo>
                    <a:lnTo>
                      <a:pt x="3058" y="2382"/>
                    </a:lnTo>
                    <a:lnTo>
                      <a:pt x="3058" y="2382"/>
                    </a:lnTo>
                    <a:lnTo>
                      <a:pt x="3058" y="2376"/>
                    </a:lnTo>
                    <a:lnTo>
                      <a:pt x="3058" y="2376"/>
                    </a:lnTo>
                    <a:lnTo>
                      <a:pt x="3058" y="2376"/>
                    </a:lnTo>
                    <a:lnTo>
                      <a:pt x="3058" y="2376"/>
                    </a:lnTo>
                    <a:lnTo>
                      <a:pt x="3058" y="2376"/>
                    </a:lnTo>
                    <a:lnTo>
                      <a:pt x="3058" y="2376"/>
                    </a:lnTo>
                    <a:lnTo>
                      <a:pt x="3058" y="2376"/>
                    </a:lnTo>
                    <a:lnTo>
                      <a:pt x="3064" y="2376"/>
                    </a:lnTo>
                    <a:lnTo>
                      <a:pt x="3064" y="2376"/>
                    </a:lnTo>
                    <a:lnTo>
                      <a:pt x="3058" y="2376"/>
                    </a:lnTo>
                    <a:lnTo>
                      <a:pt x="3064" y="2376"/>
                    </a:lnTo>
                    <a:lnTo>
                      <a:pt x="3064" y="2370"/>
                    </a:lnTo>
                    <a:lnTo>
                      <a:pt x="3064" y="2370"/>
                    </a:lnTo>
                    <a:lnTo>
                      <a:pt x="3064" y="2370"/>
                    </a:lnTo>
                    <a:lnTo>
                      <a:pt x="3064" y="2370"/>
                    </a:lnTo>
                    <a:lnTo>
                      <a:pt x="3064" y="2370"/>
                    </a:lnTo>
                    <a:lnTo>
                      <a:pt x="3064" y="2370"/>
                    </a:lnTo>
                    <a:lnTo>
                      <a:pt x="3064" y="2364"/>
                    </a:lnTo>
                    <a:lnTo>
                      <a:pt x="3064" y="2364"/>
                    </a:lnTo>
                    <a:lnTo>
                      <a:pt x="3064" y="2364"/>
                    </a:lnTo>
                    <a:lnTo>
                      <a:pt x="3064" y="2364"/>
                    </a:lnTo>
                    <a:lnTo>
                      <a:pt x="3064" y="2364"/>
                    </a:lnTo>
                    <a:lnTo>
                      <a:pt x="3064" y="2364"/>
                    </a:lnTo>
                    <a:lnTo>
                      <a:pt x="3064" y="2364"/>
                    </a:lnTo>
                    <a:lnTo>
                      <a:pt x="3064" y="2364"/>
                    </a:lnTo>
                    <a:lnTo>
                      <a:pt x="3064" y="2364"/>
                    </a:lnTo>
                    <a:lnTo>
                      <a:pt x="3064" y="2364"/>
                    </a:lnTo>
                    <a:lnTo>
                      <a:pt x="3064" y="2364"/>
                    </a:lnTo>
                    <a:lnTo>
                      <a:pt x="3052" y="2364"/>
                    </a:lnTo>
                    <a:lnTo>
                      <a:pt x="3052" y="2364"/>
                    </a:lnTo>
                    <a:lnTo>
                      <a:pt x="3045" y="2364"/>
                    </a:lnTo>
                    <a:lnTo>
                      <a:pt x="3045" y="2364"/>
                    </a:lnTo>
                    <a:lnTo>
                      <a:pt x="3039" y="2364"/>
                    </a:lnTo>
                    <a:lnTo>
                      <a:pt x="3033" y="2364"/>
                    </a:lnTo>
                    <a:lnTo>
                      <a:pt x="3033" y="2364"/>
                    </a:lnTo>
                    <a:lnTo>
                      <a:pt x="3033" y="2364"/>
                    </a:lnTo>
                    <a:lnTo>
                      <a:pt x="3021" y="2364"/>
                    </a:lnTo>
                    <a:lnTo>
                      <a:pt x="3021" y="2364"/>
                    </a:lnTo>
                    <a:lnTo>
                      <a:pt x="3021" y="2364"/>
                    </a:lnTo>
                    <a:lnTo>
                      <a:pt x="3009" y="2364"/>
                    </a:lnTo>
                    <a:lnTo>
                      <a:pt x="3003" y="2364"/>
                    </a:lnTo>
                    <a:lnTo>
                      <a:pt x="3003" y="2364"/>
                    </a:lnTo>
                    <a:lnTo>
                      <a:pt x="2997" y="2370"/>
                    </a:lnTo>
                    <a:lnTo>
                      <a:pt x="2997" y="2370"/>
                    </a:lnTo>
                    <a:lnTo>
                      <a:pt x="2990" y="2370"/>
                    </a:lnTo>
                    <a:lnTo>
                      <a:pt x="2990" y="2370"/>
                    </a:lnTo>
                    <a:lnTo>
                      <a:pt x="2990" y="2370"/>
                    </a:lnTo>
                    <a:lnTo>
                      <a:pt x="2978" y="2370"/>
                    </a:lnTo>
                    <a:lnTo>
                      <a:pt x="2978" y="2370"/>
                    </a:lnTo>
                    <a:lnTo>
                      <a:pt x="2972" y="2370"/>
                    </a:lnTo>
                    <a:lnTo>
                      <a:pt x="2966" y="2370"/>
                    </a:lnTo>
                    <a:lnTo>
                      <a:pt x="2960" y="2370"/>
                    </a:lnTo>
                    <a:lnTo>
                      <a:pt x="2960" y="2370"/>
                    </a:lnTo>
                    <a:lnTo>
                      <a:pt x="2960" y="2370"/>
                    </a:lnTo>
                    <a:lnTo>
                      <a:pt x="2954" y="2370"/>
                    </a:lnTo>
                    <a:lnTo>
                      <a:pt x="2948" y="2370"/>
                    </a:lnTo>
                    <a:lnTo>
                      <a:pt x="2942" y="2370"/>
                    </a:lnTo>
                    <a:lnTo>
                      <a:pt x="2929" y="2370"/>
                    </a:lnTo>
                    <a:lnTo>
                      <a:pt x="2929" y="2370"/>
                    </a:lnTo>
                    <a:lnTo>
                      <a:pt x="2917" y="2370"/>
                    </a:lnTo>
                    <a:lnTo>
                      <a:pt x="2917" y="2370"/>
                    </a:lnTo>
                    <a:lnTo>
                      <a:pt x="2911" y="2370"/>
                    </a:lnTo>
                    <a:lnTo>
                      <a:pt x="2905" y="2370"/>
                    </a:lnTo>
                    <a:lnTo>
                      <a:pt x="2893" y="2370"/>
                    </a:lnTo>
                    <a:lnTo>
                      <a:pt x="2887" y="2376"/>
                    </a:lnTo>
                    <a:lnTo>
                      <a:pt x="2887" y="2376"/>
                    </a:lnTo>
                    <a:lnTo>
                      <a:pt x="2875" y="2376"/>
                    </a:lnTo>
                    <a:lnTo>
                      <a:pt x="2875" y="2376"/>
                    </a:lnTo>
                    <a:lnTo>
                      <a:pt x="2875" y="2370"/>
                    </a:lnTo>
                    <a:lnTo>
                      <a:pt x="2875" y="2370"/>
                    </a:lnTo>
                    <a:lnTo>
                      <a:pt x="2881" y="2370"/>
                    </a:lnTo>
                    <a:lnTo>
                      <a:pt x="2881" y="2370"/>
                    </a:lnTo>
                    <a:lnTo>
                      <a:pt x="2881" y="2370"/>
                    </a:lnTo>
                    <a:lnTo>
                      <a:pt x="2881" y="2370"/>
                    </a:lnTo>
                    <a:lnTo>
                      <a:pt x="2881" y="2370"/>
                    </a:lnTo>
                    <a:lnTo>
                      <a:pt x="2881" y="2364"/>
                    </a:lnTo>
                    <a:lnTo>
                      <a:pt x="2881" y="2364"/>
                    </a:lnTo>
                    <a:lnTo>
                      <a:pt x="2881" y="2364"/>
                    </a:lnTo>
                    <a:lnTo>
                      <a:pt x="2875" y="2364"/>
                    </a:lnTo>
                    <a:lnTo>
                      <a:pt x="2875" y="2357"/>
                    </a:lnTo>
                    <a:lnTo>
                      <a:pt x="2875" y="2357"/>
                    </a:lnTo>
                    <a:lnTo>
                      <a:pt x="2875" y="2357"/>
                    </a:lnTo>
                    <a:lnTo>
                      <a:pt x="2875" y="2357"/>
                    </a:lnTo>
                    <a:lnTo>
                      <a:pt x="2875" y="2351"/>
                    </a:lnTo>
                    <a:lnTo>
                      <a:pt x="2881" y="2351"/>
                    </a:lnTo>
                    <a:lnTo>
                      <a:pt x="2881" y="2351"/>
                    </a:lnTo>
                    <a:lnTo>
                      <a:pt x="2881" y="2351"/>
                    </a:lnTo>
                    <a:lnTo>
                      <a:pt x="2875" y="2351"/>
                    </a:lnTo>
                    <a:lnTo>
                      <a:pt x="2875" y="2345"/>
                    </a:lnTo>
                    <a:lnTo>
                      <a:pt x="2875" y="2345"/>
                    </a:lnTo>
                    <a:lnTo>
                      <a:pt x="2875" y="2345"/>
                    </a:lnTo>
                    <a:lnTo>
                      <a:pt x="2875" y="2345"/>
                    </a:lnTo>
                    <a:lnTo>
                      <a:pt x="2875" y="2345"/>
                    </a:lnTo>
                    <a:lnTo>
                      <a:pt x="2875" y="2339"/>
                    </a:lnTo>
                    <a:lnTo>
                      <a:pt x="2875" y="2339"/>
                    </a:lnTo>
                    <a:lnTo>
                      <a:pt x="2875" y="2339"/>
                    </a:lnTo>
                    <a:lnTo>
                      <a:pt x="2875" y="2345"/>
                    </a:lnTo>
                    <a:lnTo>
                      <a:pt x="2881" y="2345"/>
                    </a:lnTo>
                    <a:lnTo>
                      <a:pt x="2881" y="2339"/>
                    </a:lnTo>
                    <a:lnTo>
                      <a:pt x="2881" y="2339"/>
                    </a:lnTo>
                    <a:lnTo>
                      <a:pt x="2887" y="2339"/>
                    </a:lnTo>
                    <a:lnTo>
                      <a:pt x="2887" y="2339"/>
                    </a:lnTo>
                    <a:lnTo>
                      <a:pt x="2887" y="2339"/>
                    </a:lnTo>
                    <a:lnTo>
                      <a:pt x="2887" y="2333"/>
                    </a:lnTo>
                    <a:lnTo>
                      <a:pt x="2887" y="2333"/>
                    </a:lnTo>
                    <a:lnTo>
                      <a:pt x="2881" y="2333"/>
                    </a:lnTo>
                    <a:lnTo>
                      <a:pt x="2881" y="2333"/>
                    </a:lnTo>
                    <a:lnTo>
                      <a:pt x="2881" y="2333"/>
                    </a:lnTo>
                    <a:lnTo>
                      <a:pt x="2881" y="2333"/>
                    </a:lnTo>
                    <a:lnTo>
                      <a:pt x="2881" y="2327"/>
                    </a:lnTo>
                    <a:lnTo>
                      <a:pt x="2881" y="2327"/>
                    </a:lnTo>
                    <a:lnTo>
                      <a:pt x="2881" y="2327"/>
                    </a:lnTo>
                    <a:lnTo>
                      <a:pt x="2881" y="2327"/>
                    </a:lnTo>
                    <a:lnTo>
                      <a:pt x="2881" y="2327"/>
                    </a:lnTo>
                    <a:lnTo>
                      <a:pt x="2881" y="2327"/>
                    </a:lnTo>
                    <a:lnTo>
                      <a:pt x="2881" y="2327"/>
                    </a:lnTo>
                    <a:lnTo>
                      <a:pt x="2881" y="2327"/>
                    </a:lnTo>
                    <a:lnTo>
                      <a:pt x="2881" y="2321"/>
                    </a:lnTo>
                    <a:lnTo>
                      <a:pt x="2881" y="2321"/>
                    </a:lnTo>
                    <a:lnTo>
                      <a:pt x="2881" y="2321"/>
                    </a:lnTo>
                    <a:lnTo>
                      <a:pt x="2881" y="2327"/>
                    </a:lnTo>
                    <a:lnTo>
                      <a:pt x="2881" y="2327"/>
                    </a:lnTo>
                    <a:lnTo>
                      <a:pt x="2881" y="2327"/>
                    </a:lnTo>
                    <a:lnTo>
                      <a:pt x="2881" y="2327"/>
                    </a:lnTo>
                    <a:lnTo>
                      <a:pt x="2887" y="2333"/>
                    </a:lnTo>
                    <a:lnTo>
                      <a:pt x="2887" y="2333"/>
                    </a:lnTo>
                    <a:lnTo>
                      <a:pt x="2887" y="2333"/>
                    </a:lnTo>
                    <a:lnTo>
                      <a:pt x="2887" y="2327"/>
                    </a:lnTo>
                    <a:lnTo>
                      <a:pt x="2887" y="2327"/>
                    </a:lnTo>
                    <a:lnTo>
                      <a:pt x="2887" y="2327"/>
                    </a:lnTo>
                    <a:lnTo>
                      <a:pt x="2887" y="2327"/>
                    </a:lnTo>
                    <a:lnTo>
                      <a:pt x="2887" y="2327"/>
                    </a:lnTo>
                    <a:lnTo>
                      <a:pt x="2887" y="2321"/>
                    </a:lnTo>
                    <a:lnTo>
                      <a:pt x="2887" y="2321"/>
                    </a:lnTo>
                    <a:lnTo>
                      <a:pt x="2887" y="2321"/>
                    </a:lnTo>
                    <a:lnTo>
                      <a:pt x="2887" y="2321"/>
                    </a:lnTo>
                    <a:lnTo>
                      <a:pt x="2881" y="2321"/>
                    </a:lnTo>
                    <a:lnTo>
                      <a:pt x="2881" y="2315"/>
                    </a:lnTo>
                    <a:lnTo>
                      <a:pt x="2881" y="2315"/>
                    </a:lnTo>
                    <a:lnTo>
                      <a:pt x="2881" y="2315"/>
                    </a:lnTo>
                    <a:lnTo>
                      <a:pt x="2881" y="2315"/>
                    </a:lnTo>
                    <a:lnTo>
                      <a:pt x="2881" y="2315"/>
                    </a:lnTo>
                    <a:lnTo>
                      <a:pt x="2881" y="2309"/>
                    </a:lnTo>
                    <a:lnTo>
                      <a:pt x="2887" y="2309"/>
                    </a:lnTo>
                    <a:lnTo>
                      <a:pt x="2887" y="2309"/>
                    </a:lnTo>
                    <a:lnTo>
                      <a:pt x="2887" y="2309"/>
                    </a:lnTo>
                    <a:lnTo>
                      <a:pt x="2887" y="2309"/>
                    </a:lnTo>
                    <a:lnTo>
                      <a:pt x="2893" y="2309"/>
                    </a:lnTo>
                    <a:lnTo>
                      <a:pt x="2893" y="2309"/>
                    </a:lnTo>
                    <a:lnTo>
                      <a:pt x="2893" y="2309"/>
                    </a:lnTo>
                    <a:lnTo>
                      <a:pt x="2893" y="2309"/>
                    </a:lnTo>
                    <a:lnTo>
                      <a:pt x="2893" y="2303"/>
                    </a:lnTo>
                    <a:lnTo>
                      <a:pt x="2893" y="2303"/>
                    </a:lnTo>
                    <a:lnTo>
                      <a:pt x="2893" y="2303"/>
                    </a:lnTo>
                    <a:lnTo>
                      <a:pt x="2893" y="2303"/>
                    </a:lnTo>
                    <a:lnTo>
                      <a:pt x="2887" y="2303"/>
                    </a:lnTo>
                    <a:lnTo>
                      <a:pt x="2887" y="2303"/>
                    </a:lnTo>
                    <a:lnTo>
                      <a:pt x="2887" y="2303"/>
                    </a:lnTo>
                    <a:lnTo>
                      <a:pt x="2887" y="2303"/>
                    </a:lnTo>
                    <a:lnTo>
                      <a:pt x="2887" y="2303"/>
                    </a:lnTo>
                    <a:lnTo>
                      <a:pt x="2881" y="2303"/>
                    </a:lnTo>
                    <a:lnTo>
                      <a:pt x="2881" y="2303"/>
                    </a:lnTo>
                    <a:lnTo>
                      <a:pt x="2881" y="2303"/>
                    </a:lnTo>
                    <a:lnTo>
                      <a:pt x="2881" y="2296"/>
                    </a:lnTo>
                    <a:lnTo>
                      <a:pt x="2887" y="2296"/>
                    </a:lnTo>
                    <a:lnTo>
                      <a:pt x="2887" y="2296"/>
                    </a:lnTo>
                    <a:lnTo>
                      <a:pt x="2887" y="2296"/>
                    </a:lnTo>
                    <a:lnTo>
                      <a:pt x="2887" y="2303"/>
                    </a:lnTo>
                    <a:lnTo>
                      <a:pt x="2887" y="2303"/>
                    </a:lnTo>
                    <a:lnTo>
                      <a:pt x="2887" y="2303"/>
                    </a:lnTo>
                    <a:lnTo>
                      <a:pt x="2893" y="2303"/>
                    </a:lnTo>
                    <a:lnTo>
                      <a:pt x="2893" y="2303"/>
                    </a:lnTo>
                    <a:lnTo>
                      <a:pt x="2893" y="2303"/>
                    </a:lnTo>
                    <a:lnTo>
                      <a:pt x="2893" y="2303"/>
                    </a:lnTo>
                    <a:lnTo>
                      <a:pt x="2893" y="2296"/>
                    </a:lnTo>
                    <a:lnTo>
                      <a:pt x="2893" y="2296"/>
                    </a:lnTo>
                    <a:lnTo>
                      <a:pt x="2893" y="2296"/>
                    </a:lnTo>
                    <a:lnTo>
                      <a:pt x="2893" y="2290"/>
                    </a:lnTo>
                    <a:lnTo>
                      <a:pt x="2893" y="2290"/>
                    </a:lnTo>
                    <a:lnTo>
                      <a:pt x="2893" y="2290"/>
                    </a:lnTo>
                    <a:lnTo>
                      <a:pt x="2893" y="2290"/>
                    </a:lnTo>
                    <a:lnTo>
                      <a:pt x="2899" y="2284"/>
                    </a:lnTo>
                    <a:lnTo>
                      <a:pt x="2899" y="2284"/>
                    </a:lnTo>
                    <a:lnTo>
                      <a:pt x="2899" y="2284"/>
                    </a:lnTo>
                    <a:lnTo>
                      <a:pt x="2899" y="2284"/>
                    </a:lnTo>
                    <a:lnTo>
                      <a:pt x="2899" y="2284"/>
                    </a:lnTo>
                    <a:lnTo>
                      <a:pt x="2899" y="2284"/>
                    </a:lnTo>
                    <a:lnTo>
                      <a:pt x="2899" y="2284"/>
                    </a:lnTo>
                    <a:lnTo>
                      <a:pt x="2899" y="2284"/>
                    </a:lnTo>
                    <a:lnTo>
                      <a:pt x="2899" y="2278"/>
                    </a:lnTo>
                    <a:lnTo>
                      <a:pt x="2899" y="2272"/>
                    </a:lnTo>
                    <a:lnTo>
                      <a:pt x="2899" y="2272"/>
                    </a:lnTo>
                    <a:lnTo>
                      <a:pt x="2899" y="2272"/>
                    </a:lnTo>
                    <a:lnTo>
                      <a:pt x="2905" y="2272"/>
                    </a:lnTo>
                    <a:lnTo>
                      <a:pt x="2905" y="2272"/>
                    </a:lnTo>
                    <a:lnTo>
                      <a:pt x="2905" y="2272"/>
                    </a:lnTo>
                    <a:lnTo>
                      <a:pt x="2905" y="2278"/>
                    </a:lnTo>
                    <a:lnTo>
                      <a:pt x="2905" y="2278"/>
                    </a:lnTo>
                    <a:lnTo>
                      <a:pt x="2905" y="2278"/>
                    </a:lnTo>
                    <a:lnTo>
                      <a:pt x="2905" y="2278"/>
                    </a:lnTo>
                    <a:lnTo>
                      <a:pt x="2905" y="2278"/>
                    </a:lnTo>
                    <a:lnTo>
                      <a:pt x="2905" y="2278"/>
                    </a:lnTo>
                    <a:lnTo>
                      <a:pt x="2911" y="2278"/>
                    </a:lnTo>
                    <a:lnTo>
                      <a:pt x="2911" y="2272"/>
                    </a:lnTo>
                    <a:lnTo>
                      <a:pt x="2905" y="2272"/>
                    </a:lnTo>
                    <a:lnTo>
                      <a:pt x="2905" y="2272"/>
                    </a:lnTo>
                    <a:lnTo>
                      <a:pt x="2905" y="2272"/>
                    </a:lnTo>
                    <a:lnTo>
                      <a:pt x="2905" y="2272"/>
                    </a:lnTo>
                    <a:lnTo>
                      <a:pt x="2911" y="2272"/>
                    </a:lnTo>
                    <a:lnTo>
                      <a:pt x="2911" y="2266"/>
                    </a:lnTo>
                    <a:lnTo>
                      <a:pt x="2911" y="2266"/>
                    </a:lnTo>
                    <a:lnTo>
                      <a:pt x="2911" y="2266"/>
                    </a:lnTo>
                    <a:lnTo>
                      <a:pt x="2911" y="2266"/>
                    </a:lnTo>
                    <a:lnTo>
                      <a:pt x="2911" y="2266"/>
                    </a:lnTo>
                    <a:lnTo>
                      <a:pt x="2917" y="2266"/>
                    </a:lnTo>
                    <a:lnTo>
                      <a:pt x="2911" y="2266"/>
                    </a:lnTo>
                    <a:lnTo>
                      <a:pt x="2911" y="2260"/>
                    </a:lnTo>
                    <a:lnTo>
                      <a:pt x="2911" y="2260"/>
                    </a:lnTo>
                    <a:lnTo>
                      <a:pt x="2911" y="2260"/>
                    </a:lnTo>
                    <a:lnTo>
                      <a:pt x="2911" y="2260"/>
                    </a:lnTo>
                    <a:lnTo>
                      <a:pt x="2917" y="2260"/>
                    </a:lnTo>
                    <a:lnTo>
                      <a:pt x="2917" y="2260"/>
                    </a:lnTo>
                    <a:lnTo>
                      <a:pt x="2917" y="2260"/>
                    </a:lnTo>
                    <a:lnTo>
                      <a:pt x="2917" y="2260"/>
                    </a:lnTo>
                    <a:lnTo>
                      <a:pt x="2923" y="2260"/>
                    </a:lnTo>
                    <a:lnTo>
                      <a:pt x="2923" y="2254"/>
                    </a:lnTo>
                    <a:lnTo>
                      <a:pt x="2923" y="2254"/>
                    </a:lnTo>
                    <a:lnTo>
                      <a:pt x="2923" y="2254"/>
                    </a:lnTo>
                    <a:lnTo>
                      <a:pt x="2923" y="2254"/>
                    </a:lnTo>
                    <a:lnTo>
                      <a:pt x="2923" y="2254"/>
                    </a:lnTo>
                    <a:lnTo>
                      <a:pt x="2923" y="2254"/>
                    </a:lnTo>
                    <a:lnTo>
                      <a:pt x="2923" y="2254"/>
                    </a:lnTo>
                    <a:lnTo>
                      <a:pt x="2917" y="2254"/>
                    </a:lnTo>
                    <a:lnTo>
                      <a:pt x="2917" y="2248"/>
                    </a:lnTo>
                    <a:lnTo>
                      <a:pt x="2917" y="2248"/>
                    </a:lnTo>
                    <a:lnTo>
                      <a:pt x="2917" y="2248"/>
                    </a:lnTo>
                    <a:lnTo>
                      <a:pt x="2917" y="2248"/>
                    </a:lnTo>
                    <a:lnTo>
                      <a:pt x="2917" y="2248"/>
                    </a:lnTo>
                    <a:lnTo>
                      <a:pt x="2917" y="2248"/>
                    </a:lnTo>
                    <a:lnTo>
                      <a:pt x="2917" y="2248"/>
                    </a:lnTo>
                    <a:lnTo>
                      <a:pt x="2917" y="2248"/>
                    </a:lnTo>
                    <a:lnTo>
                      <a:pt x="2917" y="2248"/>
                    </a:lnTo>
                    <a:lnTo>
                      <a:pt x="2917" y="2248"/>
                    </a:lnTo>
                    <a:lnTo>
                      <a:pt x="2917" y="2248"/>
                    </a:lnTo>
                    <a:lnTo>
                      <a:pt x="2923" y="2248"/>
                    </a:lnTo>
                    <a:lnTo>
                      <a:pt x="2923" y="2248"/>
                    </a:lnTo>
                    <a:lnTo>
                      <a:pt x="2923" y="2248"/>
                    </a:lnTo>
                    <a:lnTo>
                      <a:pt x="2923" y="2248"/>
                    </a:lnTo>
                    <a:lnTo>
                      <a:pt x="2929" y="2241"/>
                    </a:lnTo>
                    <a:lnTo>
                      <a:pt x="2929" y="2241"/>
                    </a:lnTo>
                    <a:lnTo>
                      <a:pt x="2929" y="2241"/>
                    </a:lnTo>
                    <a:lnTo>
                      <a:pt x="2929" y="2241"/>
                    </a:lnTo>
                    <a:lnTo>
                      <a:pt x="2929" y="2241"/>
                    </a:lnTo>
                    <a:lnTo>
                      <a:pt x="2929" y="2241"/>
                    </a:lnTo>
                    <a:lnTo>
                      <a:pt x="2929" y="2235"/>
                    </a:lnTo>
                    <a:lnTo>
                      <a:pt x="2929" y="2235"/>
                    </a:lnTo>
                    <a:lnTo>
                      <a:pt x="2929" y="2235"/>
                    </a:lnTo>
                    <a:lnTo>
                      <a:pt x="2929" y="2235"/>
                    </a:lnTo>
                    <a:lnTo>
                      <a:pt x="2929" y="2235"/>
                    </a:lnTo>
                    <a:lnTo>
                      <a:pt x="2923" y="2235"/>
                    </a:lnTo>
                    <a:lnTo>
                      <a:pt x="2923" y="2235"/>
                    </a:lnTo>
                    <a:lnTo>
                      <a:pt x="2923" y="2235"/>
                    </a:lnTo>
                    <a:lnTo>
                      <a:pt x="2923" y="2235"/>
                    </a:lnTo>
                    <a:lnTo>
                      <a:pt x="2923" y="2235"/>
                    </a:lnTo>
                    <a:lnTo>
                      <a:pt x="2923" y="2241"/>
                    </a:lnTo>
                    <a:lnTo>
                      <a:pt x="2923" y="2241"/>
                    </a:lnTo>
                    <a:lnTo>
                      <a:pt x="2923" y="2241"/>
                    </a:lnTo>
                    <a:lnTo>
                      <a:pt x="2923" y="2241"/>
                    </a:lnTo>
                    <a:lnTo>
                      <a:pt x="2923" y="2241"/>
                    </a:lnTo>
                    <a:lnTo>
                      <a:pt x="2923" y="2241"/>
                    </a:lnTo>
                    <a:lnTo>
                      <a:pt x="2917" y="2241"/>
                    </a:lnTo>
                    <a:lnTo>
                      <a:pt x="2917" y="2241"/>
                    </a:lnTo>
                    <a:lnTo>
                      <a:pt x="2917" y="2241"/>
                    </a:lnTo>
                    <a:lnTo>
                      <a:pt x="2917" y="2241"/>
                    </a:lnTo>
                    <a:lnTo>
                      <a:pt x="2917" y="2241"/>
                    </a:lnTo>
                    <a:lnTo>
                      <a:pt x="2917" y="2241"/>
                    </a:lnTo>
                    <a:lnTo>
                      <a:pt x="2911" y="2241"/>
                    </a:lnTo>
                    <a:lnTo>
                      <a:pt x="2911" y="2235"/>
                    </a:lnTo>
                    <a:lnTo>
                      <a:pt x="2911" y="2235"/>
                    </a:lnTo>
                    <a:lnTo>
                      <a:pt x="2911" y="2235"/>
                    </a:lnTo>
                    <a:lnTo>
                      <a:pt x="2911" y="2235"/>
                    </a:lnTo>
                    <a:lnTo>
                      <a:pt x="2917" y="2235"/>
                    </a:lnTo>
                    <a:lnTo>
                      <a:pt x="2917" y="2229"/>
                    </a:lnTo>
                    <a:lnTo>
                      <a:pt x="2917" y="2229"/>
                    </a:lnTo>
                    <a:lnTo>
                      <a:pt x="2917" y="2229"/>
                    </a:lnTo>
                    <a:lnTo>
                      <a:pt x="2917" y="2229"/>
                    </a:lnTo>
                    <a:lnTo>
                      <a:pt x="2917" y="2229"/>
                    </a:lnTo>
                    <a:lnTo>
                      <a:pt x="2923" y="2229"/>
                    </a:lnTo>
                    <a:lnTo>
                      <a:pt x="2923" y="2229"/>
                    </a:lnTo>
                    <a:lnTo>
                      <a:pt x="2923" y="2229"/>
                    </a:lnTo>
                    <a:lnTo>
                      <a:pt x="2923" y="2229"/>
                    </a:lnTo>
                    <a:lnTo>
                      <a:pt x="2923" y="2229"/>
                    </a:lnTo>
                    <a:lnTo>
                      <a:pt x="2923" y="2229"/>
                    </a:lnTo>
                    <a:lnTo>
                      <a:pt x="2923" y="2229"/>
                    </a:lnTo>
                    <a:lnTo>
                      <a:pt x="2929" y="2229"/>
                    </a:lnTo>
                    <a:lnTo>
                      <a:pt x="2929" y="2229"/>
                    </a:lnTo>
                    <a:lnTo>
                      <a:pt x="2929" y="2229"/>
                    </a:lnTo>
                    <a:lnTo>
                      <a:pt x="2929" y="2229"/>
                    </a:lnTo>
                    <a:lnTo>
                      <a:pt x="2929" y="2229"/>
                    </a:lnTo>
                    <a:lnTo>
                      <a:pt x="2929" y="2229"/>
                    </a:lnTo>
                    <a:lnTo>
                      <a:pt x="2929" y="2229"/>
                    </a:lnTo>
                    <a:lnTo>
                      <a:pt x="2929" y="2229"/>
                    </a:lnTo>
                    <a:lnTo>
                      <a:pt x="2929" y="2229"/>
                    </a:lnTo>
                    <a:lnTo>
                      <a:pt x="2929" y="2229"/>
                    </a:lnTo>
                    <a:lnTo>
                      <a:pt x="2936" y="2223"/>
                    </a:lnTo>
                    <a:lnTo>
                      <a:pt x="2936" y="2223"/>
                    </a:lnTo>
                    <a:lnTo>
                      <a:pt x="2929" y="2223"/>
                    </a:lnTo>
                    <a:lnTo>
                      <a:pt x="2929" y="2223"/>
                    </a:lnTo>
                    <a:lnTo>
                      <a:pt x="2929" y="2223"/>
                    </a:lnTo>
                    <a:lnTo>
                      <a:pt x="2929" y="2223"/>
                    </a:lnTo>
                    <a:lnTo>
                      <a:pt x="2936" y="2217"/>
                    </a:lnTo>
                    <a:lnTo>
                      <a:pt x="2936" y="2223"/>
                    </a:lnTo>
                    <a:lnTo>
                      <a:pt x="2936" y="2223"/>
                    </a:lnTo>
                    <a:lnTo>
                      <a:pt x="2936" y="2223"/>
                    </a:lnTo>
                    <a:lnTo>
                      <a:pt x="2936" y="2223"/>
                    </a:lnTo>
                    <a:lnTo>
                      <a:pt x="2936" y="2223"/>
                    </a:lnTo>
                    <a:lnTo>
                      <a:pt x="2936" y="2217"/>
                    </a:lnTo>
                    <a:lnTo>
                      <a:pt x="2942" y="2217"/>
                    </a:lnTo>
                    <a:lnTo>
                      <a:pt x="2942" y="2217"/>
                    </a:lnTo>
                    <a:lnTo>
                      <a:pt x="2942" y="2217"/>
                    </a:lnTo>
                    <a:lnTo>
                      <a:pt x="2936" y="2217"/>
                    </a:lnTo>
                    <a:lnTo>
                      <a:pt x="2936" y="2217"/>
                    </a:lnTo>
                    <a:lnTo>
                      <a:pt x="2936" y="2217"/>
                    </a:lnTo>
                    <a:lnTo>
                      <a:pt x="2929" y="2211"/>
                    </a:lnTo>
                    <a:lnTo>
                      <a:pt x="2929" y="2211"/>
                    </a:lnTo>
                    <a:lnTo>
                      <a:pt x="2929" y="2211"/>
                    </a:lnTo>
                    <a:lnTo>
                      <a:pt x="2929" y="2211"/>
                    </a:lnTo>
                    <a:lnTo>
                      <a:pt x="2929" y="2211"/>
                    </a:lnTo>
                    <a:lnTo>
                      <a:pt x="2929" y="2205"/>
                    </a:lnTo>
                    <a:lnTo>
                      <a:pt x="2929" y="2205"/>
                    </a:lnTo>
                    <a:lnTo>
                      <a:pt x="2929" y="2205"/>
                    </a:lnTo>
                    <a:lnTo>
                      <a:pt x="2936" y="2205"/>
                    </a:lnTo>
                    <a:lnTo>
                      <a:pt x="2936" y="2205"/>
                    </a:lnTo>
                    <a:lnTo>
                      <a:pt x="2929" y="2205"/>
                    </a:lnTo>
                    <a:lnTo>
                      <a:pt x="2929" y="2205"/>
                    </a:lnTo>
                    <a:lnTo>
                      <a:pt x="2929" y="2205"/>
                    </a:lnTo>
                    <a:lnTo>
                      <a:pt x="2929" y="2205"/>
                    </a:lnTo>
                    <a:lnTo>
                      <a:pt x="2929" y="2205"/>
                    </a:lnTo>
                    <a:lnTo>
                      <a:pt x="2929" y="2205"/>
                    </a:lnTo>
                    <a:lnTo>
                      <a:pt x="2923" y="2205"/>
                    </a:lnTo>
                    <a:lnTo>
                      <a:pt x="2923" y="2205"/>
                    </a:lnTo>
                    <a:lnTo>
                      <a:pt x="2923" y="2205"/>
                    </a:lnTo>
                    <a:lnTo>
                      <a:pt x="2923" y="2205"/>
                    </a:lnTo>
                    <a:lnTo>
                      <a:pt x="2917" y="2199"/>
                    </a:lnTo>
                    <a:lnTo>
                      <a:pt x="2917" y="2199"/>
                    </a:lnTo>
                    <a:lnTo>
                      <a:pt x="2917" y="2199"/>
                    </a:lnTo>
                    <a:lnTo>
                      <a:pt x="2917" y="2199"/>
                    </a:lnTo>
                    <a:lnTo>
                      <a:pt x="2917" y="2199"/>
                    </a:lnTo>
                    <a:lnTo>
                      <a:pt x="2917" y="2193"/>
                    </a:lnTo>
                    <a:lnTo>
                      <a:pt x="2917" y="2193"/>
                    </a:lnTo>
                    <a:lnTo>
                      <a:pt x="2917" y="2193"/>
                    </a:lnTo>
                    <a:lnTo>
                      <a:pt x="2917" y="2193"/>
                    </a:lnTo>
                    <a:lnTo>
                      <a:pt x="2917" y="2193"/>
                    </a:lnTo>
                    <a:lnTo>
                      <a:pt x="2923" y="2193"/>
                    </a:lnTo>
                    <a:lnTo>
                      <a:pt x="2923" y="2193"/>
                    </a:lnTo>
                    <a:lnTo>
                      <a:pt x="2923" y="2193"/>
                    </a:lnTo>
                    <a:lnTo>
                      <a:pt x="2923" y="2199"/>
                    </a:lnTo>
                    <a:lnTo>
                      <a:pt x="2923" y="2199"/>
                    </a:lnTo>
                    <a:lnTo>
                      <a:pt x="2923" y="2199"/>
                    </a:lnTo>
                    <a:lnTo>
                      <a:pt x="2929" y="2199"/>
                    </a:lnTo>
                    <a:lnTo>
                      <a:pt x="2929" y="2199"/>
                    </a:lnTo>
                    <a:lnTo>
                      <a:pt x="2929" y="2199"/>
                    </a:lnTo>
                    <a:lnTo>
                      <a:pt x="2929" y="2199"/>
                    </a:lnTo>
                    <a:lnTo>
                      <a:pt x="2929" y="2199"/>
                    </a:lnTo>
                    <a:lnTo>
                      <a:pt x="2929" y="2193"/>
                    </a:lnTo>
                    <a:lnTo>
                      <a:pt x="2929" y="2193"/>
                    </a:lnTo>
                    <a:lnTo>
                      <a:pt x="2929" y="2193"/>
                    </a:lnTo>
                    <a:lnTo>
                      <a:pt x="2923" y="2193"/>
                    </a:lnTo>
                    <a:lnTo>
                      <a:pt x="2923" y="2193"/>
                    </a:lnTo>
                    <a:lnTo>
                      <a:pt x="2923" y="2193"/>
                    </a:lnTo>
                    <a:lnTo>
                      <a:pt x="2923" y="2193"/>
                    </a:lnTo>
                    <a:lnTo>
                      <a:pt x="2923" y="2193"/>
                    </a:lnTo>
                    <a:lnTo>
                      <a:pt x="2923" y="2186"/>
                    </a:lnTo>
                    <a:lnTo>
                      <a:pt x="2923" y="2186"/>
                    </a:lnTo>
                    <a:lnTo>
                      <a:pt x="2923" y="2186"/>
                    </a:lnTo>
                    <a:lnTo>
                      <a:pt x="2923" y="2186"/>
                    </a:lnTo>
                    <a:lnTo>
                      <a:pt x="2929" y="2186"/>
                    </a:lnTo>
                    <a:lnTo>
                      <a:pt x="2929" y="2186"/>
                    </a:lnTo>
                    <a:lnTo>
                      <a:pt x="2929" y="2186"/>
                    </a:lnTo>
                    <a:lnTo>
                      <a:pt x="2929" y="2180"/>
                    </a:lnTo>
                    <a:lnTo>
                      <a:pt x="2929" y="2180"/>
                    </a:lnTo>
                    <a:lnTo>
                      <a:pt x="2929" y="2180"/>
                    </a:lnTo>
                    <a:lnTo>
                      <a:pt x="2923" y="2180"/>
                    </a:lnTo>
                    <a:lnTo>
                      <a:pt x="2923" y="2180"/>
                    </a:lnTo>
                    <a:lnTo>
                      <a:pt x="2923" y="2180"/>
                    </a:lnTo>
                    <a:lnTo>
                      <a:pt x="2923" y="2180"/>
                    </a:lnTo>
                    <a:lnTo>
                      <a:pt x="2923" y="2180"/>
                    </a:lnTo>
                    <a:lnTo>
                      <a:pt x="2923" y="2186"/>
                    </a:lnTo>
                    <a:lnTo>
                      <a:pt x="2923" y="2186"/>
                    </a:lnTo>
                    <a:lnTo>
                      <a:pt x="2923" y="2186"/>
                    </a:lnTo>
                    <a:lnTo>
                      <a:pt x="2917" y="2186"/>
                    </a:lnTo>
                    <a:lnTo>
                      <a:pt x="2917" y="2186"/>
                    </a:lnTo>
                    <a:lnTo>
                      <a:pt x="2917" y="2186"/>
                    </a:lnTo>
                    <a:lnTo>
                      <a:pt x="2917" y="2186"/>
                    </a:lnTo>
                    <a:lnTo>
                      <a:pt x="2917" y="2186"/>
                    </a:lnTo>
                    <a:lnTo>
                      <a:pt x="2911" y="2186"/>
                    </a:lnTo>
                    <a:lnTo>
                      <a:pt x="2911" y="2186"/>
                    </a:lnTo>
                    <a:lnTo>
                      <a:pt x="2911" y="2186"/>
                    </a:lnTo>
                    <a:lnTo>
                      <a:pt x="2911" y="2180"/>
                    </a:lnTo>
                    <a:lnTo>
                      <a:pt x="2911" y="2180"/>
                    </a:lnTo>
                    <a:lnTo>
                      <a:pt x="2911" y="2180"/>
                    </a:lnTo>
                    <a:lnTo>
                      <a:pt x="2911" y="2180"/>
                    </a:lnTo>
                    <a:lnTo>
                      <a:pt x="2917" y="2180"/>
                    </a:lnTo>
                    <a:lnTo>
                      <a:pt x="2917" y="2180"/>
                    </a:lnTo>
                    <a:lnTo>
                      <a:pt x="2917" y="2180"/>
                    </a:lnTo>
                    <a:lnTo>
                      <a:pt x="2917" y="2174"/>
                    </a:lnTo>
                    <a:lnTo>
                      <a:pt x="2917" y="2174"/>
                    </a:lnTo>
                    <a:lnTo>
                      <a:pt x="2923" y="2174"/>
                    </a:lnTo>
                    <a:lnTo>
                      <a:pt x="2923" y="2174"/>
                    </a:lnTo>
                    <a:lnTo>
                      <a:pt x="2923" y="2174"/>
                    </a:lnTo>
                    <a:lnTo>
                      <a:pt x="2923" y="2168"/>
                    </a:lnTo>
                    <a:lnTo>
                      <a:pt x="2917" y="2168"/>
                    </a:lnTo>
                    <a:lnTo>
                      <a:pt x="2917" y="2168"/>
                    </a:lnTo>
                    <a:lnTo>
                      <a:pt x="2917" y="2168"/>
                    </a:lnTo>
                    <a:lnTo>
                      <a:pt x="2917" y="2168"/>
                    </a:lnTo>
                    <a:lnTo>
                      <a:pt x="2911" y="2168"/>
                    </a:lnTo>
                    <a:lnTo>
                      <a:pt x="2911" y="2168"/>
                    </a:lnTo>
                    <a:lnTo>
                      <a:pt x="2911" y="2168"/>
                    </a:lnTo>
                    <a:lnTo>
                      <a:pt x="2911" y="2168"/>
                    </a:lnTo>
                    <a:lnTo>
                      <a:pt x="2911" y="2162"/>
                    </a:lnTo>
                    <a:lnTo>
                      <a:pt x="2911" y="2162"/>
                    </a:lnTo>
                    <a:lnTo>
                      <a:pt x="2911" y="2162"/>
                    </a:lnTo>
                    <a:lnTo>
                      <a:pt x="2911" y="2162"/>
                    </a:lnTo>
                    <a:lnTo>
                      <a:pt x="2911" y="2162"/>
                    </a:lnTo>
                    <a:lnTo>
                      <a:pt x="2911" y="2162"/>
                    </a:lnTo>
                    <a:lnTo>
                      <a:pt x="2911" y="2156"/>
                    </a:lnTo>
                    <a:lnTo>
                      <a:pt x="2911" y="2156"/>
                    </a:lnTo>
                    <a:lnTo>
                      <a:pt x="2911" y="2156"/>
                    </a:lnTo>
                    <a:lnTo>
                      <a:pt x="2911" y="2156"/>
                    </a:lnTo>
                    <a:lnTo>
                      <a:pt x="2917" y="2156"/>
                    </a:lnTo>
                    <a:lnTo>
                      <a:pt x="2917" y="2156"/>
                    </a:lnTo>
                    <a:lnTo>
                      <a:pt x="2917" y="2156"/>
                    </a:lnTo>
                    <a:lnTo>
                      <a:pt x="2917" y="2150"/>
                    </a:lnTo>
                    <a:lnTo>
                      <a:pt x="2917" y="2150"/>
                    </a:lnTo>
                    <a:lnTo>
                      <a:pt x="2917" y="2150"/>
                    </a:lnTo>
                    <a:lnTo>
                      <a:pt x="2917" y="2150"/>
                    </a:lnTo>
                    <a:lnTo>
                      <a:pt x="2917" y="2150"/>
                    </a:lnTo>
                    <a:lnTo>
                      <a:pt x="2917" y="2144"/>
                    </a:lnTo>
                    <a:lnTo>
                      <a:pt x="2917" y="2144"/>
                    </a:lnTo>
                    <a:lnTo>
                      <a:pt x="2917" y="2144"/>
                    </a:lnTo>
                    <a:lnTo>
                      <a:pt x="2917" y="2144"/>
                    </a:lnTo>
                    <a:lnTo>
                      <a:pt x="2917" y="2144"/>
                    </a:lnTo>
                    <a:lnTo>
                      <a:pt x="2917" y="2144"/>
                    </a:lnTo>
                    <a:lnTo>
                      <a:pt x="2917" y="2144"/>
                    </a:lnTo>
                    <a:lnTo>
                      <a:pt x="2917" y="2144"/>
                    </a:lnTo>
                    <a:lnTo>
                      <a:pt x="2917" y="2138"/>
                    </a:lnTo>
                    <a:lnTo>
                      <a:pt x="2911" y="2144"/>
                    </a:lnTo>
                    <a:lnTo>
                      <a:pt x="2911" y="2144"/>
                    </a:lnTo>
                    <a:lnTo>
                      <a:pt x="2911" y="2144"/>
                    </a:lnTo>
                    <a:lnTo>
                      <a:pt x="2911" y="2144"/>
                    </a:lnTo>
                    <a:lnTo>
                      <a:pt x="2911" y="2144"/>
                    </a:lnTo>
                    <a:lnTo>
                      <a:pt x="2911" y="2144"/>
                    </a:lnTo>
                    <a:lnTo>
                      <a:pt x="2911" y="2144"/>
                    </a:lnTo>
                    <a:lnTo>
                      <a:pt x="2911" y="2144"/>
                    </a:lnTo>
                    <a:lnTo>
                      <a:pt x="2911" y="2150"/>
                    </a:lnTo>
                    <a:lnTo>
                      <a:pt x="2911" y="2150"/>
                    </a:lnTo>
                    <a:lnTo>
                      <a:pt x="2911" y="2150"/>
                    </a:lnTo>
                    <a:lnTo>
                      <a:pt x="2911" y="2150"/>
                    </a:lnTo>
                    <a:lnTo>
                      <a:pt x="2911" y="2150"/>
                    </a:lnTo>
                    <a:lnTo>
                      <a:pt x="2911" y="2150"/>
                    </a:lnTo>
                    <a:lnTo>
                      <a:pt x="2911" y="2150"/>
                    </a:lnTo>
                    <a:lnTo>
                      <a:pt x="2905" y="2150"/>
                    </a:lnTo>
                    <a:lnTo>
                      <a:pt x="2905" y="2150"/>
                    </a:lnTo>
                    <a:lnTo>
                      <a:pt x="2905" y="2150"/>
                    </a:lnTo>
                    <a:lnTo>
                      <a:pt x="2905" y="2150"/>
                    </a:lnTo>
                    <a:lnTo>
                      <a:pt x="2905" y="2150"/>
                    </a:lnTo>
                    <a:lnTo>
                      <a:pt x="2905" y="2150"/>
                    </a:lnTo>
                    <a:lnTo>
                      <a:pt x="2905" y="2144"/>
                    </a:lnTo>
                    <a:lnTo>
                      <a:pt x="2905" y="2144"/>
                    </a:lnTo>
                    <a:lnTo>
                      <a:pt x="2905" y="2144"/>
                    </a:lnTo>
                    <a:lnTo>
                      <a:pt x="2905" y="2144"/>
                    </a:lnTo>
                    <a:lnTo>
                      <a:pt x="2911" y="2144"/>
                    </a:lnTo>
                    <a:lnTo>
                      <a:pt x="2911" y="2138"/>
                    </a:lnTo>
                    <a:lnTo>
                      <a:pt x="2911" y="2138"/>
                    </a:lnTo>
                    <a:lnTo>
                      <a:pt x="2911" y="2138"/>
                    </a:lnTo>
                    <a:lnTo>
                      <a:pt x="2911" y="2138"/>
                    </a:lnTo>
                    <a:lnTo>
                      <a:pt x="2911" y="2138"/>
                    </a:lnTo>
                    <a:lnTo>
                      <a:pt x="2911" y="2138"/>
                    </a:lnTo>
                    <a:lnTo>
                      <a:pt x="2911" y="2138"/>
                    </a:lnTo>
                    <a:lnTo>
                      <a:pt x="2911" y="2138"/>
                    </a:lnTo>
                    <a:lnTo>
                      <a:pt x="2911" y="2138"/>
                    </a:lnTo>
                    <a:lnTo>
                      <a:pt x="2911" y="2132"/>
                    </a:lnTo>
                    <a:lnTo>
                      <a:pt x="2911" y="2132"/>
                    </a:lnTo>
                    <a:lnTo>
                      <a:pt x="2911" y="2132"/>
                    </a:lnTo>
                    <a:lnTo>
                      <a:pt x="2911" y="2132"/>
                    </a:lnTo>
                    <a:lnTo>
                      <a:pt x="2911" y="2132"/>
                    </a:lnTo>
                    <a:lnTo>
                      <a:pt x="2911" y="2132"/>
                    </a:lnTo>
                    <a:lnTo>
                      <a:pt x="2905" y="2132"/>
                    </a:lnTo>
                    <a:lnTo>
                      <a:pt x="2905" y="2125"/>
                    </a:lnTo>
                    <a:lnTo>
                      <a:pt x="2905" y="2125"/>
                    </a:lnTo>
                    <a:lnTo>
                      <a:pt x="2905" y="2125"/>
                    </a:lnTo>
                    <a:lnTo>
                      <a:pt x="2905" y="2125"/>
                    </a:lnTo>
                    <a:lnTo>
                      <a:pt x="2905" y="2125"/>
                    </a:lnTo>
                    <a:lnTo>
                      <a:pt x="2905" y="2125"/>
                    </a:lnTo>
                    <a:lnTo>
                      <a:pt x="2911" y="2125"/>
                    </a:lnTo>
                    <a:lnTo>
                      <a:pt x="2911" y="2125"/>
                    </a:lnTo>
                    <a:lnTo>
                      <a:pt x="2911" y="2125"/>
                    </a:lnTo>
                    <a:lnTo>
                      <a:pt x="2911" y="2125"/>
                    </a:lnTo>
                    <a:lnTo>
                      <a:pt x="2911" y="2125"/>
                    </a:lnTo>
                    <a:lnTo>
                      <a:pt x="2917" y="2125"/>
                    </a:lnTo>
                    <a:lnTo>
                      <a:pt x="2917" y="2125"/>
                    </a:lnTo>
                    <a:lnTo>
                      <a:pt x="2917" y="2119"/>
                    </a:lnTo>
                    <a:lnTo>
                      <a:pt x="2917" y="2119"/>
                    </a:lnTo>
                    <a:lnTo>
                      <a:pt x="2917" y="2119"/>
                    </a:lnTo>
                    <a:lnTo>
                      <a:pt x="2917" y="2119"/>
                    </a:lnTo>
                    <a:lnTo>
                      <a:pt x="2917" y="2113"/>
                    </a:lnTo>
                    <a:lnTo>
                      <a:pt x="2917" y="2113"/>
                    </a:lnTo>
                    <a:lnTo>
                      <a:pt x="2917" y="2113"/>
                    </a:lnTo>
                    <a:lnTo>
                      <a:pt x="2917" y="2113"/>
                    </a:lnTo>
                    <a:lnTo>
                      <a:pt x="2917" y="2113"/>
                    </a:lnTo>
                    <a:lnTo>
                      <a:pt x="2917" y="2113"/>
                    </a:lnTo>
                    <a:lnTo>
                      <a:pt x="2917" y="2113"/>
                    </a:lnTo>
                    <a:lnTo>
                      <a:pt x="2917" y="2113"/>
                    </a:lnTo>
                    <a:lnTo>
                      <a:pt x="2917" y="2107"/>
                    </a:lnTo>
                    <a:lnTo>
                      <a:pt x="2917" y="2107"/>
                    </a:lnTo>
                    <a:lnTo>
                      <a:pt x="2917" y="2107"/>
                    </a:lnTo>
                    <a:lnTo>
                      <a:pt x="2917" y="2107"/>
                    </a:lnTo>
                    <a:lnTo>
                      <a:pt x="2917" y="2107"/>
                    </a:lnTo>
                    <a:lnTo>
                      <a:pt x="2917" y="2107"/>
                    </a:lnTo>
                    <a:lnTo>
                      <a:pt x="2917" y="2107"/>
                    </a:lnTo>
                    <a:lnTo>
                      <a:pt x="2917" y="2107"/>
                    </a:lnTo>
                    <a:lnTo>
                      <a:pt x="2917" y="2107"/>
                    </a:lnTo>
                    <a:lnTo>
                      <a:pt x="2917" y="2107"/>
                    </a:lnTo>
                    <a:lnTo>
                      <a:pt x="2917" y="2113"/>
                    </a:lnTo>
                    <a:lnTo>
                      <a:pt x="2917" y="2113"/>
                    </a:lnTo>
                    <a:lnTo>
                      <a:pt x="2911" y="2113"/>
                    </a:lnTo>
                    <a:lnTo>
                      <a:pt x="2911" y="2113"/>
                    </a:lnTo>
                    <a:lnTo>
                      <a:pt x="2911" y="2107"/>
                    </a:lnTo>
                    <a:lnTo>
                      <a:pt x="2911" y="2107"/>
                    </a:lnTo>
                    <a:lnTo>
                      <a:pt x="2911" y="2107"/>
                    </a:lnTo>
                    <a:lnTo>
                      <a:pt x="2911" y="2107"/>
                    </a:lnTo>
                    <a:lnTo>
                      <a:pt x="2911" y="2107"/>
                    </a:lnTo>
                    <a:lnTo>
                      <a:pt x="2911" y="2101"/>
                    </a:lnTo>
                    <a:lnTo>
                      <a:pt x="2911" y="2101"/>
                    </a:lnTo>
                    <a:lnTo>
                      <a:pt x="2911" y="2101"/>
                    </a:lnTo>
                    <a:lnTo>
                      <a:pt x="2911" y="2101"/>
                    </a:lnTo>
                    <a:lnTo>
                      <a:pt x="2911" y="2101"/>
                    </a:lnTo>
                    <a:lnTo>
                      <a:pt x="2911" y="2095"/>
                    </a:lnTo>
                    <a:lnTo>
                      <a:pt x="2911" y="2095"/>
                    </a:lnTo>
                    <a:lnTo>
                      <a:pt x="2911" y="2095"/>
                    </a:lnTo>
                    <a:lnTo>
                      <a:pt x="2917" y="2095"/>
                    </a:lnTo>
                    <a:lnTo>
                      <a:pt x="2917" y="2089"/>
                    </a:lnTo>
                    <a:lnTo>
                      <a:pt x="2917" y="2089"/>
                    </a:lnTo>
                    <a:lnTo>
                      <a:pt x="2917" y="2089"/>
                    </a:lnTo>
                    <a:lnTo>
                      <a:pt x="2917" y="2089"/>
                    </a:lnTo>
                    <a:lnTo>
                      <a:pt x="2917" y="2089"/>
                    </a:lnTo>
                    <a:lnTo>
                      <a:pt x="2917" y="2089"/>
                    </a:lnTo>
                    <a:lnTo>
                      <a:pt x="2911" y="2089"/>
                    </a:lnTo>
                    <a:lnTo>
                      <a:pt x="2911" y="2089"/>
                    </a:lnTo>
                    <a:lnTo>
                      <a:pt x="2911" y="2089"/>
                    </a:lnTo>
                    <a:lnTo>
                      <a:pt x="2911" y="2089"/>
                    </a:lnTo>
                    <a:lnTo>
                      <a:pt x="2911" y="2095"/>
                    </a:lnTo>
                    <a:lnTo>
                      <a:pt x="2911" y="2095"/>
                    </a:lnTo>
                    <a:lnTo>
                      <a:pt x="2911" y="2095"/>
                    </a:lnTo>
                    <a:lnTo>
                      <a:pt x="2911" y="2095"/>
                    </a:lnTo>
                    <a:lnTo>
                      <a:pt x="2911" y="2095"/>
                    </a:lnTo>
                    <a:lnTo>
                      <a:pt x="2911" y="2095"/>
                    </a:lnTo>
                    <a:lnTo>
                      <a:pt x="2905" y="2095"/>
                    </a:lnTo>
                    <a:lnTo>
                      <a:pt x="2905" y="2095"/>
                    </a:lnTo>
                    <a:lnTo>
                      <a:pt x="2905" y="2095"/>
                    </a:lnTo>
                    <a:lnTo>
                      <a:pt x="2905" y="2095"/>
                    </a:lnTo>
                    <a:lnTo>
                      <a:pt x="2905" y="2095"/>
                    </a:lnTo>
                    <a:lnTo>
                      <a:pt x="2905" y="2095"/>
                    </a:lnTo>
                    <a:lnTo>
                      <a:pt x="2905" y="2089"/>
                    </a:lnTo>
                    <a:lnTo>
                      <a:pt x="2905" y="2089"/>
                    </a:lnTo>
                    <a:lnTo>
                      <a:pt x="2905" y="2089"/>
                    </a:lnTo>
                    <a:lnTo>
                      <a:pt x="2905" y="2089"/>
                    </a:lnTo>
                    <a:lnTo>
                      <a:pt x="2911" y="2089"/>
                    </a:lnTo>
                    <a:lnTo>
                      <a:pt x="2911" y="2089"/>
                    </a:lnTo>
                    <a:lnTo>
                      <a:pt x="2911" y="2089"/>
                    </a:lnTo>
                    <a:lnTo>
                      <a:pt x="2911" y="2089"/>
                    </a:lnTo>
                    <a:lnTo>
                      <a:pt x="2911" y="2089"/>
                    </a:lnTo>
                    <a:lnTo>
                      <a:pt x="2911" y="2089"/>
                    </a:lnTo>
                    <a:lnTo>
                      <a:pt x="2911" y="2083"/>
                    </a:lnTo>
                    <a:lnTo>
                      <a:pt x="2911" y="2083"/>
                    </a:lnTo>
                    <a:lnTo>
                      <a:pt x="2905" y="2083"/>
                    </a:lnTo>
                    <a:lnTo>
                      <a:pt x="2905" y="2083"/>
                    </a:lnTo>
                    <a:lnTo>
                      <a:pt x="2905" y="2083"/>
                    </a:lnTo>
                    <a:lnTo>
                      <a:pt x="2905" y="2083"/>
                    </a:lnTo>
                    <a:lnTo>
                      <a:pt x="2905" y="2089"/>
                    </a:lnTo>
                    <a:lnTo>
                      <a:pt x="2905" y="2089"/>
                    </a:lnTo>
                    <a:lnTo>
                      <a:pt x="2905" y="2089"/>
                    </a:lnTo>
                    <a:lnTo>
                      <a:pt x="2905" y="2089"/>
                    </a:lnTo>
                    <a:lnTo>
                      <a:pt x="2905" y="2089"/>
                    </a:lnTo>
                    <a:lnTo>
                      <a:pt x="2899" y="2089"/>
                    </a:lnTo>
                    <a:lnTo>
                      <a:pt x="2899" y="2089"/>
                    </a:lnTo>
                    <a:lnTo>
                      <a:pt x="2899" y="2089"/>
                    </a:lnTo>
                    <a:lnTo>
                      <a:pt x="2899" y="2089"/>
                    </a:lnTo>
                    <a:lnTo>
                      <a:pt x="2899" y="2089"/>
                    </a:lnTo>
                    <a:lnTo>
                      <a:pt x="2905" y="2089"/>
                    </a:lnTo>
                    <a:lnTo>
                      <a:pt x="2905" y="2083"/>
                    </a:lnTo>
                    <a:lnTo>
                      <a:pt x="2905" y="2083"/>
                    </a:lnTo>
                    <a:lnTo>
                      <a:pt x="2905" y="2083"/>
                    </a:lnTo>
                    <a:lnTo>
                      <a:pt x="2905" y="2083"/>
                    </a:lnTo>
                    <a:lnTo>
                      <a:pt x="2905" y="2083"/>
                    </a:lnTo>
                    <a:lnTo>
                      <a:pt x="2905" y="2083"/>
                    </a:lnTo>
                    <a:lnTo>
                      <a:pt x="2905" y="2083"/>
                    </a:lnTo>
                    <a:lnTo>
                      <a:pt x="2905" y="2083"/>
                    </a:lnTo>
                    <a:lnTo>
                      <a:pt x="2899" y="2077"/>
                    </a:lnTo>
                    <a:lnTo>
                      <a:pt x="2899" y="2077"/>
                    </a:lnTo>
                    <a:lnTo>
                      <a:pt x="2899" y="2077"/>
                    </a:lnTo>
                    <a:lnTo>
                      <a:pt x="2899" y="2077"/>
                    </a:lnTo>
                    <a:lnTo>
                      <a:pt x="2899" y="2077"/>
                    </a:lnTo>
                    <a:lnTo>
                      <a:pt x="2899" y="2077"/>
                    </a:lnTo>
                    <a:lnTo>
                      <a:pt x="2899" y="2077"/>
                    </a:lnTo>
                    <a:lnTo>
                      <a:pt x="2905" y="2077"/>
                    </a:lnTo>
                    <a:lnTo>
                      <a:pt x="2905" y="2070"/>
                    </a:lnTo>
                    <a:lnTo>
                      <a:pt x="2905" y="2070"/>
                    </a:lnTo>
                    <a:lnTo>
                      <a:pt x="2905" y="2070"/>
                    </a:lnTo>
                    <a:lnTo>
                      <a:pt x="2905" y="2070"/>
                    </a:lnTo>
                    <a:lnTo>
                      <a:pt x="2905" y="2070"/>
                    </a:lnTo>
                    <a:lnTo>
                      <a:pt x="2911" y="2070"/>
                    </a:lnTo>
                    <a:lnTo>
                      <a:pt x="2911" y="2070"/>
                    </a:lnTo>
                    <a:lnTo>
                      <a:pt x="2911" y="2070"/>
                    </a:lnTo>
                    <a:lnTo>
                      <a:pt x="2911" y="2064"/>
                    </a:lnTo>
                    <a:lnTo>
                      <a:pt x="2905" y="2064"/>
                    </a:lnTo>
                    <a:lnTo>
                      <a:pt x="2905" y="2064"/>
                    </a:lnTo>
                    <a:lnTo>
                      <a:pt x="2905" y="2064"/>
                    </a:lnTo>
                    <a:lnTo>
                      <a:pt x="2905" y="2064"/>
                    </a:lnTo>
                    <a:lnTo>
                      <a:pt x="2899" y="2064"/>
                    </a:lnTo>
                    <a:lnTo>
                      <a:pt x="2899" y="2064"/>
                    </a:lnTo>
                    <a:lnTo>
                      <a:pt x="2899" y="2064"/>
                    </a:lnTo>
                    <a:lnTo>
                      <a:pt x="2899" y="2058"/>
                    </a:lnTo>
                    <a:lnTo>
                      <a:pt x="2899" y="2058"/>
                    </a:lnTo>
                    <a:lnTo>
                      <a:pt x="2899" y="2058"/>
                    </a:lnTo>
                    <a:lnTo>
                      <a:pt x="2899" y="2058"/>
                    </a:lnTo>
                    <a:lnTo>
                      <a:pt x="2899" y="2058"/>
                    </a:lnTo>
                    <a:lnTo>
                      <a:pt x="2905" y="2058"/>
                    </a:lnTo>
                    <a:lnTo>
                      <a:pt x="2905" y="2058"/>
                    </a:lnTo>
                    <a:lnTo>
                      <a:pt x="2905" y="2058"/>
                    </a:lnTo>
                    <a:lnTo>
                      <a:pt x="2905" y="2058"/>
                    </a:lnTo>
                    <a:lnTo>
                      <a:pt x="2905" y="2058"/>
                    </a:lnTo>
                    <a:lnTo>
                      <a:pt x="2911" y="2058"/>
                    </a:lnTo>
                    <a:lnTo>
                      <a:pt x="2911" y="2064"/>
                    </a:lnTo>
                    <a:lnTo>
                      <a:pt x="2911" y="2064"/>
                    </a:lnTo>
                    <a:lnTo>
                      <a:pt x="2911" y="2064"/>
                    </a:lnTo>
                    <a:lnTo>
                      <a:pt x="2917" y="2064"/>
                    </a:lnTo>
                    <a:lnTo>
                      <a:pt x="2917" y="2064"/>
                    </a:lnTo>
                    <a:lnTo>
                      <a:pt x="2917" y="2064"/>
                    </a:lnTo>
                    <a:lnTo>
                      <a:pt x="2917" y="2058"/>
                    </a:lnTo>
                    <a:lnTo>
                      <a:pt x="2917" y="2058"/>
                    </a:lnTo>
                    <a:lnTo>
                      <a:pt x="2917" y="2058"/>
                    </a:lnTo>
                    <a:lnTo>
                      <a:pt x="2917" y="2058"/>
                    </a:lnTo>
                    <a:lnTo>
                      <a:pt x="2917" y="2058"/>
                    </a:lnTo>
                    <a:lnTo>
                      <a:pt x="2917" y="2058"/>
                    </a:lnTo>
                    <a:lnTo>
                      <a:pt x="2917" y="2058"/>
                    </a:lnTo>
                    <a:lnTo>
                      <a:pt x="2911" y="2058"/>
                    </a:lnTo>
                    <a:lnTo>
                      <a:pt x="2911" y="2058"/>
                    </a:lnTo>
                    <a:lnTo>
                      <a:pt x="2911" y="2058"/>
                    </a:lnTo>
                    <a:lnTo>
                      <a:pt x="2911" y="2058"/>
                    </a:lnTo>
                    <a:lnTo>
                      <a:pt x="2911" y="2058"/>
                    </a:lnTo>
                    <a:lnTo>
                      <a:pt x="2905" y="2052"/>
                    </a:lnTo>
                    <a:lnTo>
                      <a:pt x="2905" y="2052"/>
                    </a:lnTo>
                    <a:lnTo>
                      <a:pt x="2905" y="2052"/>
                    </a:lnTo>
                    <a:lnTo>
                      <a:pt x="2905" y="2052"/>
                    </a:lnTo>
                    <a:lnTo>
                      <a:pt x="2905" y="2052"/>
                    </a:lnTo>
                    <a:lnTo>
                      <a:pt x="2905" y="2052"/>
                    </a:lnTo>
                    <a:lnTo>
                      <a:pt x="2905" y="2052"/>
                    </a:lnTo>
                    <a:lnTo>
                      <a:pt x="2905" y="2052"/>
                    </a:lnTo>
                    <a:lnTo>
                      <a:pt x="2905" y="2052"/>
                    </a:lnTo>
                    <a:lnTo>
                      <a:pt x="2911" y="2052"/>
                    </a:lnTo>
                    <a:lnTo>
                      <a:pt x="2911" y="2052"/>
                    </a:lnTo>
                    <a:lnTo>
                      <a:pt x="2911" y="2052"/>
                    </a:lnTo>
                    <a:lnTo>
                      <a:pt x="2911" y="2052"/>
                    </a:lnTo>
                    <a:lnTo>
                      <a:pt x="2917" y="2052"/>
                    </a:lnTo>
                    <a:lnTo>
                      <a:pt x="2917" y="2052"/>
                    </a:lnTo>
                    <a:lnTo>
                      <a:pt x="2917" y="2052"/>
                    </a:lnTo>
                    <a:lnTo>
                      <a:pt x="2917" y="2052"/>
                    </a:lnTo>
                    <a:lnTo>
                      <a:pt x="2923" y="2052"/>
                    </a:lnTo>
                    <a:lnTo>
                      <a:pt x="2923" y="2052"/>
                    </a:lnTo>
                    <a:lnTo>
                      <a:pt x="2923" y="2052"/>
                    </a:lnTo>
                    <a:lnTo>
                      <a:pt x="2923" y="2046"/>
                    </a:lnTo>
                    <a:lnTo>
                      <a:pt x="2923" y="2046"/>
                    </a:lnTo>
                    <a:lnTo>
                      <a:pt x="2917" y="2046"/>
                    </a:lnTo>
                    <a:lnTo>
                      <a:pt x="2917" y="2046"/>
                    </a:lnTo>
                    <a:lnTo>
                      <a:pt x="2917" y="2046"/>
                    </a:lnTo>
                    <a:lnTo>
                      <a:pt x="2917" y="2046"/>
                    </a:lnTo>
                    <a:lnTo>
                      <a:pt x="2917" y="2046"/>
                    </a:lnTo>
                    <a:lnTo>
                      <a:pt x="2917" y="2046"/>
                    </a:lnTo>
                    <a:lnTo>
                      <a:pt x="2917" y="2046"/>
                    </a:lnTo>
                    <a:lnTo>
                      <a:pt x="2911" y="2040"/>
                    </a:lnTo>
                    <a:lnTo>
                      <a:pt x="2911" y="2040"/>
                    </a:lnTo>
                    <a:lnTo>
                      <a:pt x="2911" y="2040"/>
                    </a:lnTo>
                    <a:lnTo>
                      <a:pt x="2917" y="2040"/>
                    </a:lnTo>
                    <a:lnTo>
                      <a:pt x="2917" y="2040"/>
                    </a:lnTo>
                    <a:lnTo>
                      <a:pt x="2917" y="2034"/>
                    </a:lnTo>
                    <a:lnTo>
                      <a:pt x="2917" y="2034"/>
                    </a:lnTo>
                    <a:lnTo>
                      <a:pt x="2917" y="2034"/>
                    </a:lnTo>
                    <a:lnTo>
                      <a:pt x="2917" y="2034"/>
                    </a:lnTo>
                    <a:lnTo>
                      <a:pt x="2917" y="2034"/>
                    </a:lnTo>
                    <a:lnTo>
                      <a:pt x="2917" y="2028"/>
                    </a:lnTo>
                    <a:lnTo>
                      <a:pt x="2917" y="2028"/>
                    </a:lnTo>
                    <a:lnTo>
                      <a:pt x="2911" y="2028"/>
                    </a:lnTo>
                    <a:lnTo>
                      <a:pt x="2911" y="2028"/>
                    </a:lnTo>
                    <a:lnTo>
                      <a:pt x="2911" y="2028"/>
                    </a:lnTo>
                    <a:lnTo>
                      <a:pt x="2911" y="2028"/>
                    </a:lnTo>
                    <a:lnTo>
                      <a:pt x="2911" y="2028"/>
                    </a:lnTo>
                    <a:lnTo>
                      <a:pt x="2911" y="2028"/>
                    </a:lnTo>
                    <a:lnTo>
                      <a:pt x="2917" y="2028"/>
                    </a:lnTo>
                    <a:lnTo>
                      <a:pt x="2917" y="2028"/>
                    </a:lnTo>
                    <a:lnTo>
                      <a:pt x="2917" y="2022"/>
                    </a:lnTo>
                    <a:lnTo>
                      <a:pt x="2917" y="2022"/>
                    </a:lnTo>
                    <a:lnTo>
                      <a:pt x="2917" y="2022"/>
                    </a:lnTo>
                    <a:lnTo>
                      <a:pt x="2917" y="2028"/>
                    </a:lnTo>
                    <a:lnTo>
                      <a:pt x="2917" y="2028"/>
                    </a:lnTo>
                    <a:lnTo>
                      <a:pt x="2917" y="2028"/>
                    </a:lnTo>
                    <a:lnTo>
                      <a:pt x="2923" y="2028"/>
                    </a:lnTo>
                    <a:lnTo>
                      <a:pt x="2923" y="2028"/>
                    </a:lnTo>
                    <a:lnTo>
                      <a:pt x="2923" y="2028"/>
                    </a:lnTo>
                    <a:lnTo>
                      <a:pt x="2923" y="2028"/>
                    </a:lnTo>
                    <a:lnTo>
                      <a:pt x="2923" y="2028"/>
                    </a:lnTo>
                    <a:lnTo>
                      <a:pt x="2923" y="2022"/>
                    </a:lnTo>
                    <a:lnTo>
                      <a:pt x="2923" y="2022"/>
                    </a:lnTo>
                    <a:lnTo>
                      <a:pt x="2923" y="2022"/>
                    </a:lnTo>
                    <a:lnTo>
                      <a:pt x="2923" y="2022"/>
                    </a:lnTo>
                    <a:lnTo>
                      <a:pt x="2923" y="2022"/>
                    </a:lnTo>
                    <a:lnTo>
                      <a:pt x="2923" y="2022"/>
                    </a:lnTo>
                    <a:lnTo>
                      <a:pt x="2923" y="2022"/>
                    </a:lnTo>
                    <a:lnTo>
                      <a:pt x="2923" y="2022"/>
                    </a:lnTo>
                    <a:lnTo>
                      <a:pt x="2923" y="2022"/>
                    </a:lnTo>
                    <a:lnTo>
                      <a:pt x="2929" y="2022"/>
                    </a:lnTo>
                    <a:lnTo>
                      <a:pt x="2929" y="2022"/>
                    </a:lnTo>
                    <a:lnTo>
                      <a:pt x="2929" y="2022"/>
                    </a:lnTo>
                    <a:lnTo>
                      <a:pt x="2929" y="2022"/>
                    </a:lnTo>
                    <a:lnTo>
                      <a:pt x="2929" y="2015"/>
                    </a:lnTo>
                    <a:lnTo>
                      <a:pt x="2929" y="2015"/>
                    </a:lnTo>
                    <a:lnTo>
                      <a:pt x="2929" y="2015"/>
                    </a:lnTo>
                    <a:lnTo>
                      <a:pt x="2929" y="2015"/>
                    </a:lnTo>
                    <a:lnTo>
                      <a:pt x="2929" y="2015"/>
                    </a:lnTo>
                    <a:lnTo>
                      <a:pt x="2929" y="2015"/>
                    </a:lnTo>
                    <a:lnTo>
                      <a:pt x="2929" y="2015"/>
                    </a:lnTo>
                    <a:lnTo>
                      <a:pt x="2929" y="2015"/>
                    </a:lnTo>
                    <a:lnTo>
                      <a:pt x="2929" y="2009"/>
                    </a:lnTo>
                    <a:lnTo>
                      <a:pt x="2929" y="2009"/>
                    </a:lnTo>
                    <a:lnTo>
                      <a:pt x="2929" y="2009"/>
                    </a:lnTo>
                    <a:lnTo>
                      <a:pt x="2929" y="2009"/>
                    </a:lnTo>
                    <a:lnTo>
                      <a:pt x="2923" y="2009"/>
                    </a:lnTo>
                    <a:lnTo>
                      <a:pt x="2923" y="2009"/>
                    </a:lnTo>
                    <a:lnTo>
                      <a:pt x="2923" y="2009"/>
                    </a:lnTo>
                    <a:lnTo>
                      <a:pt x="2923" y="2009"/>
                    </a:lnTo>
                    <a:lnTo>
                      <a:pt x="2923" y="2003"/>
                    </a:lnTo>
                    <a:lnTo>
                      <a:pt x="2929" y="2003"/>
                    </a:lnTo>
                    <a:lnTo>
                      <a:pt x="2929" y="2003"/>
                    </a:lnTo>
                    <a:lnTo>
                      <a:pt x="2929" y="2003"/>
                    </a:lnTo>
                    <a:lnTo>
                      <a:pt x="2929" y="2003"/>
                    </a:lnTo>
                    <a:lnTo>
                      <a:pt x="2929" y="2003"/>
                    </a:lnTo>
                    <a:lnTo>
                      <a:pt x="2936" y="2009"/>
                    </a:lnTo>
                    <a:lnTo>
                      <a:pt x="2936" y="2003"/>
                    </a:lnTo>
                    <a:lnTo>
                      <a:pt x="2936" y="2003"/>
                    </a:lnTo>
                    <a:lnTo>
                      <a:pt x="2936" y="2003"/>
                    </a:lnTo>
                    <a:lnTo>
                      <a:pt x="2936" y="2003"/>
                    </a:lnTo>
                    <a:lnTo>
                      <a:pt x="2936" y="2003"/>
                    </a:lnTo>
                    <a:lnTo>
                      <a:pt x="2936" y="2003"/>
                    </a:lnTo>
                    <a:lnTo>
                      <a:pt x="2936" y="2003"/>
                    </a:lnTo>
                    <a:lnTo>
                      <a:pt x="2936" y="2003"/>
                    </a:lnTo>
                    <a:moveTo>
                      <a:pt x="4644" y="886"/>
                    </a:moveTo>
                    <a:lnTo>
                      <a:pt x="4650" y="886"/>
                    </a:lnTo>
                    <a:lnTo>
                      <a:pt x="4650" y="886"/>
                    </a:lnTo>
                    <a:lnTo>
                      <a:pt x="4650" y="886"/>
                    </a:lnTo>
                    <a:lnTo>
                      <a:pt x="4650" y="880"/>
                    </a:lnTo>
                    <a:lnTo>
                      <a:pt x="4650" y="880"/>
                    </a:lnTo>
                    <a:lnTo>
                      <a:pt x="4657" y="880"/>
                    </a:lnTo>
                    <a:lnTo>
                      <a:pt x="4650" y="873"/>
                    </a:lnTo>
                    <a:lnTo>
                      <a:pt x="4650" y="873"/>
                    </a:lnTo>
                    <a:lnTo>
                      <a:pt x="4650" y="873"/>
                    </a:lnTo>
                    <a:lnTo>
                      <a:pt x="4650" y="873"/>
                    </a:lnTo>
                    <a:lnTo>
                      <a:pt x="4650" y="873"/>
                    </a:lnTo>
                    <a:lnTo>
                      <a:pt x="4657" y="873"/>
                    </a:lnTo>
                    <a:lnTo>
                      <a:pt x="4663" y="886"/>
                    </a:lnTo>
                    <a:lnTo>
                      <a:pt x="4663" y="886"/>
                    </a:lnTo>
                    <a:lnTo>
                      <a:pt x="4663" y="886"/>
                    </a:lnTo>
                    <a:lnTo>
                      <a:pt x="4663" y="886"/>
                    </a:lnTo>
                    <a:lnTo>
                      <a:pt x="4663" y="886"/>
                    </a:lnTo>
                    <a:lnTo>
                      <a:pt x="4657" y="886"/>
                    </a:lnTo>
                    <a:lnTo>
                      <a:pt x="4657" y="892"/>
                    </a:lnTo>
                    <a:lnTo>
                      <a:pt x="4657" y="892"/>
                    </a:lnTo>
                    <a:lnTo>
                      <a:pt x="4650" y="892"/>
                    </a:lnTo>
                    <a:lnTo>
                      <a:pt x="4650" y="892"/>
                    </a:lnTo>
                    <a:lnTo>
                      <a:pt x="4650" y="892"/>
                    </a:lnTo>
                    <a:lnTo>
                      <a:pt x="4644" y="892"/>
                    </a:lnTo>
                    <a:lnTo>
                      <a:pt x="4638" y="892"/>
                    </a:lnTo>
                    <a:lnTo>
                      <a:pt x="4638" y="892"/>
                    </a:lnTo>
                    <a:lnTo>
                      <a:pt x="4638" y="886"/>
                    </a:lnTo>
                    <a:lnTo>
                      <a:pt x="4632" y="886"/>
                    </a:lnTo>
                    <a:lnTo>
                      <a:pt x="4632" y="886"/>
                    </a:lnTo>
                    <a:lnTo>
                      <a:pt x="4638" y="886"/>
                    </a:lnTo>
                    <a:lnTo>
                      <a:pt x="4638" y="886"/>
                    </a:lnTo>
                    <a:lnTo>
                      <a:pt x="4638" y="886"/>
                    </a:lnTo>
                    <a:lnTo>
                      <a:pt x="4638" y="886"/>
                    </a:lnTo>
                    <a:lnTo>
                      <a:pt x="4638" y="886"/>
                    </a:lnTo>
                    <a:lnTo>
                      <a:pt x="4638" y="886"/>
                    </a:lnTo>
                    <a:lnTo>
                      <a:pt x="4644" y="886"/>
                    </a:lnTo>
                    <a:moveTo>
                      <a:pt x="665" y="910"/>
                    </a:moveTo>
                    <a:lnTo>
                      <a:pt x="665" y="910"/>
                    </a:lnTo>
                    <a:lnTo>
                      <a:pt x="665" y="910"/>
                    </a:lnTo>
                    <a:lnTo>
                      <a:pt x="696" y="916"/>
                    </a:lnTo>
                    <a:lnTo>
                      <a:pt x="702" y="916"/>
                    </a:lnTo>
                    <a:lnTo>
                      <a:pt x="702" y="916"/>
                    </a:lnTo>
                    <a:lnTo>
                      <a:pt x="708" y="916"/>
                    </a:lnTo>
                    <a:lnTo>
                      <a:pt x="708" y="916"/>
                    </a:lnTo>
                    <a:lnTo>
                      <a:pt x="708" y="916"/>
                    </a:lnTo>
                    <a:lnTo>
                      <a:pt x="708" y="916"/>
                    </a:lnTo>
                    <a:lnTo>
                      <a:pt x="720" y="922"/>
                    </a:lnTo>
                    <a:lnTo>
                      <a:pt x="720" y="922"/>
                    </a:lnTo>
                    <a:lnTo>
                      <a:pt x="732" y="922"/>
                    </a:lnTo>
                    <a:lnTo>
                      <a:pt x="745" y="928"/>
                    </a:lnTo>
                    <a:lnTo>
                      <a:pt x="745" y="928"/>
                    </a:lnTo>
                    <a:lnTo>
                      <a:pt x="751" y="928"/>
                    </a:lnTo>
                    <a:lnTo>
                      <a:pt x="751" y="928"/>
                    </a:lnTo>
                    <a:lnTo>
                      <a:pt x="757" y="928"/>
                    </a:lnTo>
                    <a:lnTo>
                      <a:pt x="757" y="928"/>
                    </a:lnTo>
                    <a:lnTo>
                      <a:pt x="763" y="928"/>
                    </a:lnTo>
                    <a:lnTo>
                      <a:pt x="769" y="935"/>
                    </a:lnTo>
                    <a:lnTo>
                      <a:pt x="781" y="935"/>
                    </a:lnTo>
                    <a:lnTo>
                      <a:pt x="781" y="935"/>
                    </a:lnTo>
                    <a:lnTo>
                      <a:pt x="800" y="935"/>
                    </a:lnTo>
                    <a:lnTo>
                      <a:pt x="806" y="941"/>
                    </a:lnTo>
                    <a:lnTo>
                      <a:pt x="812" y="941"/>
                    </a:lnTo>
                    <a:lnTo>
                      <a:pt x="812" y="941"/>
                    </a:lnTo>
                    <a:lnTo>
                      <a:pt x="830" y="941"/>
                    </a:lnTo>
                    <a:lnTo>
                      <a:pt x="842" y="947"/>
                    </a:lnTo>
                    <a:lnTo>
                      <a:pt x="842" y="947"/>
                    </a:lnTo>
                    <a:lnTo>
                      <a:pt x="842" y="947"/>
                    </a:lnTo>
                    <a:lnTo>
                      <a:pt x="848" y="947"/>
                    </a:lnTo>
                    <a:lnTo>
                      <a:pt x="848" y="947"/>
                    </a:lnTo>
                    <a:lnTo>
                      <a:pt x="854" y="947"/>
                    </a:lnTo>
                    <a:lnTo>
                      <a:pt x="867" y="953"/>
                    </a:lnTo>
                    <a:lnTo>
                      <a:pt x="873" y="953"/>
                    </a:lnTo>
                    <a:lnTo>
                      <a:pt x="879" y="953"/>
                    </a:lnTo>
                    <a:lnTo>
                      <a:pt x="885" y="953"/>
                    </a:lnTo>
                    <a:lnTo>
                      <a:pt x="891" y="959"/>
                    </a:lnTo>
                    <a:lnTo>
                      <a:pt x="909" y="959"/>
                    </a:lnTo>
                    <a:lnTo>
                      <a:pt x="909" y="959"/>
                    </a:lnTo>
                    <a:lnTo>
                      <a:pt x="916" y="959"/>
                    </a:lnTo>
                    <a:lnTo>
                      <a:pt x="909" y="971"/>
                    </a:lnTo>
                    <a:lnTo>
                      <a:pt x="909" y="977"/>
                    </a:lnTo>
                    <a:lnTo>
                      <a:pt x="909" y="989"/>
                    </a:lnTo>
                    <a:lnTo>
                      <a:pt x="903" y="1002"/>
                    </a:lnTo>
                    <a:lnTo>
                      <a:pt x="903" y="1002"/>
                    </a:lnTo>
                    <a:lnTo>
                      <a:pt x="903" y="1014"/>
                    </a:lnTo>
                    <a:lnTo>
                      <a:pt x="903" y="1020"/>
                    </a:lnTo>
                    <a:lnTo>
                      <a:pt x="897" y="1051"/>
                    </a:lnTo>
                    <a:lnTo>
                      <a:pt x="897" y="1051"/>
                    </a:lnTo>
                    <a:lnTo>
                      <a:pt x="897" y="1051"/>
                    </a:lnTo>
                    <a:lnTo>
                      <a:pt x="891" y="1075"/>
                    </a:lnTo>
                    <a:lnTo>
                      <a:pt x="885" y="1099"/>
                    </a:lnTo>
                    <a:lnTo>
                      <a:pt x="885" y="1099"/>
                    </a:lnTo>
                    <a:lnTo>
                      <a:pt x="885" y="1106"/>
                    </a:lnTo>
                    <a:lnTo>
                      <a:pt x="879" y="1130"/>
                    </a:lnTo>
                    <a:lnTo>
                      <a:pt x="879" y="1130"/>
                    </a:lnTo>
                    <a:lnTo>
                      <a:pt x="879" y="1142"/>
                    </a:lnTo>
                    <a:lnTo>
                      <a:pt x="879" y="1142"/>
                    </a:lnTo>
                    <a:lnTo>
                      <a:pt x="873" y="1160"/>
                    </a:lnTo>
                    <a:lnTo>
                      <a:pt x="873" y="1179"/>
                    </a:lnTo>
                    <a:lnTo>
                      <a:pt x="867" y="1185"/>
                    </a:lnTo>
                    <a:lnTo>
                      <a:pt x="867" y="1191"/>
                    </a:lnTo>
                    <a:lnTo>
                      <a:pt x="867" y="1197"/>
                    </a:lnTo>
                    <a:lnTo>
                      <a:pt x="867" y="1209"/>
                    </a:lnTo>
                    <a:lnTo>
                      <a:pt x="861" y="1209"/>
                    </a:lnTo>
                    <a:lnTo>
                      <a:pt x="861" y="1215"/>
                    </a:lnTo>
                    <a:lnTo>
                      <a:pt x="861" y="1240"/>
                    </a:lnTo>
                    <a:lnTo>
                      <a:pt x="854" y="1246"/>
                    </a:lnTo>
                    <a:lnTo>
                      <a:pt x="848" y="1301"/>
                    </a:lnTo>
                    <a:lnTo>
                      <a:pt x="842" y="1313"/>
                    </a:lnTo>
                    <a:lnTo>
                      <a:pt x="842" y="1319"/>
                    </a:lnTo>
                    <a:lnTo>
                      <a:pt x="842" y="1331"/>
                    </a:lnTo>
                    <a:lnTo>
                      <a:pt x="842" y="1331"/>
                    </a:lnTo>
                    <a:lnTo>
                      <a:pt x="836" y="1350"/>
                    </a:lnTo>
                    <a:lnTo>
                      <a:pt x="836" y="1356"/>
                    </a:lnTo>
                    <a:lnTo>
                      <a:pt x="836" y="1356"/>
                    </a:lnTo>
                    <a:lnTo>
                      <a:pt x="836" y="1368"/>
                    </a:lnTo>
                    <a:lnTo>
                      <a:pt x="830" y="1386"/>
                    </a:lnTo>
                    <a:lnTo>
                      <a:pt x="830" y="1386"/>
                    </a:lnTo>
                    <a:lnTo>
                      <a:pt x="830" y="1399"/>
                    </a:lnTo>
                    <a:lnTo>
                      <a:pt x="824" y="1417"/>
                    </a:lnTo>
                    <a:lnTo>
                      <a:pt x="824" y="1429"/>
                    </a:lnTo>
                    <a:lnTo>
                      <a:pt x="824" y="1435"/>
                    </a:lnTo>
                    <a:lnTo>
                      <a:pt x="818" y="1435"/>
                    </a:lnTo>
                    <a:lnTo>
                      <a:pt x="818" y="1435"/>
                    </a:lnTo>
                    <a:lnTo>
                      <a:pt x="818" y="1441"/>
                    </a:lnTo>
                    <a:lnTo>
                      <a:pt x="818" y="1441"/>
                    </a:lnTo>
                    <a:lnTo>
                      <a:pt x="818" y="1448"/>
                    </a:lnTo>
                    <a:lnTo>
                      <a:pt x="818" y="1460"/>
                    </a:lnTo>
                    <a:lnTo>
                      <a:pt x="818" y="1466"/>
                    </a:lnTo>
                    <a:lnTo>
                      <a:pt x="812" y="1472"/>
                    </a:lnTo>
                    <a:lnTo>
                      <a:pt x="812" y="1472"/>
                    </a:lnTo>
                    <a:lnTo>
                      <a:pt x="812" y="1484"/>
                    </a:lnTo>
                    <a:lnTo>
                      <a:pt x="812" y="1484"/>
                    </a:lnTo>
                    <a:lnTo>
                      <a:pt x="812" y="1490"/>
                    </a:lnTo>
                    <a:lnTo>
                      <a:pt x="806" y="1496"/>
                    </a:lnTo>
                    <a:lnTo>
                      <a:pt x="806" y="1496"/>
                    </a:lnTo>
                    <a:lnTo>
                      <a:pt x="806" y="1502"/>
                    </a:lnTo>
                    <a:lnTo>
                      <a:pt x="806" y="1509"/>
                    </a:lnTo>
                    <a:lnTo>
                      <a:pt x="806" y="1515"/>
                    </a:lnTo>
                    <a:lnTo>
                      <a:pt x="806" y="1515"/>
                    </a:lnTo>
                    <a:lnTo>
                      <a:pt x="806" y="1521"/>
                    </a:lnTo>
                    <a:lnTo>
                      <a:pt x="806" y="1521"/>
                    </a:lnTo>
                    <a:lnTo>
                      <a:pt x="806" y="1521"/>
                    </a:lnTo>
                    <a:lnTo>
                      <a:pt x="800" y="1533"/>
                    </a:lnTo>
                    <a:lnTo>
                      <a:pt x="800" y="1533"/>
                    </a:lnTo>
                    <a:lnTo>
                      <a:pt x="800" y="1551"/>
                    </a:lnTo>
                    <a:lnTo>
                      <a:pt x="793" y="1570"/>
                    </a:lnTo>
                    <a:lnTo>
                      <a:pt x="793" y="1576"/>
                    </a:lnTo>
                    <a:lnTo>
                      <a:pt x="793" y="1588"/>
                    </a:lnTo>
                    <a:lnTo>
                      <a:pt x="793" y="1588"/>
                    </a:lnTo>
                    <a:lnTo>
                      <a:pt x="787" y="1594"/>
                    </a:lnTo>
                    <a:lnTo>
                      <a:pt x="787" y="1600"/>
                    </a:lnTo>
                    <a:lnTo>
                      <a:pt x="787" y="1606"/>
                    </a:lnTo>
                    <a:lnTo>
                      <a:pt x="787" y="1606"/>
                    </a:lnTo>
                    <a:lnTo>
                      <a:pt x="787" y="1612"/>
                    </a:lnTo>
                    <a:lnTo>
                      <a:pt x="787" y="1612"/>
                    </a:lnTo>
                    <a:lnTo>
                      <a:pt x="787" y="1619"/>
                    </a:lnTo>
                    <a:lnTo>
                      <a:pt x="787" y="1625"/>
                    </a:lnTo>
                    <a:lnTo>
                      <a:pt x="781" y="1625"/>
                    </a:lnTo>
                    <a:lnTo>
                      <a:pt x="781" y="1625"/>
                    </a:lnTo>
                    <a:lnTo>
                      <a:pt x="781" y="1631"/>
                    </a:lnTo>
                    <a:lnTo>
                      <a:pt x="775" y="1631"/>
                    </a:lnTo>
                    <a:lnTo>
                      <a:pt x="775" y="1631"/>
                    </a:lnTo>
                    <a:lnTo>
                      <a:pt x="775" y="1631"/>
                    </a:lnTo>
                    <a:lnTo>
                      <a:pt x="775" y="1631"/>
                    </a:lnTo>
                    <a:lnTo>
                      <a:pt x="775" y="1631"/>
                    </a:lnTo>
                    <a:lnTo>
                      <a:pt x="775" y="1637"/>
                    </a:lnTo>
                    <a:lnTo>
                      <a:pt x="775" y="1637"/>
                    </a:lnTo>
                    <a:lnTo>
                      <a:pt x="775" y="1637"/>
                    </a:lnTo>
                    <a:lnTo>
                      <a:pt x="775" y="1637"/>
                    </a:lnTo>
                    <a:lnTo>
                      <a:pt x="769" y="1637"/>
                    </a:lnTo>
                    <a:lnTo>
                      <a:pt x="769" y="1637"/>
                    </a:lnTo>
                    <a:lnTo>
                      <a:pt x="769" y="1637"/>
                    </a:lnTo>
                    <a:lnTo>
                      <a:pt x="769" y="1637"/>
                    </a:lnTo>
                    <a:lnTo>
                      <a:pt x="763" y="1637"/>
                    </a:lnTo>
                    <a:lnTo>
                      <a:pt x="763" y="1637"/>
                    </a:lnTo>
                    <a:lnTo>
                      <a:pt x="763" y="1637"/>
                    </a:lnTo>
                    <a:lnTo>
                      <a:pt x="763" y="1637"/>
                    </a:lnTo>
                    <a:lnTo>
                      <a:pt x="763" y="1637"/>
                    </a:lnTo>
                    <a:lnTo>
                      <a:pt x="757" y="1631"/>
                    </a:lnTo>
                    <a:lnTo>
                      <a:pt x="757" y="1631"/>
                    </a:lnTo>
                    <a:lnTo>
                      <a:pt x="757" y="1631"/>
                    </a:lnTo>
                    <a:lnTo>
                      <a:pt x="757" y="1631"/>
                    </a:lnTo>
                    <a:lnTo>
                      <a:pt x="757" y="1631"/>
                    </a:lnTo>
                    <a:lnTo>
                      <a:pt x="757" y="1631"/>
                    </a:lnTo>
                    <a:lnTo>
                      <a:pt x="757" y="1625"/>
                    </a:lnTo>
                    <a:lnTo>
                      <a:pt x="757" y="1625"/>
                    </a:lnTo>
                    <a:lnTo>
                      <a:pt x="751" y="1625"/>
                    </a:lnTo>
                    <a:lnTo>
                      <a:pt x="751" y="1625"/>
                    </a:lnTo>
                    <a:lnTo>
                      <a:pt x="751" y="1625"/>
                    </a:lnTo>
                    <a:lnTo>
                      <a:pt x="745" y="1625"/>
                    </a:lnTo>
                    <a:lnTo>
                      <a:pt x="745" y="1625"/>
                    </a:lnTo>
                    <a:lnTo>
                      <a:pt x="745" y="1625"/>
                    </a:lnTo>
                    <a:lnTo>
                      <a:pt x="745" y="1625"/>
                    </a:lnTo>
                    <a:lnTo>
                      <a:pt x="745" y="1625"/>
                    </a:lnTo>
                    <a:lnTo>
                      <a:pt x="745" y="1619"/>
                    </a:lnTo>
                    <a:lnTo>
                      <a:pt x="745" y="1619"/>
                    </a:lnTo>
                    <a:lnTo>
                      <a:pt x="739" y="1619"/>
                    </a:lnTo>
                    <a:lnTo>
                      <a:pt x="739" y="1619"/>
                    </a:lnTo>
                    <a:lnTo>
                      <a:pt x="732" y="1619"/>
                    </a:lnTo>
                    <a:lnTo>
                      <a:pt x="732" y="1619"/>
                    </a:lnTo>
                    <a:lnTo>
                      <a:pt x="732" y="1619"/>
                    </a:lnTo>
                    <a:lnTo>
                      <a:pt x="732" y="1619"/>
                    </a:lnTo>
                    <a:lnTo>
                      <a:pt x="732" y="1619"/>
                    </a:lnTo>
                    <a:lnTo>
                      <a:pt x="726" y="1619"/>
                    </a:lnTo>
                    <a:lnTo>
                      <a:pt x="726" y="1619"/>
                    </a:lnTo>
                    <a:lnTo>
                      <a:pt x="726" y="1619"/>
                    </a:lnTo>
                    <a:lnTo>
                      <a:pt x="720" y="1619"/>
                    </a:lnTo>
                    <a:lnTo>
                      <a:pt x="720" y="1619"/>
                    </a:lnTo>
                    <a:lnTo>
                      <a:pt x="720" y="1619"/>
                    </a:lnTo>
                    <a:lnTo>
                      <a:pt x="720" y="1625"/>
                    </a:lnTo>
                    <a:lnTo>
                      <a:pt x="720" y="1625"/>
                    </a:lnTo>
                    <a:lnTo>
                      <a:pt x="720" y="1625"/>
                    </a:lnTo>
                    <a:lnTo>
                      <a:pt x="720" y="1625"/>
                    </a:lnTo>
                    <a:lnTo>
                      <a:pt x="720" y="1625"/>
                    </a:lnTo>
                    <a:lnTo>
                      <a:pt x="720" y="1625"/>
                    </a:lnTo>
                    <a:lnTo>
                      <a:pt x="720" y="1625"/>
                    </a:lnTo>
                    <a:lnTo>
                      <a:pt x="720" y="1631"/>
                    </a:lnTo>
                    <a:lnTo>
                      <a:pt x="720" y="1631"/>
                    </a:lnTo>
                    <a:lnTo>
                      <a:pt x="720" y="1631"/>
                    </a:lnTo>
                    <a:lnTo>
                      <a:pt x="720" y="1631"/>
                    </a:lnTo>
                    <a:lnTo>
                      <a:pt x="714" y="1631"/>
                    </a:lnTo>
                    <a:lnTo>
                      <a:pt x="714" y="1631"/>
                    </a:lnTo>
                    <a:lnTo>
                      <a:pt x="714" y="1637"/>
                    </a:lnTo>
                    <a:lnTo>
                      <a:pt x="714" y="1637"/>
                    </a:lnTo>
                    <a:lnTo>
                      <a:pt x="714" y="1637"/>
                    </a:lnTo>
                    <a:lnTo>
                      <a:pt x="714" y="1637"/>
                    </a:lnTo>
                    <a:lnTo>
                      <a:pt x="720" y="1643"/>
                    </a:lnTo>
                    <a:lnTo>
                      <a:pt x="720" y="1643"/>
                    </a:lnTo>
                    <a:lnTo>
                      <a:pt x="720" y="1643"/>
                    </a:lnTo>
                    <a:lnTo>
                      <a:pt x="720" y="1643"/>
                    </a:lnTo>
                    <a:lnTo>
                      <a:pt x="720" y="1649"/>
                    </a:lnTo>
                    <a:lnTo>
                      <a:pt x="720" y="1649"/>
                    </a:lnTo>
                    <a:lnTo>
                      <a:pt x="720" y="1649"/>
                    </a:lnTo>
                    <a:lnTo>
                      <a:pt x="720" y="1649"/>
                    </a:lnTo>
                    <a:lnTo>
                      <a:pt x="720" y="1649"/>
                    </a:lnTo>
                    <a:lnTo>
                      <a:pt x="720" y="1649"/>
                    </a:lnTo>
                    <a:lnTo>
                      <a:pt x="720" y="1655"/>
                    </a:lnTo>
                    <a:lnTo>
                      <a:pt x="714" y="1655"/>
                    </a:lnTo>
                    <a:lnTo>
                      <a:pt x="714" y="1655"/>
                    </a:lnTo>
                    <a:lnTo>
                      <a:pt x="714" y="1655"/>
                    </a:lnTo>
                    <a:lnTo>
                      <a:pt x="714" y="1655"/>
                    </a:lnTo>
                    <a:lnTo>
                      <a:pt x="714" y="1661"/>
                    </a:lnTo>
                    <a:lnTo>
                      <a:pt x="714" y="1661"/>
                    </a:lnTo>
                    <a:lnTo>
                      <a:pt x="714" y="1661"/>
                    </a:lnTo>
                    <a:lnTo>
                      <a:pt x="714" y="1667"/>
                    </a:lnTo>
                    <a:lnTo>
                      <a:pt x="714" y="1667"/>
                    </a:lnTo>
                    <a:lnTo>
                      <a:pt x="714" y="1667"/>
                    </a:lnTo>
                    <a:lnTo>
                      <a:pt x="714" y="1667"/>
                    </a:lnTo>
                    <a:lnTo>
                      <a:pt x="714" y="1667"/>
                    </a:lnTo>
                    <a:lnTo>
                      <a:pt x="714" y="1673"/>
                    </a:lnTo>
                    <a:lnTo>
                      <a:pt x="714" y="1673"/>
                    </a:lnTo>
                    <a:lnTo>
                      <a:pt x="714" y="1673"/>
                    </a:lnTo>
                    <a:lnTo>
                      <a:pt x="714" y="1680"/>
                    </a:lnTo>
                    <a:lnTo>
                      <a:pt x="714" y="1680"/>
                    </a:lnTo>
                    <a:lnTo>
                      <a:pt x="714" y="1680"/>
                    </a:lnTo>
                    <a:lnTo>
                      <a:pt x="714" y="1680"/>
                    </a:lnTo>
                    <a:lnTo>
                      <a:pt x="714" y="1680"/>
                    </a:lnTo>
                    <a:lnTo>
                      <a:pt x="714" y="1686"/>
                    </a:lnTo>
                    <a:lnTo>
                      <a:pt x="714" y="1686"/>
                    </a:lnTo>
                    <a:lnTo>
                      <a:pt x="714" y="1686"/>
                    </a:lnTo>
                    <a:lnTo>
                      <a:pt x="714" y="1686"/>
                    </a:lnTo>
                    <a:lnTo>
                      <a:pt x="714" y="1686"/>
                    </a:lnTo>
                    <a:lnTo>
                      <a:pt x="714" y="1692"/>
                    </a:lnTo>
                    <a:lnTo>
                      <a:pt x="714" y="1692"/>
                    </a:lnTo>
                    <a:lnTo>
                      <a:pt x="714" y="1692"/>
                    </a:lnTo>
                    <a:lnTo>
                      <a:pt x="714" y="1692"/>
                    </a:lnTo>
                    <a:lnTo>
                      <a:pt x="714" y="1698"/>
                    </a:lnTo>
                    <a:lnTo>
                      <a:pt x="714" y="1698"/>
                    </a:lnTo>
                    <a:lnTo>
                      <a:pt x="714" y="1698"/>
                    </a:lnTo>
                    <a:lnTo>
                      <a:pt x="714" y="1698"/>
                    </a:lnTo>
                    <a:lnTo>
                      <a:pt x="714" y="1704"/>
                    </a:lnTo>
                    <a:lnTo>
                      <a:pt x="714" y="1704"/>
                    </a:lnTo>
                    <a:lnTo>
                      <a:pt x="714" y="1710"/>
                    </a:lnTo>
                    <a:lnTo>
                      <a:pt x="714" y="1710"/>
                    </a:lnTo>
                    <a:lnTo>
                      <a:pt x="714" y="1716"/>
                    </a:lnTo>
                    <a:lnTo>
                      <a:pt x="714" y="1716"/>
                    </a:lnTo>
                    <a:lnTo>
                      <a:pt x="714" y="1722"/>
                    </a:lnTo>
                    <a:lnTo>
                      <a:pt x="714" y="1722"/>
                    </a:lnTo>
                    <a:lnTo>
                      <a:pt x="714" y="1728"/>
                    </a:lnTo>
                    <a:lnTo>
                      <a:pt x="714" y="1728"/>
                    </a:lnTo>
                    <a:lnTo>
                      <a:pt x="714" y="1728"/>
                    </a:lnTo>
                    <a:lnTo>
                      <a:pt x="714" y="1735"/>
                    </a:lnTo>
                    <a:lnTo>
                      <a:pt x="714" y="1735"/>
                    </a:lnTo>
                    <a:lnTo>
                      <a:pt x="708" y="1735"/>
                    </a:lnTo>
                    <a:lnTo>
                      <a:pt x="708" y="1735"/>
                    </a:lnTo>
                    <a:lnTo>
                      <a:pt x="708" y="1735"/>
                    </a:lnTo>
                    <a:lnTo>
                      <a:pt x="708" y="1735"/>
                    </a:lnTo>
                    <a:lnTo>
                      <a:pt x="708" y="1735"/>
                    </a:lnTo>
                    <a:lnTo>
                      <a:pt x="708" y="1735"/>
                    </a:lnTo>
                    <a:lnTo>
                      <a:pt x="708" y="1741"/>
                    </a:lnTo>
                    <a:lnTo>
                      <a:pt x="708" y="1741"/>
                    </a:lnTo>
                    <a:lnTo>
                      <a:pt x="708" y="1741"/>
                    </a:lnTo>
                    <a:lnTo>
                      <a:pt x="708" y="1741"/>
                    </a:lnTo>
                    <a:lnTo>
                      <a:pt x="708" y="1741"/>
                    </a:lnTo>
                    <a:lnTo>
                      <a:pt x="702" y="1747"/>
                    </a:lnTo>
                    <a:lnTo>
                      <a:pt x="702" y="1747"/>
                    </a:lnTo>
                    <a:lnTo>
                      <a:pt x="702" y="1747"/>
                    </a:lnTo>
                    <a:lnTo>
                      <a:pt x="702" y="1747"/>
                    </a:lnTo>
                    <a:lnTo>
                      <a:pt x="702" y="1741"/>
                    </a:lnTo>
                    <a:lnTo>
                      <a:pt x="690" y="1728"/>
                    </a:lnTo>
                    <a:lnTo>
                      <a:pt x="690" y="1722"/>
                    </a:lnTo>
                    <a:lnTo>
                      <a:pt x="684" y="1716"/>
                    </a:lnTo>
                    <a:lnTo>
                      <a:pt x="684" y="1716"/>
                    </a:lnTo>
                    <a:lnTo>
                      <a:pt x="678" y="1704"/>
                    </a:lnTo>
                    <a:lnTo>
                      <a:pt x="671" y="1698"/>
                    </a:lnTo>
                    <a:lnTo>
                      <a:pt x="671" y="1698"/>
                    </a:lnTo>
                    <a:lnTo>
                      <a:pt x="671" y="1692"/>
                    </a:lnTo>
                    <a:lnTo>
                      <a:pt x="665" y="1692"/>
                    </a:lnTo>
                    <a:lnTo>
                      <a:pt x="665" y="1692"/>
                    </a:lnTo>
                    <a:lnTo>
                      <a:pt x="659" y="1680"/>
                    </a:lnTo>
                    <a:lnTo>
                      <a:pt x="647" y="1667"/>
                    </a:lnTo>
                    <a:lnTo>
                      <a:pt x="647" y="1661"/>
                    </a:lnTo>
                    <a:lnTo>
                      <a:pt x="647" y="1661"/>
                    </a:lnTo>
                    <a:lnTo>
                      <a:pt x="641" y="1655"/>
                    </a:lnTo>
                    <a:lnTo>
                      <a:pt x="635" y="1649"/>
                    </a:lnTo>
                    <a:lnTo>
                      <a:pt x="635" y="1637"/>
                    </a:lnTo>
                    <a:lnTo>
                      <a:pt x="629" y="1637"/>
                    </a:lnTo>
                    <a:lnTo>
                      <a:pt x="629" y="1637"/>
                    </a:lnTo>
                    <a:lnTo>
                      <a:pt x="629" y="1631"/>
                    </a:lnTo>
                    <a:lnTo>
                      <a:pt x="623" y="1625"/>
                    </a:lnTo>
                    <a:lnTo>
                      <a:pt x="616" y="1612"/>
                    </a:lnTo>
                    <a:lnTo>
                      <a:pt x="610" y="1612"/>
                    </a:lnTo>
                    <a:lnTo>
                      <a:pt x="610" y="1606"/>
                    </a:lnTo>
                    <a:lnTo>
                      <a:pt x="604" y="1600"/>
                    </a:lnTo>
                    <a:lnTo>
                      <a:pt x="598" y="1588"/>
                    </a:lnTo>
                    <a:lnTo>
                      <a:pt x="592" y="1576"/>
                    </a:lnTo>
                    <a:lnTo>
                      <a:pt x="586" y="1570"/>
                    </a:lnTo>
                    <a:lnTo>
                      <a:pt x="580" y="1564"/>
                    </a:lnTo>
                    <a:lnTo>
                      <a:pt x="580" y="1557"/>
                    </a:lnTo>
                    <a:lnTo>
                      <a:pt x="568" y="1545"/>
                    </a:lnTo>
                    <a:lnTo>
                      <a:pt x="568" y="1545"/>
                    </a:lnTo>
                    <a:lnTo>
                      <a:pt x="568" y="1539"/>
                    </a:lnTo>
                    <a:lnTo>
                      <a:pt x="555" y="1521"/>
                    </a:lnTo>
                    <a:lnTo>
                      <a:pt x="537" y="1502"/>
                    </a:lnTo>
                    <a:lnTo>
                      <a:pt x="537" y="1490"/>
                    </a:lnTo>
                    <a:lnTo>
                      <a:pt x="531" y="1484"/>
                    </a:lnTo>
                    <a:lnTo>
                      <a:pt x="525" y="1478"/>
                    </a:lnTo>
                    <a:lnTo>
                      <a:pt x="519" y="1466"/>
                    </a:lnTo>
                    <a:lnTo>
                      <a:pt x="513" y="1466"/>
                    </a:lnTo>
                    <a:lnTo>
                      <a:pt x="507" y="1454"/>
                    </a:lnTo>
                    <a:lnTo>
                      <a:pt x="501" y="1441"/>
                    </a:lnTo>
                    <a:lnTo>
                      <a:pt x="494" y="1435"/>
                    </a:lnTo>
                    <a:lnTo>
                      <a:pt x="494" y="1429"/>
                    </a:lnTo>
                    <a:lnTo>
                      <a:pt x="488" y="1423"/>
                    </a:lnTo>
                    <a:lnTo>
                      <a:pt x="482" y="1417"/>
                    </a:lnTo>
                    <a:lnTo>
                      <a:pt x="476" y="1405"/>
                    </a:lnTo>
                    <a:lnTo>
                      <a:pt x="476" y="1399"/>
                    </a:lnTo>
                    <a:lnTo>
                      <a:pt x="470" y="1399"/>
                    </a:lnTo>
                    <a:lnTo>
                      <a:pt x="464" y="1393"/>
                    </a:lnTo>
                    <a:lnTo>
                      <a:pt x="464" y="1386"/>
                    </a:lnTo>
                    <a:lnTo>
                      <a:pt x="464" y="1380"/>
                    </a:lnTo>
                    <a:lnTo>
                      <a:pt x="446" y="1362"/>
                    </a:lnTo>
                    <a:lnTo>
                      <a:pt x="433" y="1344"/>
                    </a:lnTo>
                    <a:lnTo>
                      <a:pt x="427" y="1338"/>
                    </a:lnTo>
                    <a:lnTo>
                      <a:pt x="427" y="1331"/>
                    </a:lnTo>
                    <a:lnTo>
                      <a:pt x="421" y="1325"/>
                    </a:lnTo>
                    <a:lnTo>
                      <a:pt x="415" y="1313"/>
                    </a:lnTo>
                    <a:lnTo>
                      <a:pt x="415" y="1313"/>
                    </a:lnTo>
                    <a:lnTo>
                      <a:pt x="415" y="1307"/>
                    </a:lnTo>
                    <a:lnTo>
                      <a:pt x="409" y="1301"/>
                    </a:lnTo>
                    <a:lnTo>
                      <a:pt x="403" y="1295"/>
                    </a:lnTo>
                    <a:lnTo>
                      <a:pt x="403" y="1289"/>
                    </a:lnTo>
                    <a:lnTo>
                      <a:pt x="397" y="1283"/>
                    </a:lnTo>
                    <a:lnTo>
                      <a:pt x="397" y="1283"/>
                    </a:lnTo>
                    <a:lnTo>
                      <a:pt x="391" y="1277"/>
                    </a:lnTo>
                    <a:lnTo>
                      <a:pt x="391" y="1277"/>
                    </a:lnTo>
                    <a:lnTo>
                      <a:pt x="391" y="1277"/>
                    </a:lnTo>
                    <a:lnTo>
                      <a:pt x="378" y="1264"/>
                    </a:lnTo>
                    <a:lnTo>
                      <a:pt x="378" y="1258"/>
                    </a:lnTo>
                    <a:lnTo>
                      <a:pt x="378" y="1258"/>
                    </a:lnTo>
                    <a:lnTo>
                      <a:pt x="372" y="1252"/>
                    </a:lnTo>
                    <a:lnTo>
                      <a:pt x="372" y="1246"/>
                    </a:lnTo>
                    <a:lnTo>
                      <a:pt x="366" y="1240"/>
                    </a:lnTo>
                    <a:lnTo>
                      <a:pt x="360" y="1234"/>
                    </a:lnTo>
                    <a:lnTo>
                      <a:pt x="354" y="1228"/>
                    </a:lnTo>
                    <a:lnTo>
                      <a:pt x="354" y="1222"/>
                    </a:lnTo>
                    <a:lnTo>
                      <a:pt x="348" y="1215"/>
                    </a:lnTo>
                    <a:lnTo>
                      <a:pt x="342" y="1209"/>
                    </a:lnTo>
                    <a:lnTo>
                      <a:pt x="342" y="1203"/>
                    </a:lnTo>
                    <a:lnTo>
                      <a:pt x="336" y="1197"/>
                    </a:lnTo>
                    <a:lnTo>
                      <a:pt x="330" y="1185"/>
                    </a:lnTo>
                    <a:lnTo>
                      <a:pt x="336" y="1160"/>
                    </a:lnTo>
                    <a:lnTo>
                      <a:pt x="336" y="1154"/>
                    </a:lnTo>
                    <a:lnTo>
                      <a:pt x="336" y="1148"/>
                    </a:lnTo>
                    <a:lnTo>
                      <a:pt x="342" y="1148"/>
                    </a:lnTo>
                    <a:lnTo>
                      <a:pt x="342" y="1142"/>
                    </a:lnTo>
                    <a:lnTo>
                      <a:pt x="342" y="1136"/>
                    </a:lnTo>
                    <a:lnTo>
                      <a:pt x="348" y="1124"/>
                    </a:lnTo>
                    <a:lnTo>
                      <a:pt x="348" y="1106"/>
                    </a:lnTo>
                    <a:lnTo>
                      <a:pt x="354" y="1099"/>
                    </a:lnTo>
                    <a:lnTo>
                      <a:pt x="354" y="1099"/>
                    </a:lnTo>
                    <a:lnTo>
                      <a:pt x="354" y="1087"/>
                    </a:lnTo>
                    <a:lnTo>
                      <a:pt x="354" y="1075"/>
                    </a:lnTo>
                    <a:lnTo>
                      <a:pt x="360" y="1063"/>
                    </a:lnTo>
                    <a:lnTo>
                      <a:pt x="360" y="1063"/>
                    </a:lnTo>
                    <a:lnTo>
                      <a:pt x="360" y="1057"/>
                    </a:lnTo>
                    <a:lnTo>
                      <a:pt x="366" y="1044"/>
                    </a:lnTo>
                    <a:lnTo>
                      <a:pt x="366" y="1038"/>
                    </a:lnTo>
                    <a:lnTo>
                      <a:pt x="372" y="1014"/>
                    </a:lnTo>
                    <a:lnTo>
                      <a:pt x="378" y="989"/>
                    </a:lnTo>
                    <a:lnTo>
                      <a:pt x="378" y="989"/>
                    </a:lnTo>
                    <a:lnTo>
                      <a:pt x="385" y="977"/>
                    </a:lnTo>
                    <a:lnTo>
                      <a:pt x="385" y="977"/>
                    </a:lnTo>
                    <a:lnTo>
                      <a:pt x="391" y="941"/>
                    </a:lnTo>
                    <a:lnTo>
                      <a:pt x="403" y="904"/>
                    </a:lnTo>
                    <a:lnTo>
                      <a:pt x="403" y="892"/>
                    </a:lnTo>
                    <a:lnTo>
                      <a:pt x="409" y="892"/>
                    </a:lnTo>
                    <a:lnTo>
                      <a:pt x="409" y="873"/>
                    </a:lnTo>
                    <a:lnTo>
                      <a:pt x="415" y="861"/>
                    </a:lnTo>
                    <a:lnTo>
                      <a:pt x="415" y="849"/>
                    </a:lnTo>
                    <a:lnTo>
                      <a:pt x="415" y="849"/>
                    </a:lnTo>
                    <a:lnTo>
                      <a:pt x="427" y="849"/>
                    </a:lnTo>
                    <a:lnTo>
                      <a:pt x="427" y="849"/>
                    </a:lnTo>
                    <a:lnTo>
                      <a:pt x="433" y="855"/>
                    </a:lnTo>
                    <a:lnTo>
                      <a:pt x="439" y="855"/>
                    </a:lnTo>
                    <a:lnTo>
                      <a:pt x="464" y="861"/>
                    </a:lnTo>
                    <a:lnTo>
                      <a:pt x="470" y="861"/>
                    </a:lnTo>
                    <a:lnTo>
                      <a:pt x="476" y="867"/>
                    </a:lnTo>
                    <a:lnTo>
                      <a:pt x="482" y="867"/>
                    </a:lnTo>
                    <a:lnTo>
                      <a:pt x="482" y="867"/>
                    </a:lnTo>
                    <a:lnTo>
                      <a:pt x="501" y="867"/>
                    </a:lnTo>
                    <a:lnTo>
                      <a:pt x="513" y="873"/>
                    </a:lnTo>
                    <a:lnTo>
                      <a:pt x="519" y="873"/>
                    </a:lnTo>
                    <a:lnTo>
                      <a:pt x="525" y="873"/>
                    </a:lnTo>
                    <a:lnTo>
                      <a:pt x="531" y="880"/>
                    </a:lnTo>
                    <a:lnTo>
                      <a:pt x="543" y="880"/>
                    </a:lnTo>
                    <a:lnTo>
                      <a:pt x="555" y="880"/>
                    </a:lnTo>
                    <a:lnTo>
                      <a:pt x="574" y="886"/>
                    </a:lnTo>
                    <a:lnTo>
                      <a:pt x="592" y="892"/>
                    </a:lnTo>
                    <a:lnTo>
                      <a:pt x="616" y="898"/>
                    </a:lnTo>
                    <a:lnTo>
                      <a:pt x="623" y="898"/>
                    </a:lnTo>
                    <a:lnTo>
                      <a:pt x="629" y="898"/>
                    </a:lnTo>
                    <a:lnTo>
                      <a:pt x="635" y="898"/>
                    </a:lnTo>
                    <a:lnTo>
                      <a:pt x="647" y="904"/>
                    </a:lnTo>
                    <a:lnTo>
                      <a:pt x="647" y="904"/>
                    </a:lnTo>
                    <a:lnTo>
                      <a:pt x="659" y="904"/>
                    </a:lnTo>
                    <a:lnTo>
                      <a:pt x="659" y="910"/>
                    </a:lnTo>
                    <a:lnTo>
                      <a:pt x="659" y="910"/>
                    </a:lnTo>
                    <a:lnTo>
                      <a:pt x="665" y="910"/>
                    </a:lnTo>
                    <a:moveTo>
                      <a:pt x="2069" y="1680"/>
                    </a:moveTo>
                    <a:lnTo>
                      <a:pt x="2069" y="1680"/>
                    </a:lnTo>
                    <a:lnTo>
                      <a:pt x="2075" y="1680"/>
                    </a:lnTo>
                    <a:lnTo>
                      <a:pt x="2081" y="1680"/>
                    </a:lnTo>
                    <a:lnTo>
                      <a:pt x="2087" y="1680"/>
                    </a:lnTo>
                    <a:lnTo>
                      <a:pt x="2087" y="1680"/>
                    </a:lnTo>
                    <a:lnTo>
                      <a:pt x="2087" y="1680"/>
                    </a:lnTo>
                    <a:lnTo>
                      <a:pt x="2099" y="1680"/>
                    </a:lnTo>
                    <a:lnTo>
                      <a:pt x="2106" y="1680"/>
                    </a:lnTo>
                    <a:lnTo>
                      <a:pt x="2112" y="1680"/>
                    </a:lnTo>
                    <a:lnTo>
                      <a:pt x="2112" y="1680"/>
                    </a:lnTo>
                    <a:lnTo>
                      <a:pt x="2118" y="1680"/>
                    </a:lnTo>
                    <a:lnTo>
                      <a:pt x="2118" y="1680"/>
                    </a:lnTo>
                    <a:lnTo>
                      <a:pt x="2118" y="1680"/>
                    </a:lnTo>
                    <a:lnTo>
                      <a:pt x="2124" y="1680"/>
                    </a:lnTo>
                    <a:lnTo>
                      <a:pt x="2124" y="1680"/>
                    </a:lnTo>
                    <a:lnTo>
                      <a:pt x="2130" y="1680"/>
                    </a:lnTo>
                    <a:lnTo>
                      <a:pt x="2130" y="1680"/>
                    </a:lnTo>
                    <a:lnTo>
                      <a:pt x="2136" y="1680"/>
                    </a:lnTo>
                    <a:lnTo>
                      <a:pt x="2136" y="1680"/>
                    </a:lnTo>
                    <a:lnTo>
                      <a:pt x="2142" y="1680"/>
                    </a:lnTo>
                    <a:lnTo>
                      <a:pt x="2142" y="1680"/>
                    </a:lnTo>
                    <a:lnTo>
                      <a:pt x="2160" y="1686"/>
                    </a:lnTo>
                    <a:lnTo>
                      <a:pt x="2167" y="1686"/>
                    </a:lnTo>
                    <a:lnTo>
                      <a:pt x="2167" y="1686"/>
                    </a:lnTo>
                    <a:lnTo>
                      <a:pt x="2167" y="1686"/>
                    </a:lnTo>
                    <a:lnTo>
                      <a:pt x="2173" y="1686"/>
                    </a:lnTo>
                    <a:lnTo>
                      <a:pt x="2179" y="1686"/>
                    </a:lnTo>
                    <a:lnTo>
                      <a:pt x="2185" y="1686"/>
                    </a:lnTo>
                    <a:lnTo>
                      <a:pt x="2191" y="1686"/>
                    </a:lnTo>
                    <a:lnTo>
                      <a:pt x="2191" y="1686"/>
                    </a:lnTo>
                    <a:lnTo>
                      <a:pt x="2197" y="1686"/>
                    </a:lnTo>
                    <a:lnTo>
                      <a:pt x="2197" y="1686"/>
                    </a:lnTo>
                    <a:lnTo>
                      <a:pt x="2203" y="1686"/>
                    </a:lnTo>
                    <a:lnTo>
                      <a:pt x="2209" y="1686"/>
                    </a:lnTo>
                    <a:lnTo>
                      <a:pt x="2222" y="1686"/>
                    </a:lnTo>
                    <a:lnTo>
                      <a:pt x="2222" y="1686"/>
                    </a:lnTo>
                    <a:lnTo>
                      <a:pt x="2228" y="1686"/>
                    </a:lnTo>
                    <a:lnTo>
                      <a:pt x="2228" y="1686"/>
                    </a:lnTo>
                    <a:lnTo>
                      <a:pt x="2228" y="1686"/>
                    </a:lnTo>
                    <a:lnTo>
                      <a:pt x="2240" y="1686"/>
                    </a:lnTo>
                    <a:lnTo>
                      <a:pt x="2240" y="1686"/>
                    </a:lnTo>
                    <a:lnTo>
                      <a:pt x="2240" y="1686"/>
                    </a:lnTo>
                    <a:lnTo>
                      <a:pt x="2246" y="1686"/>
                    </a:lnTo>
                    <a:lnTo>
                      <a:pt x="2246" y="1686"/>
                    </a:lnTo>
                    <a:lnTo>
                      <a:pt x="2246" y="1686"/>
                    </a:lnTo>
                    <a:lnTo>
                      <a:pt x="2246" y="1686"/>
                    </a:lnTo>
                    <a:lnTo>
                      <a:pt x="2252" y="1686"/>
                    </a:lnTo>
                    <a:lnTo>
                      <a:pt x="2270" y="1686"/>
                    </a:lnTo>
                    <a:lnTo>
                      <a:pt x="2270" y="1686"/>
                    </a:lnTo>
                    <a:lnTo>
                      <a:pt x="2276" y="1686"/>
                    </a:lnTo>
                    <a:lnTo>
                      <a:pt x="2283" y="1686"/>
                    </a:lnTo>
                    <a:lnTo>
                      <a:pt x="2283" y="1686"/>
                    </a:lnTo>
                    <a:lnTo>
                      <a:pt x="2289" y="1686"/>
                    </a:lnTo>
                    <a:lnTo>
                      <a:pt x="2295" y="1686"/>
                    </a:lnTo>
                    <a:lnTo>
                      <a:pt x="2295" y="1686"/>
                    </a:lnTo>
                    <a:lnTo>
                      <a:pt x="2295" y="1686"/>
                    </a:lnTo>
                    <a:lnTo>
                      <a:pt x="2301" y="1686"/>
                    </a:lnTo>
                    <a:lnTo>
                      <a:pt x="2301" y="1686"/>
                    </a:lnTo>
                    <a:lnTo>
                      <a:pt x="2301" y="1686"/>
                    </a:lnTo>
                    <a:lnTo>
                      <a:pt x="2307" y="1686"/>
                    </a:lnTo>
                    <a:lnTo>
                      <a:pt x="2307" y="1686"/>
                    </a:lnTo>
                    <a:lnTo>
                      <a:pt x="2313" y="1686"/>
                    </a:lnTo>
                    <a:lnTo>
                      <a:pt x="2331" y="1686"/>
                    </a:lnTo>
                    <a:lnTo>
                      <a:pt x="2337" y="1686"/>
                    </a:lnTo>
                    <a:lnTo>
                      <a:pt x="2344" y="1686"/>
                    </a:lnTo>
                    <a:lnTo>
                      <a:pt x="2344" y="1686"/>
                    </a:lnTo>
                    <a:lnTo>
                      <a:pt x="2350" y="1686"/>
                    </a:lnTo>
                    <a:lnTo>
                      <a:pt x="2350" y="1686"/>
                    </a:lnTo>
                    <a:lnTo>
                      <a:pt x="2356" y="1686"/>
                    </a:lnTo>
                    <a:lnTo>
                      <a:pt x="2356" y="1686"/>
                    </a:lnTo>
                    <a:lnTo>
                      <a:pt x="2356" y="1686"/>
                    </a:lnTo>
                    <a:lnTo>
                      <a:pt x="2362" y="1686"/>
                    </a:lnTo>
                    <a:lnTo>
                      <a:pt x="2362" y="1686"/>
                    </a:lnTo>
                    <a:lnTo>
                      <a:pt x="2362" y="1686"/>
                    </a:lnTo>
                    <a:lnTo>
                      <a:pt x="2368" y="1686"/>
                    </a:lnTo>
                    <a:lnTo>
                      <a:pt x="2368" y="1686"/>
                    </a:lnTo>
                    <a:lnTo>
                      <a:pt x="2374" y="1686"/>
                    </a:lnTo>
                    <a:lnTo>
                      <a:pt x="2374" y="1686"/>
                    </a:lnTo>
                    <a:lnTo>
                      <a:pt x="2374" y="1686"/>
                    </a:lnTo>
                    <a:lnTo>
                      <a:pt x="2380" y="1686"/>
                    </a:lnTo>
                    <a:lnTo>
                      <a:pt x="2380" y="1686"/>
                    </a:lnTo>
                    <a:lnTo>
                      <a:pt x="2380" y="1686"/>
                    </a:lnTo>
                    <a:lnTo>
                      <a:pt x="2386" y="1686"/>
                    </a:lnTo>
                    <a:lnTo>
                      <a:pt x="2386" y="1686"/>
                    </a:lnTo>
                    <a:lnTo>
                      <a:pt x="2386" y="1686"/>
                    </a:lnTo>
                    <a:lnTo>
                      <a:pt x="2392" y="1686"/>
                    </a:lnTo>
                    <a:lnTo>
                      <a:pt x="2399" y="1686"/>
                    </a:lnTo>
                    <a:lnTo>
                      <a:pt x="2405" y="1686"/>
                    </a:lnTo>
                    <a:lnTo>
                      <a:pt x="2405" y="1686"/>
                    </a:lnTo>
                    <a:lnTo>
                      <a:pt x="2411" y="1686"/>
                    </a:lnTo>
                    <a:lnTo>
                      <a:pt x="2417" y="1686"/>
                    </a:lnTo>
                    <a:lnTo>
                      <a:pt x="2423" y="1686"/>
                    </a:lnTo>
                    <a:lnTo>
                      <a:pt x="2423" y="1686"/>
                    </a:lnTo>
                    <a:lnTo>
                      <a:pt x="2423" y="1686"/>
                    </a:lnTo>
                    <a:lnTo>
                      <a:pt x="2429" y="1686"/>
                    </a:lnTo>
                    <a:lnTo>
                      <a:pt x="2429" y="1686"/>
                    </a:lnTo>
                    <a:lnTo>
                      <a:pt x="2429" y="1686"/>
                    </a:lnTo>
                    <a:lnTo>
                      <a:pt x="2441" y="1686"/>
                    </a:lnTo>
                    <a:lnTo>
                      <a:pt x="2447" y="1686"/>
                    </a:lnTo>
                    <a:lnTo>
                      <a:pt x="2447" y="1686"/>
                    </a:lnTo>
                    <a:lnTo>
                      <a:pt x="2453" y="1686"/>
                    </a:lnTo>
                    <a:lnTo>
                      <a:pt x="2453" y="1686"/>
                    </a:lnTo>
                    <a:lnTo>
                      <a:pt x="2453" y="1686"/>
                    </a:lnTo>
                    <a:lnTo>
                      <a:pt x="2460" y="1686"/>
                    </a:lnTo>
                    <a:lnTo>
                      <a:pt x="2460" y="1686"/>
                    </a:lnTo>
                    <a:lnTo>
                      <a:pt x="2460" y="1686"/>
                    </a:lnTo>
                    <a:lnTo>
                      <a:pt x="2466" y="1686"/>
                    </a:lnTo>
                    <a:lnTo>
                      <a:pt x="2466" y="1686"/>
                    </a:lnTo>
                    <a:lnTo>
                      <a:pt x="2466" y="1686"/>
                    </a:lnTo>
                    <a:lnTo>
                      <a:pt x="2472" y="1686"/>
                    </a:lnTo>
                    <a:lnTo>
                      <a:pt x="2472" y="1686"/>
                    </a:lnTo>
                    <a:lnTo>
                      <a:pt x="2472" y="1686"/>
                    </a:lnTo>
                    <a:lnTo>
                      <a:pt x="2478" y="1686"/>
                    </a:lnTo>
                    <a:lnTo>
                      <a:pt x="2478" y="1686"/>
                    </a:lnTo>
                    <a:lnTo>
                      <a:pt x="2478" y="1686"/>
                    </a:lnTo>
                    <a:lnTo>
                      <a:pt x="2478" y="1686"/>
                    </a:lnTo>
                    <a:lnTo>
                      <a:pt x="2484" y="1686"/>
                    </a:lnTo>
                    <a:lnTo>
                      <a:pt x="2484" y="1686"/>
                    </a:lnTo>
                    <a:lnTo>
                      <a:pt x="2490" y="1686"/>
                    </a:lnTo>
                    <a:lnTo>
                      <a:pt x="2490" y="1686"/>
                    </a:lnTo>
                    <a:lnTo>
                      <a:pt x="2496" y="1686"/>
                    </a:lnTo>
                    <a:lnTo>
                      <a:pt x="2502" y="1686"/>
                    </a:lnTo>
                    <a:lnTo>
                      <a:pt x="2508" y="1686"/>
                    </a:lnTo>
                    <a:lnTo>
                      <a:pt x="2521" y="1686"/>
                    </a:lnTo>
                    <a:lnTo>
                      <a:pt x="2521" y="1686"/>
                    </a:lnTo>
                    <a:lnTo>
                      <a:pt x="2527" y="1686"/>
                    </a:lnTo>
                    <a:lnTo>
                      <a:pt x="2533" y="1686"/>
                    </a:lnTo>
                    <a:lnTo>
                      <a:pt x="2533" y="1686"/>
                    </a:lnTo>
                    <a:lnTo>
                      <a:pt x="2533" y="1686"/>
                    </a:lnTo>
                    <a:lnTo>
                      <a:pt x="2533" y="1686"/>
                    </a:lnTo>
                    <a:lnTo>
                      <a:pt x="2539" y="1686"/>
                    </a:lnTo>
                    <a:lnTo>
                      <a:pt x="2545" y="1686"/>
                    </a:lnTo>
                    <a:lnTo>
                      <a:pt x="2545" y="1686"/>
                    </a:lnTo>
                    <a:lnTo>
                      <a:pt x="2545" y="1686"/>
                    </a:lnTo>
                    <a:lnTo>
                      <a:pt x="2551" y="1686"/>
                    </a:lnTo>
                    <a:lnTo>
                      <a:pt x="2551" y="1686"/>
                    </a:lnTo>
                    <a:lnTo>
                      <a:pt x="2551" y="1686"/>
                    </a:lnTo>
                    <a:lnTo>
                      <a:pt x="2557" y="1686"/>
                    </a:lnTo>
                    <a:lnTo>
                      <a:pt x="2563" y="1686"/>
                    </a:lnTo>
                    <a:lnTo>
                      <a:pt x="2563" y="1686"/>
                    </a:lnTo>
                    <a:lnTo>
                      <a:pt x="2569" y="1686"/>
                    </a:lnTo>
                    <a:lnTo>
                      <a:pt x="2569" y="1686"/>
                    </a:lnTo>
                    <a:lnTo>
                      <a:pt x="2569" y="1692"/>
                    </a:lnTo>
                    <a:lnTo>
                      <a:pt x="2569" y="1692"/>
                    </a:lnTo>
                    <a:lnTo>
                      <a:pt x="2569" y="1692"/>
                    </a:lnTo>
                    <a:lnTo>
                      <a:pt x="2569" y="1692"/>
                    </a:lnTo>
                    <a:lnTo>
                      <a:pt x="2569" y="1698"/>
                    </a:lnTo>
                    <a:lnTo>
                      <a:pt x="2569" y="1698"/>
                    </a:lnTo>
                    <a:lnTo>
                      <a:pt x="2569" y="1698"/>
                    </a:lnTo>
                    <a:lnTo>
                      <a:pt x="2569" y="1698"/>
                    </a:lnTo>
                    <a:lnTo>
                      <a:pt x="2569" y="1704"/>
                    </a:lnTo>
                    <a:lnTo>
                      <a:pt x="2569" y="1704"/>
                    </a:lnTo>
                    <a:lnTo>
                      <a:pt x="2569" y="1710"/>
                    </a:lnTo>
                    <a:lnTo>
                      <a:pt x="2569" y="1710"/>
                    </a:lnTo>
                    <a:lnTo>
                      <a:pt x="2569" y="1722"/>
                    </a:lnTo>
                    <a:lnTo>
                      <a:pt x="2569" y="1728"/>
                    </a:lnTo>
                    <a:lnTo>
                      <a:pt x="2569" y="1728"/>
                    </a:lnTo>
                    <a:lnTo>
                      <a:pt x="2569" y="1728"/>
                    </a:lnTo>
                    <a:lnTo>
                      <a:pt x="2569" y="1735"/>
                    </a:lnTo>
                    <a:lnTo>
                      <a:pt x="2569" y="1735"/>
                    </a:lnTo>
                    <a:lnTo>
                      <a:pt x="2569" y="1741"/>
                    </a:lnTo>
                    <a:lnTo>
                      <a:pt x="2569" y="1741"/>
                    </a:lnTo>
                    <a:lnTo>
                      <a:pt x="2569" y="1747"/>
                    </a:lnTo>
                    <a:lnTo>
                      <a:pt x="2569" y="1747"/>
                    </a:lnTo>
                    <a:lnTo>
                      <a:pt x="2569" y="1747"/>
                    </a:lnTo>
                    <a:lnTo>
                      <a:pt x="2575" y="1753"/>
                    </a:lnTo>
                    <a:lnTo>
                      <a:pt x="2575" y="1753"/>
                    </a:lnTo>
                    <a:lnTo>
                      <a:pt x="2575" y="1759"/>
                    </a:lnTo>
                    <a:lnTo>
                      <a:pt x="2575" y="1759"/>
                    </a:lnTo>
                    <a:lnTo>
                      <a:pt x="2575" y="1765"/>
                    </a:lnTo>
                    <a:lnTo>
                      <a:pt x="2575" y="1765"/>
                    </a:lnTo>
                    <a:lnTo>
                      <a:pt x="2575" y="1771"/>
                    </a:lnTo>
                    <a:lnTo>
                      <a:pt x="2575" y="1771"/>
                    </a:lnTo>
                    <a:lnTo>
                      <a:pt x="2575" y="1777"/>
                    </a:lnTo>
                    <a:lnTo>
                      <a:pt x="2575" y="1777"/>
                    </a:lnTo>
                    <a:lnTo>
                      <a:pt x="2575" y="1783"/>
                    </a:lnTo>
                    <a:lnTo>
                      <a:pt x="2575" y="1796"/>
                    </a:lnTo>
                    <a:lnTo>
                      <a:pt x="2582" y="1802"/>
                    </a:lnTo>
                    <a:lnTo>
                      <a:pt x="2582" y="1802"/>
                    </a:lnTo>
                    <a:lnTo>
                      <a:pt x="2582" y="1808"/>
                    </a:lnTo>
                    <a:lnTo>
                      <a:pt x="2582" y="1808"/>
                    </a:lnTo>
                    <a:lnTo>
                      <a:pt x="2582" y="1808"/>
                    </a:lnTo>
                    <a:lnTo>
                      <a:pt x="2582" y="1814"/>
                    </a:lnTo>
                    <a:lnTo>
                      <a:pt x="2582" y="1820"/>
                    </a:lnTo>
                    <a:lnTo>
                      <a:pt x="2582" y="1820"/>
                    </a:lnTo>
                    <a:lnTo>
                      <a:pt x="2582" y="1826"/>
                    </a:lnTo>
                    <a:lnTo>
                      <a:pt x="2582" y="1826"/>
                    </a:lnTo>
                    <a:lnTo>
                      <a:pt x="2582" y="1826"/>
                    </a:lnTo>
                    <a:lnTo>
                      <a:pt x="2582" y="1826"/>
                    </a:lnTo>
                    <a:lnTo>
                      <a:pt x="2582" y="1832"/>
                    </a:lnTo>
                    <a:lnTo>
                      <a:pt x="2588" y="1832"/>
                    </a:lnTo>
                    <a:lnTo>
                      <a:pt x="2588" y="1844"/>
                    </a:lnTo>
                    <a:lnTo>
                      <a:pt x="2588" y="1851"/>
                    </a:lnTo>
                    <a:lnTo>
                      <a:pt x="2588" y="1851"/>
                    </a:lnTo>
                    <a:lnTo>
                      <a:pt x="2588" y="1863"/>
                    </a:lnTo>
                    <a:lnTo>
                      <a:pt x="2594" y="1875"/>
                    </a:lnTo>
                    <a:lnTo>
                      <a:pt x="2588" y="1875"/>
                    </a:lnTo>
                    <a:lnTo>
                      <a:pt x="2588" y="1875"/>
                    </a:lnTo>
                    <a:lnTo>
                      <a:pt x="2594" y="1875"/>
                    </a:lnTo>
                    <a:lnTo>
                      <a:pt x="2594" y="1875"/>
                    </a:lnTo>
                    <a:lnTo>
                      <a:pt x="2588" y="1881"/>
                    </a:lnTo>
                    <a:lnTo>
                      <a:pt x="2588" y="1887"/>
                    </a:lnTo>
                    <a:lnTo>
                      <a:pt x="2588" y="1887"/>
                    </a:lnTo>
                    <a:lnTo>
                      <a:pt x="2588" y="1887"/>
                    </a:lnTo>
                    <a:lnTo>
                      <a:pt x="2588" y="1887"/>
                    </a:lnTo>
                    <a:lnTo>
                      <a:pt x="2588" y="1893"/>
                    </a:lnTo>
                    <a:lnTo>
                      <a:pt x="2588" y="1893"/>
                    </a:lnTo>
                    <a:lnTo>
                      <a:pt x="2588" y="1893"/>
                    </a:lnTo>
                    <a:lnTo>
                      <a:pt x="2588" y="1893"/>
                    </a:lnTo>
                    <a:lnTo>
                      <a:pt x="2588" y="1899"/>
                    </a:lnTo>
                    <a:lnTo>
                      <a:pt x="2588" y="1899"/>
                    </a:lnTo>
                    <a:lnTo>
                      <a:pt x="2588" y="1899"/>
                    </a:lnTo>
                    <a:lnTo>
                      <a:pt x="2588" y="1906"/>
                    </a:lnTo>
                    <a:lnTo>
                      <a:pt x="2588" y="1906"/>
                    </a:lnTo>
                    <a:lnTo>
                      <a:pt x="2588" y="1930"/>
                    </a:lnTo>
                    <a:lnTo>
                      <a:pt x="2588" y="1930"/>
                    </a:lnTo>
                    <a:lnTo>
                      <a:pt x="2588" y="1930"/>
                    </a:lnTo>
                    <a:lnTo>
                      <a:pt x="2588" y="1936"/>
                    </a:lnTo>
                    <a:lnTo>
                      <a:pt x="2588" y="1961"/>
                    </a:lnTo>
                    <a:lnTo>
                      <a:pt x="2588" y="1973"/>
                    </a:lnTo>
                    <a:lnTo>
                      <a:pt x="2588" y="1991"/>
                    </a:lnTo>
                    <a:lnTo>
                      <a:pt x="2588" y="1991"/>
                    </a:lnTo>
                    <a:lnTo>
                      <a:pt x="2588" y="2034"/>
                    </a:lnTo>
                    <a:lnTo>
                      <a:pt x="2588" y="2040"/>
                    </a:lnTo>
                    <a:lnTo>
                      <a:pt x="2588" y="2040"/>
                    </a:lnTo>
                    <a:lnTo>
                      <a:pt x="2588" y="2046"/>
                    </a:lnTo>
                    <a:lnTo>
                      <a:pt x="2588" y="2052"/>
                    </a:lnTo>
                    <a:lnTo>
                      <a:pt x="2588" y="2058"/>
                    </a:lnTo>
                    <a:lnTo>
                      <a:pt x="2588" y="2064"/>
                    </a:lnTo>
                    <a:lnTo>
                      <a:pt x="2588" y="2064"/>
                    </a:lnTo>
                    <a:lnTo>
                      <a:pt x="2588" y="2070"/>
                    </a:lnTo>
                    <a:lnTo>
                      <a:pt x="2588" y="2070"/>
                    </a:lnTo>
                    <a:lnTo>
                      <a:pt x="2588" y="2070"/>
                    </a:lnTo>
                    <a:lnTo>
                      <a:pt x="2588" y="2077"/>
                    </a:lnTo>
                    <a:lnTo>
                      <a:pt x="2588" y="2077"/>
                    </a:lnTo>
                    <a:lnTo>
                      <a:pt x="2588" y="2077"/>
                    </a:lnTo>
                    <a:lnTo>
                      <a:pt x="2588" y="2077"/>
                    </a:lnTo>
                    <a:lnTo>
                      <a:pt x="2588" y="2077"/>
                    </a:lnTo>
                    <a:lnTo>
                      <a:pt x="2588" y="2077"/>
                    </a:lnTo>
                    <a:lnTo>
                      <a:pt x="2588" y="2077"/>
                    </a:lnTo>
                    <a:lnTo>
                      <a:pt x="2582" y="2077"/>
                    </a:lnTo>
                    <a:lnTo>
                      <a:pt x="2582" y="2077"/>
                    </a:lnTo>
                    <a:lnTo>
                      <a:pt x="2582" y="2077"/>
                    </a:lnTo>
                    <a:lnTo>
                      <a:pt x="2582" y="2077"/>
                    </a:lnTo>
                    <a:lnTo>
                      <a:pt x="2582" y="2077"/>
                    </a:lnTo>
                    <a:lnTo>
                      <a:pt x="2582" y="2077"/>
                    </a:lnTo>
                    <a:lnTo>
                      <a:pt x="2582" y="2070"/>
                    </a:lnTo>
                    <a:lnTo>
                      <a:pt x="2582" y="2070"/>
                    </a:lnTo>
                    <a:lnTo>
                      <a:pt x="2575" y="2070"/>
                    </a:lnTo>
                    <a:lnTo>
                      <a:pt x="2575" y="2070"/>
                    </a:lnTo>
                    <a:lnTo>
                      <a:pt x="2575" y="2070"/>
                    </a:lnTo>
                    <a:lnTo>
                      <a:pt x="2575" y="2070"/>
                    </a:lnTo>
                    <a:lnTo>
                      <a:pt x="2575" y="2070"/>
                    </a:lnTo>
                    <a:lnTo>
                      <a:pt x="2575" y="2070"/>
                    </a:lnTo>
                    <a:lnTo>
                      <a:pt x="2575" y="2070"/>
                    </a:lnTo>
                    <a:lnTo>
                      <a:pt x="2575" y="2070"/>
                    </a:lnTo>
                    <a:lnTo>
                      <a:pt x="2569" y="2070"/>
                    </a:lnTo>
                    <a:lnTo>
                      <a:pt x="2569" y="2070"/>
                    </a:lnTo>
                    <a:lnTo>
                      <a:pt x="2569" y="2070"/>
                    </a:lnTo>
                    <a:lnTo>
                      <a:pt x="2569" y="2070"/>
                    </a:lnTo>
                    <a:lnTo>
                      <a:pt x="2569" y="2070"/>
                    </a:lnTo>
                    <a:lnTo>
                      <a:pt x="2563" y="2070"/>
                    </a:lnTo>
                    <a:lnTo>
                      <a:pt x="2563" y="2070"/>
                    </a:lnTo>
                    <a:lnTo>
                      <a:pt x="2563" y="2070"/>
                    </a:lnTo>
                    <a:lnTo>
                      <a:pt x="2563" y="2070"/>
                    </a:lnTo>
                    <a:lnTo>
                      <a:pt x="2563" y="2064"/>
                    </a:lnTo>
                    <a:lnTo>
                      <a:pt x="2563" y="2064"/>
                    </a:lnTo>
                    <a:lnTo>
                      <a:pt x="2563" y="2064"/>
                    </a:lnTo>
                    <a:lnTo>
                      <a:pt x="2563" y="2064"/>
                    </a:lnTo>
                    <a:lnTo>
                      <a:pt x="2563" y="2064"/>
                    </a:lnTo>
                    <a:lnTo>
                      <a:pt x="2563" y="2064"/>
                    </a:lnTo>
                    <a:lnTo>
                      <a:pt x="2563" y="2064"/>
                    </a:lnTo>
                    <a:lnTo>
                      <a:pt x="2563" y="2064"/>
                    </a:lnTo>
                    <a:lnTo>
                      <a:pt x="2563" y="2064"/>
                    </a:lnTo>
                    <a:lnTo>
                      <a:pt x="2557" y="2064"/>
                    </a:lnTo>
                    <a:lnTo>
                      <a:pt x="2557" y="2064"/>
                    </a:lnTo>
                    <a:lnTo>
                      <a:pt x="2557" y="2064"/>
                    </a:lnTo>
                    <a:lnTo>
                      <a:pt x="2557" y="2064"/>
                    </a:lnTo>
                    <a:lnTo>
                      <a:pt x="2557" y="2064"/>
                    </a:lnTo>
                    <a:lnTo>
                      <a:pt x="2557" y="2064"/>
                    </a:lnTo>
                    <a:lnTo>
                      <a:pt x="2557" y="2064"/>
                    </a:lnTo>
                    <a:lnTo>
                      <a:pt x="2551" y="2064"/>
                    </a:lnTo>
                    <a:lnTo>
                      <a:pt x="2551" y="2064"/>
                    </a:lnTo>
                    <a:lnTo>
                      <a:pt x="2551" y="2064"/>
                    </a:lnTo>
                    <a:lnTo>
                      <a:pt x="2551" y="2064"/>
                    </a:lnTo>
                    <a:lnTo>
                      <a:pt x="2551" y="2064"/>
                    </a:lnTo>
                    <a:lnTo>
                      <a:pt x="2551" y="2058"/>
                    </a:lnTo>
                    <a:lnTo>
                      <a:pt x="2545" y="2058"/>
                    </a:lnTo>
                    <a:lnTo>
                      <a:pt x="2545" y="2058"/>
                    </a:lnTo>
                    <a:lnTo>
                      <a:pt x="2545" y="2058"/>
                    </a:lnTo>
                    <a:lnTo>
                      <a:pt x="2545" y="2058"/>
                    </a:lnTo>
                    <a:lnTo>
                      <a:pt x="2545" y="2058"/>
                    </a:lnTo>
                    <a:lnTo>
                      <a:pt x="2545" y="2058"/>
                    </a:lnTo>
                    <a:lnTo>
                      <a:pt x="2545" y="2058"/>
                    </a:lnTo>
                    <a:lnTo>
                      <a:pt x="2545" y="2058"/>
                    </a:lnTo>
                    <a:lnTo>
                      <a:pt x="2545" y="2052"/>
                    </a:lnTo>
                    <a:lnTo>
                      <a:pt x="2545" y="2052"/>
                    </a:lnTo>
                    <a:lnTo>
                      <a:pt x="2545" y="2052"/>
                    </a:lnTo>
                    <a:lnTo>
                      <a:pt x="2539" y="2052"/>
                    </a:lnTo>
                    <a:lnTo>
                      <a:pt x="2539" y="2052"/>
                    </a:lnTo>
                    <a:lnTo>
                      <a:pt x="2539" y="2052"/>
                    </a:lnTo>
                    <a:lnTo>
                      <a:pt x="2539" y="2052"/>
                    </a:lnTo>
                    <a:lnTo>
                      <a:pt x="2539" y="2052"/>
                    </a:lnTo>
                    <a:lnTo>
                      <a:pt x="2539" y="2052"/>
                    </a:lnTo>
                    <a:lnTo>
                      <a:pt x="2539" y="2052"/>
                    </a:lnTo>
                    <a:lnTo>
                      <a:pt x="2533" y="2052"/>
                    </a:lnTo>
                    <a:lnTo>
                      <a:pt x="2533" y="2052"/>
                    </a:lnTo>
                    <a:lnTo>
                      <a:pt x="2533" y="2046"/>
                    </a:lnTo>
                    <a:lnTo>
                      <a:pt x="2533" y="2046"/>
                    </a:lnTo>
                    <a:lnTo>
                      <a:pt x="2533" y="2046"/>
                    </a:lnTo>
                    <a:lnTo>
                      <a:pt x="2533" y="2046"/>
                    </a:lnTo>
                    <a:lnTo>
                      <a:pt x="2527" y="2046"/>
                    </a:lnTo>
                    <a:lnTo>
                      <a:pt x="2527" y="2046"/>
                    </a:lnTo>
                    <a:lnTo>
                      <a:pt x="2527" y="2046"/>
                    </a:lnTo>
                    <a:lnTo>
                      <a:pt x="2527" y="2046"/>
                    </a:lnTo>
                    <a:lnTo>
                      <a:pt x="2527" y="2046"/>
                    </a:lnTo>
                    <a:lnTo>
                      <a:pt x="2527" y="2046"/>
                    </a:lnTo>
                    <a:lnTo>
                      <a:pt x="2527" y="2046"/>
                    </a:lnTo>
                    <a:lnTo>
                      <a:pt x="2527" y="2046"/>
                    </a:lnTo>
                    <a:lnTo>
                      <a:pt x="2527" y="2046"/>
                    </a:lnTo>
                    <a:lnTo>
                      <a:pt x="2521" y="2046"/>
                    </a:lnTo>
                    <a:lnTo>
                      <a:pt x="2521" y="2040"/>
                    </a:lnTo>
                    <a:lnTo>
                      <a:pt x="2521" y="2040"/>
                    </a:lnTo>
                    <a:lnTo>
                      <a:pt x="2521" y="2040"/>
                    </a:lnTo>
                    <a:lnTo>
                      <a:pt x="2514" y="2040"/>
                    </a:lnTo>
                    <a:lnTo>
                      <a:pt x="2514" y="2046"/>
                    </a:lnTo>
                    <a:lnTo>
                      <a:pt x="2514" y="2046"/>
                    </a:lnTo>
                    <a:lnTo>
                      <a:pt x="2514" y="2046"/>
                    </a:lnTo>
                    <a:lnTo>
                      <a:pt x="2514" y="2046"/>
                    </a:lnTo>
                    <a:lnTo>
                      <a:pt x="2514" y="2046"/>
                    </a:lnTo>
                    <a:lnTo>
                      <a:pt x="2514" y="2046"/>
                    </a:lnTo>
                    <a:lnTo>
                      <a:pt x="2514" y="2046"/>
                    </a:lnTo>
                    <a:lnTo>
                      <a:pt x="2514" y="2052"/>
                    </a:lnTo>
                    <a:lnTo>
                      <a:pt x="2514" y="2052"/>
                    </a:lnTo>
                    <a:lnTo>
                      <a:pt x="2508" y="2052"/>
                    </a:lnTo>
                    <a:lnTo>
                      <a:pt x="2508" y="2052"/>
                    </a:lnTo>
                    <a:lnTo>
                      <a:pt x="2508" y="2052"/>
                    </a:lnTo>
                    <a:lnTo>
                      <a:pt x="2508" y="2052"/>
                    </a:lnTo>
                    <a:lnTo>
                      <a:pt x="2508" y="2052"/>
                    </a:lnTo>
                    <a:lnTo>
                      <a:pt x="2502" y="2052"/>
                    </a:lnTo>
                    <a:lnTo>
                      <a:pt x="2502" y="2052"/>
                    </a:lnTo>
                    <a:lnTo>
                      <a:pt x="2496" y="2052"/>
                    </a:lnTo>
                    <a:lnTo>
                      <a:pt x="2496" y="2052"/>
                    </a:lnTo>
                    <a:lnTo>
                      <a:pt x="2496" y="2052"/>
                    </a:lnTo>
                    <a:lnTo>
                      <a:pt x="2496" y="2052"/>
                    </a:lnTo>
                    <a:lnTo>
                      <a:pt x="2490" y="2052"/>
                    </a:lnTo>
                    <a:lnTo>
                      <a:pt x="2490" y="2052"/>
                    </a:lnTo>
                    <a:lnTo>
                      <a:pt x="2490" y="2052"/>
                    </a:lnTo>
                    <a:lnTo>
                      <a:pt x="2490" y="2046"/>
                    </a:lnTo>
                    <a:lnTo>
                      <a:pt x="2490" y="2046"/>
                    </a:lnTo>
                    <a:lnTo>
                      <a:pt x="2490" y="2052"/>
                    </a:lnTo>
                    <a:lnTo>
                      <a:pt x="2490" y="2052"/>
                    </a:lnTo>
                    <a:lnTo>
                      <a:pt x="2484" y="2052"/>
                    </a:lnTo>
                    <a:lnTo>
                      <a:pt x="2484" y="2046"/>
                    </a:lnTo>
                    <a:lnTo>
                      <a:pt x="2484" y="2046"/>
                    </a:lnTo>
                    <a:lnTo>
                      <a:pt x="2484" y="2046"/>
                    </a:lnTo>
                    <a:lnTo>
                      <a:pt x="2484" y="2046"/>
                    </a:lnTo>
                    <a:lnTo>
                      <a:pt x="2484" y="2046"/>
                    </a:lnTo>
                    <a:lnTo>
                      <a:pt x="2484" y="2046"/>
                    </a:lnTo>
                    <a:lnTo>
                      <a:pt x="2484" y="2046"/>
                    </a:lnTo>
                    <a:lnTo>
                      <a:pt x="2484" y="2046"/>
                    </a:lnTo>
                    <a:lnTo>
                      <a:pt x="2484" y="2046"/>
                    </a:lnTo>
                    <a:lnTo>
                      <a:pt x="2478" y="2046"/>
                    </a:lnTo>
                    <a:lnTo>
                      <a:pt x="2478" y="2046"/>
                    </a:lnTo>
                    <a:lnTo>
                      <a:pt x="2478" y="2046"/>
                    </a:lnTo>
                    <a:lnTo>
                      <a:pt x="2472" y="2046"/>
                    </a:lnTo>
                    <a:lnTo>
                      <a:pt x="2472" y="2046"/>
                    </a:lnTo>
                    <a:lnTo>
                      <a:pt x="2472" y="2052"/>
                    </a:lnTo>
                    <a:lnTo>
                      <a:pt x="2472" y="2052"/>
                    </a:lnTo>
                    <a:lnTo>
                      <a:pt x="2472" y="2046"/>
                    </a:lnTo>
                    <a:lnTo>
                      <a:pt x="2466" y="2046"/>
                    </a:lnTo>
                    <a:lnTo>
                      <a:pt x="2466" y="2046"/>
                    </a:lnTo>
                    <a:lnTo>
                      <a:pt x="2466" y="2052"/>
                    </a:lnTo>
                    <a:lnTo>
                      <a:pt x="2466" y="2052"/>
                    </a:lnTo>
                    <a:lnTo>
                      <a:pt x="2466" y="2052"/>
                    </a:lnTo>
                    <a:lnTo>
                      <a:pt x="2466" y="2052"/>
                    </a:lnTo>
                    <a:lnTo>
                      <a:pt x="2466" y="2052"/>
                    </a:lnTo>
                    <a:lnTo>
                      <a:pt x="2466" y="2052"/>
                    </a:lnTo>
                    <a:lnTo>
                      <a:pt x="2466" y="2052"/>
                    </a:lnTo>
                    <a:lnTo>
                      <a:pt x="2460" y="2052"/>
                    </a:lnTo>
                    <a:lnTo>
                      <a:pt x="2460" y="2052"/>
                    </a:lnTo>
                    <a:lnTo>
                      <a:pt x="2460" y="2052"/>
                    </a:lnTo>
                    <a:lnTo>
                      <a:pt x="2460" y="2052"/>
                    </a:lnTo>
                    <a:lnTo>
                      <a:pt x="2460" y="2052"/>
                    </a:lnTo>
                    <a:lnTo>
                      <a:pt x="2460" y="2052"/>
                    </a:lnTo>
                    <a:lnTo>
                      <a:pt x="2460" y="2052"/>
                    </a:lnTo>
                    <a:lnTo>
                      <a:pt x="2460" y="2052"/>
                    </a:lnTo>
                    <a:lnTo>
                      <a:pt x="2460" y="2052"/>
                    </a:lnTo>
                    <a:lnTo>
                      <a:pt x="2453" y="2052"/>
                    </a:lnTo>
                    <a:lnTo>
                      <a:pt x="2453" y="2052"/>
                    </a:lnTo>
                    <a:lnTo>
                      <a:pt x="2453" y="2052"/>
                    </a:lnTo>
                    <a:lnTo>
                      <a:pt x="2453" y="2052"/>
                    </a:lnTo>
                    <a:lnTo>
                      <a:pt x="2453" y="2052"/>
                    </a:lnTo>
                    <a:lnTo>
                      <a:pt x="2447" y="2052"/>
                    </a:lnTo>
                    <a:lnTo>
                      <a:pt x="2447" y="2052"/>
                    </a:lnTo>
                    <a:lnTo>
                      <a:pt x="2447" y="2052"/>
                    </a:lnTo>
                    <a:lnTo>
                      <a:pt x="2447" y="2052"/>
                    </a:lnTo>
                    <a:lnTo>
                      <a:pt x="2447" y="2052"/>
                    </a:lnTo>
                    <a:lnTo>
                      <a:pt x="2447" y="2052"/>
                    </a:lnTo>
                    <a:lnTo>
                      <a:pt x="2447" y="2052"/>
                    </a:lnTo>
                    <a:lnTo>
                      <a:pt x="2447" y="2052"/>
                    </a:lnTo>
                    <a:lnTo>
                      <a:pt x="2441" y="2052"/>
                    </a:lnTo>
                    <a:lnTo>
                      <a:pt x="2441" y="2052"/>
                    </a:lnTo>
                    <a:lnTo>
                      <a:pt x="2441" y="2052"/>
                    </a:lnTo>
                    <a:lnTo>
                      <a:pt x="2441" y="2052"/>
                    </a:lnTo>
                    <a:lnTo>
                      <a:pt x="2441" y="2052"/>
                    </a:lnTo>
                    <a:lnTo>
                      <a:pt x="2441" y="2052"/>
                    </a:lnTo>
                    <a:lnTo>
                      <a:pt x="2441" y="2052"/>
                    </a:lnTo>
                    <a:lnTo>
                      <a:pt x="2441" y="2052"/>
                    </a:lnTo>
                    <a:lnTo>
                      <a:pt x="2435" y="2052"/>
                    </a:lnTo>
                    <a:lnTo>
                      <a:pt x="2435" y="2052"/>
                    </a:lnTo>
                    <a:lnTo>
                      <a:pt x="2435" y="2052"/>
                    </a:lnTo>
                    <a:lnTo>
                      <a:pt x="2435" y="2052"/>
                    </a:lnTo>
                    <a:lnTo>
                      <a:pt x="2435" y="2052"/>
                    </a:lnTo>
                    <a:lnTo>
                      <a:pt x="2435" y="2052"/>
                    </a:lnTo>
                    <a:lnTo>
                      <a:pt x="2435" y="2052"/>
                    </a:lnTo>
                    <a:lnTo>
                      <a:pt x="2429" y="2052"/>
                    </a:lnTo>
                    <a:lnTo>
                      <a:pt x="2429" y="2052"/>
                    </a:lnTo>
                    <a:lnTo>
                      <a:pt x="2429" y="2052"/>
                    </a:lnTo>
                    <a:lnTo>
                      <a:pt x="2429" y="2058"/>
                    </a:lnTo>
                    <a:lnTo>
                      <a:pt x="2429" y="2058"/>
                    </a:lnTo>
                    <a:lnTo>
                      <a:pt x="2429" y="2058"/>
                    </a:lnTo>
                    <a:lnTo>
                      <a:pt x="2429" y="2058"/>
                    </a:lnTo>
                    <a:lnTo>
                      <a:pt x="2429" y="2058"/>
                    </a:lnTo>
                    <a:lnTo>
                      <a:pt x="2429" y="2058"/>
                    </a:lnTo>
                    <a:lnTo>
                      <a:pt x="2429" y="2058"/>
                    </a:lnTo>
                    <a:lnTo>
                      <a:pt x="2429" y="2064"/>
                    </a:lnTo>
                    <a:lnTo>
                      <a:pt x="2429" y="2064"/>
                    </a:lnTo>
                    <a:lnTo>
                      <a:pt x="2423" y="2064"/>
                    </a:lnTo>
                    <a:lnTo>
                      <a:pt x="2423" y="2064"/>
                    </a:lnTo>
                    <a:lnTo>
                      <a:pt x="2423" y="2064"/>
                    </a:lnTo>
                    <a:lnTo>
                      <a:pt x="2423" y="2064"/>
                    </a:lnTo>
                    <a:lnTo>
                      <a:pt x="2417" y="2064"/>
                    </a:lnTo>
                    <a:lnTo>
                      <a:pt x="2417" y="2064"/>
                    </a:lnTo>
                    <a:lnTo>
                      <a:pt x="2417" y="2064"/>
                    </a:lnTo>
                    <a:lnTo>
                      <a:pt x="2417" y="2064"/>
                    </a:lnTo>
                    <a:lnTo>
                      <a:pt x="2417" y="2064"/>
                    </a:lnTo>
                    <a:lnTo>
                      <a:pt x="2417" y="2064"/>
                    </a:lnTo>
                    <a:lnTo>
                      <a:pt x="2417" y="2064"/>
                    </a:lnTo>
                    <a:lnTo>
                      <a:pt x="2417" y="2070"/>
                    </a:lnTo>
                    <a:lnTo>
                      <a:pt x="2417" y="2070"/>
                    </a:lnTo>
                    <a:lnTo>
                      <a:pt x="2411" y="2070"/>
                    </a:lnTo>
                    <a:lnTo>
                      <a:pt x="2411" y="2070"/>
                    </a:lnTo>
                    <a:lnTo>
                      <a:pt x="2411" y="2070"/>
                    </a:lnTo>
                    <a:lnTo>
                      <a:pt x="2411" y="2070"/>
                    </a:lnTo>
                    <a:lnTo>
                      <a:pt x="2411" y="2070"/>
                    </a:lnTo>
                    <a:lnTo>
                      <a:pt x="2411" y="2070"/>
                    </a:lnTo>
                    <a:lnTo>
                      <a:pt x="2405" y="2064"/>
                    </a:lnTo>
                    <a:lnTo>
                      <a:pt x="2405" y="2064"/>
                    </a:lnTo>
                    <a:lnTo>
                      <a:pt x="2405" y="2064"/>
                    </a:lnTo>
                    <a:lnTo>
                      <a:pt x="2405" y="2064"/>
                    </a:lnTo>
                    <a:lnTo>
                      <a:pt x="2405" y="2058"/>
                    </a:lnTo>
                    <a:lnTo>
                      <a:pt x="2405" y="2058"/>
                    </a:lnTo>
                    <a:lnTo>
                      <a:pt x="2399" y="2058"/>
                    </a:lnTo>
                    <a:lnTo>
                      <a:pt x="2399" y="2058"/>
                    </a:lnTo>
                    <a:lnTo>
                      <a:pt x="2399" y="2064"/>
                    </a:lnTo>
                    <a:lnTo>
                      <a:pt x="2399" y="2064"/>
                    </a:lnTo>
                    <a:lnTo>
                      <a:pt x="2399" y="2064"/>
                    </a:lnTo>
                    <a:lnTo>
                      <a:pt x="2392" y="2064"/>
                    </a:lnTo>
                    <a:lnTo>
                      <a:pt x="2392" y="2058"/>
                    </a:lnTo>
                    <a:lnTo>
                      <a:pt x="2392" y="2058"/>
                    </a:lnTo>
                    <a:lnTo>
                      <a:pt x="2392" y="2058"/>
                    </a:lnTo>
                    <a:lnTo>
                      <a:pt x="2392" y="2058"/>
                    </a:lnTo>
                    <a:lnTo>
                      <a:pt x="2392" y="2058"/>
                    </a:lnTo>
                    <a:lnTo>
                      <a:pt x="2392" y="2058"/>
                    </a:lnTo>
                    <a:lnTo>
                      <a:pt x="2392" y="2058"/>
                    </a:lnTo>
                    <a:lnTo>
                      <a:pt x="2386" y="2058"/>
                    </a:lnTo>
                    <a:lnTo>
                      <a:pt x="2386" y="2052"/>
                    </a:lnTo>
                    <a:lnTo>
                      <a:pt x="2386" y="2052"/>
                    </a:lnTo>
                    <a:lnTo>
                      <a:pt x="2386" y="2052"/>
                    </a:lnTo>
                    <a:lnTo>
                      <a:pt x="2380" y="2052"/>
                    </a:lnTo>
                    <a:lnTo>
                      <a:pt x="2380" y="2052"/>
                    </a:lnTo>
                    <a:lnTo>
                      <a:pt x="2386" y="2052"/>
                    </a:lnTo>
                    <a:lnTo>
                      <a:pt x="2386" y="2052"/>
                    </a:lnTo>
                    <a:lnTo>
                      <a:pt x="2386" y="2052"/>
                    </a:lnTo>
                    <a:lnTo>
                      <a:pt x="2386" y="2052"/>
                    </a:lnTo>
                    <a:lnTo>
                      <a:pt x="2386" y="2052"/>
                    </a:lnTo>
                    <a:lnTo>
                      <a:pt x="2386" y="2046"/>
                    </a:lnTo>
                    <a:lnTo>
                      <a:pt x="2386" y="2046"/>
                    </a:lnTo>
                    <a:lnTo>
                      <a:pt x="2386" y="2046"/>
                    </a:lnTo>
                    <a:lnTo>
                      <a:pt x="2380" y="2046"/>
                    </a:lnTo>
                    <a:lnTo>
                      <a:pt x="2380" y="2046"/>
                    </a:lnTo>
                    <a:lnTo>
                      <a:pt x="2380" y="2046"/>
                    </a:lnTo>
                    <a:lnTo>
                      <a:pt x="2380" y="2046"/>
                    </a:lnTo>
                    <a:lnTo>
                      <a:pt x="2380" y="2046"/>
                    </a:lnTo>
                    <a:lnTo>
                      <a:pt x="2380" y="2052"/>
                    </a:lnTo>
                    <a:lnTo>
                      <a:pt x="2380" y="2052"/>
                    </a:lnTo>
                    <a:lnTo>
                      <a:pt x="2380" y="2052"/>
                    </a:lnTo>
                    <a:lnTo>
                      <a:pt x="2380" y="2052"/>
                    </a:lnTo>
                    <a:lnTo>
                      <a:pt x="2380" y="2052"/>
                    </a:lnTo>
                    <a:lnTo>
                      <a:pt x="2380" y="2052"/>
                    </a:lnTo>
                    <a:lnTo>
                      <a:pt x="2374" y="2052"/>
                    </a:lnTo>
                    <a:lnTo>
                      <a:pt x="2374" y="2052"/>
                    </a:lnTo>
                    <a:lnTo>
                      <a:pt x="2374" y="2058"/>
                    </a:lnTo>
                    <a:lnTo>
                      <a:pt x="2368" y="2052"/>
                    </a:lnTo>
                    <a:lnTo>
                      <a:pt x="2368" y="2052"/>
                    </a:lnTo>
                    <a:lnTo>
                      <a:pt x="2368" y="2052"/>
                    </a:lnTo>
                    <a:lnTo>
                      <a:pt x="2368" y="2052"/>
                    </a:lnTo>
                    <a:lnTo>
                      <a:pt x="2368" y="2052"/>
                    </a:lnTo>
                    <a:lnTo>
                      <a:pt x="2368" y="2052"/>
                    </a:lnTo>
                    <a:lnTo>
                      <a:pt x="2362" y="2052"/>
                    </a:lnTo>
                    <a:lnTo>
                      <a:pt x="2362" y="2052"/>
                    </a:lnTo>
                    <a:lnTo>
                      <a:pt x="2362" y="2052"/>
                    </a:lnTo>
                    <a:lnTo>
                      <a:pt x="2362" y="2052"/>
                    </a:lnTo>
                    <a:lnTo>
                      <a:pt x="2362" y="2052"/>
                    </a:lnTo>
                    <a:lnTo>
                      <a:pt x="2362" y="2052"/>
                    </a:lnTo>
                    <a:lnTo>
                      <a:pt x="2362" y="2052"/>
                    </a:lnTo>
                    <a:lnTo>
                      <a:pt x="2356" y="2046"/>
                    </a:lnTo>
                    <a:lnTo>
                      <a:pt x="2356" y="2046"/>
                    </a:lnTo>
                    <a:lnTo>
                      <a:pt x="2356" y="2046"/>
                    </a:lnTo>
                    <a:lnTo>
                      <a:pt x="2356" y="2046"/>
                    </a:lnTo>
                    <a:lnTo>
                      <a:pt x="2356" y="2040"/>
                    </a:lnTo>
                    <a:lnTo>
                      <a:pt x="2356" y="2040"/>
                    </a:lnTo>
                    <a:lnTo>
                      <a:pt x="2356" y="2040"/>
                    </a:lnTo>
                    <a:lnTo>
                      <a:pt x="2356" y="2040"/>
                    </a:lnTo>
                    <a:lnTo>
                      <a:pt x="2356" y="2040"/>
                    </a:lnTo>
                    <a:lnTo>
                      <a:pt x="2356" y="2040"/>
                    </a:lnTo>
                    <a:lnTo>
                      <a:pt x="2356" y="2040"/>
                    </a:lnTo>
                    <a:lnTo>
                      <a:pt x="2350" y="2046"/>
                    </a:lnTo>
                    <a:lnTo>
                      <a:pt x="2350" y="2040"/>
                    </a:lnTo>
                    <a:lnTo>
                      <a:pt x="2350" y="2040"/>
                    </a:lnTo>
                    <a:lnTo>
                      <a:pt x="2350" y="2040"/>
                    </a:lnTo>
                    <a:lnTo>
                      <a:pt x="2350" y="2040"/>
                    </a:lnTo>
                    <a:lnTo>
                      <a:pt x="2350" y="2040"/>
                    </a:lnTo>
                    <a:lnTo>
                      <a:pt x="2350" y="2040"/>
                    </a:lnTo>
                    <a:lnTo>
                      <a:pt x="2350" y="2046"/>
                    </a:lnTo>
                    <a:lnTo>
                      <a:pt x="2350" y="2046"/>
                    </a:lnTo>
                    <a:lnTo>
                      <a:pt x="2350" y="2046"/>
                    </a:lnTo>
                    <a:lnTo>
                      <a:pt x="2350" y="2046"/>
                    </a:lnTo>
                    <a:lnTo>
                      <a:pt x="2344" y="2052"/>
                    </a:lnTo>
                    <a:lnTo>
                      <a:pt x="2344" y="2052"/>
                    </a:lnTo>
                    <a:lnTo>
                      <a:pt x="2344" y="2052"/>
                    </a:lnTo>
                    <a:lnTo>
                      <a:pt x="2344" y="2052"/>
                    </a:lnTo>
                    <a:lnTo>
                      <a:pt x="2344" y="2052"/>
                    </a:lnTo>
                    <a:lnTo>
                      <a:pt x="2344" y="2058"/>
                    </a:lnTo>
                    <a:lnTo>
                      <a:pt x="2344" y="2058"/>
                    </a:lnTo>
                    <a:lnTo>
                      <a:pt x="2337" y="2058"/>
                    </a:lnTo>
                    <a:lnTo>
                      <a:pt x="2337" y="2058"/>
                    </a:lnTo>
                    <a:lnTo>
                      <a:pt x="2337" y="2058"/>
                    </a:lnTo>
                    <a:lnTo>
                      <a:pt x="2337" y="2058"/>
                    </a:lnTo>
                    <a:lnTo>
                      <a:pt x="2337" y="2064"/>
                    </a:lnTo>
                    <a:lnTo>
                      <a:pt x="2337" y="2064"/>
                    </a:lnTo>
                    <a:lnTo>
                      <a:pt x="2337" y="2064"/>
                    </a:lnTo>
                    <a:lnTo>
                      <a:pt x="2337" y="2064"/>
                    </a:lnTo>
                    <a:lnTo>
                      <a:pt x="2337" y="2064"/>
                    </a:lnTo>
                    <a:lnTo>
                      <a:pt x="2337" y="2064"/>
                    </a:lnTo>
                    <a:lnTo>
                      <a:pt x="2337" y="2064"/>
                    </a:lnTo>
                    <a:lnTo>
                      <a:pt x="2337" y="2070"/>
                    </a:lnTo>
                    <a:lnTo>
                      <a:pt x="2337" y="2070"/>
                    </a:lnTo>
                    <a:lnTo>
                      <a:pt x="2337" y="2070"/>
                    </a:lnTo>
                    <a:lnTo>
                      <a:pt x="2331" y="2064"/>
                    </a:lnTo>
                    <a:lnTo>
                      <a:pt x="2331" y="2064"/>
                    </a:lnTo>
                    <a:lnTo>
                      <a:pt x="2331" y="2064"/>
                    </a:lnTo>
                    <a:lnTo>
                      <a:pt x="2331" y="2064"/>
                    </a:lnTo>
                    <a:lnTo>
                      <a:pt x="2331" y="2064"/>
                    </a:lnTo>
                    <a:lnTo>
                      <a:pt x="2331" y="2064"/>
                    </a:lnTo>
                    <a:lnTo>
                      <a:pt x="2331" y="2058"/>
                    </a:lnTo>
                    <a:lnTo>
                      <a:pt x="2331" y="2058"/>
                    </a:lnTo>
                    <a:lnTo>
                      <a:pt x="2331" y="2058"/>
                    </a:lnTo>
                    <a:lnTo>
                      <a:pt x="2325" y="2058"/>
                    </a:lnTo>
                    <a:lnTo>
                      <a:pt x="2331" y="2058"/>
                    </a:lnTo>
                    <a:lnTo>
                      <a:pt x="2331" y="2052"/>
                    </a:lnTo>
                    <a:lnTo>
                      <a:pt x="2331" y="2052"/>
                    </a:lnTo>
                    <a:lnTo>
                      <a:pt x="2331" y="2052"/>
                    </a:lnTo>
                    <a:lnTo>
                      <a:pt x="2331" y="2052"/>
                    </a:lnTo>
                    <a:lnTo>
                      <a:pt x="2331" y="2052"/>
                    </a:lnTo>
                    <a:lnTo>
                      <a:pt x="2331" y="2046"/>
                    </a:lnTo>
                    <a:lnTo>
                      <a:pt x="2331" y="2046"/>
                    </a:lnTo>
                    <a:lnTo>
                      <a:pt x="2331" y="2046"/>
                    </a:lnTo>
                    <a:lnTo>
                      <a:pt x="2331" y="2046"/>
                    </a:lnTo>
                    <a:lnTo>
                      <a:pt x="2325" y="2046"/>
                    </a:lnTo>
                    <a:lnTo>
                      <a:pt x="2325" y="2046"/>
                    </a:lnTo>
                    <a:lnTo>
                      <a:pt x="2325" y="2046"/>
                    </a:lnTo>
                    <a:lnTo>
                      <a:pt x="2325" y="2046"/>
                    </a:lnTo>
                    <a:lnTo>
                      <a:pt x="2325" y="2052"/>
                    </a:lnTo>
                    <a:lnTo>
                      <a:pt x="2325" y="2052"/>
                    </a:lnTo>
                    <a:lnTo>
                      <a:pt x="2319" y="2052"/>
                    </a:lnTo>
                    <a:lnTo>
                      <a:pt x="2319" y="2052"/>
                    </a:lnTo>
                    <a:lnTo>
                      <a:pt x="2319" y="2052"/>
                    </a:lnTo>
                    <a:lnTo>
                      <a:pt x="2319" y="2052"/>
                    </a:lnTo>
                    <a:lnTo>
                      <a:pt x="2319" y="2052"/>
                    </a:lnTo>
                    <a:lnTo>
                      <a:pt x="2319" y="2052"/>
                    </a:lnTo>
                    <a:lnTo>
                      <a:pt x="2319" y="2052"/>
                    </a:lnTo>
                    <a:lnTo>
                      <a:pt x="2319" y="2052"/>
                    </a:lnTo>
                    <a:lnTo>
                      <a:pt x="2313" y="2052"/>
                    </a:lnTo>
                    <a:lnTo>
                      <a:pt x="2313" y="2052"/>
                    </a:lnTo>
                    <a:lnTo>
                      <a:pt x="2313" y="2052"/>
                    </a:lnTo>
                    <a:lnTo>
                      <a:pt x="2313" y="2052"/>
                    </a:lnTo>
                    <a:lnTo>
                      <a:pt x="2313" y="2052"/>
                    </a:lnTo>
                    <a:lnTo>
                      <a:pt x="2313" y="2058"/>
                    </a:lnTo>
                    <a:lnTo>
                      <a:pt x="2307" y="2058"/>
                    </a:lnTo>
                    <a:lnTo>
                      <a:pt x="2307" y="2052"/>
                    </a:lnTo>
                    <a:lnTo>
                      <a:pt x="2307" y="2052"/>
                    </a:lnTo>
                    <a:lnTo>
                      <a:pt x="2307" y="2052"/>
                    </a:lnTo>
                    <a:lnTo>
                      <a:pt x="2307" y="2052"/>
                    </a:lnTo>
                    <a:lnTo>
                      <a:pt x="2307" y="2052"/>
                    </a:lnTo>
                    <a:lnTo>
                      <a:pt x="2307" y="2052"/>
                    </a:lnTo>
                    <a:lnTo>
                      <a:pt x="2307" y="2052"/>
                    </a:lnTo>
                    <a:lnTo>
                      <a:pt x="2307" y="2052"/>
                    </a:lnTo>
                    <a:lnTo>
                      <a:pt x="2307" y="2046"/>
                    </a:lnTo>
                    <a:lnTo>
                      <a:pt x="2307" y="2046"/>
                    </a:lnTo>
                    <a:lnTo>
                      <a:pt x="2307" y="2046"/>
                    </a:lnTo>
                    <a:lnTo>
                      <a:pt x="2301" y="2046"/>
                    </a:lnTo>
                    <a:lnTo>
                      <a:pt x="2301" y="2046"/>
                    </a:lnTo>
                    <a:lnTo>
                      <a:pt x="2301" y="2046"/>
                    </a:lnTo>
                    <a:lnTo>
                      <a:pt x="2301" y="2046"/>
                    </a:lnTo>
                    <a:lnTo>
                      <a:pt x="2301" y="2046"/>
                    </a:lnTo>
                    <a:lnTo>
                      <a:pt x="2295" y="2046"/>
                    </a:lnTo>
                    <a:lnTo>
                      <a:pt x="2295" y="2046"/>
                    </a:lnTo>
                    <a:lnTo>
                      <a:pt x="2295" y="2046"/>
                    </a:lnTo>
                    <a:lnTo>
                      <a:pt x="2295" y="2046"/>
                    </a:lnTo>
                    <a:lnTo>
                      <a:pt x="2295" y="2046"/>
                    </a:lnTo>
                    <a:lnTo>
                      <a:pt x="2295" y="2046"/>
                    </a:lnTo>
                    <a:lnTo>
                      <a:pt x="2295" y="2040"/>
                    </a:lnTo>
                    <a:lnTo>
                      <a:pt x="2289" y="2040"/>
                    </a:lnTo>
                    <a:lnTo>
                      <a:pt x="2289" y="2040"/>
                    </a:lnTo>
                    <a:lnTo>
                      <a:pt x="2289" y="2034"/>
                    </a:lnTo>
                    <a:lnTo>
                      <a:pt x="2283" y="2034"/>
                    </a:lnTo>
                    <a:lnTo>
                      <a:pt x="2283" y="2034"/>
                    </a:lnTo>
                    <a:lnTo>
                      <a:pt x="2283" y="2040"/>
                    </a:lnTo>
                    <a:lnTo>
                      <a:pt x="2283" y="2040"/>
                    </a:lnTo>
                    <a:lnTo>
                      <a:pt x="2283" y="2040"/>
                    </a:lnTo>
                    <a:lnTo>
                      <a:pt x="2283" y="2040"/>
                    </a:lnTo>
                    <a:lnTo>
                      <a:pt x="2276" y="2040"/>
                    </a:lnTo>
                    <a:lnTo>
                      <a:pt x="2276" y="2040"/>
                    </a:lnTo>
                    <a:lnTo>
                      <a:pt x="2276" y="2040"/>
                    </a:lnTo>
                    <a:lnTo>
                      <a:pt x="2276" y="2040"/>
                    </a:lnTo>
                    <a:lnTo>
                      <a:pt x="2276" y="2040"/>
                    </a:lnTo>
                    <a:lnTo>
                      <a:pt x="2276" y="2046"/>
                    </a:lnTo>
                    <a:lnTo>
                      <a:pt x="2276" y="2046"/>
                    </a:lnTo>
                    <a:lnTo>
                      <a:pt x="2276" y="2046"/>
                    </a:lnTo>
                    <a:lnTo>
                      <a:pt x="2276" y="2046"/>
                    </a:lnTo>
                    <a:lnTo>
                      <a:pt x="2276" y="2046"/>
                    </a:lnTo>
                    <a:lnTo>
                      <a:pt x="2276" y="2046"/>
                    </a:lnTo>
                    <a:lnTo>
                      <a:pt x="2270" y="2046"/>
                    </a:lnTo>
                    <a:lnTo>
                      <a:pt x="2270" y="2052"/>
                    </a:lnTo>
                    <a:lnTo>
                      <a:pt x="2264" y="2052"/>
                    </a:lnTo>
                    <a:lnTo>
                      <a:pt x="2264" y="2052"/>
                    </a:lnTo>
                    <a:lnTo>
                      <a:pt x="2264" y="2052"/>
                    </a:lnTo>
                    <a:lnTo>
                      <a:pt x="2264" y="2052"/>
                    </a:lnTo>
                    <a:lnTo>
                      <a:pt x="2258" y="2046"/>
                    </a:lnTo>
                    <a:lnTo>
                      <a:pt x="2258" y="2046"/>
                    </a:lnTo>
                    <a:lnTo>
                      <a:pt x="2258" y="2046"/>
                    </a:lnTo>
                    <a:lnTo>
                      <a:pt x="2258" y="2046"/>
                    </a:lnTo>
                    <a:lnTo>
                      <a:pt x="2258" y="2046"/>
                    </a:lnTo>
                    <a:lnTo>
                      <a:pt x="2252" y="2046"/>
                    </a:lnTo>
                    <a:lnTo>
                      <a:pt x="2252" y="2046"/>
                    </a:lnTo>
                    <a:lnTo>
                      <a:pt x="2252" y="2046"/>
                    </a:lnTo>
                    <a:lnTo>
                      <a:pt x="2258" y="2046"/>
                    </a:lnTo>
                    <a:lnTo>
                      <a:pt x="2258" y="2046"/>
                    </a:lnTo>
                    <a:lnTo>
                      <a:pt x="2258" y="2046"/>
                    </a:lnTo>
                    <a:lnTo>
                      <a:pt x="2258" y="2040"/>
                    </a:lnTo>
                    <a:lnTo>
                      <a:pt x="2258" y="2040"/>
                    </a:lnTo>
                    <a:lnTo>
                      <a:pt x="2258" y="2040"/>
                    </a:lnTo>
                    <a:lnTo>
                      <a:pt x="2258" y="2040"/>
                    </a:lnTo>
                    <a:lnTo>
                      <a:pt x="2258" y="2040"/>
                    </a:lnTo>
                    <a:lnTo>
                      <a:pt x="2258" y="2040"/>
                    </a:lnTo>
                    <a:lnTo>
                      <a:pt x="2258" y="2034"/>
                    </a:lnTo>
                    <a:lnTo>
                      <a:pt x="2258" y="2034"/>
                    </a:lnTo>
                    <a:lnTo>
                      <a:pt x="2258" y="2034"/>
                    </a:lnTo>
                    <a:lnTo>
                      <a:pt x="2252" y="2034"/>
                    </a:lnTo>
                    <a:lnTo>
                      <a:pt x="2252" y="2034"/>
                    </a:lnTo>
                    <a:lnTo>
                      <a:pt x="2252" y="2034"/>
                    </a:lnTo>
                    <a:lnTo>
                      <a:pt x="2246" y="2034"/>
                    </a:lnTo>
                    <a:lnTo>
                      <a:pt x="2246" y="2034"/>
                    </a:lnTo>
                    <a:lnTo>
                      <a:pt x="2246" y="2034"/>
                    </a:lnTo>
                    <a:lnTo>
                      <a:pt x="2246" y="2028"/>
                    </a:lnTo>
                    <a:lnTo>
                      <a:pt x="2246" y="2028"/>
                    </a:lnTo>
                    <a:lnTo>
                      <a:pt x="2246" y="2028"/>
                    </a:lnTo>
                    <a:lnTo>
                      <a:pt x="2246" y="2028"/>
                    </a:lnTo>
                    <a:lnTo>
                      <a:pt x="2246" y="2028"/>
                    </a:lnTo>
                    <a:lnTo>
                      <a:pt x="2246" y="2028"/>
                    </a:lnTo>
                    <a:lnTo>
                      <a:pt x="2240" y="2028"/>
                    </a:lnTo>
                    <a:lnTo>
                      <a:pt x="2240" y="2022"/>
                    </a:lnTo>
                    <a:lnTo>
                      <a:pt x="2246" y="2022"/>
                    </a:lnTo>
                    <a:lnTo>
                      <a:pt x="2246" y="2022"/>
                    </a:lnTo>
                    <a:lnTo>
                      <a:pt x="2246" y="2022"/>
                    </a:lnTo>
                    <a:lnTo>
                      <a:pt x="2246" y="2022"/>
                    </a:lnTo>
                    <a:lnTo>
                      <a:pt x="2246" y="2022"/>
                    </a:lnTo>
                    <a:lnTo>
                      <a:pt x="2246" y="2015"/>
                    </a:lnTo>
                    <a:lnTo>
                      <a:pt x="2246" y="2015"/>
                    </a:lnTo>
                    <a:lnTo>
                      <a:pt x="2246" y="2015"/>
                    </a:lnTo>
                    <a:lnTo>
                      <a:pt x="2246" y="2015"/>
                    </a:lnTo>
                    <a:lnTo>
                      <a:pt x="2240" y="2015"/>
                    </a:lnTo>
                    <a:lnTo>
                      <a:pt x="2240" y="2015"/>
                    </a:lnTo>
                    <a:lnTo>
                      <a:pt x="2240" y="2015"/>
                    </a:lnTo>
                    <a:lnTo>
                      <a:pt x="2240" y="2022"/>
                    </a:lnTo>
                    <a:lnTo>
                      <a:pt x="2240" y="2022"/>
                    </a:lnTo>
                    <a:lnTo>
                      <a:pt x="2234" y="2022"/>
                    </a:lnTo>
                    <a:lnTo>
                      <a:pt x="2234" y="2022"/>
                    </a:lnTo>
                    <a:lnTo>
                      <a:pt x="2234" y="2022"/>
                    </a:lnTo>
                    <a:lnTo>
                      <a:pt x="2234" y="2022"/>
                    </a:lnTo>
                    <a:lnTo>
                      <a:pt x="2234" y="2022"/>
                    </a:lnTo>
                    <a:lnTo>
                      <a:pt x="2234" y="2015"/>
                    </a:lnTo>
                    <a:lnTo>
                      <a:pt x="2234" y="2015"/>
                    </a:lnTo>
                    <a:lnTo>
                      <a:pt x="2228" y="2015"/>
                    </a:lnTo>
                    <a:lnTo>
                      <a:pt x="2228" y="2015"/>
                    </a:lnTo>
                    <a:lnTo>
                      <a:pt x="2228" y="2015"/>
                    </a:lnTo>
                    <a:lnTo>
                      <a:pt x="2228" y="2015"/>
                    </a:lnTo>
                    <a:lnTo>
                      <a:pt x="2222" y="2015"/>
                    </a:lnTo>
                    <a:lnTo>
                      <a:pt x="2222" y="2015"/>
                    </a:lnTo>
                    <a:lnTo>
                      <a:pt x="2222" y="2015"/>
                    </a:lnTo>
                    <a:lnTo>
                      <a:pt x="2215" y="2015"/>
                    </a:lnTo>
                    <a:lnTo>
                      <a:pt x="2215" y="2015"/>
                    </a:lnTo>
                    <a:lnTo>
                      <a:pt x="2215" y="2022"/>
                    </a:lnTo>
                    <a:lnTo>
                      <a:pt x="2215" y="2022"/>
                    </a:lnTo>
                    <a:lnTo>
                      <a:pt x="2215" y="2022"/>
                    </a:lnTo>
                    <a:lnTo>
                      <a:pt x="2215" y="2022"/>
                    </a:lnTo>
                    <a:lnTo>
                      <a:pt x="2215" y="2022"/>
                    </a:lnTo>
                    <a:lnTo>
                      <a:pt x="2209" y="2022"/>
                    </a:lnTo>
                    <a:lnTo>
                      <a:pt x="2209" y="2022"/>
                    </a:lnTo>
                    <a:lnTo>
                      <a:pt x="2209" y="2022"/>
                    </a:lnTo>
                    <a:lnTo>
                      <a:pt x="2209" y="2028"/>
                    </a:lnTo>
                    <a:lnTo>
                      <a:pt x="2209" y="2028"/>
                    </a:lnTo>
                    <a:lnTo>
                      <a:pt x="2203" y="2022"/>
                    </a:lnTo>
                    <a:lnTo>
                      <a:pt x="2203" y="2022"/>
                    </a:lnTo>
                    <a:lnTo>
                      <a:pt x="2203" y="2022"/>
                    </a:lnTo>
                    <a:lnTo>
                      <a:pt x="2203" y="2022"/>
                    </a:lnTo>
                    <a:lnTo>
                      <a:pt x="2203" y="2015"/>
                    </a:lnTo>
                    <a:lnTo>
                      <a:pt x="2203" y="2015"/>
                    </a:lnTo>
                    <a:lnTo>
                      <a:pt x="2197" y="2015"/>
                    </a:lnTo>
                    <a:lnTo>
                      <a:pt x="2197" y="2015"/>
                    </a:lnTo>
                    <a:lnTo>
                      <a:pt x="2197" y="2015"/>
                    </a:lnTo>
                    <a:lnTo>
                      <a:pt x="2197" y="2015"/>
                    </a:lnTo>
                    <a:lnTo>
                      <a:pt x="2197" y="2015"/>
                    </a:lnTo>
                    <a:lnTo>
                      <a:pt x="2191" y="2015"/>
                    </a:lnTo>
                    <a:lnTo>
                      <a:pt x="2191" y="2015"/>
                    </a:lnTo>
                    <a:lnTo>
                      <a:pt x="2191" y="2015"/>
                    </a:lnTo>
                    <a:lnTo>
                      <a:pt x="2185" y="2015"/>
                    </a:lnTo>
                    <a:lnTo>
                      <a:pt x="2185" y="2015"/>
                    </a:lnTo>
                    <a:lnTo>
                      <a:pt x="2185" y="2015"/>
                    </a:lnTo>
                    <a:lnTo>
                      <a:pt x="2185" y="2015"/>
                    </a:lnTo>
                    <a:lnTo>
                      <a:pt x="2185" y="2015"/>
                    </a:lnTo>
                    <a:lnTo>
                      <a:pt x="2179" y="2015"/>
                    </a:lnTo>
                    <a:lnTo>
                      <a:pt x="2179" y="2015"/>
                    </a:lnTo>
                    <a:lnTo>
                      <a:pt x="2179" y="2015"/>
                    </a:lnTo>
                    <a:lnTo>
                      <a:pt x="2179" y="2015"/>
                    </a:lnTo>
                    <a:lnTo>
                      <a:pt x="2179" y="2015"/>
                    </a:lnTo>
                    <a:lnTo>
                      <a:pt x="2179" y="2015"/>
                    </a:lnTo>
                    <a:lnTo>
                      <a:pt x="2173" y="2015"/>
                    </a:lnTo>
                    <a:lnTo>
                      <a:pt x="2173" y="2015"/>
                    </a:lnTo>
                    <a:lnTo>
                      <a:pt x="2173" y="2015"/>
                    </a:lnTo>
                    <a:lnTo>
                      <a:pt x="2173" y="2015"/>
                    </a:lnTo>
                    <a:lnTo>
                      <a:pt x="2173" y="2015"/>
                    </a:lnTo>
                    <a:lnTo>
                      <a:pt x="2173" y="2009"/>
                    </a:lnTo>
                    <a:lnTo>
                      <a:pt x="2167" y="2009"/>
                    </a:lnTo>
                    <a:lnTo>
                      <a:pt x="2167" y="2009"/>
                    </a:lnTo>
                    <a:lnTo>
                      <a:pt x="2167" y="2009"/>
                    </a:lnTo>
                    <a:lnTo>
                      <a:pt x="2167" y="2009"/>
                    </a:lnTo>
                    <a:lnTo>
                      <a:pt x="2167" y="2009"/>
                    </a:lnTo>
                    <a:lnTo>
                      <a:pt x="2160" y="2009"/>
                    </a:lnTo>
                    <a:lnTo>
                      <a:pt x="2160" y="2009"/>
                    </a:lnTo>
                    <a:lnTo>
                      <a:pt x="2160" y="2009"/>
                    </a:lnTo>
                    <a:lnTo>
                      <a:pt x="2160" y="2009"/>
                    </a:lnTo>
                    <a:lnTo>
                      <a:pt x="2160" y="2003"/>
                    </a:lnTo>
                    <a:lnTo>
                      <a:pt x="2160" y="2003"/>
                    </a:lnTo>
                    <a:lnTo>
                      <a:pt x="2160" y="2003"/>
                    </a:lnTo>
                    <a:lnTo>
                      <a:pt x="2160" y="2009"/>
                    </a:lnTo>
                    <a:lnTo>
                      <a:pt x="2160" y="2009"/>
                    </a:lnTo>
                    <a:lnTo>
                      <a:pt x="2154" y="2009"/>
                    </a:lnTo>
                    <a:lnTo>
                      <a:pt x="2154" y="2009"/>
                    </a:lnTo>
                    <a:lnTo>
                      <a:pt x="2154" y="2009"/>
                    </a:lnTo>
                    <a:lnTo>
                      <a:pt x="2154" y="2009"/>
                    </a:lnTo>
                    <a:lnTo>
                      <a:pt x="2154" y="2009"/>
                    </a:lnTo>
                    <a:lnTo>
                      <a:pt x="2154" y="2009"/>
                    </a:lnTo>
                    <a:lnTo>
                      <a:pt x="2154" y="2003"/>
                    </a:lnTo>
                    <a:lnTo>
                      <a:pt x="2148" y="2009"/>
                    </a:lnTo>
                    <a:lnTo>
                      <a:pt x="2148" y="2009"/>
                    </a:lnTo>
                    <a:lnTo>
                      <a:pt x="2148" y="2009"/>
                    </a:lnTo>
                    <a:lnTo>
                      <a:pt x="2148" y="2003"/>
                    </a:lnTo>
                    <a:lnTo>
                      <a:pt x="2148" y="2003"/>
                    </a:lnTo>
                    <a:lnTo>
                      <a:pt x="2142" y="2009"/>
                    </a:lnTo>
                    <a:lnTo>
                      <a:pt x="2142" y="2003"/>
                    </a:lnTo>
                    <a:lnTo>
                      <a:pt x="2142" y="2003"/>
                    </a:lnTo>
                    <a:lnTo>
                      <a:pt x="2142" y="2003"/>
                    </a:lnTo>
                    <a:lnTo>
                      <a:pt x="2142" y="2003"/>
                    </a:lnTo>
                    <a:lnTo>
                      <a:pt x="2142" y="1997"/>
                    </a:lnTo>
                    <a:lnTo>
                      <a:pt x="2142" y="1997"/>
                    </a:lnTo>
                    <a:lnTo>
                      <a:pt x="2142" y="1997"/>
                    </a:lnTo>
                    <a:lnTo>
                      <a:pt x="2142" y="1997"/>
                    </a:lnTo>
                    <a:lnTo>
                      <a:pt x="2142" y="1997"/>
                    </a:lnTo>
                    <a:lnTo>
                      <a:pt x="2142" y="1997"/>
                    </a:lnTo>
                    <a:lnTo>
                      <a:pt x="2142" y="1991"/>
                    </a:lnTo>
                    <a:lnTo>
                      <a:pt x="2142" y="1991"/>
                    </a:lnTo>
                    <a:lnTo>
                      <a:pt x="2142" y="1991"/>
                    </a:lnTo>
                    <a:lnTo>
                      <a:pt x="2136" y="1991"/>
                    </a:lnTo>
                    <a:lnTo>
                      <a:pt x="2136" y="1991"/>
                    </a:lnTo>
                    <a:lnTo>
                      <a:pt x="2136" y="1991"/>
                    </a:lnTo>
                    <a:lnTo>
                      <a:pt x="2136" y="1991"/>
                    </a:lnTo>
                    <a:lnTo>
                      <a:pt x="2136" y="1985"/>
                    </a:lnTo>
                    <a:lnTo>
                      <a:pt x="2136" y="1985"/>
                    </a:lnTo>
                    <a:lnTo>
                      <a:pt x="2136" y="1985"/>
                    </a:lnTo>
                    <a:lnTo>
                      <a:pt x="2136" y="1985"/>
                    </a:lnTo>
                    <a:lnTo>
                      <a:pt x="2136" y="1985"/>
                    </a:lnTo>
                    <a:lnTo>
                      <a:pt x="2136" y="1985"/>
                    </a:lnTo>
                    <a:lnTo>
                      <a:pt x="2136" y="1985"/>
                    </a:lnTo>
                    <a:lnTo>
                      <a:pt x="2130" y="1979"/>
                    </a:lnTo>
                    <a:lnTo>
                      <a:pt x="2130" y="1979"/>
                    </a:lnTo>
                    <a:lnTo>
                      <a:pt x="2130" y="1985"/>
                    </a:lnTo>
                    <a:lnTo>
                      <a:pt x="2130" y="1985"/>
                    </a:lnTo>
                    <a:lnTo>
                      <a:pt x="2130" y="1979"/>
                    </a:lnTo>
                    <a:lnTo>
                      <a:pt x="2130" y="1979"/>
                    </a:lnTo>
                    <a:lnTo>
                      <a:pt x="2130" y="1979"/>
                    </a:lnTo>
                    <a:lnTo>
                      <a:pt x="2124" y="1979"/>
                    </a:lnTo>
                    <a:lnTo>
                      <a:pt x="2124" y="1979"/>
                    </a:lnTo>
                    <a:lnTo>
                      <a:pt x="2124" y="1979"/>
                    </a:lnTo>
                    <a:lnTo>
                      <a:pt x="2124" y="1979"/>
                    </a:lnTo>
                    <a:lnTo>
                      <a:pt x="2124" y="1979"/>
                    </a:lnTo>
                    <a:lnTo>
                      <a:pt x="2124" y="1979"/>
                    </a:lnTo>
                    <a:lnTo>
                      <a:pt x="2124" y="1979"/>
                    </a:lnTo>
                    <a:lnTo>
                      <a:pt x="2124" y="1979"/>
                    </a:lnTo>
                    <a:lnTo>
                      <a:pt x="2124" y="1979"/>
                    </a:lnTo>
                    <a:lnTo>
                      <a:pt x="2124" y="1985"/>
                    </a:lnTo>
                    <a:lnTo>
                      <a:pt x="2124" y="1985"/>
                    </a:lnTo>
                    <a:lnTo>
                      <a:pt x="2118" y="1985"/>
                    </a:lnTo>
                    <a:lnTo>
                      <a:pt x="2118" y="1985"/>
                    </a:lnTo>
                    <a:lnTo>
                      <a:pt x="2118" y="1985"/>
                    </a:lnTo>
                    <a:lnTo>
                      <a:pt x="2118" y="1985"/>
                    </a:lnTo>
                    <a:lnTo>
                      <a:pt x="2118" y="1985"/>
                    </a:lnTo>
                    <a:lnTo>
                      <a:pt x="2118" y="1985"/>
                    </a:lnTo>
                    <a:lnTo>
                      <a:pt x="2112" y="1985"/>
                    </a:lnTo>
                    <a:lnTo>
                      <a:pt x="2112" y="1985"/>
                    </a:lnTo>
                    <a:lnTo>
                      <a:pt x="2112" y="1979"/>
                    </a:lnTo>
                    <a:lnTo>
                      <a:pt x="2112" y="1979"/>
                    </a:lnTo>
                    <a:lnTo>
                      <a:pt x="2112" y="1979"/>
                    </a:lnTo>
                    <a:lnTo>
                      <a:pt x="2106" y="1979"/>
                    </a:lnTo>
                    <a:lnTo>
                      <a:pt x="2106" y="1979"/>
                    </a:lnTo>
                    <a:lnTo>
                      <a:pt x="2106" y="1979"/>
                    </a:lnTo>
                    <a:lnTo>
                      <a:pt x="2106" y="1979"/>
                    </a:lnTo>
                    <a:lnTo>
                      <a:pt x="2106" y="1985"/>
                    </a:lnTo>
                    <a:lnTo>
                      <a:pt x="2106" y="1985"/>
                    </a:lnTo>
                    <a:lnTo>
                      <a:pt x="2106" y="1985"/>
                    </a:lnTo>
                    <a:lnTo>
                      <a:pt x="2106" y="1985"/>
                    </a:lnTo>
                    <a:lnTo>
                      <a:pt x="2106" y="1985"/>
                    </a:lnTo>
                    <a:lnTo>
                      <a:pt x="2099" y="1985"/>
                    </a:lnTo>
                    <a:lnTo>
                      <a:pt x="2099" y="1985"/>
                    </a:lnTo>
                    <a:lnTo>
                      <a:pt x="2099" y="1985"/>
                    </a:lnTo>
                    <a:lnTo>
                      <a:pt x="2093" y="1985"/>
                    </a:lnTo>
                    <a:lnTo>
                      <a:pt x="2093" y="1985"/>
                    </a:lnTo>
                    <a:lnTo>
                      <a:pt x="2093" y="1985"/>
                    </a:lnTo>
                    <a:lnTo>
                      <a:pt x="2093" y="1985"/>
                    </a:lnTo>
                    <a:lnTo>
                      <a:pt x="2093" y="1979"/>
                    </a:lnTo>
                    <a:lnTo>
                      <a:pt x="2093" y="1979"/>
                    </a:lnTo>
                    <a:lnTo>
                      <a:pt x="2087" y="1979"/>
                    </a:lnTo>
                    <a:lnTo>
                      <a:pt x="2087" y="1979"/>
                    </a:lnTo>
                    <a:lnTo>
                      <a:pt x="2087" y="1979"/>
                    </a:lnTo>
                    <a:lnTo>
                      <a:pt x="2087" y="1979"/>
                    </a:lnTo>
                    <a:lnTo>
                      <a:pt x="2087" y="1979"/>
                    </a:lnTo>
                    <a:lnTo>
                      <a:pt x="2087" y="1979"/>
                    </a:lnTo>
                    <a:lnTo>
                      <a:pt x="2081" y="1973"/>
                    </a:lnTo>
                    <a:lnTo>
                      <a:pt x="2081" y="1973"/>
                    </a:lnTo>
                    <a:lnTo>
                      <a:pt x="2081" y="1973"/>
                    </a:lnTo>
                    <a:lnTo>
                      <a:pt x="2081" y="1973"/>
                    </a:lnTo>
                    <a:lnTo>
                      <a:pt x="2081" y="1967"/>
                    </a:lnTo>
                    <a:lnTo>
                      <a:pt x="2081" y="1967"/>
                    </a:lnTo>
                    <a:lnTo>
                      <a:pt x="2075" y="1967"/>
                    </a:lnTo>
                    <a:lnTo>
                      <a:pt x="2075" y="1967"/>
                    </a:lnTo>
                    <a:lnTo>
                      <a:pt x="2075" y="1967"/>
                    </a:lnTo>
                    <a:lnTo>
                      <a:pt x="2075" y="1967"/>
                    </a:lnTo>
                    <a:lnTo>
                      <a:pt x="2075" y="1961"/>
                    </a:lnTo>
                    <a:lnTo>
                      <a:pt x="2075" y="1961"/>
                    </a:lnTo>
                    <a:lnTo>
                      <a:pt x="2075" y="1961"/>
                    </a:lnTo>
                    <a:lnTo>
                      <a:pt x="2069" y="1961"/>
                    </a:lnTo>
                    <a:lnTo>
                      <a:pt x="2069" y="1961"/>
                    </a:lnTo>
                    <a:lnTo>
                      <a:pt x="2069" y="1961"/>
                    </a:lnTo>
                    <a:lnTo>
                      <a:pt x="2069" y="1961"/>
                    </a:lnTo>
                    <a:lnTo>
                      <a:pt x="2069" y="1961"/>
                    </a:lnTo>
                    <a:lnTo>
                      <a:pt x="2063" y="1961"/>
                    </a:lnTo>
                    <a:lnTo>
                      <a:pt x="2075" y="1735"/>
                    </a:lnTo>
                    <a:lnTo>
                      <a:pt x="2069" y="1735"/>
                    </a:lnTo>
                    <a:lnTo>
                      <a:pt x="2057" y="1735"/>
                    </a:lnTo>
                    <a:lnTo>
                      <a:pt x="2045" y="1735"/>
                    </a:lnTo>
                    <a:lnTo>
                      <a:pt x="2045" y="1735"/>
                    </a:lnTo>
                    <a:lnTo>
                      <a:pt x="2045" y="1735"/>
                    </a:lnTo>
                    <a:lnTo>
                      <a:pt x="2045" y="1735"/>
                    </a:lnTo>
                    <a:lnTo>
                      <a:pt x="2038" y="1735"/>
                    </a:lnTo>
                    <a:lnTo>
                      <a:pt x="2038" y="1735"/>
                    </a:lnTo>
                    <a:lnTo>
                      <a:pt x="2038" y="1735"/>
                    </a:lnTo>
                    <a:lnTo>
                      <a:pt x="2032" y="1735"/>
                    </a:lnTo>
                    <a:lnTo>
                      <a:pt x="2026" y="1735"/>
                    </a:lnTo>
                    <a:lnTo>
                      <a:pt x="2026" y="1735"/>
                    </a:lnTo>
                    <a:lnTo>
                      <a:pt x="2020" y="1735"/>
                    </a:lnTo>
                    <a:lnTo>
                      <a:pt x="2014" y="1735"/>
                    </a:lnTo>
                    <a:lnTo>
                      <a:pt x="2002" y="1735"/>
                    </a:lnTo>
                    <a:lnTo>
                      <a:pt x="2002" y="1735"/>
                    </a:lnTo>
                    <a:lnTo>
                      <a:pt x="1996" y="1735"/>
                    </a:lnTo>
                    <a:lnTo>
                      <a:pt x="1990" y="1735"/>
                    </a:lnTo>
                    <a:lnTo>
                      <a:pt x="1977" y="1735"/>
                    </a:lnTo>
                    <a:lnTo>
                      <a:pt x="1977" y="1735"/>
                    </a:lnTo>
                    <a:lnTo>
                      <a:pt x="1959" y="1735"/>
                    </a:lnTo>
                    <a:lnTo>
                      <a:pt x="1947" y="1728"/>
                    </a:lnTo>
                    <a:lnTo>
                      <a:pt x="1947" y="1728"/>
                    </a:lnTo>
                    <a:lnTo>
                      <a:pt x="1929" y="1728"/>
                    </a:lnTo>
                    <a:lnTo>
                      <a:pt x="1922" y="1728"/>
                    </a:lnTo>
                    <a:lnTo>
                      <a:pt x="1916" y="1728"/>
                    </a:lnTo>
                    <a:lnTo>
                      <a:pt x="1916" y="1728"/>
                    </a:lnTo>
                    <a:lnTo>
                      <a:pt x="1910" y="1728"/>
                    </a:lnTo>
                    <a:lnTo>
                      <a:pt x="1904" y="1728"/>
                    </a:lnTo>
                    <a:lnTo>
                      <a:pt x="1898" y="1728"/>
                    </a:lnTo>
                    <a:lnTo>
                      <a:pt x="1892" y="1728"/>
                    </a:lnTo>
                    <a:lnTo>
                      <a:pt x="1880" y="1728"/>
                    </a:lnTo>
                    <a:lnTo>
                      <a:pt x="1880" y="1728"/>
                    </a:lnTo>
                    <a:lnTo>
                      <a:pt x="1880" y="1728"/>
                    </a:lnTo>
                    <a:lnTo>
                      <a:pt x="1880" y="1728"/>
                    </a:lnTo>
                    <a:lnTo>
                      <a:pt x="1868" y="1728"/>
                    </a:lnTo>
                    <a:lnTo>
                      <a:pt x="1855" y="1722"/>
                    </a:lnTo>
                    <a:lnTo>
                      <a:pt x="1831" y="1722"/>
                    </a:lnTo>
                    <a:lnTo>
                      <a:pt x="1825" y="1722"/>
                    </a:lnTo>
                    <a:lnTo>
                      <a:pt x="1819" y="1722"/>
                    </a:lnTo>
                    <a:lnTo>
                      <a:pt x="1813" y="1722"/>
                    </a:lnTo>
                    <a:lnTo>
                      <a:pt x="1813" y="1722"/>
                    </a:lnTo>
                    <a:lnTo>
                      <a:pt x="1800" y="1722"/>
                    </a:lnTo>
                    <a:lnTo>
                      <a:pt x="1800" y="1716"/>
                    </a:lnTo>
                    <a:lnTo>
                      <a:pt x="1800" y="1710"/>
                    </a:lnTo>
                    <a:lnTo>
                      <a:pt x="1800" y="1704"/>
                    </a:lnTo>
                    <a:lnTo>
                      <a:pt x="1800" y="1698"/>
                    </a:lnTo>
                    <a:lnTo>
                      <a:pt x="1800" y="1673"/>
                    </a:lnTo>
                    <a:lnTo>
                      <a:pt x="1807" y="1661"/>
                    </a:lnTo>
                    <a:lnTo>
                      <a:pt x="1807" y="1661"/>
                    </a:lnTo>
                    <a:lnTo>
                      <a:pt x="1807" y="1661"/>
                    </a:lnTo>
                    <a:lnTo>
                      <a:pt x="1819" y="1667"/>
                    </a:lnTo>
                    <a:lnTo>
                      <a:pt x="1819" y="1667"/>
                    </a:lnTo>
                    <a:lnTo>
                      <a:pt x="1819" y="1667"/>
                    </a:lnTo>
                    <a:lnTo>
                      <a:pt x="1825" y="1667"/>
                    </a:lnTo>
                    <a:lnTo>
                      <a:pt x="1825" y="1667"/>
                    </a:lnTo>
                    <a:lnTo>
                      <a:pt x="1825" y="1667"/>
                    </a:lnTo>
                    <a:lnTo>
                      <a:pt x="1825" y="1667"/>
                    </a:lnTo>
                    <a:lnTo>
                      <a:pt x="1831" y="1667"/>
                    </a:lnTo>
                    <a:lnTo>
                      <a:pt x="1849" y="1667"/>
                    </a:lnTo>
                    <a:lnTo>
                      <a:pt x="1861" y="1667"/>
                    </a:lnTo>
                    <a:lnTo>
                      <a:pt x="1868" y="1667"/>
                    </a:lnTo>
                    <a:lnTo>
                      <a:pt x="1874" y="1667"/>
                    </a:lnTo>
                    <a:lnTo>
                      <a:pt x="1874" y="1667"/>
                    </a:lnTo>
                    <a:lnTo>
                      <a:pt x="1874" y="1667"/>
                    </a:lnTo>
                    <a:lnTo>
                      <a:pt x="1880" y="1667"/>
                    </a:lnTo>
                    <a:lnTo>
                      <a:pt x="1892" y="1667"/>
                    </a:lnTo>
                    <a:lnTo>
                      <a:pt x="1892" y="1667"/>
                    </a:lnTo>
                    <a:lnTo>
                      <a:pt x="1892" y="1673"/>
                    </a:lnTo>
                    <a:lnTo>
                      <a:pt x="1892" y="1673"/>
                    </a:lnTo>
                    <a:lnTo>
                      <a:pt x="1898" y="1673"/>
                    </a:lnTo>
                    <a:lnTo>
                      <a:pt x="1904" y="1673"/>
                    </a:lnTo>
                    <a:lnTo>
                      <a:pt x="1904" y="1673"/>
                    </a:lnTo>
                    <a:lnTo>
                      <a:pt x="1904" y="1673"/>
                    </a:lnTo>
                    <a:lnTo>
                      <a:pt x="1910" y="1673"/>
                    </a:lnTo>
                    <a:lnTo>
                      <a:pt x="1916" y="1673"/>
                    </a:lnTo>
                    <a:lnTo>
                      <a:pt x="1916" y="1673"/>
                    </a:lnTo>
                    <a:lnTo>
                      <a:pt x="1916" y="1673"/>
                    </a:lnTo>
                    <a:lnTo>
                      <a:pt x="1929" y="1673"/>
                    </a:lnTo>
                    <a:lnTo>
                      <a:pt x="1929" y="1673"/>
                    </a:lnTo>
                    <a:lnTo>
                      <a:pt x="1929" y="1673"/>
                    </a:lnTo>
                    <a:lnTo>
                      <a:pt x="1935" y="1673"/>
                    </a:lnTo>
                    <a:lnTo>
                      <a:pt x="1941" y="1673"/>
                    </a:lnTo>
                    <a:lnTo>
                      <a:pt x="1947" y="1673"/>
                    </a:lnTo>
                    <a:lnTo>
                      <a:pt x="1953" y="1673"/>
                    </a:lnTo>
                    <a:lnTo>
                      <a:pt x="1959" y="1673"/>
                    </a:lnTo>
                    <a:lnTo>
                      <a:pt x="1965" y="1673"/>
                    </a:lnTo>
                    <a:lnTo>
                      <a:pt x="1977" y="1673"/>
                    </a:lnTo>
                    <a:lnTo>
                      <a:pt x="1984" y="1673"/>
                    </a:lnTo>
                    <a:lnTo>
                      <a:pt x="1984" y="1673"/>
                    </a:lnTo>
                    <a:lnTo>
                      <a:pt x="1990" y="1673"/>
                    </a:lnTo>
                    <a:lnTo>
                      <a:pt x="1990" y="1673"/>
                    </a:lnTo>
                    <a:lnTo>
                      <a:pt x="1990" y="1673"/>
                    </a:lnTo>
                    <a:lnTo>
                      <a:pt x="1996" y="1673"/>
                    </a:lnTo>
                    <a:lnTo>
                      <a:pt x="1996" y="1673"/>
                    </a:lnTo>
                    <a:lnTo>
                      <a:pt x="2002" y="1673"/>
                    </a:lnTo>
                    <a:lnTo>
                      <a:pt x="2002" y="1673"/>
                    </a:lnTo>
                    <a:lnTo>
                      <a:pt x="2002" y="1673"/>
                    </a:lnTo>
                    <a:lnTo>
                      <a:pt x="2008" y="1673"/>
                    </a:lnTo>
                    <a:lnTo>
                      <a:pt x="2008" y="1673"/>
                    </a:lnTo>
                    <a:lnTo>
                      <a:pt x="2008" y="1673"/>
                    </a:lnTo>
                    <a:lnTo>
                      <a:pt x="2014" y="1680"/>
                    </a:lnTo>
                    <a:lnTo>
                      <a:pt x="2020" y="1680"/>
                    </a:lnTo>
                    <a:lnTo>
                      <a:pt x="2020" y="1680"/>
                    </a:lnTo>
                    <a:lnTo>
                      <a:pt x="2026" y="1680"/>
                    </a:lnTo>
                    <a:lnTo>
                      <a:pt x="2038" y="1680"/>
                    </a:lnTo>
                    <a:lnTo>
                      <a:pt x="2038" y="1680"/>
                    </a:lnTo>
                    <a:lnTo>
                      <a:pt x="2038" y="1680"/>
                    </a:lnTo>
                    <a:lnTo>
                      <a:pt x="2051" y="1680"/>
                    </a:lnTo>
                    <a:lnTo>
                      <a:pt x="2057" y="1680"/>
                    </a:lnTo>
                    <a:lnTo>
                      <a:pt x="2063" y="1680"/>
                    </a:lnTo>
                    <a:lnTo>
                      <a:pt x="2069" y="1680"/>
                    </a:lnTo>
                    <a:moveTo>
                      <a:pt x="1874" y="971"/>
                    </a:moveTo>
                    <a:lnTo>
                      <a:pt x="1880" y="971"/>
                    </a:lnTo>
                    <a:lnTo>
                      <a:pt x="1886" y="971"/>
                    </a:lnTo>
                    <a:moveTo>
                      <a:pt x="1886" y="971"/>
                    </a:moveTo>
                    <a:lnTo>
                      <a:pt x="1898" y="971"/>
                    </a:lnTo>
                    <a:lnTo>
                      <a:pt x="1904" y="971"/>
                    </a:lnTo>
                    <a:lnTo>
                      <a:pt x="1910" y="971"/>
                    </a:lnTo>
                    <a:lnTo>
                      <a:pt x="1929" y="971"/>
                    </a:lnTo>
                    <a:lnTo>
                      <a:pt x="1935" y="971"/>
                    </a:lnTo>
                    <a:lnTo>
                      <a:pt x="1941" y="971"/>
                    </a:lnTo>
                    <a:lnTo>
                      <a:pt x="1953" y="977"/>
                    </a:lnTo>
                    <a:lnTo>
                      <a:pt x="1953" y="977"/>
                    </a:lnTo>
                    <a:lnTo>
                      <a:pt x="1965" y="977"/>
                    </a:lnTo>
                    <a:lnTo>
                      <a:pt x="1971" y="977"/>
                    </a:lnTo>
                    <a:lnTo>
                      <a:pt x="1977" y="977"/>
                    </a:lnTo>
                    <a:lnTo>
                      <a:pt x="1984" y="977"/>
                    </a:lnTo>
                    <a:lnTo>
                      <a:pt x="1984" y="977"/>
                    </a:lnTo>
                    <a:lnTo>
                      <a:pt x="2002" y="977"/>
                    </a:lnTo>
                    <a:lnTo>
                      <a:pt x="2014" y="977"/>
                    </a:lnTo>
                    <a:lnTo>
                      <a:pt x="2020" y="977"/>
                    </a:lnTo>
                    <a:lnTo>
                      <a:pt x="2026" y="977"/>
                    </a:lnTo>
                    <a:lnTo>
                      <a:pt x="2026" y="977"/>
                    </a:lnTo>
                    <a:lnTo>
                      <a:pt x="2026" y="977"/>
                    </a:lnTo>
                    <a:lnTo>
                      <a:pt x="2032" y="977"/>
                    </a:lnTo>
                    <a:lnTo>
                      <a:pt x="2032" y="977"/>
                    </a:lnTo>
                    <a:lnTo>
                      <a:pt x="2032" y="977"/>
                    </a:lnTo>
                    <a:lnTo>
                      <a:pt x="2045" y="977"/>
                    </a:lnTo>
                    <a:lnTo>
                      <a:pt x="2045" y="977"/>
                    </a:lnTo>
                    <a:lnTo>
                      <a:pt x="2051" y="977"/>
                    </a:lnTo>
                    <a:lnTo>
                      <a:pt x="2057" y="977"/>
                    </a:lnTo>
                    <a:lnTo>
                      <a:pt x="2063" y="983"/>
                    </a:lnTo>
                    <a:lnTo>
                      <a:pt x="2063" y="983"/>
                    </a:lnTo>
                    <a:lnTo>
                      <a:pt x="2069" y="983"/>
                    </a:lnTo>
                    <a:lnTo>
                      <a:pt x="2075" y="983"/>
                    </a:lnTo>
                    <a:lnTo>
                      <a:pt x="2081" y="983"/>
                    </a:lnTo>
                    <a:lnTo>
                      <a:pt x="2081" y="983"/>
                    </a:lnTo>
                    <a:lnTo>
                      <a:pt x="2093" y="983"/>
                    </a:lnTo>
                    <a:lnTo>
                      <a:pt x="2099" y="983"/>
                    </a:lnTo>
                    <a:lnTo>
                      <a:pt x="2106" y="983"/>
                    </a:lnTo>
                    <a:lnTo>
                      <a:pt x="2112" y="983"/>
                    </a:lnTo>
                    <a:lnTo>
                      <a:pt x="2112" y="983"/>
                    </a:lnTo>
                    <a:lnTo>
                      <a:pt x="2112" y="983"/>
                    </a:lnTo>
                    <a:lnTo>
                      <a:pt x="2118" y="983"/>
                    </a:lnTo>
                    <a:lnTo>
                      <a:pt x="2118" y="983"/>
                    </a:lnTo>
                    <a:lnTo>
                      <a:pt x="2118" y="983"/>
                    </a:lnTo>
                    <a:lnTo>
                      <a:pt x="2124" y="983"/>
                    </a:lnTo>
                    <a:lnTo>
                      <a:pt x="2124" y="983"/>
                    </a:lnTo>
                    <a:lnTo>
                      <a:pt x="2124" y="983"/>
                    </a:lnTo>
                    <a:lnTo>
                      <a:pt x="2124" y="983"/>
                    </a:lnTo>
                    <a:lnTo>
                      <a:pt x="2124" y="983"/>
                    </a:lnTo>
                    <a:lnTo>
                      <a:pt x="2130" y="983"/>
                    </a:lnTo>
                    <a:lnTo>
                      <a:pt x="2130" y="983"/>
                    </a:lnTo>
                    <a:lnTo>
                      <a:pt x="2130" y="983"/>
                    </a:lnTo>
                    <a:lnTo>
                      <a:pt x="2130" y="983"/>
                    </a:lnTo>
                    <a:lnTo>
                      <a:pt x="2130" y="983"/>
                    </a:lnTo>
                    <a:lnTo>
                      <a:pt x="2136" y="983"/>
                    </a:lnTo>
                    <a:lnTo>
                      <a:pt x="2142" y="983"/>
                    </a:lnTo>
                    <a:lnTo>
                      <a:pt x="2142" y="983"/>
                    </a:lnTo>
                    <a:lnTo>
                      <a:pt x="2142" y="983"/>
                    </a:lnTo>
                    <a:lnTo>
                      <a:pt x="2148" y="983"/>
                    </a:lnTo>
                    <a:lnTo>
                      <a:pt x="2154" y="983"/>
                    </a:lnTo>
                    <a:lnTo>
                      <a:pt x="2154" y="983"/>
                    </a:lnTo>
                    <a:lnTo>
                      <a:pt x="2160" y="983"/>
                    </a:lnTo>
                    <a:lnTo>
                      <a:pt x="2160" y="983"/>
                    </a:lnTo>
                    <a:lnTo>
                      <a:pt x="2160" y="983"/>
                    </a:lnTo>
                    <a:lnTo>
                      <a:pt x="2167" y="983"/>
                    </a:lnTo>
                    <a:lnTo>
                      <a:pt x="2173" y="983"/>
                    </a:lnTo>
                    <a:lnTo>
                      <a:pt x="2173" y="983"/>
                    </a:lnTo>
                    <a:lnTo>
                      <a:pt x="2173" y="983"/>
                    </a:lnTo>
                    <a:lnTo>
                      <a:pt x="2173" y="983"/>
                    </a:lnTo>
                    <a:lnTo>
                      <a:pt x="2179" y="983"/>
                    </a:lnTo>
                    <a:lnTo>
                      <a:pt x="2179" y="983"/>
                    </a:lnTo>
                    <a:lnTo>
                      <a:pt x="2179" y="983"/>
                    </a:lnTo>
                    <a:lnTo>
                      <a:pt x="2185" y="983"/>
                    </a:lnTo>
                    <a:lnTo>
                      <a:pt x="2185" y="983"/>
                    </a:lnTo>
                    <a:lnTo>
                      <a:pt x="2191" y="983"/>
                    </a:lnTo>
                    <a:lnTo>
                      <a:pt x="2191" y="983"/>
                    </a:lnTo>
                    <a:lnTo>
                      <a:pt x="2191" y="983"/>
                    </a:lnTo>
                    <a:lnTo>
                      <a:pt x="2197" y="983"/>
                    </a:lnTo>
                    <a:lnTo>
                      <a:pt x="2197" y="983"/>
                    </a:lnTo>
                    <a:lnTo>
                      <a:pt x="2203" y="983"/>
                    </a:lnTo>
                    <a:lnTo>
                      <a:pt x="2203" y="983"/>
                    </a:lnTo>
                    <a:lnTo>
                      <a:pt x="2203" y="983"/>
                    </a:lnTo>
                    <a:lnTo>
                      <a:pt x="2209" y="983"/>
                    </a:lnTo>
                    <a:lnTo>
                      <a:pt x="2209" y="983"/>
                    </a:lnTo>
                    <a:lnTo>
                      <a:pt x="2209" y="983"/>
                    </a:lnTo>
                    <a:lnTo>
                      <a:pt x="2215" y="989"/>
                    </a:lnTo>
                    <a:lnTo>
                      <a:pt x="2222" y="989"/>
                    </a:lnTo>
                    <a:lnTo>
                      <a:pt x="2222" y="989"/>
                    </a:lnTo>
                    <a:lnTo>
                      <a:pt x="2228" y="989"/>
                    </a:lnTo>
                    <a:lnTo>
                      <a:pt x="2228" y="989"/>
                    </a:lnTo>
                    <a:lnTo>
                      <a:pt x="2234" y="989"/>
                    </a:lnTo>
                    <a:lnTo>
                      <a:pt x="2234" y="989"/>
                    </a:lnTo>
                    <a:lnTo>
                      <a:pt x="2234" y="989"/>
                    </a:lnTo>
                    <a:lnTo>
                      <a:pt x="2234" y="989"/>
                    </a:lnTo>
                    <a:lnTo>
                      <a:pt x="2234" y="996"/>
                    </a:lnTo>
                    <a:lnTo>
                      <a:pt x="2240" y="996"/>
                    </a:lnTo>
                    <a:lnTo>
                      <a:pt x="2240" y="996"/>
                    </a:lnTo>
                    <a:lnTo>
                      <a:pt x="2240" y="996"/>
                    </a:lnTo>
                    <a:lnTo>
                      <a:pt x="2240" y="996"/>
                    </a:lnTo>
                    <a:lnTo>
                      <a:pt x="2240" y="996"/>
                    </a:lnTo>
                    <a:lnTo>
                      <a:pt x="2240" y="996"/>
                    </a:lnTo>
                    <a:lnTo>
                      <a:pt x="2240" y="996"/>
                    </a:lnTo>
                    <a:lnTo>
                      <a:pt x="2246" y="996"/>
                    </a:lnTo>
                    <a:lnTo>
                      <a:pt x="2246" y="996"/>
                    </a:lnTo>
                    <a:lnTo>
                      <a:pt x="2246" y="996"/>
                    </a:lnTo>
                    <a:lnTo>
                      <a:pt x="2246" y="996"/>
                    </a:lnTo>
                    <a:lnTo>
                      <a:pt x="2246" y="1002"/>
                    </a:lnTo>
                    <a:lnTo>
                      <a:pt x="2246" y="1002"/>
                    </a:lnTo>
                    <a:lnTo>
                      <a:pt x="2246" y="1002"/>
                    </a:lnTo>
                    <a:lnTo>
                      <a:pt x="2252" y="1002"/>
                    </a:lnTo>
                    <a:lnTo>
                      <a:pt x="2252" y="1002"/>
                    </a:lnTo>
                    <a:lnTo>
                      <a:pt x="2252" y="1002"/>
                    </a:lnTo>
                    <a:lnTo>
                      <a:pt x="2252" y="1002"/>
                    </a:lnTo>
                    <a:lnTo>
                      <a:pt x="2252" y="1002"/>
                    </a:lnTo>
                    <a:lnTo>
                      <a:pt x="2252" y="1002"/>
                    </a:lnTo>
                    <a:lnTo>
                      <a:pt x="2258" y="1002"/>
                    </a:lnTo>
                    <a:lnTo>
                      <a:pt x="2258" y="1002"/>
                    </a:lnTo>
                    <a:lnTo>
                      <a:pt x="2258" y="1002"/>
                    </a:lnTo>
                    <a:lnTo>
                      <a:pt x="2258" y="1008"/>
                    </a:lnTo>
                    <a:lnTo>
                      <a:pt x="2258" y="1008"/>
                    </a:lnTo>
                    <a:lnTo>
                      <a:pt x="2264" y="1008"/>
                    </a:lnTo>
                    <a:lnTo>
                      <a:pt x="2264" y="1008"/>
                    </a:lnTo>
                    <a:lnTo>
                      <a:pt x="2264" y="1008"/>
                    </a:lnTo>
                    <a:lnTo>
                      <a:pt x="2264" y="1008"/>
                    </a:lnTo>
                    <a:lnTo>
                      <a:pt x="2264" y="1008"/>
                    </a:lnTo>
                    <a:lnTo>
                      <a:pt x="2270" y="1008"/>
                    </a:lnTo>
                    <a:lnTo>
                      <a:pt x="2270" y="1014"/>
                    </a:lnTo>
                    <a:lnTo>
                      <a:pt x="2270" y="1014"/>
                    </a:lnTo>
                    <a:lnTo>
                      <a:pt x="2270" y="1014"/>
                    </a:lnTo>
                    <a:lnTo>
                      <a:pt x="2270" y="1014"/>
                    </a:lnTo>
                    <a:lnTo>
                      <a:pt x="2270" y="1014"/>
                    </a:lnTo>
                    <a:lnTo>
                      <a:pt x="2270" y="1014"/>
                    </a:lnTo>
                    <a:lnTo>
                      <a:pt x="2276" y="1014"/>
                    </a:lnTo>
                    <a:lnTo>
                      <a:pt x="2276" y="1014"/>
                    </a:lnTo>
                    <a:lnTo>
                      <a:pt x="2276" y="1014"/>
                    </a:lnTo>
                    <a:lnTo>
                      <a:pt x="2276" y="1014"/>
                    </a:lnTo>
                    <a:lnTo>
                      <a:pt x="2276" y="1014"/>
                    </a:lnTo>
                    <a:lnTo>
                      <a:pt x="2276" y="1014"/>
                    </a:lnTo>
                    <a:lnTo>
                      <a:pt x="2276" y="1014"/>
                    </a:lnTo>
                    <a:lnTo>
                      <a:pt x="2276" y="1014"/>
                    </a:lnTo>
                    <a:lnTo>
                      <a:pt x="2283" y="1014"/>
                    </a:lnTo>
                    <a:lnTo>
                      <a:pt x="2283" y="1014"/>
                    </a:lnTo>
                    <a:lnTo>
                      <a:pt x="2283" y="1014"/>
                    </a:lnTo>
                    <a:lnTo>
                      <a:pt x="2283" y="1008"/>
                    </a:lnTo>
                    <a:lnTo>
                      <a:pt x="2283" y="1008"/>
                    </a:lnTo>
                    <a:lnTo>
                      <a:pt x="2283" y="1008"/>
                    </a:lnTo>
                    <a:lnTo>
                      <a:pt x="2283" y="1008"/>
                    </a:lnTo>
                    <a:lnTo>
                      <a:pt x="2283" y="1008"/>
                    </a:lnTo>
                    <a:lnTo>
                      <a:pt x="2289" y="1002"/>
                    </a:lnTo>
                    <a:lnTo>
                      <a:pt x="2283" y="1002"/>
                    </a:lnTo>
                    <a:lnTo>
                      <a:pt x="2289" y="1002"/>
                    </a:lnTo>
                    <a:lnTo>
                      <a:pt x="2289" y="1002"/>
                    </a:lnTo>
                    <a:lnTo>
                      <a:pt x="2289" y="1002"/>
                    </a:lnTo>
                    <a:lnTo>
                      <a:pt x="2289" y="1002"/>
                    </a:lnTo>
                    <a:lnTo>
                      <a:pt x="2289" y="1002"/>
                    </a:lnTo>
                    <a:lnTo>
                      <a:pt x="2295" y="1002"/>
                    </a:lnTo>
                    <a:lnTo>
                      <a:pt x="2295" y="1002"/>
                    </a:lnTo>
                    <a:lnTo>
                      <a:pt x="2295" y="1002"/>
                    </a:lnTo>
                    <a:lnTo>
                      <a:pt x="2295" y="1008"/>
                    </a:lnTo>
                    <a:lnTo>
                      <a:pt x="2295" y="1008"/>
                    </a:lnTo>
                    <a:lnTo>
                      <a:pt x="2301" y="1008"/>
                    </a:lnTo>
                    <a:lnTo>
                      <a:pt x="2301" y="1008"/>
                    </a:lnTo>
                    <a:lnTo>
                      <a:pt x="2301" y="1008"/>
                    </a:lnTo>
                    <a:lnTo>
                      <a:pt x="2301" y="1008"/>
                    </a:lnTo>
                    <a:lnTo>
                      <a:pt x="2307" y="1008"/>
                    </a:lnTo>
                    <a:lnTo>
                      <a:pt x="2307" y="1008"/>
                    </a:lnTo>
                    <a:lnTo>
                      <a:pt x="2307" y="1002"/>
                    </a:lnTo>
                    <a:lnTo>
                      <a:pt x="2307" y="1002"/>
                    </a:lnTo>
                    <a:lnTo>
                      <a:pt x="2307" y="1002"/>
                    </a:lnTo>
                    <a:lnTo>
                      <a:pt x="2313" y="1008"/>
                    </a:lnTo>
                    <a:lnTo>
                      <a:pt x="2313" y="1008"/>
                    </a:lnTo>
                    <a:lnTo>
                      <a:pt x="2313" y="1008"/>
                    </a:lnTo>
                    <a:lnTo>
                      <a:pt x="2313" y="1008"/>
                    </a:lnTo>
                    <a:lnTo>
                      <a:pt x="2313" y="1002"/>
                    </a:lnTo>
                    <a:lnTo>
                      <a:pt x="2319" y="1002"/>
                    </a:lnTo>
                    <a:lnTo>
                      <a:pt x="2319" y="1008"/>
                    </a:lnTo>
                    <a:lnTo>
                      <a:pt x="2319" y="1008"/>
                    </a:lnTo>
                    <a:lnTo>
                      <a:pt x="2319" y="1008"/>
                    </a:lnTo>
                    <a:lnTo>
                      <a:pt x="2319" y="1008"/>
                    </a:lnTo>
                    <a:lnTo>
                      <a:pt x="2325" y="1008"/>
                    </a:lnTo>
                    <a:lnTo>
                      <a:pt x="2325" y="1002"/>
                    </a:lnTo>
                    <a:lnTo>
                      <a:pt x="2325" y="1002"/>
                    </a:lnTo>
                    <a:lnTo>
                      <a:pt x="2325" y="1002"/>
                    </a:lnTo>
                    <a:lnTo>
                      <a:pt x="2325" y="1002"/>
                    </a:lnTo>
                    <a:lnTo>
                      <a:pt x="2325" y="1002"/>
                    </a:lnTo>
                    <a:lnTo>
                      <a:pt x="2325" y="1002"/>
                    </a:lnTo>
                    <a:lnTo>
                      <a:pt x="2331" y="1002"/>
                    </a:lnTo>
                    <a:lnTo>
                      <a:pt x="2331" y="1002"/>
                    </a:lnTo>
                    <a:lnTo>
                      <a:pt x="2331" y="1002"/>
                    </a:lnTo>
                    <a:lnTo>
                      <a:pt x="2331" y="1002"/>
                    </a:lnTo>
                    <a:lnTo>
                      <a:pt x="2331" y="1002"/>
                    </a:lnTo>
                    <a:lnTo>
                      <a:pt x="2331" y="1002"/>
                    </a:lnTo>
                    <a:lnTo>
                      <a:pt x="2337" y="1002"/>
                    </a:lnTo>
                    <a:lnTo>
                      <a:pt x="2337" y="1008"/>
                    </a:lnTo>
                    <a:lnTo>
                      <a:pt x="2337" y="1008"/>
                    </a:lnTo>
                    <a:lnTo>
                      <a:pt x="2337" y="1008"/>
                    </a:lnTo>
                    <a:lnTo>
                      <a:pt x="2337" y="1008"/>
                    </a:lnTo>
                    <a:lnTo>
                      <a:pt x="2344" y="1008"/>
                    </a:lnTo>
                    <a:lnTo>
                      <a:pt x="2344" y="1008"/>
                    </a:lnTo>
                    <a:lnTo>
                      <a:pt x="2344" y="1008"/>
                    </a:lnTo>
                    <a:lnTo>
                      <a:pt x="2344" y="1008"/>
                    </a:lnTo>
                    <a:lnTo>
                      <a:pt x="2344" y="1008"/>
                    </a:lnTo>
                    <a:lnTo>
                      <a:pt x="2344" y="1008"/>
                    </a:lnTo>
                    <a:lnTo>
                      <a:pt x="2344" y="1008"/>
                    </a:lnTo>
                    <a:lnTo>
                      <a:pt x="2344" y="1014"/>
                    </a:lnTo>
                    <a:lnTo>
                      <a:pt x="2344" y="1014"/>
                    </a:lnTo>
                    <a:lnTo>
                      <a:pt x="2344" y="1014"/>
                    </a:lnTo>
                    <a:lnTo>
                      <a:pt x="2350" y="1014"/>
                    </a:lnTo>
                    <a:lnTo>
                      <a:pt x="2350" y="1014"/>
                    </a:lnTo>
                    <a:lnTo>
                      <a:pt x="2350" y="1014"/>
                    </a:lnTo>
                    <a:lnTo>
                      <a:pt x="2350" y="1014"/>
                    </a:lnTo>
                    <a:lnTo>
                      <a:pt x="2350" y="1014"/>
                    </a:lnTo>
                    <a:lnTo>
                      <a:pt x="2350" y="1014"/>
                    </a:lnTo>
                    <a:lnTo>
                      <a:pt x="2350" y="1014"/>
                    </a:lnTo>
                    <a:lnTo>
                      <a:pt x="2356" y="1014"/>
                    </a:lnTo>
                    <a:lnTo>
                      <a:pt x="2356" y="1014"/>
                    </a:lnTo>
                    <a:lnTo>
                      <a:pt x="2356" y="1014"/>
                    </a:lnTo>
                    <a:lnTo>
                      <a:pt x="2356" y="1014"/>
                    </a:lnTo>
                    <a:lnTo>
                      <a:pt x="2362" y="1014"/>
                    </a:lnTo>
                    <a:lnTo>
                      <a:pt x="2362" y="1014"/>
                    </a:lnTo>
                    <a:lnTo>
                      <a:pt x="2362" y="1014"/>
                    </a:lnTo>
                    <a:lnTo>
                      <a:pt x="2362" y="1020"/>
                    </a:lnTo>
                    <a:lnTo>
                      <a:pt x="2362" y="1020"/>
                    </a:lnTo>
                    <a:lnTo>
                      <a:pt x="2362" y="1020"/>
                    </a:lnTo>
                    <a:lnTo>
                      <a:pt x="2362" y="1020"/>
                    </a:lnTo>
                    <a:lnTo>
                      <a:pt x="2362" y="1020"/>
                    </a:lnTo>
                    <a:lnTo>
                      <a:pt x="2362" y="1020"/>
                    </a:lnTo>
                    <a:lnTo>
                      <a:pt x="2368" y="1020"/>
                    </a:lnTo>
                    <a:lnTo>
                      <a:pt x="2368" y="1020"/>
                    </a:lnTo>
                    <a:lnTo>
                      <a:pt x="2368" y="1020"/>
                    </a:lnTo>
                    <a:lnTo>
                      <a:pt x="2368" y="1020"/>
                    </a:lnTo>
                    <a:lnTo>
                      <a:pt x="2374" y="1020"/>
                    </a:lnTo>
                    <a:lnTo>
                      <a:pt x="2374" y="1020"/>
                    </a:lnTo>
                    <a:lnTo>
                      <a:pt x="2374" y="1020"/>
                    </a:lnTo>
                    <a:lnTo>
                      <a:pt x="2374" y="1020"/>
                    </a:lnTo>
                    <a:lnTo>
                      <a:pt x="2374" y="1020"/>
                    </a:lnTo>
                    <a:lnTo>
                      <a:pt x="2374" y="1026"/>
                    </a:lnTo>
                    <a:lnTo>
                      <a:pt x="2374" y="1026"/>
                    </a:lnTo>
                    <a:lnTo>
                      <a:pt x="2374" y="1026"/>
                    </a:lnTo>
                    <a:lnTo>
                      <a:pt x="2380" y="1026"/>
                    </a:lnTo>
                    <a:lnTo>
                      <a:pt x="2380" y="1026"/>
                    </a:lnTo>
                    <a:lnTo>
                      <a:pt x="2380" y="1026"/>
                    </a:lnTo>
                    <a:lnTo>
                      <a:pt x="2380" y="1026"/>
                    </a:lnTo>
                    <a:lnTo>
                      <a:pt x="2380" y="1026"/>
                    </a:lnTo>
                    <a:lnTo>
                      <a:pt x="2386" y="1026"/>
                    </a:lnTo>
                    <a:lnTo>
                      <a:pt x="2386" y="1026"/>
                    </a:lnTo>
                    <a:lnTo>
                      <a:pt x="2386" y="1032"/>
                    </a:lnTo>
                    <a:lnTo>
                      <a:pt x="2386" y="1032"/>
                    </a:lnTo>
                    <a:lnTo>
                      <a:pt x="2386" y="1032"/>
                    </a:lnTo>
                    <a:lnTo>
                      <a:pt x="2380" y="1032"/>
                    </a:lnTo>
                    <a:lnTo>
                      <a:pt x="2380" y="1032"/>
                    </a:lnTo>
                    <a:lnTo>
                      <a:pt x="2380" y="1032"/>
                    </a:lnTo>
                    <a:lnTo>
                      <a:pt x="2386" y="1038"/>
                    </a:lnTo>
                    <a:lnTo>
                      <a:pt x="2386" y="1038"/>
                    </a:lnTo>
                    <a:lnTo>
                      <a:pt x="2386" y="1038"/>
                    </a:lnTo>
                    <a:lnTo>
                      <a:pt x="2386" y="1038"/>
                    </a:lnTo>
                    <a:lnTo>
                      <a:pt x="2386" y="1038"/>
                    </a:lnTo>
                    <a:lnTo>
                      <a:pt x="2386" y="1038"/>
                    </a:lnTo>
                    <a:lnTo>
                      <a:pt x="2386" y="1038"/>
                    </a:lnTo>
                    <a:lnTo>
                      <a:pt x="2386" y="1044"/>
                    </a:lnTo>
                    <a:lnTo>
                      <a:pt x="2392" y="1044"/>
                    </a:lnTo>
                    <a:lnTo>
                      <a:pt x="2392" y="1044"/>
                    </a:lnTo>
                    <a:lnTo>
                      <a:pt x="2392" y="1044"/>
                    </a:lnTo>
                    <a:lnTo>
                      <a:pt x="2392" y="1044"/>
                    </a:lnTo>
                    <a:lnTo>
                      <a:pt x="2392" y="1044"/>
                    </a:lnTo>
                    <a:lnTo>
                      <a:pt x="2392" y="1044"/>
                    </a:lnTo>
                    <a:lnTo>
                      <a:pt x="2392" y="1044"/>
                    </a:lnTo>
                    <a:lnTo>
                      <a:pt x="2392" y="1044"/>
                    </a:lnTo>
                    <a:lnTo>
                      <a:pt x="2399" y="1044"/>
                    </a:lnTo>
                    <a:lnTo>
                      <a:pt x="2399" y="1044"/>
                    </a:lnTo>
                    <a:lnTo>
                      <a:pt x="2399" y="1044"/>
                    </a:lnTo>
                    <a:lnTo>
                      <a:pt x="2399" y="1044"/>
                    </a:lnTo>
                    <a:lnTo>
                      <a:pt x="2399" y="1044"/>
                    </a:lnTo>
                    <a:lnTo>
                      <a:pt x="2399" y="1051"/>
                    </a:lnTo>
                    <a:lnTo>
                      <a:pt x="2399" y="1051"/>
                    </a:lnTo>
                    <a:lnTo>
                      <a:pt x="2399" y="1051"/>
                    </a:lnTo>
                    <a:lnTo>
                      <a:pt x="2405" y="1051"/>
                    </a:lnTo>
                    <a:lnTo>
                      <a:pt x="2405" y="1051"/>
                    </a:lnTo>
                    <a:lnTo>
                      <a:pt x="2405" y="1051"/>
                    </a:lnTo>
                    <a:lnTo>
                      <a:pt x="2405" y="1051"/>
                    </a:lnTo>
                    <a:lnTo>
                      <a:pt x="2405" y="1051"/>
                    </a:lnTo>
                    <a:lnTo>
                      <a:pt x="2411" y="1051"/>
                    </a:lnTo>
                    <a:lnTo>
                      <a:pt x="2411" y="1051"/>
                    </a:lnTo>
                    <a:lnTo>
                      <a:pt x="2411" y="1051"/>
                    </a:lnTo>
                    <a:lnTo>
                      <a:pt x="2411" y="1051"/>
                    </a:lnTo>
                    <a:lnTo>
                      <a:pt x="2411" y="1051"/>
                    </a:lnTo>
                    <a:lnTo>
                      <a:pt x="2411" y="1057"/>
                    </a:lnTo>
                    <a:lnTo>
                      <a:pt x="2411" y="1057"/>
                    </a:lnTo>
                    <a:lnTo>
                      <a:pt x="2411" y="1057"/>
                    </a:lnTo>
                    <a:lnTo>
                      <a:pt x="2411" y="1057"/>
                    </a:lnTo>
                    <a:lnTo>
                      <a:pt x="2411" y="1063"/>
                    </a:lnTo>
                    <a:lnTo>
                      <a:pt x="2411" y="1063"/>
                    </a:lnTo>
                    <a:lnTo>
                      <a:pt x="2411" y="1063"/>
                    </a:lnTo>
                    <a:lnTo>
                      <a:pt x="2411" y="1063"/>
                    </a:lnTo>
                    <a:lnTo>
                      <a:pt x="2411" y="1063"/>
                    </a:lnTo>
                    <a:lnTo>
                      <a:pt x="2411" y="1069"/>
                    </a:lnTo>
                    <a:lnTo>
                      <a:pt x="2411" y="1069"/>
                    </a:lnTo>
                    <a:lnTo>
                      <a:pt x="2411" y="1069"/>
                    </a:lnTo>
                    <a:lnTo>
                      <a:pt x="2411" y="1069"/>
                    </a:lnTo>
                    <a:lnTo>
                      <a:pt x="2411" y="1069"/>
                    </a:lnTo>
                    <a:lnTo>
                      <a:pt x="2411" y="1069"/>
                    </a:lnTo>
                    <a:lnTo>
                      <a:pt x="2411" y="1075"/>
                    </a:lnTo>
                    <a:lnTo>
                      <a:pt x="2411" y="1075"/>
                    </a:lnTo>
                    <a:lnTo>
                      <a:pt x="2417" y="1075"/>
                    </a:lnTo>
                    <a:lnTo>
                      <a:pt x="2417" y="1075"/>
                    </a:lnTo>
                    <a:lnTo>
                      <a:pt x="2417" y="1075"/>
                    </a:lnTo>
                    <a:lnTo>
                      <a:pt x="2417" y="1075"/>
                    </a:lnTo>
                    <a:lnTo>
                      <a:pt x="2417" y="1075"/>
                    </a:lnTo>
                    <a:lnTo>
                      <a:pt x="2417" y="1081"/>
                    </a:lnTo>
                    <a:lnTo>
                      <a:pt x="2417" y="1081"/>
                    </a:lnTo>
                    <a:lnTo>
                      <a:pt x="2411" y="1081"/>
                    </a:lnTo>
                    <a:lnTo>
                      <a:pt x="2411" y="1081"/>
                    </a:lnTo>
                    <a:lnTo>
                      <a:pt x="2417" y="1081"/>
                    </a:lnTo>
                    <a:lnTo>
                      <a:pt x="2417" y="1081"/>
                    </a:lnTo>
                    <a:lnTo>
                      <a:pt x="2411" y="1087"/>
                    </a:lnTo>
                    <a:lnTo>
                      <a:pt x="2417" y="1087"/>
                    </a:lnTo>
                    <a:lnTo>
                      <a:pt x="2417" y="1087"/>
                    </a:lnTo>
                    <a:lnTo>
                      <a:pt x="2417" y="1087"/>
                    </a:lnTo>
                    <a:lnTo>
                      <a:pt x="2417" y="1087"/>
                    </a:lnTo>
                    <a:lnTo>
                      <a:pt x="2417" y="1087"/>
                    </a:lnTo>
                    <a:lnTo>
                      <a:pt x="2417" y="1087"/>
                    </a:lnTo>
                    <a:lnTo>
                      <a:pt x="2417" y="1087"/>
                    </a:lnTo>
                    <a:lnTo>
                      <a:pt x="2417" y="1093"/>
                    </a:lnTo>
                    <a:lnTo>
                      <a:pt x="2423" y="1093"/>
                    </a:lnTo>
                    <a:lnTo>
                      <a:pt x="2423" y="1093"/>
                    </a:lnTo>
                    <a:lnTo>
                      <a:pt x="2423" y="1093"/>
                    </a:lnTo>
                    <a:lnTo>
                      <a:pt x="2423" y="1093"/>
                    </a:lnTo>
                    <a:lnTo>
                      <a:pt x="2423" y="1093"/>
                    </a:lnTo>
                    <a:lnTo>
                      <a:pt x="2423" y="1099"/>
                    </a:lnTo>
                    <a:lnTo>
                      <a:pt x="2417" y="1099"/>
                    </a:lnTo>
                    <a:lnTo>
                      <a:pt x="2423" y="1099"/>
                    </a:lnTo>
                    <a:lnTo>
                      <a:pt x="2423" y="1099"/>
                    </a:lnTo>
                    <a:lnTo>
                      <a:pt x="2423" y="1099"/>
                    </a:lnTo>
                    <a:lnTo>
                      <a:pt x="2423" y="1099"/>
                    </a:lnTo>
                    <a:lnTo>
                      <a:pt x="2423" y="1099"/>
                    </a:lnTo>
                    <a:lnTo>
                      <a:pt x="2423" y="1099"/>
                    </a:lnTo>
                    <a:lnTo>
                      <a:pt x="2423" y="1099"/>
                    </a:lnTo>
                    <a:lnTo>
                      <a:pt x="2423" y="1099"/>
                    </a:lnTo>
                    <a:lnTo>
                      <a:pt x="2423" y="1106"/>
                    </a:lnTo>
                    <a:lnTo>
                      <a:pt x="2423" y="1106"/>
                    </a:lnTo>
                    <a:lnTo>
                      <a:pt x="2423" y="1106"/>
                    </a:lnTo>
                    <a:lnTo>
                      <a:pt x="2423" y="1106"/>
                    </a:lnTo>
                    <a:lnTo>
                      <a:pt x="2423" y="1106"/>
                    </a:lnTo>
                    <a:lnTo>
                      <a:pt x="2423" y="1106"/>
                    </a:lnTo>
                    <a:lnTo>
                      <a:pt x="2429" y="1106"/>
                    </a:lnTo>
                    <a:lnTo>
                      <a:pt x="2429" y="1106"/>
                    </a:lnTo>
                    <a:lnTo>
                      <a:pt x="2429" y="1106"/>
                    </a:lnTo>
                    <a:lnTo>
                      <a:pt x="2429" y="1106"/>
                    </a:lnTo>
                    <a:lnTo>
                      <a:pt x="2429" y="1106"/>
                    </a:lnTo>
                    <a:lnTo>
                      <a:pt x="2429" y="1106"/>
                    </a:lnTo>
                    <a:lnTo>
                      <a:pt x="2429" y="1106"/>
                    </a:lnTo>
                    <a:lnTo>
                      <a:pt x="2429" y="1106"/>
                    </a:lnTo>
                    <a:lnTo>
                      <a:pt x="2435" y="1106"/>
                    </a:lnTo>
                    <a:lnTo>
                      <a:pt x="2435" y="1112"/>
                    </a:lnTo>
                    <a:lnTo>
                      <a:pt x="2435" y="1112"/>
                    </a:lnTo>
                    <a:lnTo>
                      <a:pt x="2429" y="1112"/>
                    </a:lnTo>
                    <a:lnTo>
                      <a:pt x="2429" y="1112"/>
                    </a:lnTo>
                    <a:lnTo>
                      <a:pt x="2435" y="1112"/>
                    </a:lnTo>
                    <a:lnTo>
                      <a:pt x="2429" y="1118"/>
                    </a:lnTo>
                    <a:lnTo>
                      <a:pt x="2429" y="1118"/>
                    </a:lnTo>
                    <a:lnTo>
                      <a:pt x="2429" y="1118"/>
                    </a:lnTo>
                    <a:lnTo>
                      <a:pt x="2429" y="1118"/>
                    </a:lnTo>
                    <a:lnTo>
                      <a:pt x="2429" y="1118"/>
                    </a:lnTo>
                    <a:lnTo>
                      <a:pt x="2429" y="1118"/>
                    </a:lnTo>
                    <a:lnTo>
                      <a:pt x="2429" y="1118"/>
                    </a:lnTo>
                    <a:lnTo>
                      <a:pt x="2429" y="1124"/>
                    </a:lnTo>
                    <a:lnTo>
                      <a:pt x="2435" y="1124"/>
                    </a:lnTo>
                    <a:lnTo>
                      <a:pt x="2435" y="1124"/>
                    </a:lnTo>
                    <a:lnTo>
                      <a:pt x="2435" y="1124"/>
                    </a:lnTo>
                    <a:lnTo>
                      <a:pt x="2435" y="1124"/>
                    </a:lnTo>
                    <a:lnTo>
                      <a:pt x="2435" y="1124"/>
                    </a:lnTo>
                    <a:lnTo>
                      <a:pt x="2435" y="1130"/>
                    </a:lnTo>
                    <a:lnTo>
                      <a:pt x="2435" y="1130"/>
                    </a:lnTo>
                    <a:lnTo>
                      <a:pt x="2435" y="1130"/>
                    </a:lnTo>
                    <a:lnTo>
                      <a:pt x="2435" y="1130"/>
                    </a:lnTo>
                    <a:lnTo>
                      <a:pt x="2441" y="1130"/>
                    </a:lnTo>
                    <a:lnTo>
                      <a:pt x="2441" y="1130"/>
                    </a:lnTo>
                    <a:lnTo>
                      <a:pt x="2435" y="1130"/>
                    </a:lnTo>
                    <a:lnTo>
                      <a:pt x="2435" y="1130"/>
                    </a:lnTo>
                    <a:lnTo>
                      <a:pt x="2435" y="1136"/>
                    </a:lnTo>
                    <a:lnTo>
                      <a:pt x="2435" y="1136"/>
                    </a:lnTo>
                    <a:lnTo>
                      <a:pt x="2435" y="1136"/>
                    </a:lnTo>
                    <a:lnTo>
                      <a:pt x="2435" y="1136"/>
                    </a:lnTo>
                    <a:lnTo>
                      <a:pt x="2435" y="1136"/>
                    </a:lnTo>
                    <a:lnTo>
                      <a:pt x="2435" y="1136"/>
                    </a:lnTo>
                    <a:lnTo>
                      <a:pt x="2435" y="1136"/>
                    </a:lnTo>
                    <a:lnTo>
                      <a:pt x="2435" y="1142"/>
                    </a:lnTo>
                    <a:lnTo>
                      <a:pt x="2435" y="1142"/>
                    </a:lnTo>
                    <a:lnTo>
                      <a:pt x="2435" y="1142"/>
                    </a:lnTo>
                    <a:lnTo>
                      <a:pt x="2435" y="1142"/>
                    </a:lnTo>
                    <a:lnTo>
                      <a:pt x="2435" y="1142"/>
                    </a:lnTo>
                    <a:lnTo>
                      <a:pt x="2435" y="1142"/>
                    </a:lnTo>
                    <a:lnTo>
                      <a:pt x="2435" y="1142"/>
                    </a:lnTo>
                    <a:lnTo>
                      <a:pt x="2435" y="1142"/>
                    </a:lnTo>
                    <a:lnTo>
                      <a:pt x="2435" y="1142"/>
                    </a:lnTo>
                    <a:lnTo>
                      <a:pt x="2435" y="1142"/>
                    </a:lnTo>
                    <a:lnTo>
                      <a:pt x="2435" y="1148"/>
                    </a:lnTo>
                    <a:lnTo>
                      <a:pt x="2435" y="1148"/>
                    </a:lnTo>
                    <a:lnTo>
                      <a:pt x="2435" y="1148"/>
                    </a:lnTo>
                    <a:lnTo>
                      <a:pt x="2435" y="1148"/>
                    </a:lnTo>
                    <a:lnTo>
                      <a:pt x="2435" y="1148"/>
                    </a:lnTo>
                    <a:lnTo>
                      <a:pt x="2435" y="1154"/>
                    </a:lnTo>
                    <a:lnTo>
                      <a:pt x="2435" y="1154"/>
                    </a:lnTo>
                    <a:lnTo>
                      <a:pt x="2435" y="1154"/>
                    </a:lnTo>
                    <a:lnTo>
                      <a:pt x="2435" y="1154"/>
                    </a:lnTo>
                    <a:lnTo>
                      <a:pt x="2435" y="1154"/>
                    </a:lnTo>
                    <a:lnTo>
                      <a:pt x="2435" y="1154"/>
                    </a:lnTo>
                    <a:lnTo>
                      <a:pt x="2435" y="1154"/>
                    </a:lnTo>
                    <a:lnTo>
                      <a:pt x="2435" y="1160"/>
                    </a:lnTo>
                    <a:lnTo>
                      <a:pt x="2435" y="1160"/>
                    </a:lnTo>
                    <a:lnTo>
                      <a:pt x="2435" y="1160"/>
                    </a:lnTo>
                    <a:lnTo>
                      <a:pt x="2435" y="1160"/>
                    </a:lnTo>
                    <a:lnTo>
                      <a:pt x="2441" y="1160"/>
                    </a:lnTo>
                    <a:lnTo>
                      <a:pt x="2441" y="1160"/>
                    </a:lnTo>
                    <a:lnTo>
                      <a:pt x="2441" y="1160"/>
                    </a:lnTo>
                    <a:lnTo>
                      <a:pt x="2441" y="1160"/>
                    </a:lnTo>
                    <a:lnTo>
                      <a:pt x="2441" y="1160"/>
                    </a:lnTo>
                    <a:lnTo>
                      <a:pt x="2441" y="1160"/>
                    </a:lnTo>
                    <a:lnTo>
                      <a:pt x="2441" y="1160"/>
                    </a:lnTo>
                    <a:lnTo>
                      <a:pt x="2441" y="1160"/>
                    </a:lnTo>
                    <a:lnTo>
                      <a:pt x="2441" y="1160"/>
                    </a:lnTo>
                    <a:lnTo>
                      <a:pt x="2441" y="1160"/>
                    </a:lnTo>
                    <a:lnTo>
                      <a:pt x="2447" y="1160"/>
                    </a:lnTo>
                    <a:lnTo>
                      <a:pt x="2447" y="1160"/>
                    </a:lnTo>
                    <a:lnTo>
                      <a:pt x="2447" y="1160"/>
                    </a:lnTo>
                    <a:lnTo>
                      <a:pt x="2441" y="1160"/>
                    </a:lnTo>
                    <a:lnTo>
                      <a:pt x="2441" y="1167"/>
                    </a:lnTo>
                    <a:lnTo>
                      <a:pt x="2441" y="1167"/>
                    </a:lnTo>
                    <a:lnTo>
                      <a:pt x="2441" y="1167"/>
                    </a:lnTo>
                    <a:lnTo>
                      <a:pt x="2447" y="1167"/>
                    </a:lnTo>
                    <a:lnTo>
                      <a:pt x="2447" y="1167"/>
                    </a:lnTo>
                    <a:lnTo>
                      <a:pt x="2447" y="1167"/>
                    </a:lnTo>
                    <a:lnTo>
                      <a:pt x="2447" y="1167"/>
                    </a:lnTo>
                    <a:lnTo>
                      <a:pt x="2447" y="1167"/>
                    </a:lnTo>
                    <a:lnTo>
                      <a:pt x="2447" y="1167"/>
                    </a:lnTo>
                    <a:lnTo>
                      <a:pt x="2453" y="1167"/>
                    </a:lnTo>
                    <a:lnTo>
                      <a:pt x="2453" y="1167"/>
                    </a:lnTo>
                    <a:lnTo>
                      <a:pt x="2453" y="1173"/>
                    </a:lnTo>
                    <a:lnTo>
                      <a:pt x="2447" y="1173"/>
                    </a:lnTo>
                    <a:lnTo>
                      <a:pt x="2447" y="1173"/>
                    </a:lnTo>
                    <a:lnTo>
                      <a:pt x="2447" y="1173"/>
                    </a:lnTo>
                    <a:lnTo>
                      <a:pt x="2447" y="1173"/>
                    </a:lnTo>
                    <a:lnTo>
                      <a:pt x="2447" y="1179"/>
                    </a:lnTo>
                    <a:lnTo>
                      <a:pt x="2447" y="1179"/>
                    </a:lnTo>
                    <a:lnTo>
                      <a:pt x="2447" y="1179"/>
                    </a:lnTo>
                    <a:lnTo>
                      <a:pt x="2447" y="1179"/>
                    </a:lnTo>
                    <a:lnTo>
                      <a:pt x="2447" y="1179"/>
                    </a:lnTo>
                    <a:lnTo>
                      <a:pt x="2447" y="1179"/>
                    </a:lnTo>
                    <a:lnTo>
                      <a:pt x="2447" y="1179"/>
                    </a:lnTo>
                    <a:lnTo>
                      <a:pt x="2447" y="1185"/>
                    </a:lnTo>
                    <a:lnTo>
                      <a:pt x="2447" y="1185"/>
                    </a:lnTo>
                    <a:lnTo>
                      <a:pt x="2453" y="1185"/>
                    </a:lnTo>
                    <a:lnTo>
                      <a:pt x="2453" y="1185"/>
                    </a:lnTo>
                    <a:lnTo>
                      <a:pt x="2453" y="1185"/>
                    </a:lnTo>
                    <a:lnTo>
                      <a:pt x="2453" y="1185"/>
                    </a:lnTo>
                    <a:lnTo>
                      <a:pt x="2453" y="1185"/>
                    </a:lnTo>
                    <a:lnTo>
                      <a:pt x="2453" y="1185"/>
                    </a:lnTo>
                    <a:lnTo>
                      <a:pt x="2453" y="1185"/>
                    </a:lnTo>
                    <a:lnTo>
                      <a:pt x="2453" y="1191"/>
                    </a:lnTo>
                    <a:lnTo>
                      <a:pt x="2453" y="1191"/>
                    </a:lnTo>
                    <a:lnTo>
                      <a:pt x="2453" y="1191"/>
                    </a:lnTo>
                    <a:lnTo>
                      <a:pt x="2453" y="1185"/>
                    </a:lnTo>
                    <a:lnTo>
                      <a:pt x="2453" y="1185"/>
                    </a:lnTo>
                    <a:lnTo>
                      <a:pt x="2453" y="1185"/>
                    </a:lnTo>
                    <a:lnTo>
                      <a:pt x="2447" y="1185"/>
                    </a:lnTo>
                    <a:lnTo>
                      <a:pt x="2447" y="1191"/>
                    </a:lnTo>
                    <a:lnTo>
                      <a:pt x="2453" y="1191"/>
                    </a:lnTo>
                    <a:lnTo>
                      <a:pt x="2453" y="1191"/>
                    </a:lnTo>
                    <a:lnTo>
                      <a:pt x="2453" y="1191"/>
                    </a:lnTo>
                    <a:lnTo>
                      <a:pt x="2453" y="1191"/>
                    </a:lnTo>
                    <a:lnTo>
                      <a:pt x="2453" y="1197"/>
                    </a:lnTo>
                    <a:lnTo>
                      <a:pt x="2453" y="1197"/>
                    </a:lnTo>
                    <a:lnTo>
                      <a:pt x="2453" y="1197"/>
                    </a:lnTo>
                    <a:lnTo>
                      <a:pt x="2453" y="1197"/>
                    </a:lnTo>
                    <a:lnTo>
                      <a:pt x="2453" y="1197"/>
                    </a:lnTo>
                    <a:lnTo>
                      <a:pt x="2453" y="1197"/>
                    </a:lnTo>
                    <a:lnTo>
                      <a:pt x="2453" y="1203"/>
                    </a:lnTo>
                    <a:lnTo>
                      <a:pt x="2453" y="1203"/>
                    </a:lnTo>
                    <a:lnTo>
                      <a:pt x="2453" y="1197"/>
                    </a:lnTo>
                    <a:lnTo>
                      <a:pt x="2453" y="1203"/>
                    </a:lnTo>
                    <a:lnTo>
                      <a:pt x="2460" y="1203"/>
                    </a:lnTo>
                    <a:lnTo>
                      <a:pt x="2460" y="1203"/>
                    </a:lnTo>
                    <a:lnTo>
                      <a:pt x="2453" y="1203"/>
                    </a:lnTo>
                    <a:lnTo>
                      <a:pt x="2453" y="1203"/>
                    </a:lnTo>
                    <a:lnTo>
                      <a:pt x="2453" y="1203"/>
                    </a:lnTo>
                    <a:lnTo>
                      <a:pt x="2453" y="1203"/>
                    </a:lnTo>
                    <a:lnTo>
                      <a:pt x="2453" y="1203"/>
                    </a:lnTo>
                    <a:lnTo>
                      <a:pt x="2453" y="1203"/>
                    </a:lnTo>
                    <a:lnTo>
                      <a:pt x="2453" y="1209"/>
                    </a:lnTo>
                    <a:lnTo>
                      <a:pt x="2453" y="1209"/>
                    </a:lnTo>
                    <a:lnTo>
                      <a:pt x="2453" y="1209"/>
                    </a:lnTo>
                    <a:lnTo>
                      <a:pt x="2453" y="1215"/>
                    </a:lnTo>
                    <a:lnTo>
                      <a:pt x="2453" y="1215"/>
                    </a:lnTo>
                    <a:lnTo>
                      <a:pt x="2453" y="1215"/>
                    </a:lnTo>
                    <a:lnTo>
                      <a:pt x="2453" y="1215"/>
                    </a:lnTo>
                    <a:lnTo>
                      <a:pt x="2453" y="1215"/>
                    </a:lnTo>
                    <a:lnTo>
                      <a:pt x="2453" y="1215"/>
                    </a:lnTo>
                    <a:lnTo>
                      <a:pt x="2453" y="1215"/>
                    </a:lnTo>
                    <a:lnTo>
                      <a:pt x="2453" y="1222"/>
                    </a:lnTo>
                    <a:lnTo>
                      <a:pt x="2453" y="1222"/>
                    </a:lnTo>
                    <a:lnTo>
                      <a:pt x="2453" y="1222"/>
                    </a:lnTo>
                    <a:lnTo>
                      <a:pt x="2453" y="1222"/>
                    </a:lnTo>
                    <a:lnTo>
                      <a:pt x="2460" y="1222"/>
                    </a:lnTo>
                    <a:lnTo>
                      <a:pt x="2460" y="1222"/>
                    </a:lnTo>
                    <a:lnTo>
                      <a:pt x="2460" y="1228"/>
                    </a:lnTo>
                    <a:lnTo>
                      <a:pt x="2460" y="1228"/>
                    </a:lnTo>
                    <a:lnTo>
                      <a:pt x="2460" y="1228"/>
                    </a:lnTo>
                    <a:lnTo>
                      <a:pt x="2460" y="1228"/>
                    </a:lnTo>
                    <a:lnTo>
                      <a:pt x="2460" y="1228"/>
                    </a:lnTo>
                    <a:lnTo>
                      <a:pt x="2460" y="1234"/>
                    </a:lnTo>
                    <a:lnTo>
                      <a:pt x="2460" y="1234"/>
                    </a:lnTo>
                    <a:lnTo>
                      <a:pt x="2460" y="1234"/>
                    </a:lnTo>
                    <a:lnTo>
                      <a:pt x="2460" y="1234"/>
                    </a:lnTo>
                    <a:lnTo>
                      <a:pt x="2460" y="1234"/>
                    </a:lnTo>
                    <a:lnTo>
                      <a:pt x="2460" y="1234"/>
                    </a:lnTo>
                    <a:lnTo>
                      <a:pt x="2460" y="1234"/>
                    </a:lnTo>
                    <a:lnTo>
                      <a:pt x="2460" y="1234"/>
                    </a:lnTo>
                    <a:lnTo>
                      <a:pt x="2453" y="1240"/>
                    </a:lnTo>
                    <a:lnTo>
                      <a:pt x="2453" y="1240"/>
                    </a:lnTo>
                    <a:lnTo>
                      <a:pt x="2460" y="1240"/>
                    </a:lnTo>
                    <a:lnTo>
                      <a:pt x="2460" y="1240"/>
                    </a:lnTo>
                    <a:lnTo>
                      <a:pt x="2460" y="1240"/>
                    </a:lnTo>
                    <a:lnTo>
                      <a:pt x="2460" y="1246"/>
                    </a:lnTo>
                    <a:lnTo>
                      <a:pt x="2460" y="1246"/>
                    </a:lnTo>
                    <a:lnTo>
                      <a:pt x="2460" y="1246"/>
                    </a:lnTo>
                    <a:lnTo>
                      <a:pt x="2460" y="1246"/>
                    </a:lnTo>
                    <a:lnTo>
                      <a:pt x="2460" y="1246"/>
                    </a:lnTo>
                    <a:lnTo>
                      <a:pt x="2453" y="1246"/>
                    </a:lnTo>
                    <a:lnTo>
                      <a:pt x="2453" y="1252"/>
                    </a:lnTo>
                    <a:lnTo>
                      <a:pt x="2453" y="1252"/>
                    </a:lnTo>
                    <a:lnTo>
                      <a:pt x="2453" y="1252"/>
                    </a:lnTo>
                    <a:lnTo>
                      <a:pt x="2453" y="1252"/>
                    </a:lnTo>
                    <a:lnTo>
                      <a:pt x="2453" y="1252"/>
                    </a:lnTo>
                    <a:lnTo>
                      <a:pt x="2453" y="1252"/>
                    </a:lnTo>
                    <a:lnTo>
                      <a:pt x="2453" y="1258"/>
                    </a:lnTo>
                    <a:lnTo>
                      <a:pt x="2453" y="1258"/>
                    </a:lnTo>
                    <a:lnTo>
                      <a:pt x="2453" y="1258"/>
                    </a:lnTo>
                    <a:lnTo>
                      <a:pt x="2460" y="1258"/>
                    </a:lnTo>
                    <a:lnTo>
                      <a:pt x="2460" y="1258"/>
                    </a:lnTo>
                    <a:lnTo>
                      <a:pt x="2460" y="1258"/>
                    </a:lnTo>
                    <a:lnTo>
                      <a:pt x="2460" y="1258"/>
                    </a:lnTo>
                    <a:lnTo>
                      <a:pt x="2460" y="1258"/>
                    </a:lnTo>
                    <a:lnTo>
                      <a:pt x="2460" y="1258"/>
                    </a:lnTo>
                    <a:lnTo>
                      <a:pt x="2460" y="1264"/>
                    </a:lnTo>
                    <a:lnTo>
                      <a:pt x="2466" y="1264"/>
                    </a:lnTo>
                    <a:lnTo>
                      <a:pt x="2466" y="1264"/>
                    </a:lnTo>
                    <a:lnTo>
                      <a:pt x="2466" y="1264"/>
                    </a:lnTo>
                    <a:lnTo>
                      <a:pt x="2466" y="1264"/>
                    </a:lnTo>
                    <a:lnTo>
                      <a:pt x="2466" y="1264"/>
                    </a:lnTo>
                    <a:lnTo>
                      <a:pt x="2466" y="1270"/>
                    </a:lnTo>
                    <a:lnTo>
                      <a:pt x="2466" y="1270"/>
                    </a:lnTo>
                    <a:lnTo>
                      <a:pt x="2466" y="1270"/>
                    </a:lnTo>
                    <a:lnTo>
                      <a:pt x="2466" y="1270"/>
                    </a:lnTo>
                    <a:lnTo>
                      <a:pt x="2466" y="1270"/>
                    </a:lnTo>
                    <a:lnTo>
                      <a:pt x="2466" y="1270"/>
                    </a:lnTo>
                    <a:lnTo>
                      <a:pt x="2466" y="1277"/>
                    </a:lnTo>
                    <a:lnTo>
                      <a:pt x="2466" y="1277"/>
                    </a:lnTo>
                    <a:lnTo>
                      <a:pt x="2466" y="1277"/>
                    </a:lnTo>
                    <a:lnTo>
                      <a:pt x="2466" y="1277"/>
                    </a:lnTo>
                    <a:lnTo>
                      <a:pt x="2466" y="1277"/>
                    </a:lnTo>
                    <a:lnTo>
                      <a:pt x="2466" y="1277"/>
                    </a:lnTo>
                    <a:lnTo>
                      <a:pt x="2466" y="1277"/>
                    </a:lnTo>
                    <a:lnTo>
                      <a:pt x="2466" y="1277"/>
                    </a:lnTo>
                    <a:lnTo>
                      <a:pt x="2466" y="1277"/>
                    </a:lnTo>
                    <a:lnTo>
                      <a:pt x="2466" y="1277"/>
                    </a:lnTo>
                    <a:lnTo>
                      <a:pt x="2466" y="1277"/>
                    </a:lnTo>
                    <a:lnTo>
                      <a:pt x="2472" y="1277"/>
                    </a:lnTo>
                    <a:lnTo>
                      <a:pt x="2472" y="1277"/>
                    </a:lnTo>
                    <a:lnTo>
                      <a:pt x="2472" y="1277"/>
                    </a:lnTo>
                    <a:lnTo>
                      <a:pt x="2472" y="1277"/>
                    </a:lnTo>
                    <a:lnTo>
                      <a:pt x="2472" y="1277"/>
                    </a:lnTo>
                    <a:lnTo>
                      <a:pt x="2472" y="1277"/>
                    </a:lnTo>
                    <a:lnTo>
                      <a:pt x="2472" y="1270"/>
                    </a:lnTo>
                    <a:lnTo>
                      <a:pt x="2472" y="1270"/>
                    </a:lnTo>
                    <a:lnTo>
                      <a:pt x="2472" y="1277"/>
                    </a:lnTo>
                    <a:lnTo>
                      <a:pt x="2472" y="1277"/>
                    </a:lnTo>
                    <a:lnTo>
                      <a:pt x="2472" y="1277"/>
                    </a:lnTo>
                    <a:lnTo>
                      <a:pt x="2472" y="1277"/>
                    </a:lnTo>
                    <a:lnTo>
                      <a:pt x="2472" y="1277"/>
                    </a:lnTo>
                    <a:lnTo>
                      <a:pt x="2472" y="1277"/>
                    </a:lnTo>
                    <a:lnTo>
                      <a:pt x="2472" y="1277"/>
                    </a:lnTo>
                    <a:lnTo>
                      <a:pt x="2472" y="1277"/>
                    </a:lnTo>
                    <a:lnTo>
                      <a:pt x="2472" y="1277"/>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9"/>
                    </a:lnTo>
                    <a:lnTo>
                      <a:pt x="2478" y="1289"/>
                    </a:lnTo>
                    <a:lnTo>
                      <a:pt x="2472" y="1289"/>
                    </a:lnTo>
                    <a:lnTo>
                      <a:pt x="2472" y="1289"/>
                    </a:lnTo>
                    <a:lnTo>
                      <a:pt x="2472" y="1289"/>
                    </a:lnTo>
                    <a:lnTo>
                      <a:pt x="2472" y="1289"/>
                    </a:lnTo>
                    <a:lnTo>
                      <a:pt x="2472" y="1289"/>
                    </a:lnTo>
                    <a:lnTo>
                      <a:pt x="2472" y="1295"/>
                    </a:lnTo>
                    <a:lnTo>
                      <a:pt x="2472" y="1295"/>
                    </a:lnTo>
                    <a:lnTo>
                      <a:pt x="2472" y="1295"/>
                    </a:lnTo>
                    <a:lnTo>
                      <a:pt x="2478" y="1295"/>
                    </a:lnTo>
                    <a:lnTo>
                      <a:pt x="2478" y="1295"/>
                    </a:lnTo>
                    <a:lnTo>
                      <a:pt x="2478" y="1295"/>
                    </a:lnTo>
                    <a:lnTo>
                      <a:pt x="2478" y="1295"/>
                    </a:lnTo>
                    <a:lnTo>
                      <a:pt x="2478" y="1301"/>
                    </a:lnTo>
                    <a:lnTo>
                      <a:pt x="2478" y="1301"/>
                    </a:lnTo>
                    <a:lnTo>
                      <a:pt x="2478" y="1301"/>
                    </a:lnTo>
                    <a:lnTo>
                      <a:pt x="2472" y="1301"/>
                    </a:lnTo>
                    <a:lnTo>
                      <a:pt x="2472" y="1301"/>
                    </a:lnTo>
                    <a:lnTo>
                      <a:pt x="2472" y="1301"/>
                    </a:lnTo>
                    <a:lnTo>
                      <a:pt x="2478" y="1301"/>
                    </a:lnTo>
                    <a:lnTo>
                      <a:pt x="2478" y="1301"/>
                    </a:lnTo>
                    <a:lnTo>
                      <a:pt x="2478" y="1301"/>
                    </a:lnTo>
                    <a:lnTo>
                      <a:pt x="2478" y="1301"/>
                    </a:lnTo>
                    <a:lnTo>
                      <a:pt x="2478" y="1301"/>
                    </a:lnTo>
                    <a:lnTo>
                      <a:pt x="2478" y="1301"/>
                    </a:lnTo>
                    <a:lnTo>
                      <a:pt x="2484" y="1301"/>
                    </a:lnTo>
                    <a:lnTo>
                      <a:pt x="2484" y="1301"/>
                    </a:lnTo>
                    <a:lnTo>
                      <a:pt x="2484" y="1301"/>
                    </a:lnTo>
                    <a:lnTo>
                      <a:pt x="2484" y="1307"/>
                    </a:lnTo>
                    <a:lnTo>
                      <a:pt x="2484" y="1307"/>
                    </a:lnTo>
                    <a:lnTo>
                      <a:pt x="2484" y="1307"/>
                    </a:lnTo>
                    <a:lnTo>
                      <a:pt x="2484" y="1307"/>
                    </a:lnTo>
                    <a:lnTo>
                      <a:pt x="2484" y="1307"/>
                    </a:lnTo>
                    <a:lnTo>
                      <a:pt x="2490" y="1307"/>
                    </a:lnTo>
                    <a:lnTo>
                      <a:pt x="2490" y="1307"/>
                    </a:lnTo>
                    <a:lnTo>
                      <a:pt x="2490" y="1307"/>
                    </a:lnTo>
                    <a:lnTo>
                      <a:pt x="2490" y="1313"/>
                    </a:lnTo>
                    <a:lnTo>
                      <a:pt x="2490" y="1313"/>
                    </a:lnTo>
                    <a:lnTo>
                      <a:pt x="2490" y="1313"/>
                    </a:lnTo>
                    <a:lnTo>
                      <a:pt x="2490" y="1313"/>
                    </a:lnTo>
                    <a:lnTo>
                      <a:pt x="2490" y="1313"/>
                    </a:lnTo>
                    <a:lnTo>
                      <a:pt x="2490" y="1313"/>
                    </a:lnTo>
                    <a:lnTo>
                      <a:pt x="2490" y="1319"/>
                    </a:lnTo>
                    <a:lnTo>
                      <a:pt x="2490" y="1319"/>
                    </a:lnTo>
                    <a:lnTo>
                      <a:pt x="2490" y="1319"/>
                    </a:lnTo>
                    <a:lnTo>
                      <a:pt x="2496" y="1319"/>
                    </a:lnTo>
                    <a:lnTo>
                      <a:pt x="2496" y="1319"/>
                    </a:lnTo>
                    <a:lnTo>
                      <a:pt x="2496" y="1319"/>
                    </a:lnTo>
                    <a:lnTo>
                      <a:pt x="2496" y="1325"/>
                    </a:lnTo>
                    <a:lnTo>
                      <a:pt x="2496" y="1325"/>
                    </a:lnTo>
                    <a:lnTo>
                      <a:pt x="2496" y="1325"/>
                    </a:lnTo>
                    <a:lnTo>
                      <a:pt x="2496" y="1325"/>
                    </a:lnTo>
                    <a:lnTo>
                      <a:pt x="2496" y="1325"/>
                    </a:lnTo>
                    <a:lnTo>
                      <a:pt x="2496" y="1325"/>
                    </a:lnTo>
                    <a:lnTo>
                      <a:pt x="2496" y="1325"/>
                    </a:lnTo>
                    <a:lnTo>
                      <a:pt x="2496" y="1325"/>
                    </a:lnTo>
                    <a:lnTo>
                      <a:pt x="2496" y="1325"/>
                    </a:lnTo>
                    <a:lnTo>
                      <a:pt x="2496" y="1325"/>
                    </a:lnTo>
                    <a:lnTo>
                      <a:pt x="2496" y="1331"/>
                    </a:lnTo>
                    <a:lnTo>
                      <a:pt x="2496" y="1331"/>
                    </a:lnTo>
                    <a:lnTo>
                      <a:pt x="2496" y="1331"/>
                    </a:lnTo>
                    <a:lnTo>
                      <a:pt x="2496" y="1331"/>
                    </a:lnTo>
                    <a:lnTo>
                      <a:pt x="2496" y="1331"/>
                    </a:lnTo>
                    <a:lnTo>
                      <a:pt x="2496" y="1331"/>
                    </a:lnTo>
                    <a:lnTo>
                      <a:pt x="2496" y="1331"/>
                    </a:lnTo>
                    <a:lnTo>
                      <a:pt x="2496" y="1331"/>
                    </a:lnTo>
                    <a:lnTo>
                      <a:pt x="2496" y="1338"/>
                    </a:lnTo>
                    <a:lnTo>
                      <a:pt x="2496" y="1338"/>
                    </a:lnTo>
                    <a:lnTo>
                      <a:pt x="2502" y="1331"/>
                    </a:lnTo>
                    <a:lnTo>
                      <a:pt x="2502" y="1338"/>
                    </a:lnTo>
                    <a:lnTo>
                      <a:pt x="2502" y="1338"/>
                    </a:lnTo>
                    <a:lnTo>
                      <a:pt x="2502" y="1338"/>
                    </a:lnTo>
                    <a:lnTo>
                      <a:pt x="2502" y="1338"/>
                    </a:lnTo>
                    <a:lnTo>
                      <a:pt x="2502" y="1338"/>
                    </a:lnTo>
                    <a:lnTo>
                      <a:pt x="2496" y="1338"/>
                    </a:lnTo>
                    <a:lnTo>
                      <a:pt x="2496" y="1338"/>
                    </a:lnTo>
                    <a:lnTo>
                      <a:pt x="2490" y="1338"/>
                    </a:lnTo>
                    <a:lnTo>
                      <a:pt x="2484" y="1338"/>
                    </a:lnTo>
                    <a:lnTo>
                      <a:pt x="2472" y="1338"/>
                    </a:lnTo>
                    <a:lnTo>
                      <a:pt x="2472" y="1338"/>
                    </a:lnTo>
                    <a:lnTo>
                      <a:pt x="2472" y="1338"/>
                    </a:lnTo>
                    <a:lnTo>
                      <a:pt x="2460" y="1338"/>
                    </a:lnTo>
                    <a:lnTo>
                      <a:pt x="2460" y="1338"/>
                    </a:lnTo>
                    <a:lnTo>
                      <a:pt x="2453" y="1338"/>
                    </a:lnTo>
                    <a:lnTo>
                      <a:pt x="2453" y="1338"/>
                    </a:lnTo>
                    <a:lnTo>
                      <a:pt x="2447" y="1338"/>
                    </a:lnTo>
                    <a:lnTo>
                      <a:pt x="2441" y="1338"/>
                    </a:lnTo>
                    <a:lnTo>
                      <a:pt x="2441" y="1338"/>
                    </a:lnTo>
                    <a:lnTo>
                      <a:pt x="2441" y="1338"/>
                    </a:lnTo>
                    <a:lnTo>
                      <a:pt x="2435" y="1338"/>
                    </a:lnTo>
                    <a:lnTo>
                      <a:pt x="2435" y="1338"/>
                    </a:lnTo>
                    <a:lnTo>
                      <a:pt x="2435" y="1338"/>
                    </a:lnTo>
                    <a:lnTo>
                      <a:pt x="2429" y="1338"/>
                    </a:lnTo>
                    <a:lnTo>
                      <a:pt x="2429" y="1338"/>
                    </a:lnTo>
                    <a:lnTo>
                      <a:pt x="2423" y="1338"/>
                    </a:lnTo>
                    <a:lnTo>
                      <a:pt x="2423" y="1338"/>
                    </a:lnTo>
                    <a:lnTo>
                      <a:pt x="2423" y="1338"/>
                    </a:lnTo>
                    <a:lnTo>
                      <a:pt x="2417" y="1338"/>
                    </a:lnTo>
                    <a:lnTo>
                      <a:pt x="2411" y="1338"/>
                    </a:lnTo>
                    <a:lnTo>
                      <a:pt x="2405" y="1338"/>
                    </a:lnTo>
                    <a:lnTo>
                      <a:pt x="2399" y="1338"/>
                    </a:lnTo>
                    <a:lnTo>
                      <a:pt x="2399" y="1338"/>
                    </a:lnTo>
                    <a:lnTo>
                      <a:pt x="2392" y="1338"/>
                    </a:lnTo>
                    <a:lnTo>
                      <a:pt x="2392" y="1338"/>
                    </a:lnTo>
                    <a:lnTo>
                      <a:pt x="2392" y="1338"/>
                    </a:lnTo>
                    <a:lnTo>
                      <a:pt x="2392" y="1338"/>
                    </a:lnTo>
                    <a:lnTo>
                      <a:pt x="2386" y="1338"/>
                    </a:lnTo>
                    <a:lnTo>
                      <a:pt x="2386" y="1338"/>
                    </a:lnTo>
                    <a:lnTo>
                      <a:pt x="2380" y="1338"/>
                    </a:lnTo>
                    <a:lnTo>
                      <a:pt x="2374" y="1338"/>
                    </a:lnTo>
                    <a:lnTo>
                      <a:pt x="2374" y="1338"/>
                    </a:lnTo>
                    <a:lnTo>
                      <a:pt x="2368" y="1338"/>
                    </a:lnTo>
                    <a:lnTo>
                      <a:pt x="2362" y="1338"/>
                    </a:lnTo>
                    <a:lnTo>
                      <a:pt x="2362" y="1338"/>
                    </a:lnTo>
                    <a:lnTo>
                      <a:pt x="2356" y="1338"/>
                    </a:lnTo>
                    <a:lnTo>
                      <a:pt x="2356" y="1338"/>
                    </a:lnTo>
                    <a:lnTo>
                      <a:pt x="2356" y="1338"/>
                    </a:lnTo>
                    <a:lnTo>
                      <a:pt x="2350" y="1338"/>
                    </a:lnTo>
                    <a:lnTo>
                      <a:pt x="2350" y="1338"/>
                    </a:lnTo>
                    <a:lnTo>
                      <a:pt x="2344" y="1338"/>
                    </a:lnTo>
                    <a:lnTo>
                      <a:pt x="2344" y="1338"/>
                    </a:lnTo>
                    <a:lnTo>
                      <a:pt x="2337" y="1338"/>
                    </a:lnTo>
                    <a:lnTo>
                      <a:pt x="2337" y="1338"/>
                    </a:lnTo>
                    <a:lnTo>
                      <a:pt x="2331" y="1338"/>
                    </a:lnTo>
                    <a:lnTo>
                      <a:pt x="2331" y="1338"/>
                    </a:lnTo>
                    <a:lnTo>
                      <a:pt x="2325" y="1338"/>
                    </a:lnTo>
                    <a:lnTo>
                      <a:pt x="2325" y="1338"/>
                    </a:lnTo>
                    <a:lnTo>
                      <a:pt x="2325" y="1338"/>
                    </a:lnTo>
                    <a:lnTo>
                      <a:pt x="2319" y="1338"/>
                    </a:lnTo>
                    <a:lnTo>
                      <a:pt x="2319" y="1338"/>
                    </a:lnTo>
                    <a:lnTo>
                      <a:pt x="2319" y="1338"/>
                    </a:lnTo>
                    <a:lnTo>
                      <a:pt x="2313" y="1338"/>
                    </a:lnTo>
                    <a:lnTo>
                      <a:pt x="2313" y="1338"/>
                    </a:lnTo>
                    <a:lnTo>
                      <a:pt x="2307" y="1338"/>
                    </a:lnTo>
                    <a:lnTo>
                      <a:pt x="2301" y="1338"/>
                    </a:lnTo>
                    <a:lnTo>
                      <a:pt x="2301" y="1338"/>
                    </a:lnTo>
                    <a:lnTo>
                      <a:pt x="2289" y="1338"/>
                    </a:lnTo>
                    <a:lnTo>
                      <a:pt x="2289" y="1338"/>
                    </a:lnTo>
                    <a:lnTo>
                      <a:pt x="2283" y="1338"/>
                    </a:lnTo>
                    <a:lnTo>
                      <a:pt x="2283" y="1338"/>
                    </a:lnTo>
                    <a:lnTo>
                      <a:pt x="2283" y="1338"/>
                    </a:lnTo>
                    <a:lnTo>
                      <a:pt x="2283" y="1338"/>
                    </a:lnTo>
                    <a:lnTo>
                      <a:pt x="2283" y="1338"/>
                    </a:lnTo>
                    <a:lnTo>
                      <a:pt x="2276" y="1338"/>
                    </a:lnTo>
                    <a:lnTo>
                      <a:pt x="2276" y="1338"/>
                    </a:lnTo>
                    <a:lnTo>
                      <a:pt x="2264" y="1338"/>
                    </a:lnTo>
                    <a:lnTo>
                      <a:pt x="2264" y="1338"/>
                    </a:lnTo>
                    <a:lnTo>
                      <a:pt x="2264" y="1338"/>
                    </a:lnTo>
                    <a:lnTo>
                      <a:pt x="2264" y="1338"/>
                    </a:lnTo>
                    <a:lnTo>
                      <a:pt x="2258" y="1338"/>
                    </a:lnTo>
                    <a:lnTo>
                      <a:pt x="2258" y="1338"/>
                    </a:lnTo>
                    <a:lnTo>
                      <a:pt x="2258" y="1338"/>
                    </a:lnTo>
                    <a:lnTo>
                      <a:pt x="2258" y="1338"/>
                    </a:lnTo>
                    <a:lnTo>
                      <a:pt x="2252" y="1338"/>
                    </a:lnTo>
                    <a:lnTo>
                      <a:pt x="2252" y="1338"/>
                    </a:lnTo>
                    <a:lnTo>
                      <a:pt x="2246" y="1338"/>
                    </a:lnTo>
                    <a:lnTo>
                      <a:pt x="2246" y="1338"/>
                    </a:lnTo>
                    <a:lnTo>
                      <a:pt x="2246" y="1338"/>
                    </a:lnTo>
                    <a:lnTo>
                      <a:pt x="2240" y="1338"/>
                    </a:lnTo>
                    <a:lnTo>
                      <a:pt x="2234" y="1338"/>
                    </a:lnTo>
                    <a:lnTo>
                      <a:pt x="2234" y="1338"/>
                    </a:lnTo>
                    <a:lnTo>
                      <a:pt x="2228" y="1338"/>
                    </a:lnTo>
                    <a:lnTo>
                      <a:pt x="2228" y="1338"/>
                    </a:lnTo>
                    <a:lnTo>
                      <a:pt x="2228" y="1338"/>
                    </a:lnTo>
                    <a:lnTo>
                      <a:pt x="2228" y="1338"/>
                    </a:lnTo>
                    <a:lnTo>
                      <a:pt x="2222" y="1338"/>
                    </a:lnTo>
                    <a:lnTo>
                      <a:pt x="2222" y="1338"/>
                    </a:lnTo>
                    <a:lnTo>
                      <a:pt x="2215" y="1338"/>
                    </a:lnTo>
                    <a:lnTo>
                      <a:pt x="2215" y="1338"/>
                    </a:lnTo>
                    <a:lnTo>
                      <a:pt x="2215" y="1338"/>
                    </a:lnTo>
                    <a:lnTo>
                      <a:pt x="2209" y="1338"/>
                    </a:lnTo>
                    <a:lnTo>
                      <a:pt x="2209" y="1338"/>
                    </a:lnTo>
                    <a:lnTo>
                      <a:pt x="2209" y="1338"/>
                    </a:lnTo>
                    <a:lnTo>
                      <a:pt x="2209" y="1338"/>
                    </a:lnTo>
                    <a:lnTo>
                      <a:pt x="2203" y="1338"/>
                    </a:lnTo>
                    <a:lnTo>
                      <a:pt x="2203" y="1331"/>
                    </a:lnTo>
                    <a:lnTo>
                      <a:pt x="2197" y="1331"/>
                    </a:lnTo>
                    <a:lnTo>
                      <a:pt x="2197" y="1331"/>
                    </a:lnTo>
                    <a:lnTo>
                      <a:pt x="2197" y="1331"/>
                    </a:lnTo>
                    <a:lnTo>
                      <a:pt x="2191" y="1331"/>
                    </a:lnTo>
                    <a:lnTo>
                      <a:pt x="2185" y="1331"/>
                    </a:lnTo>
                    <a:lnTo>
                      <a:pt x="2185" y="1331"/>
                    </a:lnTo>
                    <a:lnTo>
                      <a:pt x="2185" y="1331"/>
                    </a:lnTo>
                    <a:lnTo>
                      <a:pt x="2179" y="1331"/>
                    </a:lnTo>
                    <a:lnTo>
                      <a:pt x="2179" y="1331"/>
                    </a:lnTo>
                    <a:lnTo>
                      <a:pt x="2179" y="1331"/>
                    </a:lnTo>
                    <a:lnTo>
                      <a:pt x="2173" y="1331"/>
                    </a:lnTo>
                    <a:lnTo>
                      <a:pt x="2173" y="1331"/>
                    </a:lnTo>
                    <a:lnTo>
                      <a:pt x="2173" y="1331"/>
                    </a:lnTo>
                    <a:lnTo>
                      <a:pt x="2173" y="1331"/>
                    </a:lnTo>
                    <a:lnTo>
                      <a:pt x="2167" y="1331"/>
                    </a:lnTo>
                    <a:lnTo>
                      <a:pt x="2167" y="1331"/>
                    </a:lnTo>
                    <a:lnTo>
                      <a:pt x="2167" y="1331"/>
                    </a:lnTo>
                    <a:lnTo>
                      <a:pt x="2160" y="1331"/>
                    </a:lnTo>
                    <a:lnTo>
                      <a:pt x="2160" y="1331"/>
                    </a:lnTo>
                    <a:lnTo>
                      <a:pt x="2160" y="1331"/>
                    </a:lnTo>
                    <a:lnTo>
                      <a:pt x="2154" y="1331"/>
                    </a:lnTo>
                    <a:lnTo>
                      <a:pt x="2154" y="1331"/>
                    </a:lnTo>
                    <a:lnTo>
                      <a:pt x="2154" y="1331"/>
                    </a:lnTo>
                    <a:lnTo>
                      <a:pt x="2142" y="1331"/>
                    </a:lnTo>
                    <a:lnTo>
                      <a:pt x="2142" y="1331"/>
                    </a:lnTo>
                    <a:lnTo>
                      <a:pt x="2142" y="1331"/>
                    </a:lnTo>
                    <a:lnTo>
                      <a:pt x="2136" y="1331"/>
                    </a:lnTo>
                    <a:lnTo>
                      <a:pt x="2136" y="1331"/>
                    </a:lnTo>
                    <a:lnTo>
                      <a:pt x="2124" y="1331"/>
                    </a:lnTo>
                    <a:lnTo>
                      <a:pt x="2124" y="1331"/>
                    </a:lnTo>
                    <a:lnTo>
                      <a:pt x="2124" y="1331"/>
                    </a:lnTo>
                    <a:lnTo>
                      <a:pt x="2118" y="1331"/>
                    </a:lnTo>
                    <a:lnTo>
                      <a:pt x="2112" y="1331"/>
                    </a:lnTo>
                    <a:lnTo>
                      <a:pt x="2112" y="1331"/>
                    </a:lnTo>
                    <a:lnTo>
                      <a:pt x="2112" y="1331"/>
                    </a:lnTo>
                    <a:lnTo>
                      <a:pt x="2106" y="1331"/>
                    </a:lnTo>
                    <a:lnTo>
                      <a:pt x="2099" y="1331"/>
                    </a:lnTo>
                    <a:lnTo>
                      <a:pt x="2099" y="1331"/>
                    </a:lnTo>
                    <a:lnTo>
                      <a:pt x="2099" y="1331"/>
                    </a:lnTo>
                    <a:lnTo>
                      <a:pt x="2093" y="1331"/>
                    </a:lnTo>
                    <a:lnTo>
                      <a:pt x="2093" y="1331"/>
                    </a:lnTo>
                    <a:lnTo>
                      <a:pt x="2087" y="1331"/>
                    </a:lnTo>
                    <a:lnTo>
                      <a:pt x="2075" y="1331"/>
                    </a:lnTo>
                    <a:lnTo>
                      <a:pt x="2075" y="1331"/>
                    </a:lnTo>
                    <a:lnTo>
                      <a:pt x="2075" y="1331"/>
                    </a:lnTo>
                    <a:lnTo>
                      <a:pt x="2075" y="1331"/>
                    </a:lnTo>
                    <a:lnTo>
                      <a:pt x="2075" y="1331"/>
                    </a:lnTo>
                    <a:lnTo>
                      <a:pt x="2069" y="1331"/>
                    </a:lnTo>
                    <a:lnTo>
                      <a:pt x="2063" y="1331"/>
                    </a:lnTo>
                    <a:lnTo>
                      <a:pt x="2057" y="1331"/>
                    </a:lnTo>
                    <a:lnTo>
                      <a:pt x="2057" y="1331"/>
                    </a:lnTo>
                    <a:lnTo>
                      <a:pt x="2051" y="1331"/>
                    </a:lnTo>
                    <a:lnTo>
                      <a:pt x="2051" y="1331"/>
                    </a:lnTo>
                    <a:lnTo>
                      <a:pt x="2045" y="1331"/>
                    </a:lnTo>
                    <a:lnTo>
                      <a:pt x="2045" y="1325"/>
                    </a:lnTo>
                    <a:lnTo>
                      <a:pt x="2038" y="1325"/>
                    </a:lnTo>
                    <a:lnTo>
                      <a:pt x="2032" y="1325"/>
                    </a:lnTo>
                    <a:lnTo>
                      <a:pt x="2032" y="1325"/>
                    </a:lnTo>
                    <a:lnTo>
                      <a:pt x="2032" y="1325"/>
                    </a:lnTo>
                    <a:lnTo>
                      <a:pt x="2032" y="1325"/>
                    </a:lnTo>
                    <a:lnTo>
                      <a:pt x="2032" y="1325"/>
                    </a:lnTo>
                    <a:lnTo>
                      <a:pt x="2026" y="1325"/>
                    </a:lnTo>
                    <a:lnTo>
                      <a:pt x="2026" y="1325"/>
                    </a:lnTo>
                    <a:lnTo>
                      <a:pt x="2026" y="1325"/>
                    </a:lnTo>
                    <a:lnTo>
                      <a:pt x="2014" y="1325"/>
                    </a:lnTo>
                    <a:lnTo>
                      <a:pt x="2008" y="1325"/>
                    </a:lnTo>
                    <a:lnTo>
                      <a:pt x="2008" y="1325"/>
                    </a:lnTo>
                    <a:lnTo>
                      <a:pt x="2008" y="1325"/>
                    </a:lnTo>
                    <a:lnTo>
                      <a:pt x="2002" y="1325"/>
                    </a:lnTo>
                    <a:lnTo>
                      <a:pt x="2002" y="1325"/>
                    </a:lnTo>
                    <a:lnTo>
                      <a:pt x="2002" y="1325"/>
                    </a:lnTo>
                    <a:lnTo>
                      <a:pt x="1996" y="1325"/>
                    </a:lnTo>
                    <a:lnTo>
                      <a:pt x="1990" y="1325"/>
                    </a:lnTo>
                    <a:lnTo>
                      <a:pt x="1990" y="1325"/>
                    </a:lnTo>
                    <a:lnTo>
                      <a:pt x="1990" y="1325"/>
                    </a:lnTo>
                    <a:lnTo>
                      <a:pt x="1990" y="1325"/>
                    </a:lnTo>
                    <a:lnTo>
                      <a:pt x="1984" y="1325"/>
                    </a:lnTo>
                    <a:lnTo>
                      <a:pt x="1984" y="1325"/>
                    </a:lnTo>
                    <a:lnTo>
                      <a:pt x="1977" y="1325"/>
                    </a:lnTo>
                    <a:lnTo>
                      <a:pt x="1977" y="1325"/>
                    </a:lnTo>
                    <a:lnTo>
                      <a:pt x="1971" y="1325"/>
                    </a:lnTo>
                    <a:lnTo>
                      <a:pt x="1971" y="1325"/>
                    </a:lnTo>
                    <a:lnTo>
                      <a:pt x="1971" y="1325"/>
                    </a:lnTo>
                    <a:lnTo>
                      <a:pt x="1965" y="1325"/>
                    </a:lnTo>
                    <a:lnTo>
                      <a:pt x="1965" y="1325"/>
                    </a:lnTo>
                    <a:lnTo>
                      <a:pt x="1965" y="1325"/>
                    </a:lnTo>
                    <a:lnTo>
                      <a:pt x="1965" y="1325"/>
                    </a:lnTo>
                    <a:lnTo>
                      <a:pt x="1959" y="1325"/>
                    </a:lnTo>
                    <a:lnTo>
                      <a:pt x="1953" y="1325"/>
                    </a:lnTo>
                    <a:lnTo>
                      <a:pt x="1953" y="1325"/>
                    </a:lnTo>
                    <a:lnTo>
                      <a:pt x="1935" y="1319"/>
                    </a:lnTo>
                    <a:lnTo>
                      <a:pt x="1935" y="1319"/>
                    </a:lnTo>
                    <a:lnTo>
                      <a:pt x="1935" y="1319"/>
                    </a:lnTo>
                    <a:lnTo>
                      <a:pt x="1935" y="1319"/>
                    </a:lnTo>
                    <a:lnTo>
                      <a:pt x="1929" y="1319"/>
                    </a:lnTo>
                    <a:lnTo>
                      <a:pt x="1929" y="1319"/>
                    </a:lnTo>
                    <a:lnTo>
                      <a:pt x="1922" y="1319"/>
                    </a:lnTo>
                    <a:lnTo>
                      <a:pt x="1910" y="1319"/>
                    </a:lnTo>
                    <a:lnTo>
                      <a:pt x="1910" y="1313"/>
                    </a:lnTo>
                    <a:lnTo>
                      <a:pt x="1916" y="1301"/>
                    </a:lnTo>
                    <a:lnTo>
                      <a:pt x="1916" y="1301"/>
                    </a:lnTo>
                    <a:lnTo>
                      <a:pt x="1916" y="1301"/>
                    </a:lnTo>
                    <a:lnTo>
                      <a:pt x="1916" y="1295"/>
                    </a:lnTo>
                    <a:lnTo>
                      <a:pt x="1916" y="1295"/>
                    </a:lnTo>
                    <a:lnTo>
                      <a:pt x="1916" y="1295"/>
                    </a:lnTo>
                    <a:lnTo>
                      <a:pt x="1916" y="1295"/>
                    </a:lnTo>
                    <a:lnTo>
                      <a:pt x="1916" y="1283"/>
                    </a:lnTo>
                    <a:lnTo>
                      <a:pt x="1916" y="1283"/>
                    </a:lnTo>
                    <a:lnTo>
                      <a:pt x="1916" y="1283"/>
                    </a:lnTo>
                    <a:lnTo>
                      <a:pt x="1916" y="1277"/>
                    </a:lnTo>
                    <a:lnTo>
                      <a:pt x="1916" y="1270"/>
                    </a:lnTo>
                    <a:lnTo>
                      <a:pt x="1916" y="1258"/>
                    </a:lnTo>
                    <a:lnTo>
                      <a:pt x="1916" y="1258"/>
                    </a:lnTo>
                    <a:lnTo>
                      <a:pt x="1916" y="1252"/>
                    </a:lnTo>
                    <a:lnTo>
                      <a:pt x="1916" y="1240"/>
                    </a:lnTo>
                    <a:lnTo>
                      <a:pt x="1916" y="1234"/>
                    </a:lnTo>
                    <a:lnTo>
                      <a:pt x="1922" y="1203"/>
                    </a:lnTo>
                    <a:lnTo>
                      <a:pt x="1916" y="1203"/>
                    </a:lnTo>
                    <a:lnTo>
                      <a:pt x="1916" y="1203"/>
                    </a:lnTo>
                    <a:lnTo>
                      <a:pt x="1916" y="1203"/>
                    </a:lnTo>
                    <a:lnTo>
                      <a:pt x="1910" y="1203"/>
                    </a:lnTo>
                    <a:lnTo>
                      <a:pt x="1910" y="1203"/>
                    </a:lnTo>
                    <a:lnTo>
                      <a:pt x="1904" y="1203"/>
                    </a:lnTo>
                    <a:lnTo>
                      <a:pt x="1904" y="1203"/>
                    </a:lnTo>
                    <a:lnTo>
                      <a:pt x="1904" y="1203"/>
                    </a:lnTo>
                    <a:lnTo>
                      <a:pt x="1898" y="1203"/>
                    </a:lnTo>
                    <a:lnTo>
                      <a:pt x="1898" y="1203"/>
                    </a:lnTo>
                    <a:lnTo>
                      <a:pt x="1898" y="1203"/>
                    </a:lnTo>
                    <a:lnTo>
                      <a:pt x="1892" y="1203"/>
                    </a:lnTo>
                    <a:lnTo>
                      <a:pt x="1892" y="1203"/>
                    </a:lnTo>
                    <a:lnTo>
                      <a:pt x="1892" y="1203"/>
                    </a:lnTo>
                    <a:lnTo>
                      <a:pt x="1886" y="1203"/>
                    </a:lnTo>
                    <a:lnTo>
                      <a:pt x="1880" y="1203"/>
                    </a:lnTo>
                    <a:lnTo>
                      <a:pt x="1880" y="1203"/>
                    </a:lnTo>
                    <a:lnTo>
                      <a:pt x="1874" y="1203"/>
                    </a:lnTo>
                    <a:lnTo>
                      <a:pt x="1874" y="1203"/>
                    </a:lnTo>
                    <a:lnTo>
                      <a:pt x="1874" y="1203"/>
                    </a:lnTo>
                    <a:lnTo>
                      <a:pt x="1868" y="1203"/>
                    </a:lnTo>
                    <a:lnTo>
                      <a:pt x="1861" y="1203"/>
                    </a:lnTo>
                    <a:lnTo>
                      <a:pt x="1861" y="1203"/>
                    </a:lnTo>
                    <a:lnTo>
                      <a:pt x="1861" y="1203"/>
                    </a:lnTo>
                    <a:lnTo>
                      <a:pt x="1855" y="1203"/>
                    </a:lnTo>
                    <a:lnTo>
                      <a:pt x="1855" y="1203"/>
                    </a:lnTo>
                    <a:lnTo>
                      <a:pt x="1855" y="1203"/>
                    </a:lnTo>
                    <a:lnTo>
                      <a:pt x="1849" y="1203"/>
                    </a:lnTo>
                    <a:lnTo>
                      <a:pt x="1849" y="1203"/>
                    </a:lnTo>
                    <a:lnTo>
                      <a:pt x="1849" y="1203"/>
                    </a:lnTo>
                    <a:lnTo>
                      <a:pt x="1849" y="1197"/>
                    </a:lnTo>
                    <a:lnTo>
                      <a:pt x="1843" y="1197"/>
                    </a:lnTo>
                    <a:lnTo>
                      <a:pt x="1843" y="1197"/>
                    </a:lnTo>
                    <a:lnTo>
                      <a:pt x="1843" y="1197"/>
                    </a:lnTo>
                    <a:lnTo>
                      <a:pt x="1843" y="1197"/>
                    </a:lnTo>
                    <a:lnTo>
                      <a:pt x="1837" y="1197"/>
                    </a:lnTo>
                    <a:lnTo>
                      <a:pt x="1837" y="1197"/>
                    </a:lnTo>
                    <a:lnTo>
                      <a:pt x="1837" y="1197"/>
                    </a:lnTo>
                    <a:lnTo>
                      <a:pt x="1837" y="1197"/>
                    </a:lnTo>
                    <a:lnTo>
                      <a:pt x="1831" y="1197"/>
                    </a:lnTo>
                    <a:lnTo>
                      <a:pt x="1831" y="1197"/>
                    </a:lnTo>
                    <a:lnTo>
                      <a:pt x="1831" y="1197"/>
                    </a:lnTo>
                    <a:lnTo>
                      <a:pt x="1825" y="1197"/>
                    </a:lnTo>
                    <a:lnTo>
                      <a:pt x="1807" y="1197"/>
                    </a:lnTo>
                    <a:lnTo>
                      <a:pt x="1807" y="1197"/>
                    </a:lnTo>
                    <a:lnTo>
                      <a:pt x="1807" y="1197"/>
                    </a:lnTo>
                    <a:lnTo>
                      <a:pt x="1800" y="1197"/>
                    </a:lnTo>
                    <a:lnTo>
                      <a:pt x="1800" y="1197"/>
                    </a:lnTo>
                    <a:lnTo>
                      <a:pt x="1794" y="1197"/>
                    </a:lnTo>
                    <a:lnTo>
                      <a:pt x="1794" y="1197"/>
                    </a:lnTo>
                    <a:lnTo>
                      <a:pt x="1794" y="1197"/>
                    </a:lnTo>
                    <a:lnTo>
                      <a:pt x="1788" y="1197"/>
                    </a:lnTo>
                    <a:lnTo>
                      <a:pt x="1776" y="1197"/>
                    </a:lnTo>
                    <a:lnTo>
                      <a:pt x="1770" y="1197"/>
                    </a:lnTo>
                    <a:lnTo>
                      <a:pt x="1770" y="1191"/>
                    </a:lnTo>
                    <a:lnTo>
                      <a:pt x="1764" y="1191"/>
                    </a:lnTo>
                    <a:lnTo>
                      <a:pt x="1764" y="1191"/>
                    </a:lnTo>
                    <a:lnTo>
                      <a:pt x="1758" y="1191"/>
                    </a:lnTo>
                    <a:lnTo>
                      <a:pt x="1758" y="1191"/>
                    </a:lnTo>
                    <a:lnTo>
                      <a:pt x="1758" y="1191"/>
                    </a:lnTo>
                    <a:lnTo>
                      <a:pt x="1752" y="1191"/>
                    </a:lnTo>
                    <a:lnTo>
                      <a:pt x="1752" y="1191"/>
                    </a:lnTo>
                    <a:lnTo>
                      <a:pt x="1752" y="1191"/>
                    </a:lnTo>
                    <a:lnTo>
                      <a:pt x="1746" y="1191"/>
                    </a:lnTo>
                    <a:lnTo>
                      <a:pt x="1746" y="1191"/>
                    </a:lnTo>
                    <a:lnTo>
                      <a:pt x="1746" y="1179"/>
                    </a:lnTo>
                    <a:lnTo>
                      <a:pt x="1752" y="1179"/>
                    </a:lnTo>
                    <a:lnTo>
                      <a:pt x="1752" y="1179"/>
                    </a:lnTo>
                    <a:lnTo>
                      <a:pt x="1752" y="1173"/>
                    </a:lnTo>
                    <a:lnTo>
                      <a:pt x="1752" y="1173"/>
                    </a:lnTo>
                    <a:lnTo>
                      <a:pt x="1752" y="1160"/>
                    </a:lnTo>
                    <a:lnTo>
                      <a:pt x="1752" y="1154"/>
                    </a:lnTo>
                    <a:lnTo>
                      <a:pt x="1752" y="1154"/>
                    </a:lnTo>
                    <a:lnTo>
                      <a:pt x="1752" y="1154"/>
                    </a:lnTo>
                    <a:lnTo>
                      <a:pt x="1752" y="1148"/>
                    </a:lnTo>
                    <a:lnTo>
                      <a:pt x="1752" y="1148"/>
                    </a:lnTo>
                    <a:lnTo>
                      <a:pt x="1752" y="1142"/>
                    </a:lnTo>
                    <a:lnTo>
                      <a:pt x="1752" y="1142"/>
                    </a:lnTo>
                    <a:lnTo>
                      <a:pt x="1752" y="1142"/>
                    </a:lnTo>
                    <a:lnTo>
                      <a:pt x="1752" y="1130"/>
                    </a:lnTo>
                    <a:lnTo>
                      <a:pt x="1752" y="1130"/>
                    </a:lnTo>
                    <a:lnTo>
                      <a:pt x="1752" y="1130"/>
                    </a:lnTo>
                    <a:lnTo>
                      <a:pt x="1752" y="1130"/>
                    </a:lnTo>
                    <a:lnTo>
                      <a:pt x="1752" y="1130"/>
                    </a:lnTo>
                    <a:lnTo>
                      <a:pt x="1752" y="1124"/>
                    </a:lnTo>
                    <a:lnTo>
                      <a:pt x="1752" y="1124"/>
                    </a:lnTo>
                    <a:lnTo>
                      <a:pt x="1752" y="1124"/>
                    </a:lnTo>
                    <a:lnTo>
                      <a:pt x="1752" y="1118"/>
                    </a:lnTo>
                    <a:lnTo>
                      <a:pt x="1752" y="1106"/>
                    </a:lnTo>
                    <a:lnTo>
                      <a:pt x="1752" y="1106"/>
                    </a:lnTo>
                    <a:lnTo>
                      <a:pt x="1752" y="1099"/>
                    </a:lnTo>
                    <a:lnTo>
                      <a:pt x="1758" y="1087"/>
                    </a:lnTo>
                    <a:lnTo>
                      <a:pt x="1758" y="1087"/>
                    </a:lnTo>
                    <a:lnTo>
                      <a:pt x="1758" y="1087"/>
                    </a:lnTo>
                    <a:lnTo>
                      <a:pt x="1758" y="1087"/>
                    </a:lnTo>
                    <a:lnTo>
                      <a:pt x="1758" y="1081"/>
                    </a:lnTo>
                    <a:lnTo>
                      <a:pt x="1758" y="1075"/>
                    </a:lnTo>
                    <a:lnTo>
                      <a:pt x="1758" y="1075"/>
                    </a:lnTo>
                    <a:lnTo>
                      <a:pt x="1758" y="1075"/>
                    </a:lnTo>
                    <a:lnTo>
                      <a:pt x="1758" y="1075"/>
                    </a:lnTo>
                    <a:lnTo>
                      <a:pt x="1758" y="1069"/>
                    </a:lnTo>
                    <a:lnTo>
                      <a:pt x="1758" y="1069"/>
                    </a:lnTo>
                    <a:lnTo>
                      <a:pt x="1758" y="1063"/>
                    </a:lnTo>
                    <a:lnTo>
                      <a:pt x="1758" y="1063"/>
                    </a:lnTo>
                    <a:lnTo>
                      <a:pt x="1758" y="1063"/>
                    </a:lnTo>
                    <a:lnTo>
                      <a:pt x="1758" y="1057"/>
                    </a:lnTo>
                    <a:lnTo>
                      <a:pt x="1758" y="1057"/>
                    </a:lnTo>
                    <a:lnTo>
                      <a:pt x="1758" y="1044"/>
                    </a:lnTo>
                    <a:lnTo>
                      <a:pt x="1764" y="1020"/>
                    </a:lnTo>
                    <a:lnTo>
                      <a:pt x="1764" y="1008"/>
                    </a:lnTo>
                    <a:lnTo>
                      <a:pt x="1764" y="1002"/>
                    </a:lnTo>
                    <a:lnTo>
                      <a:pt x="1764" y="1002"/>
                    </a:lnTo>
                    <a:lnTo>
                      <a:pt x="1764" y="1002"/>
                    </a:lnTo>
                    <a:lnTo>
                      <a:pt x="1764" y="996"/>
                    </a:lnTo>
                    <a:lnTo>
                      <a:pt x="1764" y="989"/>
                    </a:lnTo>
                    <a:lnTo>
                      <a:pt x="1764" y="959"/>
                    </a:lnTo>
                    <a:lnTo>
                      <a:pt x="1770" y="959"/>
                    </a:lnTo>
                    <a:lnTo>
                      <a:pt x="1776" y="959"/>
                    </a:lnTo>
                    <a:lnTo>
                      <a:pt x="1776" y="959"/>
                    </a:lnTo>
                    <a:lnTo>
                      <a:pt x="1788" y="959"/>
                    </a:lnTo>
                    <a:lnTo>
                      <a:pt x="1794" y="965"/>
                    </a:lnTo>
                    <a:lnTo>
                      <a:pt x="1794" y="965"/>
                    </a:lnTo>
                    <a:lnTo>
                      <a:pt x="1800" y="965"/>
                    </a:lnTo>
                    <a:lnTo>
                      <a:pt x="1807" y="965"/>
                    </a:lnTo>
                    <a:lnTo>
                      <a:pt x="1807" y="965"/>
                    </a:lnTo>
                    <a:lnTo>
                      <a:pt x="1813" y="965"/>
                    </a:lnTo>
                    <a:lnTo>
                      <a:pt x="1819" y="965"/>
                    </a:lnTo>
                    <a:lnTo>
                      <a:pt x="1825" y="965"/>
                    </a:lnTo>
                    <a:lnTo>
                      <a:pt x="1825" y="965"/>
                    </a:lnTo>
                    <a:lnTo>
                      <a:pt x="1825" y="965"/>
                    </a:lnTo>
                    <a:lnTo>
                      <a:pt x="1831" y="965"/>
                    </a:lnTo>
                    <a:lnTo>
                      <a:pt x="1837" y="965"/>
                    </a:lnTo>
                    <a:lnTo>
                      <a:pt x="1843" y="965"/>
                    </a:lnTo>
                    <a:lnTo>
                      <a:pt x="1855" y="965"/>
                    </a:lnTo>
                    <a:lnTo>
                      <a:pt x="1868" y="971"/>
                    </a:lnTo>
                    <a:lnTo>
                      <a:pt x="1874" y="971"/>
                    </a:lnTo>
                    <a:moveTo>
                      <a:pt x="3418" y="1869"/>
                    </a:moveTo>
                    <a:lnTo>
                      <a:pt x="3418" y="1869"/>
                    </a:lnTo>
                    <a:lnTo>
                      <a:pt x="3430" y="1869"/>
                    </a:lnTo>
                    <a:lnTo>
                      <a:pt x="3436" y="1863"/>
                    </a:lnTo>
                    <a:lnTo>
                      <a:pt x="3448" y="1863"/>
                    </a:lnTo>
                    <a:lnTo>
                      <a:pt x="3448" y="1863"/>
                    </a:lnTo>
                    <a:lnTo>
                      <a:pt x="3448" y="1863"/>
                    </a:lnTo>
                    <a:lnTo>
                      <a:pt x="3448" y="1863"/>
                    </a:lnTo>
                    <a:lnTo>
                      <a:pt x="3454" y="1863"/>
                    </a:lnTo>
                    <a:lnTo>
                      <a:pt x="3454" y="1863"/>
                    </a:lnTo>
                    <a:lnTo>
                      <a:pt x="3460" y="1863"/>
                    </a:lnTo>
                    <a:lnTo>
                      <a:pt x="3473" y="1863"/>
                    </a:lnTo>
                    <a:lnTo>
                      <a:pt x="3479" y="1863"/>
                    </a:lnTo>
                    <a:lnTo>
                      <a:pt x="3479" y="1863"/>
                    </a:lnTo>
                    <a:lnTo>
                      <a:pt x="3479" y="1863"/>
                    </a:lnTo>
                    <a:lnTo>
                      <a:pt x="3491" y="1857"/>
                    </a:lnTo>
                    <a:lnTo>
                      <a:pt x="3491" y="1857"/>
                    </a:lnTo>
                    <a:lnTo>
                      <a:pt x="3491" y="1857"/>
                    </a:lnTo>
                    <a:lnTo>
                      <a:pt x="3491" y="1857"/>
                    </a:lnTo>
                    <a:lnTo>
                      <a:pt x="3503" y="1857"/>
                    </a:lnTo>
                    <a:lnTo>
                      <a:pt x="3509" y="1857"/>
                    </a:lnTo>
                    <a:lnTo>
                      <a:pt x="3521" y="1857"/>
                    </a:lnTo>
                    <a:lnTo>
                      <a:pt x="3534" y="1857"/>
                    </a:lnTo>
                    <a:lnTo>
                      <a:pt x="3540" y="1851"/>
                    </a:lnTo>
                    <a:lnTo>
                      <a:pt x="3546" y="1851"/>
                    </a:lnTo>
                    <a:lnTo>
                      <a:pt x="3558" y="1851"/>
                    </a:lnTo>
                    <a:lnTo>
                      <a:pt x="3564" y="1851"/>
                    </a:lnTo>
                    <a:lnTo>
                      <a:pt x="3564" y="1851"/>
                    </a:lnTo>
                    <a:lnTo>
                      <a:pt x="3576" y="1851"/>
                    </a:lnTo>
                    <a:lnTo>
                      <a:pt x="3582" y="1844"/>
                    </a:lnTo>
                    <a:lnTo>
                      <a:pt x="3589" y="1844"/>
                    </a:lnTo>
                    <a:lnTo>
                      <a:pt x="3601" y="1844"/>
                    </a:lnTo>
                    <a:lnTo>
                      <a:pt x="3613" y="1844"/>
                    </a:lnTo>
                    <a:lnTo>
                      <a:pt x="3619" y="1844"/>
                    </a:lnTo>
                    <a:lnTo>
                      <a:pt x="3631" y="1838"/>
                    </a:lnTo>
                    <a:lnTo>
                      <a:pt x="3643" y="1838"/>
                    </a:lnTo>
                    <a:lnTo>
                      <a:pt x="3650" y="1838"/>
                    </a:lnTo>
                    <a:moveTo>
                      <a:pt x="3650" y="1838"/>
                    </a:moveTo>
                    <a:lnTo>
                      <a:pt x="3650" y="1838"/>
                    </a:lnTo>
                    <a:lnTo>
                      <a:pt x="3650" y="1838"/>
                    </a:lnTo>
                    <a:lnTo>
                      <a:pt x="3650" y="1844"/>
                    </a:lnTo>
                    <a:lnTo>
                      <a:pt x="3650" y="1844"/>
                    </a:lnTo>
                    <a:lnTo>
                      <a:pt x="3650" y="1844"/>
                    </a:lnTo>
                    <a:lnTo>
                      <a:pt x="3650" y="1844"/>
                    </a:lnTo>
                    <a:lnTo>
                      <a:pt x="3650" y="1844"/>
                    </a:lnTo>
                    <a:lnTo>
                      <a:pt x="3650" y="1844"/>
                    </a:lnTo>
                    <a:lnTo>
                      <a:pt x="3650" y="1844"/>
                    </a:lnTo>
                    <a:lnTo>
                      <a:pt x="3650" y="1844"/>
                    </a:lnTo>
                    <a:lnTo>
                      <a:pt x="3650" y="1844"/>
                    </a:lnTo>
                    <a:lnTo>
                      <a:pt x="3643" y="1844"/>
                    </a:lnTo>
                    <a:lnTo>
                      <a:pt x="3643" y="1851"/>
                    </a:lnTo>
                    <a:lnTo>
                      <a:pt x="3643" y="1851"/>
                    </a:lnTo>
                    <a:lnTo>
                      <a:pt x="3643" y="1851"/>
                    </a:lnTo>
                    <a:lnTo>
                      <a:pt x="3643" y="1851"/>
                    </a:lnTo>
                    <a:lnTo>
                      <a:pt x="3643" y="1851"/>
                    </a:lnTo>
                    <a:lnTo>
                      <a:pt x="3643" y="1851"/>
                    </a:lnTo>
                    <a:lnTo>
                      <a:pt x="3643" y="1851"/>
                    </a:lnTo>
                    <a:lnTo>
                      <a:pt x="3643" y="1851"/>
                    </a:lnTo>
                    <a:lnTo>
                      <a:pt x="3643" y="1851"/>
                    </a:lnTo>
                    <a:lnTo>
                      <a:pt x="3643" y="1851"/>
                    </a:lnTo>
                    <a:lnTo>
                      <a:pt x="3643" y="1857"/>
                    </a:lnTo>
                    <a:lnTo>
                      <a:pt x="3643" y="1857"/>
                    </a:lnTo>
                    <a:lnTo>
                      <a:pt x="3637" y="1857"/>
                    </a:lnTo>
                    <a:lnTo>
                      <a:pt x="3637" y="1857"/>
                    </a:lnTo>
                    <a:lnTo>
                      <a:pt x="3637" y="1857"/>
                    </a:lnTo>
                    <a:lnTo>
                      <a:pt x="3637" y="1857"/>
                    </a:lnTo>
                    <a:lnTo>
                      <a:pt x="3637" y="1857"/>
                    </a:lnTo>
                    <a:lnTo>
                      <a:pt x="3637" y="1863"/>
                    </a:lnTo>
                    <a:lnTo>
                      <a:pt x="3637" y="1863"/>
                    </a:lnTo>
                    <a:lnTo>
                      <a:pt x="3637" y="1863"/>
                    </a:lnTo>
                    <a:lnTo>
                      <a:pt x="3637" y="1863"/>
                    </a:lnTo>
                    <a:lnTo>
                      <a:pt x="3637" y="1863"/>
                    </a:lnTo>
                    <a:lnTo>
                      <a:pt x="3637" y="1863"/>
                    </a:lnTo>
                    <a:lnTo>
                      <a:pt x="3637" y="1863"/>
                    </a:lnTo>
                    <a:lnTo>
                      <a:pt x="3637" y="1869"/>
                    </a:lnTo>
                    <a:lnTo>
                      <a:pt x="3637" y="1869"/>
                    </a:lnTo>
                    <a:lnTo>
                      <a:pt x="3631" y="1869"/>
                    </a:lnTo>
                    <a:lnTo>
                      <a:pt x="3631" y="1869"/>
                    </a:lnTo>
                    <a:lnTo>
                      <a:pt x="3631" y="1869"/>
                    </a:lnTo>
                    <a:lnTo>
                      <a:pt x="3631" y="1875"/>
                    </a:lnTo>
                    <a:lnTo>
                      <a:pt x="3631" y="1875"/>
                    </a:lnTo>
                    <a:lnTo>
                      <a:pt x="3631" y="1875"/>
                    </a:lnTo>
                    <a:lnTo>
                      <a:pt x="3631" y="1875"/>
                    </a:lnTo>
                    <a:lnTo>
                      <a:pt x="3637" y="1875"/>
                    </a:lnTo>
                    <a:lnTo>
                      <a:pt x="3637" y="1875"/>
                    </a:lnTo>
                    <a:lnTo>
                      <a:pt x="3637" y="1875"/>
                    </a:lnTo>
                    <a:lnTo>
                      <a:pt x="3637" y="1875"/>
                    </a:lnTo>
                    <a:lnTo>
                      <a:pt x="3637" y="1881"/>
                    </a:lnTo>
                    <a:lnTo>
                      <a:pt x="3637" y="1875"/>
                    </a:lnTo>
                    <a:lnTo>
                      <a:pt x="3637" y="1881"/>
                    </a:lnTo>
                    <a:lnTo>
                      <a:pt x="3637" y="1881"/>
                    </a:lnTo>
                    <a:lnTo>
                      <a:pt x="3643" y="1881"/>
                    </a:lnTo>
                    <a:lnTo>
                      <a:pt x="3643" y="1881"/>
                    </a:lnTo>
                    <a:lnTo>
                      <a:pt x="3643" y="1881"/>
                    </a:lnTo>
                    <a:lnTo>
                      <a:pt x="3643" y="1881"/>
                    </a:lnTo>
                    <a:lnTo>
                      <a:pt x="3643" y="1881"/>
                    </a:lnTo>
                    <a:lnTo>
                      <a:pt x="3643" y="1881"/>
                    </a:lnTo>
                    <a:lnTo>
                      <a:pt x="3643" y="1881"/>
                    </a:lnTo>
                    <a:lnTo>
                      <a:pt x="3650" y="1881"/>
                    </a:lnTo>
                    <a:lnTo>
                      <a:pt x="3650" y="1881"/>
                    </a:lnTo>
                    <a:lnTo>
                      <a:pt x="3650" y="1881"/>
                    </a:lnTo>
                    <a:lnTo>
                      <a:pt x="3650" y="1881"/>
                    </a:lnTo>
                    <a:lnTo>
                      <a:pt x="3650" y="1887"/>
                    </a:lnTo>
                    <a:lnTo>
                      <a:pt x="3650" y="1887"/>
                    </a:lnTo>
                    <a:lnTo>
                      <a:pt x="3650" y="1887"/>
                    </a:lnTo>
                    <a:lnTo>
                      <a:pt x="3656" y="1887"/>
                    </a:lnTo>
                    <a:lnTo>
                      <a:pt x="3656" y="1887"/>
                    </a:lnTo>
                    <a:lnTo>
                      <a:pt x="3656" y="1887"/>
                    </a:lnTo>
                    <a:lnTo>
                      <a:pt x="3656" y="1893"/>
                    </a:lnTo>
                    <a:lnTo>
                      <a:pt x="3656" y="1893"/>
                    </a:lnTo>
                    <a:lnTo>
                      <a:pt x="3662" y="1893"/>
                    </a:lnTo>
                    <a:lnTo>
                      <a:pt x="3662" y="1893"/>
                    </a:lnTo>
                    <a:lnTo>
                      <a:pt x="3662" y="1893"/>
                    </a:lnTo>
                    <a:lnTo>
                      <a:pt x="3662" y="1893"/>
                    </a:lnTo>
                    <a:lnTo>
                      <a:pt x="3662" y="1893"/>
                    </a:lnTo>
                    <a:lnTo>
                      <a:pt x="3662" y="1893"/>
                    </a:lnTo>
                    <a:lnTo>
                      <a:pt x="3662" y="1893"/>
                    </a:lnTo>
                    <a:lnTo>
                      <a:pt x="3662" y="1893"/>
                    </a:lnTo>
                    <a:lnTo>
                      <a:pt x="3668" y="1893"/>
                    </a:lnTo>
                    <a:lnTo>
                      <a:pt x="3668" y="1899"/>
                    </a:lnTo>
                    <a:lnTo>
                      <a:pt x="3668" y="1893"/>
                    </a:lnTo>
                    <a:lnTo>
                      <a:pt x="3668" y="1899"/>
                    </a:lnTo>
                    <a:lnTo>
                      <a:pt x="3668" y="1893"/>
                    </a:lnTo>
                    <a:lnTo>
                      <a:pt x="3674" y="1893"/>
                    </a:lnTo>
                    <a:lnTo>
                      <a:pt x="3674" y="1893"/>
                    </a:lnTo>
                    <a:lnTo>
                      <a:pt x="3674" y="1893"/>
                    </a:lnTo>
                    <a:lnTo>
                      <a:pt x="3674" y="1893"/>
                    </a:lnTo>
                    <a:lnTo>
                      <a:pt x="3674" y="1893"/>
                    </a:lnTo>
                    <a:lnTo>
                      <a:pt x="3674" y="1893"/>
                    </a:lnTo>
                    <a:lnTo>
                      <a:pt x="3680" y="1893"/>
                    </a:lnTo>
                    <a:lnTo>
                      <a:pt x="3680" y="1893"/>
                    </a:lnTo>
                    <a:lnTo>
                      <a:pt x="3680" y="1893"/>
                    </a:lnTo>
                    <a:lnTo>
                      <a:pt x="3680" y="1899"/>
                    </a:lnTo>
                    <a:lnTo>
                      <a:pt x="3680" y="1899"/>
                    </a:lnTo>
                    <a:lnTo>
                      <a:pt x="3680" y="1899"/>
                    </a:lnTo>
                    <a:lnTo>
                      <a:pt x="3686" y="1899"/>
                    </a:lnTo>
                    <a:lnTo>
                      <a:pt x="3686" y="1899"/>
                    </a:lnTo>
                    <a:lnTo>
                      <a:pt x="3686" y="1899"/>
                    </a:lnTo>
                    <a:lnTo>
                      <a:pt x="3686" y="1899"/>
                    </a:lnTo>
                    <a:lnTo>
                      <a:pt x="3686" y="1899"/>
                    </a:lnTo>
                    <a:lnTo>
                      <a:pt x="3686" y="1906"/>
                    </a:lnTo>
                    <a:lnTo>
                      <a:pt x="3686" y="1906"/>
                    </a:lnTo>
                    <a:lnTo>
                      <a:pt x="3686" y="1906"/>
                    </a:lnTo>
                    <a:lnTo>
                      <a:pt x="3686" y="1906"/>
                    </a:lnTo>
                    <a:lnTo>
                      <a:pt x="3686" y="1906"/>
                    </a:lnTo>
                    <a:lnTo>
                      <a:pt x="3686" y="1906"/>
                    </a:lnTo>
                    <a:lnTo>
                      <a:pt x="3686" y="1906"/>
                    </a:lnTo>
                    <a:lnTo>
                      <a:pt x="3692" y="1912"/>
                    </a:lnTo>
                    <a:lnTo>
                      <a:pt x="3692" y="1912"/>
                    </a:lnTo>
                    <a:lnTo>
                      <a:pt x="3692" y="1912"/>
                    </a:lnTo>
                    <a:lnTo>
                      <a:pt x="3692" y="1912"/>
                    </a:lnTo>
                    <a:lnTo>
                      <a:pt x="3692" y="1912"/>
                    </a:lnTo>
                    <a:lnTo>
                      <a:pt x="3692" y="1912"/>
                    </a:lnTo>
                    <a:lnTo>
                      <a:pt x="3692" y="1918"/>
                    </a:lnTo>
                    <a:lnTo>
                      <a:pt x="3692" y="1918"/>
                    </a:lnTo>
                    <a:lnTo>
                      <a:pt x="3698" y="1918"/>
                    </a:lnTo>
                    <a:lnTo>
                      <a:pt x="3698" y="1918"/>
                    </a:lnTo>
                    <a:lnTo>
                      <a:pt x="3698" y="1918"/>
                    </a:lnTo>
                    <a:lnTo>
                      <a:pt x="3698" y="1918"/>
                    </a:lnTo>
                    <a:lnTo>
                      <a:pt x="3698" y="1918"/>
                    </a:lnTo>
                    <a:lnTo>
                      <a:pt x="3698" y="1918"/>
                    </a:lnTo>
                    <a:lnTo>
                      <a:pt x="3698" y="1924"/>
                    </a:lnTo>
                    <a:lnTo>
                      <a:pt x="3698" y="1924"/>
                    </a:lnTo>
                    <a:lnTo>
                      <a:pt x="3698" y="1924"/>
                    </a:lnTo>
                    <a:lnTo>
                      <a:pt x="3698" y="1924"/>
                    </a:lnTo>
                    <a:lnTo>
                      <a:pt x="3698" y="1924"/>
                    </a:lnTo>
                    <a:lnTo>
                      <a:pt x="3698" y="1930"/>
                    </a:lnTo>
                    <a:lnTo>
                      <a:pt x="3698" y="1930"/>
                    </a:lnTo>
                    <a:lnTo>
                      <a:pt x="3698" y="1930"/>
                    </a:lnTo>
                    <a:lnTo>
                      <a:pt x="3698" y="1930"/>
                    </a:lnTo>
                    <a:lnTo>
                      <a:pt x="3705" y="1930"/>
                    </a:lnTo>
                    <a:lnTo>
                      <a:pt x="3705" y="1930"/>
                    </a:lnTo>
                    <a:lnTo>
                      <a:pt x="3705" y="1930"/>
                    </a:lnTo>
                    <a:lnTo>
                      <a:pt x="3705" y="1930"/>
                    </a:lnTo>
                    <a:lnTo>
                      <a:pt x="3705" y="1930"/>
                    </a:lnTo>
                    <a:lnTo>
                      <a:pt x="3705" y="1936"/>
                    </a:lnTo>
                    <a:lnTo>
                      <a:pt x="3711" y="1936"/>
                    </a:lnTo>
                    <a:lnTo>
                      <a:pt x="3711" y="1936"/>
                    </a:lnTo>
                    <a:lnTo>
                      <a:pt x="3711" y="1936"/>
                    </a:lnTo>
                    <a:lnTo>
                      <a:pt x="3711" y="1936"/>
                    </a:lnTo>
                    <a:lnTo>
                      <a:pt x="3711" y="1936"/>
                    </a:lnTo>
                    <a:lnTo>
                      <a:pt x="3711" y="1936"/>
                    </a:lnTo>
                    <a:lnTo>
                      <a:pt x="3711" y="1936"/>
                    </a:lnTo>
                    <a:lnTo>
                      <a:pt x="3711" y="1936"/>
                    </a:lnTo>
                    <a:lnTo>
                      <a:pt x="3711" y="1942"/>
                    </a:lnTo>
                    <a:lnTo>
                      <a:pt x="3711" y="1942"/>
                    </a:lnTo>
                    <a:lnTo>
                      <a:pt x="3711" y="1942"/>
                    </a:lnTo>
                    <a:lnTo>
                      <a:pt x="3711" y="1942"/>
                    </a:lnTo>
                    <a:lnTo>
                      <a:pt x="3717" y="1942"/>
                    </a:lnTo>
                    <a:lnTo>
                      <a:pt x="3717" y="1942"/>
                    </a:lnTo>
                    <a:lnTo>
                      <a:pt x="3717" y="1942"/>
                    </a:lnTo>
                    <a:lnTo>
                      <a:pt x="3717" y="1948"/>
                    </a:lnTo>
                    <a:lnTo>
                      <a:pt x="3717" y="1948"/>
                    </a:lnTo>
                    <a:lnTo>
                      <a:pt x="3717" y="1948"/>
                    </a:lnTo>
                    <a:lnTo>
                      <a:pt x="3717" y="1948"/>
                    </a:lnTo>
                    <a:lnTo>
                      <a:pt x="3717" y="1948"/>
                    </a:lnTo>
                    <a:lnTo>
                      <a:pt x="3717" y="1948"/>
                    </a:lnTo>
                    <a:lnTo>
                      <a:pt x="3717" y="1948"/>
                    </a:lnTo>
                    <a:lnTo>
                      <a:pt x="3717" y="1948"/>
                    </a:lnTo>
                    <a:lnTo>
                      <a:pt x="3717" y="1948"/>
                    </a:lnTo>
                    <a:lnTo>
                      <a:pt x="3717" y="1954"/>
                    </a:lnTo>
                    <a:lnTo>
                      <a:pt x="3723" y="1954"/>
                    </a:lnTo>
                    <a:lnTo>
                      <a:pt x="3723" y="1954"/>
                    </a:lnTo>
                    <a:lnTo>
                      <a:pt x="3723" y="1954"/>
                    </a:lnTo>
                    <a:lnTo>
                      <a:pt x="3723" y="1954"/>
                    </a:lnTo>
                    <a:lnTo>
                      <a:pt x="3723" y="1954"/>
                    </a:lnTo>
                    <a:lnTo>
                      <a:pt x="3729" y="1954"/>
                    </a:lnTo>
                    <a:lnTo>
                      <a:pt x="3729" y="1954"/>
                    </a:lnTo>
                    <a:lnTo>
                      <a:pt x="3729" y="1954"/>
                    </a:lnTo>
                    <a:lnTo>
                      <a:pt x="3729" y="1961"/>
                    </a:lnTo>
                    <a:lnTo>
                      <a:pt x="3729" y="1961"/>
                    </a:lnTo>
                    <a:lnTo>
                      <a:pt x="3735" y="1961"/>
                    </a:lnTo>
                    <a:lnTo>
                      <a:pt x="3735" y="1961"/>
                    </a:lnTo>
                    <a:lnTo>
                      <a:pt x="3735" y="1961"/>
                    </a:lnTo>
                    <a:lnTo>
                      <a:pt x="3735" y="1961"/>
                    </a:lnTo>
                    <a:lnTo>
                      <a:pt x="3735" y="1961"/>
                    </a:lnTo>
                    <a:lnTo>
                      <a:pt x="3741" y="1961"/>
                    </a:lnTo>
                    <a:lnTo>
                      <a:pt x="3741" y="1961"/>
                    </a:lnTo>
                    <a:lnTo>
                      <a:pt x="3741" y="1961"/>
                    </a:lnTo>
                    <a:lnTo>
                      <a:pt x="3741" y="1961"/>
                    </a:lnTo>
                    <a:lnTo>
                      <a:pt x="3741" y="1961"/>
                    </a:lnTo>
                    <a:lnTo>
                      <a:pt x="3741" y="1961"/>
                    </a:lnTo>
                    <a:lnTo>
                      <a:pt x="3747" y="1967"/>
                    </a:lnTo>
                    <a:lnTo>
                      <a:pt x="3747" y="1967"/>
                    </a:lnTo>
                    <a:lnTo>
                      <a:pt x="3747" y="1967"/>
                    </a:lnTo>
                    <a:lnTo>
                      <a:pt x="3747" y="1967"/>
                    </a:lnTo>
                    <a:lnTo>
                      <a:pt x="3747" y="1967"/>
                    </a:lnTo>
                    <a:lnTo>
                      <a:pt x="3747" y="1967"/>
                    </a:lnTo>
                    <a:lnTo>
                      <a:pt x="3747" y="1967"/>
                    </a:lnTo>
                    <a:lnTo>
                      <a:pt x="3753" y="1967"/>
                    </a:lnTo>
                    <a:lnTo>
                      <a:pt x="3753" y="1973"/>
                    </a:lnTo>
                    <a:lnTo>
                      <a:pt x="3753" y="1973"/>
                    </a:lnTo>
                    <a:lnTo>
                      <a:pt x="3753" y="1973"/>
                    </a:lnTo>
                    <a:lnTo>
                      <a:pt x="3753" y="1973"/>
                    </a:lnTo>
                    <a:lnTo>
                      <a:pt x="3753" y="1973"/>
                    </a:lnTo>
                    <a:lnTo>
                      <a:pt x="3753" y="1979"/>
                    </a:lnTo>
                    <a:lnTo>
                      <a:pt x="3753" y="1979"/>
                    </a:lnTo>
                    <a:lnTo>
                      <a:pt x="3759" y="1979"/>
                    </a:lnTo>
                    <a:lnTo>
                      <a:pt x="3759" y="1979"/>
                    </a:lnTo>
                    <a:lnTo>
                      <a:pt x="3759" y="1979"/>
                    </a:lnTo>
                    <a:lnTo>
                      <a:pt x="3759" y="1985"/>
                    </a:lnTo>
                    <a:lnTo>
                      <a:pt x="3759" y="1985"/>
                    </a:lnTo>
                    <a:lnTo>
                      <a:pt x="3759" y="1985"/>
                    </a:lnTo>
                    <a:lnTo>
                      <a:pt x="3766" y="1985"/>
                    </a:lnTo>
                    <a:lnTo>
                      <a:pt x="3766" y="1985"/>
                    </a:lnTo>
                    <a:lnTo>
                      <a:pt x="3766" y="1985"/>
                    </a:lnTo>
                    <a:lnTo>
                      <a:pt x="3766" y="1985"/>
                    </a:lnTo>
                    <a:lnTo>
                      <a:pt x="3766" y="1985"/>
                    </a:lnTo>
                    <a:lnTo>
                      <a:pt x="3766" y="1985"/>
                    </a:lnTo>
                    <a:lnTo>
                      <a:pt x="3766" y="1985"/>
                    </a:lnTo>
                    <a:lnTo>
                      <a:pt x="3766" y="1985"/>
                    </a:lnTo>
                    <a:lnTo>
                      <a:pt x="3772" y="1985"/>
                    </a:lnTo>
                    <a:lnTo>
                      <a:pt x="3772" y="1985"/>
                    </a:lnTo>
                    <a:lnTo>
                      <a:pt x="3772" y="1985"/>
                    </a:lnTo>
                    <a:lnTo>
                      <a:pt x="3772" y="1985"/>
                    </a:lnTo>
                    <a:lnTo>
                      <a:pt x="3772" y="1985"/>
                    </a:lnTo>
                    <a:lnTo>
                      <a:pt x="3772" y="1985"/>
                    </a:lnTo>
                    <a:lnTo>
                      <a:pt x="3778" y="1991"/>
                    </a:lnTo>
                    <a:lnTo>
                      <a:pt x="3778" y="1991"/>
                    </a:lnTo>
                    <a:lnTo>
                      <a:pt x="3778" y="1991"/>
                    </a:lnTo>
                    <a:lnTo>
                      <a:pt x="3778" y="1991"/>
                    </a:lnTo>
                    <a:lnTo>
                      <a:pt x="3778" y="1991"/>
                    </a:lnTo>
                    <a:lnTo>
                      <a:pt x="3778" y="1991"/>
                    </a:lnTo>
                    <a:lnTo>
                      <a:pt x="3778" y="1991"/>
                    </a:lnTo>
                    <a:lnTo>
                      <a:pt x="3778" y="1991"/>
                    </a:lnTo>
                    <a:lnTo>
                      <a:pt x="3784" y="1997"/>
                    </a:lnTo>
                    <a:lnTo>
                      <a:pt x="3784" y="1997"/>
                    </a:lnTo>
                    <a:lnTo>
                      <a:pt x="3784" y="1997"/>
                    </a:lnTo>
                    <a:lnTo>
                      <a:pt x="3784" y="1997"/>
                    </a:lnTo>
                    <a:lnTo>
                      <a:pt x="3784" y="1997"/>
                    </a:lnTo>
                    <a:lnTo>
                      <a:pt x="3784" y="1997"/>
                    </a:lnTo>
                    <a:lnTo>
                      <a:pt x="3784" y="1997"/>
                    </a:lnTo>
                    <a:lnTo>
                      <a:pt x="3790" y="1997"/>
                    </a:lnTo>
                    <a:lnTo>
                      <a:pt x="3790" y="2003"/>
                    </a:lnTo>
                    <a:lnTo>
                      <a:pt x="3790" y="2003"/>
                    </a:lnTo>
                    <a:lnTo>
                      <a:pt x="3790" y="2003"/>
                    </a:lnTo>
                    <a:lnTo>
                      <a:pt x="3790" y="2003"/>
                    </a:lnTo>
                    <a:lnTo>
                      <a:pt x="3790" y="2003"/>
                    </a:lnTo>
                    <a:lnTo>
                      <a:pt x="3790" y="2003"/>
                    </a:lnTo>
                    <a:lnTo>
                      <a:pt x="3784" y="2003"/>
                    </a:lnTo>
                    <a:lnTo>
                      <a:pt x="3784" y="2003"/>
                    </a:lnTo>
                    <a:lnTo>
                      <a:pt x="3790" y="2009"/>
                    </a:lnTo>
                    <a:lnTo>
                      <a:pt x="3790" y="2009"/>
                    </a:lnTo>
                    <a:lnTo>
                      <a:pt x="3790" y="2009"/>
                    </a:lnTo>
                    <a:lnTo>
                      <a:pt x="3784" y="2009"/>
                    </a:lnTo>
                    <a:lnTo>
                      <a:pt x="3784" y="2009"/>
                    </a:lnTo>
                    <a:lnTo>
                      <a:pt x="3790" y="2009"/>
                    </a:lnTo>
                    <a:lnTo>
                      <a:pt x="3790" y="2009"/>
                    </a:lnTo>
                    <a:lnTo>
                      <a:pt x="3790" y="2009"/>
                    </a:lnTo>
                    <a:lnTo>
                      <a:pt x="3790" y="2009"/>
                    </a:lnTo>
                    <a:lnTo>
                      <a:pt x="3790" y="2015"/>
                    </a:lnTo>
                    <a:lnTo>
                      <a:pt x="3790" y="2015"/>
                    </a:lnTo>
                    <a:lnTo>
                      <a:pt x="3790" y="2015"/>
                    </a:lnTo>
                    <a:lnTo>
                      <a:pt x="3790" y="2015"/>
                    </a:lnTo>
                    <a:lnTo>
                      <a:pt x="3790" y="2015"/>
                    </a:lnTo>
                    <a:lnTo>
                      <a:pt x="3790" y="2015"/>
                    </a:lnTo>
                    <a:lnTo>
                      <a:pt x="3796" y="2015"/>
                    </a:lnTo>
                    <a:lnTo>
                      <a:pt x="3796" y="2015"/>
                    </a:lnTo>
                    <a:lnTo>
                      <a:pt x="3796" y="2015"/>
                    </a:lnTo>
                    <a:lnTo>
                      <a:pt x="3796" y="2015"/>
                    </a:lnTo>
                    <a:lnTo>
                      <a:pt x="3796" y="2015"/>
                    </a:lnTo>
                    <a:lnTo>
                      <a:pt x="3796" y="2015"/>
                    </a:lnTo>
                    <a:lnTo>
                      <a:pt x="3796" y="2015"/>
                    </a:lnTo>
                    <a:lnTo>
                      <a:pt x="3796" y="2015"/>
                    </a:lnTo>
                    <a:lnTo>
                      <a:pt x="3796" y="2015"/>
                    </a:lnTo>
                    <a:lnTo>
                      <a:pt x="3796" y="2022"/>
                    </a:lnTo>
                    <a:lnTo>
                      <a:pt x="3796" y="2022"/>
                    </a:lnTo>
                    <a:lnTo>
                      <a:pt x="3796" y="2022"/>
                    </a:lnTo>
                    <a:lnTo>
                      <a:pt x="3796" y="2022"/>
                    </a:lnTo>
                    <a:lnTo>
                      <a:pt x="3802" y="2022"/>
                    </a:lnTo>
                    <a:lnTo>
                      <a:pt x="3802" y="2022"/>
                    </a:lnTo>
                    <a:lnTo>
                      <a:pt x="3802" y="2022"/>
                    </a:lnTo>
                    <a:lnTo>
                      <a:pt x="3802" y="2022"/>
                    </a:lnTo>
                    <a:lnTo>
                      <a:pt x="3802" y="2028"/>
                    </a:lnTo>
                    <a:lnTo>
                      <a:pt x="3802" y="2028"/>
                    </a:lnTo>
                    <a:lnTo>
                      <a:pt x="3808" y="2028"/>
                    </a:lnTo>
                    <a:lnTo>
                      <a:pt x="3802" y="2022"/>
                    </a:lnTo>
                    <a:lnTo>
                      <a:pt x="3808" y="2022"/>
                    </a:lnTo>
                    <a:lnTo>
                      <a:pt x="3808" y="2028"/>
                    </a:lnTo>
                    <a:lnTo>
                      <a:pt x="3808" y="2028"/>
                    </a:lnTo>
                    <a:lnTo>
                      <a:pt x="3808" y="2028"/>
                    </a:lnTo>
                    <a:lnTo>
                      <a:pt x="3808" y="2028"/>
                    </a:lnTo>
                    <a:lnTo>
                      <a:pt x="3808" y="2034"/>
                    </a:lnTo>
                    <a:lnTo>
                      <a:pt x="3808" y="2034"/>
                    </a:lnTo>
                    <a:lnTo>
                      <a:pt x="3814" y="2034"/>
                    </a:lnTo>
                    <a:lnTo>
                      <a:pt x="3814" y="2034"/>
                    </a:lnTo>
                    <a:lnTo>
                      <a:pt x="3814" y="2034"/>
                    </a:lnTo>
                    <a:lnTo>
                      <a:pt x="3814" y="2034"/>
                    </a:lnTo>
                    <a:lnTo>
                      <a:pt x="3820" y="2034"/>
                    </a:lnTo>
                    <a:lnTo>
                      <a:pt x="3820" y="2040"/>
                    </a:lnTo>
                    <a:lnTo>
                      <a:pt x="3820" y="2034"/>
                    </a:lnTo>
                    <a:lnTo>
                      <a:pt x="3820" y="2034"/>
                    </a:lnTo>
                    <a:lnTo>
                      <a:pt x="3827" y="2034"/>
                    </a:lnTo>
                    <a:lnTo>
                      <a:pt x="3827" y="2040"/>
                    </a:lnTo>
                    <a:lnTo>
                      <a:pt x="3827" y="2040"/>
                    </a:lnTo>
                    <a:lnTo>
                      <a:pt x="3827" y="2040"/>
                    </a:lnTo>
                    <a:lnTo>
                      <a:pt x="3827" y="2040"/>
                    </a:lnTo>
                    <a:lnTo>
                      <a:pt x="3827" y="2040"/>
                    </a:lnTo>
                    <a:lnTo>
                      <a:pt x="3827" y="2040"/>
                    </a:lnTo>
                    <a:lnTo>
                      <a:pt x="3827" y="2040"/>
                    </a:lnTo>
                    <a:lnTo>
                      <a:pt x="3827" y="2040"/>
                    </a:lnTo>
                    <a:lnTo>
                      <a:pt x="3827" y="2040"/>
                    </a:lnTo>
                    <a:lnTo>
                      <a:pt x="3833" y="2040"/>
                    </a:lnTo>
                    <a:lnTo>
                      <a:pt x="3833" y="2040"/>
                    </a:lnTo>
                    <a:lnTo>
                      <a:pt x="3833" y="2040"/>
                    </a:lnTo>
                    <a:lnTo>
                      <a:pt x="3833" y="2040"/>
                    </a:lnTo>
                    <a:lnTo>
                      <a:pt x="3833" y="2046"/>
                    </a:lnTo>
                    <a:lnTo>
                      <a:pt x="3839" y="2046"/>
                    </a:lnTo>
                    <a:lnTo>
                      <a:pt x="3839" y="2046"/>
                    </a:lnTo>
                    <a:lnTo>
                      <a:pt x="3839" y="2046"/>
                    </a:lnTo>
                    <a:lnTo>
                      <a:pt x="3839" y="2052"/>
                    </a:lnTo>
                    <a:lnTo>
                      <a:pt x="3839" y="2052"/>
                    </a:lnTo>
                    <a:lnTo>
                      <a:pt x="3839" y="2052"/>
                    </a:lnTo>
                    <a:lnTo>
                      <a:pt x="3839" y="2052"/>
                    </a:lnTo>
                    <a:lnTo>
                      <a:pt x="3839" y="2052"/>
                    </a:lnTo>
                    <a:lnTo>
                      <a:pt x="3839" y="2052"/>
                    </a:lnTo>
                    <a:lnTo>
                      <a:pt x="3839" y="2052"/>
                    </a:lnTo>
                    <a:lnTo>
                      <a:pt x="3839" y="2052"/>
                    </a:lnTo>
                    <a:lnTo>
                      <a:pt x="3839" y="2058"/>
                    </a:lnTo>
                    <a:lnTo>
                      <a:pt x="3839" y="2058"/>
                    </a:lnTo>
                    <a:lnTo>
                      <a:pt x="3839" y="2058"/>
                    </a:lnTo>
                    <a:lnTo>
                      <a:pt x="3839" y="2058"/>
                    </a:lnTo>
                    <a:lnTo>
                      <a:pt x="3839" y="2058"/>
                    </a:lnTo>
                    <a:lnTo>
                      <a:pt x="3839" y="2058"/>
                    </a:lnTo>
                    <a:lnTo>
                      <a:pt x="3845" y="2058"/>
                    </a:lnTo>
                    <a:lnTo>
                      <a:pt x="3845" y="2058"/>
                    </a:lnTo>
                    <a:lnTo>
                      <a:pt x="3845" y="2058"/>
                    </a:lnTo>
                    <a:lnTo>
                      <a:pt x="3845" y="2058"/>
                    </a:lnTo>
                    <a:lnTo>
                      <a:pt x="3845" y="2064"/>
                    </a:lnTo>
                    <a:lnTo>
                      <a:pt x="3845" y="2058"/>
                    </a:lnTo>
                    <a:lnTo>
                      <a:pt x="3845" y="2064"/>
                    </a:lnTo>
                    <a:lnTo>
                      <a:pt x="3845" y="2064"/>
                    </a:lnTo>
                    <a:lnTo>
                      <a:pt x="3845" y="2064"/>
                    </a:lnTo>
                    <a:lnTo>
                      <a:pt x="3845" y="2064"/>
                    </a:lnTo>
                    <a:lnTo>
                      <a:pt x="3845" y="2064"/>
                    </a:lnTo>
                    <a:lnTo>
                      <a:pt x="3845" y="2064"/>
                    </a:lnTo>
                    <a:lnTo>
                      <a:pt x="3845" y="2070"/>
                    </a:lnTo>
                    <a:lnTo>
                      <a:pt x="3845" y="2070"/>
                    </a:lnTo>
                    <a:lnTo>
                      <a:pt x="3845" y="2070"/>
                    </a:lnTo>
                    <a:lnTo>
                      <a:pt x="3851" y="2070"/>
                    </a:lnTo>
                    <a:lnTo>
                      <a:pt x="3851" y="2070"/>
                    </a:lnTo>
                    <a:lnTo>
                      <a:pt x="3851" y="2070"/>
                    </a:lnTo>
                    <a:lnTo>
                      <a:pt x="3851" y="2070"/>
                    </a:lnTo>
                    <a:lnTo>
                      <a:pt x="3851" y="2077"/>
                    </a:lnTo>
                    <a:lnTo>
                      <a:pt x="3851" y="2077"/>
                    </a:lnTo>
                    <a:lnTo>
                      <a:pt x="3851" y="2077"/>
                    </a:lnTo>
                    <a:lnTo>
                      <a:pt x="3851" y="2077"/>
                    </a:lnTo>
                    <a:lnTo>
                      <a:pt x="3851" y="2077"/>
                    </a:lnTo>
                    <a:lnTo>
                      <a:pt x="3851" y="2083"/>
                    </a:lnTo>
                    <a:lnTo>
                      <a:pt x="3851" y="2083"/>
                    </a:lnTo>
                    <a:lnTo>
                      <a:pt x="3851" y="2083"/>
                    </a:lnTo>
                    <a:lnTo>
                      <a:pt x="3851" y="2083"/>
                    </a:lnTo>
                    <a:lnTo>
                      <a:pt x="3851" y="2083"/>
                    </a:lnTo>
                    <a:lnTo>
                      <a:pt x="3851" y="2083"/>
                    </a:lnTo>
                    <a:lnTo>
                      <a:pt x="3851" y="2089"/>
                    </a:lnTo>
                    <a:lnTo>
                      <a:pt x="3851" y="2089"/>
                    </a:lnTo>
                    <a:lnTo>
                      <a:pt x="3851" y="2083"/>
                    </a:lnTo>
                    <a:lnTo>
                      <a:pt x="3851" y="2089"/>
                    </a:lnTo>
                    <a:lnTo>
                      <a:pt x="3851" y="2089"/>
                    </a:lnTo>
                    <a:lnTo>
                      <a:pt x="3851" y="2089"/>
                    </a:lnTo>
                    <a:lnTo>
                      <a:pt x="3851" y="2089"/>
                    </a:lnTo>
                    <a:lnTo>
                      <a:pt x="3851" y="2089"/>
                    </a:lnTo>
                    <a:lnTo>
                      <a:pt x="3851" y="2089"/>
                    </a:lnTo>
                    <a:lnTo>
                      <a:pt x="3857" y="2089"/>
                    </a:lnTo>
                    <a:lnTo>
                      <a:pt x="3857" y="2089"/>
                    </a:lnTo>
                    <a:lnTo>
                      <a:pt x="3857" y="2089"/>
                    </a:lnTo>
                    <a:lnTo>
                      <a:pt x="3857" y="2095"/>
                    </a:lnTo>
                    <a:lnTo>
                      <a:pt x="3863" y="2095"/>
                    </a:lnTo>
                    <a:lnTo>
                      <a:pt x="3863" y="2095"/>
                    </a:lnTo>
                    <a:lnTo>
                      <a:pt x="3863" y="2095"/>
                    </a:lnTo>
                    <a:lnTo>
                      <a:pt x="3863" y="2095"/>
                    </a:lnTo>
                    <a:lnTo>
                      <a:pt x="3863" y="2095"/>
                    </a:lnTo>
                    <a:lnTo>
                      <a:pt x="3869" y="2095"/>
                    </a:lnTo>
                    <a:lnTo>
                      <a:pt x="3869" y="2095"/>
                    </a:lnTo>
                    <a:lnTo>
                      <a:pt x="3869" y="2101"/>
                    </a:lnTo>
                    <a:lnTo>
                      <a:pt x="3869" y="2101"/>
                    </a:lnTo>
                    <a:lnTo>
                      <a:pt x="3869" y="2101"/>
                    </a:lnTo>
                    <a:lnTo>
                      <a:pt x="3875" y="2101"/>
                    </a:lnTo>
                    <a:lnTo>
                      <a:pt x="3875" y="2101"/>
                    </a:lnTo>
                    <a:lnTo>
                      <a:pt x="3875" y="2101"/>
                    </a:lnTo>
                    <a:lnTo>
                      <a:pt x="3875" y="2101"/>
                    </a:lnTo>
                    <a:lnTo>
                      <a:pt x="3875" y="2107"/>
                    </a:lnTo>
                    <a:lnTo>
                      <a:pt x="3875" y="2107"/>
                    </a:lnTo>
                    <a:lnTo>
                      <a:pt x="3875" y="2107"/>
                    </a:lnTo>
                    <a:lnTo>
                      <a:pt x="3875" y="2107"/>
                    </a:lnTo>
                    <a:lnTo>
                      <a:pt x="3875" y="2107"/>
                    </a:lnTo>
                    <a:lnTo>
                      <a:pt x="3875" y="2107"/>
                    </a:lnTo>
                    <a:lnTo>
                      <a:pt x="3875" y="2113"/>
                    </a:lnTo>
                    <a:lnTo>
                      <a:pt x="3875" y="2113"/>
                    </a:lnTo>
                    <a:lnTo>
                      <a:pt x="3875" y="2113"/>
                    </a:lnTo>
                    <a:lnTo>
                      <a:pt x="3875" y="2113"/>
                    </a:lnTo>
                    <a:lnTo>
                      <a:pt x="3882" y="2113"/>
                    </a:lnTo>
                    <a:lnTo>
                      <a:pt x="3882" y="2113"/>
                    </a:lnTo>
                    <a:lnTo>
                      <a:pt x="3882" y="2113"/>
                    </a:lnTo>
                    <a:lnTo>
                      <a:pt x="3882" y="2113"/>
                    </a:lnTo>
                    <a:lnTo>
                      <a:pt x="3882" y="2113"/>
                    </a:lnTo>
                    <a:lnTo>
                      <a:pt x="3882" y="2113"/>
                    </a:lnTo>
                    <a:lnTo>
                      <a:pt x="3882" y="2119"/>
                    </a:lnTo>
                    <a:lnTo>
                      <a:pt x="3882" y="2119"/>
                    </a:lnTo>
                    <a:lnTo>
                      <a:pt x="3882" y="2119"/>
                    </a:lnTo>
                    <a:lnTo>
                      <a:pt x="3888" y="2119"/>
                    </a:lnTo>
                    <a:lnTo>
                      <a:pt x="3882" y="2119"/>
                    </a:lnTo>
                    <a:lnTo>
                      <a:pt x="3882" y="2125"/>
                    </a:lnTo>
                    <a:lnTo>
                      <a:pt x="3882" y="2125"/>
                    </a:lnTo>
                    <a:lnTo>
                      <a:pt x="3882" y="2125"/>
                    </a:lnTo>
                    <a:lnTo>
                      <a:pt x="3882" y="2125"/>
                    </a:lnTo>
                    <a:lnTo>
                      <a:pt x="3882" y="2132"/>
                    </a:lnTo>
                    <a:lnTo>
                      <a:pt x="3888" y="2132"/>
                    </a:lnTo>
                    <a:lnTo>
                      <a:pt x="3888" y="2132"/>
                    </a:lnTo>
                    <a:lnTo>
                      <a:pt x="3888" y="2132"/>
                    </a:lnTo>
                    <a:lnTo>
                      <a:pt x="3888" y="2132"/>
                    </a:lnTo>
                    <a:lnTo>
                      <a:pt x="3888" y="2132"/>
                    </a:lnTo>
                    <a:lnTo>
                      <a:pt x="3888" y="2138"/>
                    </a:lnTo>
                    <a:lnTo>
                      <a:pt x="3888" y="2138"/>
                    </a:lnTo>
                    <a:lnTo>
                      <a:pt x="3888" y="2138"/>
                    </a:lnTo>
                    <a:lnTo>
                      <a:pt x="3888" y="2138"/>
                    </a:lnTo>
                    <a:lnTo>
                      <a:pt x="3888" y="2138"/>
                    </a:lnTo>
                    <a:lnTo>
                      <a:pt x="3888" y="2138"/>
                    </a:lnTo>
                    <a:lnTo>
                      <a:pt x="3888" y="2144"/>
                    </a:lnTo>
                    <a:lnTo>
                      <a:pt x="3888" y="2144"/>
                    </a:lnTo>
                    <a:lnTo>
                      <a:pt x="3888" y="2138"/>
                    </a:lnTo>
                    <a:lnTo>
                      <a:pt x="3894" y="2138"/>
                    </a:lnTo>
                    <a:lnTo>
                      <a:pt x="3894" y="2144"/>
                    </a:lnTo>
                    <a:lnTo>
                      <a:pt x="3894" y="2144"/>
                    </a:lnTo>
                    <a:lnTo>
                      <a:pt x="3894" y="2144"/>
                    </a:lnTo>
                    <a:lnTo>
                      <a:pt x="3894" y="2144"/>
                    </a:lnTo>
                    <a:lnTo>
                      <a:pt x="3900" y="2144"/>
                    </a:lnTo>
                    <a:lnTo>
                      <a:pt x="3900" y="2144"/>
                    </a:lnTo>
                    <a:lnTo>
                      <a:pt x="3900" y="2144"/>
                    </a:lnTo>
                    <a:lnTo>
                      <a:pt x="3900" y="2138"/>
                    </a:lnTo>
                    <a:lnTo>
                      <a:pt x="3900" y="2138"/>
                    </a:lnTo>
                    <a:lnTo>
                      <a:pt x="3900" y="2144"/>
                    </a:lnTo>
                    <a:lnTo>
                      <a:pt x="3900" y="2144"/>
                    </a:lnTo>
                    <a:lnTo>
                      <a:pt x="3900" y="2144"/>
                    </a:lnTo>
                    <a:lnTo>
                      <a:pt x="3906" y="2144"/>
                    </a:lnTo>
                    <a:lnTo>
                      <a:pt x="3906" y="2144"/>
                    </a:lnTo>
                    <a:lnTo>
                      <a:pt x="3906" y="2144"/>
                    </a:lnTo>
                    <a:lnTo>
                      <a:pt x="3906" y="2144"/>
                    </a:lnTo>
                    <a:lnTo>
                      <a:pt x="3912" y="2144"/>
                    </a:lnTo>
                    <a:lnTo>
                      <a:pt x="3912" y="2144"/>
                    </a:lnTo>
                    <a:lnTo>
                      <a:pt x="3918" y="2150"/>
                    </a:lnTo>
                    <a:lnTo>
                      <a:pt x="3918" y="2144"/>
                    </a:lnTo>
                    <a:lnTo>
                      <a:pt x="3918" y="2150"/>
                    </a:lnTo>
                    <a:lnTo>
                      <a:pt x="3918" y="2150"/>
                    </a:lnTo>
                    <a:lnTo>
                      <a:pt x="3918" y="2150"/>
                    </a:lnTo>
                    <a:lnTo>
                      <a:pt x="3918" y="2150"/>
                    </a:lnTo>
                    <a:lnTo>
                      <a:pt x="3918" y="2156"/>
                    </a:lnTo>
                    <a:lnTo>
                      <a:pt x="3912" y="2156"/>
                    </a:lnTo>
                    <a:lnTo>
                      <a:pt x="3912" y="2156"/>
                    </a:lnTo>
                    <a:lnTo>
                      <a:pt x="3912" y="2156"/>
                    </a:lnTo>
                    <a:lnTo>
                      <a:pt x="3912" y="2156"/>
                    </a:lnTo>
                    <a:lnTo>
                      <a:pt x="3912" y="2156"/>
                    </a:lnTo>
                    <a:lnTo>
                      <a:pt x="3906" y="2156"/>
                    </a:lnTo>
                    <a:lnTo>
                      <a:pt x="3906" y="2156"/>
                    </a:lnTo>
                    <a:lnTo>
                      <a:pt x="3906" y="2162"/>
                    </a:lnTo>
                    <a:lnTo>
                      <a:pt x="3906" y="2162"/>
                    </a:lnTo>
                    <a:lnTo>
                      <a:pt x="3912" y="2162"/>
                    </a:lnTo>
                    <a:lnTo>
                      <a:pt x="3912" y="2162"/>
                    </a:lnTo>
                    <a:lnTo>
                      <a:pt x="3906" y="2162"/>
                    </a:lnTo>
                    <a:lnTo>
                      <a:pt x="3906" y="2168"/>
                    </a:lnTo>
                    <a:lnTo>
                      <a:pt x="3906" y="2168"/>
                    </a:lnTo>
                    <a:lnTo>
                      <a:pt x="3900" y="2168"/>
                    </a:lnTo>
                    <a:lnTo>
                      <a:pt x="3900" y="2168"/>
                    </a:lnTo>
                    <a:lnTo>
                      <a:pt x="3900" y="2168"/>
                    </a:lnTo>
                    <a:lnTo>
                      <a:pt x="3900" y="2168"/>
                    </a:lnTo>
                    <a:lnTo>
                      <a:pt x="3900" y="2168"/>
                    </a:lnTo>
                    <a:lnTo>
                      <a:pt x="3900" y="2174"/>
                    </a:lnTo>
                    <a:lnTo>
                      <a:pt x="3900" y="2174"/>
                    </a:lnTo>
                    <a:lnTo>
                      <a:pt x="3900" y="2174"/>
                    </a:lnTo>
                    <a:lnTo>
                      <a:pt x="3900" y="2174"/>
                    </a:lnTo>
                    <a:lnTo>
                      <a:pt x="3900" y="2174"/>
                    </a:lnTo>
                    <a:lnTo>
                      <a:pt x="3900" y="2174"/>
                    </a:lnTo>
                    <a:lnTo>
                      <a:pt x="3900" y="2180"/>
                    </a:lnTo>
                    <a:lnTo>
                      <a:pt x="3900" y="2180"/>
                    </a:lnTo>
                    <a:lnTo>
                      <a:pt x="3894" y="2180"/>
                    </a:lnTo>
                    <a:lnTo>
                      <a:pt x="3894" y="2186"/>
                    </a:lnTo>
                    <a:lnTo>
                      <a:pt x="3894" y="2186"/>
                    </a:lnTo>
                    <a:lnTo>
                      <a:pt x="3888" y="2186"/>
                    </a:lnTo>
                    <a:lnTo>
                      <a:pt x="3888" y="2186"/>
                    </a:lnTo>
                    <a:lnTo>
                      <a:pt x="3888" y="2193"/>
                    </a:lnTo>
                    <a:lnTo>
                      <a:pt x="3894" y="2193"/>
                    </a:lnTo>
                    <a:lnTo>
                      <a:pt x="3894" y="2193"/>
                    </a:lnTo>
                    <a:lnTo>
                      <a:pt x="3894" y="2186"/>
                    </a:lnTo>
                    <a:lnTo>
                      <a:pt x="3894" y="2186"/>
                    </a:lnTo>
                    <a:lnTo>
                      <a:pt x="3894" y="2186"/>
                    </a:lnTo>
                    <a:lnTo>
                      <a:pt x="3894" y="2193"/>
                    </a:lnTo>
                    <a:lnTo>
                      <a:pt x="3894" y="2193"/>
                    </a:lnTo>
                    <a:lnTo>
                      <a:pt x="3894" y="2193"/>
                    </a:lnTo>
                    <a:lnTo>
                      <a:pt x="3894" y="2199"/>
                    </a:lnTo>
                    <a:lnTo>
                      <a:pt x="3894" y="2199"/>
                    </a:lnTo>
                    <a:lnTo>
                      <a:pt x="3894" y="2205"/>
                    </a:lnTo>
                    <a:lnTo>
                      <a:pt x="3894" y="2205"/>
                    </a:lnTo>
                    <a:lnTo>
                      <a:pt x="3894" y="2205"/>
                    </a:lnTo>
                    <a:lnTo>
                      <a:pt x="3894" y="2205"/>
                    </a:lnTo>
                    <a:lnTo>
                      <a:pt x="3888" y="2205"/>
                    </a:lnTo>
                    <a:lnTo>
                      <a:pt x="3888" y="2205"/>
                    </a:lnTo>
                    <a:lnTo>
                      <a:pt x="3888" y="2205"/>
                    </a:lnTo>
                    <a:lnTo>
                      <a:pt x="3888" y="2205"/>
                    </a:lnTo>
                    <a:lnTo>
                      <a:pt x="3882" y="2205"/>
                    </a:lnTo>
                    <a:lnTo>
                      <a:pt x="3882" y="2211"/>
                    </a:lnTo>
                    <a:lnTo>
                      <a:pt x="3888" y="2211"/>
                    </a:lnTo>
                    <a:lnTo>
                      <a:pt x="3888" y="2211"/>
                    </a:lnTo>
                    <a:lnTo>
                      <a:pt x="3888" y="2211"/>
                    </a:lnTo>
                    <a:lnTo>
                      <a:pt x="3888" y="2205"/>
                    </a:lnTo>
                    <a:lnTo>
                      <a:pt x="3894" y="2205"/>
                    </a:lnTo>
                    <a:lnTo>
                      <a:pt x="3894" y="2211"/>
                    </a:lnTo>
                    <a:lnTo>
                      <a:pt x="3894" y="2211"/>
                    </a:lnTo>
                    <a:lnTo>
                      <a:pt x="3894" y="2211"/>
                    </a:lnTo>
                    <a:lnTo>
                      <a:pt x="3894" y="2211"/>
                    </a:lnTo>
                    <a:lnTo>
                      <a:pt x="3894" y="2217"/>
                    </a:lnTo>
                    <a:lnTo>
                      <a:pt x="3888" y="2223"/>
                    </a:lnTo>
                    <a:lnTo>
                      <a:pt x="3888" y="2223"/>
                    </a:lnTo>
                    <a:lnTo>
                      <a:pt x="3888" y="2229"/>
                    </a:lnTo>
                    <a:lnTo>
                      <a:pt x="3888" y="2229"/>
                    </a:lnTo>
                    <a:lnTo>
                      <a:pt x="3888" y="2235"/>
                    </a:lnTo>
                    <a:lnTo>
                      <a:pt x="3888" y="2235"/>
                    </a:lnTo>
                    <a:lnTo>
                      <a:pt x="3888" y="2235"/>
                    </a:lnTo>
                    <a:lnTo>
                      <a:pt x="3888" y="2235"/>
                    </a:lnTo>
                    <a:lnTo>
                      <a:pt x="3888" y="2235"/>
                    </a:lnTo>
                    <a:lnTo>
                      <a:pt x="3888" y="2235"/>
                    </a:lnTo>
                    <a:lnTo>
                      <a:pt x="3888" y="2241"/>
                    </a:lnTo>
                    <a:lnTo>
                      <a:pt x="3888" y="2241"/>
                    </a:lnTo>
                    <a:lnTo>
                      <a:pt x="3888" y="2248"/>
                    </a:lnTo>
                    <a:lnTo>
                      <a:pt x="3888" y="2248"/>
                    </a:lnTo>
                    <a:lnTo>
                      <a:pt x="3888" y="2248"/>
                    </a:lnTo>
                    <a:lnTo>
                      <a:pt x="3888" y="2248"/>
                    </a:lnTo>
                    <a:lnTo>
                      <a:pt x="3882" y="2248"/>
                    </a:lnTo>
                    <a:lnTo>
                      <a:pt x="3882" y="2254"/>
                    </a:lnTo>
                    <a:lnTo>
                      <a:pt x="3882" y="2254"/>
                    </a:lnTo>
                    <a:lnTo>
                      <a:pt x="3882" y="2260"/>
                    </a:lnTo>
                    <a:lnTo>
                      <a:pt x="3882" y="2260"/>
                    </a:lnTo>
                    <a:lnTo>
                      <a:pt x="3875" y="2260"/>
                    </a:lnTo>
                    <a:lnTo>
                      <a:pt x="3875" y="2260"/>
                    </a:lnTo>
                    <a:lnTo>
                      <a:pt x="3875" y="2260"/>
                    </a:lnTo>
                    <a:lnTo>
                      <a:pt x="3882" y="2260"/>
                    </a:lnTo>
                    <a:lnTo>
                      <a:pt x="3882" y="2266"/>
                    </a:lnTo>
                    <a:lnTo>
                      <a:pt x="3882" y="2272"/>
                    </a:lnTo>
                    <a:lnTo>
                      <a:pt x="3875" y="2272"/>
                    </a:lnTo>
                    <a:lnTo>
                      <a:pt x="3875" y="2272"/>
                    </a:lnTo>
                    <a:lnTo>
                      <a:pt x="3875" y="2272"/>
                    </a:lnTo>
                    <a:lnTo>
                      <a:pt x="3875" y="2272"/>
                    </a:lnTo>
                    <a:lnTo>
                      <a:pt x="3875" y="2272"/>
                    </a:lnTo>
                    <a:lnTo>
                      <a:pt x="3869" y="2278"/>
                    </a:lnTo>
                    <a:lnTo>
                      <a:pt x="3875" y="2278"/>
                    </a:lnTo>
                    <a:lnTo>
                      <a:pt x="3875" y="2278"/>
                    </a:lnTo>
                    <a:lnTo>
                      <a:pt x="3875" y="2278"/>
                    </a:lnTo>
                    <a:lnTo>
                      <a:pt x="3875" y="2278"/>
                    </a:lnTo>
                    <a:lnTo>
                      <a:pt x="3882" y="2278"/>
                    </a:lnTo>
                    <a:lnTo>
                      <a:pt x="3882" y="2278"/>
                    </a:lnTo>
                    <a:lnTo>
                      <a:pt x="3882" y="2272"/>
                    </a:lnTo>
                    <a:lnTo>
                      <a:pt x="3882" y="2272"/>
                    </a:lnTo>
                    <a:lnTo>
                      <a:pt x="3882" y="2278"/>
                    </a:lnTo>
                    <a:lnTo>
                      <a:pt x="3882" y="2284"/>
                    </a:lnTo>
                    <a:lnTo>
                      <a:pt x="3882" y="2290"/>
                    </a:lnTo>
                    <a:lnTo>
                      <a:pt x="3882" y="2296"/>
                    </a:lnTo>
                    <a:lnTo>
                      <a:pt x="3882" y="2296"/>
                    </a:lnTo>
                    <a:lnTo>
                      <a:pt x="3882" y="2296"/>
                    </a:lnTo>
                    <a:lnTo>
                      <a:pt x="3882" y="2303"/>
                    </a:lnTo>
                    <a:lnTo>
                      <a:pt x="3882" y="2303"/>
                    </a:lnTo>
                    <a:lnTo>
                      <a:pt x="3882" y="2303"/>
                    </a:lnTo>
                    <a:lnTo>
                      <a:pt x="3882" y="2309"/>
                    </a:lnTo>
                    <a:lnTo>
                      <a:pt x="3882" y="2309"/>
                    </a:lnTo>
                    <a:lnTo>
                      <a:pt x="3882" y="2309"/>
                    </a:lnTo>
                    <a:lnTo>
                      <a:pt x="3882" y="2309"/>
                    </a:lnTo>
                    <a:lnTo>
                      <a:pt x="3875" y="2309"/>
                    </a:lnTo>
                    <a:lnTo>
                      <a:pt x="3875" y="2303"/>
                    </a:lnTo>
                    <a:lnTo>
                      <a:pt x="3875" y="2309"/>
                    </a:lnTo>
                    <a:lnTo>
                      <a:pt x="3875" y="2309"/>
                    </a:lnTo>
                    <a:lnTo>
                      <a:pt x="3869" y="2309"/>
                    </a:lnTo>
                    <a:lnTo>
                      <a:pt x="3869" y="2309"/>
                    </a:lnTo>
                    <a:lnTo>
                      <a:pt x="3869" y="2309"/>
                    </a:lnTo>
                    <a:lnTo>
                      <a:pt x="3869" y="2309"/>
                    </a:lnTo>
                    <a:lnTo>
                      <a:pt x="3869" y="2309"/>
                    </a:lnTo>
                    <a:lnTo>
                      <a:pt x="3869" y="2309"/>
                    </a:lnTo>
                    <a:lnTo>
                      <a:pt x="3863" y="2309"/>
                    </a:lnTo>
                    <a:lnTo>
                      <a:pt x="3863" y="2309"/>
                    </a:lnTo>
                    <a:lnTo>
                      <a:pt x="3863" y="2309"/>
                    </a:lnTo>
                    <a:lnTo>
                      <a:pt x="3863" y="2309"/>
                    </a:lnTo>
                    <a:lnTo>
                      <a:pt x="3863" y="2309"/>
                    </a:lnTo>
                    <a:lnTo>
                      <a:pt x="3863" y="2309"/>
                    </a:lnTo>
                    <a:lnTo>
                      <a:pt x="3863" y="2309"/>
                    </a:lnTo>
                    <a:lnTo>
                      <a:pt x="3863" y="2309"/>
                    </a:lnTo>
                    <a:lnTo>
                      <a:pt x="3857" y="2309"/>
                    </a:lnTo>
                    <a:lnTo>
                      <a:pt x="3857" y="2303"/>
                    </a:lnTo>
                    <a:lnTo>
                      <a:pt x="3857" y="2303"/>
                    </a:lnTo>
                    <a:lnTo>
                      <a:pt x="3857" y="2309"/>
                    </a:lnTo>
                    <a:lnTo>
                      <a:pt x="3857" y="2309"/>
                    </a:lnTo>
                    <a:lnTo>
                      <a:pt x="3851" y="2309"/>
                    </a:lnTo>
                    <a:lnTo>
                      <a:pt x="3851" y="2309"/>
                    </a:lnTo>
                    <a:lnTo>
                      <a:pt x="3851" y="2303"/>
                    </a:lnTo>
                    <a:lnTo>
                      <a:pt x="3851" y="2303"/>
                    </a:lnTo>
                    <a:lnTo>
                      <a:pt x="3851" y="2303"/>
                    </a:lnTo>
                    <a:lnTo>
                      <a:pt x="3851" y="2303"/>
                    </a:lnTo>
                    <a:lnTo>
                      <a:pt x="3851" y="2303"/>
                    </a:lnTo>
                    <a:lnTo>
                      <a:pt x="3851" y="2303"/>
                    </a:lnTo>
                    <a:lnTo>
                      <a:pt x="3845" y="2303"/>
                    </a:lnTo>
                    <a:lnTo>
                      <a:pt x="3845" y="2303"/>
                    </a:lnTo>
                    <a:lnTo>
                      <a:pt x="3845" y="2303"/>
                    </a:lnTo>
                    <a:lnTo>
                      <a:pt x="3845" y="2303"/>
                    </a:lnTo>
                    <a:lnTo>
                      <a:pt x="3845" y="2303"/>
                    </a:lnTo>
                    <a:lnTo>
                      <a:pt x="3839" y="2303"/>
                    </a:lnTo>
                    <a:lnTo>
                      <a:pt x="3839" y="2303"/>
                    </a:lnTo>
                    <a:lnTo>
                      <a:pt x="3839" y="2303"/>
                    </a:lnTo>
                    <a:lnTo>
                      <a:pt x="3839" y="2303"/>
                    </a:lnTo>
                    <a:lnTo>
                      <a:pt x="3839" y="2303"/>
                    </a:lnTo>
                    <a:lnTo>
                      <a:pt x="3839" y="2303"/>
                    </a:lnTo>
                    <a:lnTo>
                      <a:pt x="3833" y="2303"/>
                    </a:lnTo>
                    <a:lnTo>
                      <a:pt x="3833" y="2303"/>
                    </a:lnTo>
                    <a:lnTo>
                      <a:pt x="3833" y="2303"/>
                    </a:lnTo>
                    <a:lnTo>
                      <a:pt x="3833" y="2303"/>
                    </a:lnTo>
                    <a:lnTo>
                      <a:pt x="3833" y="2303"/>
                    </a:lnTo>
                    <a:lnTo>
                      <a:pt x="3833" y="2303"/>
                    </a:lnTo>
                    <a:lnTo>
                      <a:pt x="3833" y="2303"/>
                    </a:lnTo>
                    <a:lnTo>
                      <a:pt x="3827" y="2303"/>
                    </a:lnTo>
                    <a:lnTo>
                      <a:pt x="3827" y="2303"/>
                    </a:lnTo>
                    <a:lnTo>
                      <a:pt x="3827" y="2303"/>
                    </a:lnTo>
                    <a:lnTo>
                      <a:pt x="3827" y="2309"/>
                    </a:lnTo>
                    <a:lnTo>
                      <a:pt x="3827" y="2309"/>
                    </a:lnTo>
                    <a:lnTo>
                      <a:pt x="3827" y="2309"/>
                    </a:lnTo>
                    <a:lnTo>
                      <a:pt x="3827" y="2303"/>
                    </a:lnTo>
                    <a:lnTo>
                      <a:pt x="3827" y="2303"/>
                    </a:lnTo>
                    <a:lnTo>
                      <a:pt x="3820" y="2309"/>
                    </a:lnTo>
                    <a:lnTo>
                      <a:pt x="3827" y="2309"/>
                    </a:lnTo>
                    <a:lnTo>
                      <a:pt x="3827" y="2309"/>
                    </a:lnTo>
                    <a:lnTo>
                      <a:pt x="3827" y="2309"/>
                    </a:lnTo>
                    <a:lnTo>
                      <a:pt x="3820" y="2309"/>
                    </a:lnTo>
                    <a:lnTo>
                      <a:pt x="3820" y="2309"/>
                    </a:lnTo>
                    <a:lnTo>
                      <a:pt x="3820" y="2315"/>
                    </a:lnTo>
                    <a:lnTo>
                      <a:pt x="3820" y="2315"/>
                    </a:lnTo>
                    <a:lnTo>
                      <a:pt x="3820" y="2315"/>
                    </a:lnTo>
                    <a:lnTo>
                      <a:pt x="3820" y="2315"/>
                    </a:lnTo>
                    <a:lnTo>
                      <a:pt x="3820" y="2315"/>
                    </a:lnTo>
                    <a:lnTo>
                      <a:pt x="3820" y="2321"/>
                    </a:lnTo>
                    <a:lnTo>
                      <a:pt x="3820" y="2321"/>
                    </a:lnTo>
                    <a:lnTo>
                      <a:pt x="3827" y="2321"/>
                    </a:lnTo>
                    <a:lnTo>
                      <a:pt x="3827" y="2321"/>
                    </a:lnTo>
                    <a:lnTo>
                      <a:pt x="3827" y="2327"/>
                    </a:lnTo>
                    <a:lnTo>
                      <a:pt x="3827" y="2327"/>
                    </a:lnTo>
                    <a:lnTo>
                      <a:pt x="3827" y="2327"/>
                    </a:lnTo>
                    <a:lnTo>
                      <a:pt x="3827" y="2327"/>
                    </a:lnTo>
                    <a:lnTo>
                      <a:pt x="3827" y="2327"/>
                    </a:lnTo>
                    <a:lnTo>
                      <a:pt x="3827" y="2327"/>
                    </a:lnTo>
                    <a:lnTo>
                      <a:pt x="3827" y="2333"/>
                    </a:lnTo>
                    <a:lnTo>
                      <a:pt x="3827" y="2333"/>
                    </a:lnTo>
                    <a:lnTo>
                      <a:pt x="3827" y="2333"/>
                    </a:lnTo>
                    <a:lnTo>
                      <a:pt x="3827" y="2333"/>
                    </a:lnTo>
                    <a:lnTo>
                      <a:pt x="3827" y="2333"/>
                    </a:lnTo>
                    <a:lnTo>
                      <a:pt x="3827" y="2333"/>
                    </a:lnTo>
                    <a:lnTo>
                      <a:pt x="3827" y="2339"/>
                    </a:lnTo>
                    <a:lnTo>
                      <a:pt x="3827" y="2339"/>
                    </a:lnTo>
                    <a:lnTo>
                      <a:pt x="3827" y="2339"/>
                    </a:lnTo>
                    <a:lnTo>
                      <a:pt x="3827" y="2339"/>
                    </a:lnTo>
                    <a:lnTo>
                      <a:pt x="3827" y="2345"/>
                    </a:lnTo>
                    <a:lnTo>
                      <a:pt x="3827" y="2345"/>
                    </a:lnTo>
                    <a:lnTo>
                      <a:pt x="3827" y="2345"/>
                    </a:lnTo>
                    <a:lnTo>
                      <a:pt x="3827" y="2345"/>
                    </a:lnTo>
                    <a:lnTo>
                      <a:pt x="3827" y="2345"/>
                    </a:lnTo>
                    <a:lnTo>
                      <a:pt x="3827" y="2345"/>
                    </a:lnTo>
                    <a:lnTo>
                      <a:pt x="3827" y="2345"/>
                    </a:lnTo>
                    <a:lnTo>
                      <a:pt x="3827" y="2351"/>
                    </a:lnTo>
                    <a:lnTo>
                      <a:pt x="3827" y="2351"/>
                    </a:lnTo>
                    <a:lnTo>
                      <a:pt x="3827" y="2351"/>
                    </a:lnTo>
                    <a:lnTo>
                      <a:pt x="3827" y="2351"/>
                    </a:lnTo>
                    <a:lnTo>
                      <a:pt x="3827" y="2351"/>
                    </a:lnTo>
                    <a:lnTo>
                      <a:pt x="3827" y="2357"/>
                    </a:lnTo>
                    <a:lnTo>
                      <a:pt x="3827" y="2357"/>
                    </a:lnTo>
                    <a:lnTo>
                      <a:pt x="3827" y="2357"/>
                    </a:lnTo>
                    <a:lnTo>
                      <a:pt x="3827" y="2357"/>
                    </a:lnTo>
                    <a:lnTo>
                      <a:pt x="3820" y="2357"/>
                    </a:lnTo>
                    <a:lnTo>
                      <a:pt x="3820" y="2357"/>
                    </a:lnTo>
                    <a:lnTo>
                      <a:pt x="3820" y="2357"/>
                    </a:lnTo>
                    <a:lnTo>
                      <a:pt x="3814" y="2357"/>
                    </a:lnTo>
                    <a:lnTo>
                      <a:pt x="3814" y="2357"/>
                    </a:lnTo>
                    <a:lnTo>
                      <a:pt x="3814" y="2357"/>
                    </a:lnTo>
                    <a:lnTo>
                      <a:pt x="3814" y="2357"/>
                    </a:lnTo>
                    <a:lnTo>
                      <a:pt x="3814" y="2357"/>
                    </a:lnTo>
                    <a:lnTo>
                      <a:pt x="3814" y="2351"/>
                    </a:lnTo>
                    <a:lnTo>
                      <a:pt x="3808" y="2351"/>
                    </a:lnTo>
                    <a:lnTo>
                      <a:pt x="3808" y="2351"/>
                    </a:lnTo>
                    <a:lnTo>
                      <a:pt x="3808" y="2345"/>
                    </a:lnTo>
                    <a:lnTo>
                      <a:pt x="3808" y="2345"/>
                    </a:lnTo>
                    <a:lnTo>
                      <a:pt x="3808" y="2345"/>
                    </a:lnTo>
                    <a:lnTo>
                      <a:pt x="3808" y="2345"/>
                    </a:lnTo>
                    <a:lnTo>
                      <a:pt x="3808" y="2345"/>
                    </a:lnTo>
                    <a:lnTo>
                      <a:pt x="3808" y="2339"/>
                    </a:lnTo>
                    <a:lnTo>
                      <a:pt x="3808" y="2339"/>
                    </a:lnTo>
                    <a:lnTo>
                      <a:pt x="3808" y="2339"/>
                    </a:lnTo>
                    <a:lnTo>
                      <a:pt x="3808" y="2339"/>
                    </a:lnTo>
                    <a:lnTo>
                      <a:pt x="3808" y="2339"/>
                    </a:lnTo>
                    <a:lnTo>
                      <a:pt x="3808" y="2339"/>
                    </a:lnTo>
                    <a:lnTo>
                      <a:pt x="3808" y="2333"/>
                    </a:lnTo>
                    <a:lnTo>
                      <a:pt x="3808" y="2333"/>
                    </a:lnTo>
                    <a:lnTo>
                      <a:pt x="3808" y="2333"/>
                    </a:lnTo>
                    <a:lnTo>
                      <a:pt x="3802" y="2333"/>
                    </a:lnTo>
                    <a:lnTo>
                      <a:pt x="3802" y="2333"/>
                    </a:lnTo>
                    <a:lnTo>
                      <a:pt x="3802" y="2333"/>
                    </a:lnTo>
                    <a:lnTo>
                      <a:pt x="3784" y="2333"/>
                    </a:lnTo>
                    <a:lnTo>
                      <a:pt x="3778" y="2333"/>
                    </a:lnTo>
                    <a:lnTo>
                      <a:pt x="3778" y="2333"/>
                    </a:lnTo>
                    <a:lnTo>
                      <a:pt x="3772" y="2333"/>
                    </a:lnTo>
                    <a:lnTo>
                      <a:pt x="3772" y="2333"/>
                    </a:lnTo>
                    <a:lnTo>
                      <a:pt x="3759" y="2339"/>
                    </a:lnTo>
                    <a:lnTo>
                      <a:pt x="3741" y="2339"/>
                    </a:lnTo>
                    <a:lnTo>
                      <a:pt x="3735" y="2339"/>
                    </a:lnTo>
                    <a:lnTo>
                      <a:pt x="3723" y="2339"/>
                    </a:lnTo>
                    <a:lnTo>
                      <a:pt x="3717" y="2339"/>
                    </a:lnTo>
                    <a:lnTo>
                      <a:pt x="3717" y="2339"/>
                    </a:lnTo>
                    <a:lnTo>
                      <a:pt x="3711" y="2339"/>
                    </a:lnTo>
                    <a:lnTo>
                      <a:pt x="3698" y="2339"/>
                    </a:lnTo>
                    <a:lnTo>
                      <a:pt x="3692" y="2339"/>
                    </a:lnTo>
                    <a:lnTo>
                      <a:pt x="3686" y="2339"/>
                    </a:lnTo>
                    <a:lnTo>
                      <a:pt x="3686" y="2339"/>
                    </a:lnTo>
                    <a:lnTo>
                      <a:pt x="3680" y="2339"/>
                    </a:lnTo>
                    <a:lnTo>
                      <a:pt x="3668" y="2345"/>
                    </a:lnTo>
                    <a:lnTo>
                      <a:pt x="3662" y="2345"/>
                    </a:lnTo>
                    <a:lnTo>
                      <a:pt x="3650" y="2345"/>
                    </a:lnTo>
                    <a:lnTo>
                      <a:pt x="3650" y="2345"/>
                    </a:lnTo>
                    <a:lnTo>
                      <a:pt x="3643" y="2345"/>
                    </a:lnTo>
                    <a:lnTo>
                      <a:pt x="3643" y="2345"/>
                    </a:lnTo>
                    <a:lnTo>
                      <a:pt x="3631" y="2345"/>
                    </a:lnTo>
                    <a:lnTo>
                      <a:pt x="3625" y="2345"/>
                    </a:lnTo>
                    <a:lnTo>
                      <a:pt x="3625" y="2345"/>
                    </a:lnTo>
                    <a:lnTo>
                      <a:pt x="3625" y="2345"/>
                    </a:lnTo>
                    <a:lnTo>
                      <a:pt x="3619" y="2345"/>
                    </a:lnTo>
                    <a:lnTo>
                      <a:pt x="3619" y="2345"/>
                    </a:lnTo>
                    <a:lnTo>
                      <a:pt x="3607" y="2345"/>
                    </a:lnTo>
                    <a:lnTo>
                      <a:pt x="3601" y="2345"/>
                    </a:lnTo>
                    <a:lnTo>
                      <a:pt x="3595" y="2345"/>
                    </a:lnTo>
                    <a:lnTo>
                      <a:pt x="3582" y="2351"/>
                    </a:lnTo>
                    <a:lnTo>
                      <a:pt x="3576" y="2351"/>
                    </a:lnTo>
                    <a:lnTo>
                      <a:pt x="3570" y="2351"/>
                    </a:lnTo>
                    <a:lnTo>
                      <a:pt x="3570" y="2351"/>
                    </a:lnTo>
                    <a:lnTo>
                      <a:pt x="3558" y="2351"/>
                    </a:lnTo>
                    <a:lnTo>
                      <a:pt x="3546" y="2351"/>
                    </a:lnTo>
                    <a:lnTo>
                      <a:pt x="3546" y="2351"/>
                    </a:lnTo>
                    <a:lnTo>
                      <a:pt x="3546" y="2351"/>
                    </a:lnTo>
                    <a:lnTo>
                      <a:pt x="3546" y="2351"/>
                    </a:lnTo>
                    <a:lnTo>
                      <a:pt x="3540" y="2345"/>
                    </a:lnTo>
                    <a:lnTo>
                      <a:pt x="3540" y="2345"/>
                    </a:lnTo>
                    <a:lnTo>
                      <a:pt x="3540" y="2345"/>
                    </a:lnTo>
                    <a:lnTo>
                      <a:pt x="3540" y="2345"/>
                    </a:lnTo>
                    <a:lnTo>
                      <a:pt x="3540" y="2345"/>
                    </a:lnTo>
                    <a:lnTo>
                      <a:pt x="3540" y="2345"/>
                    </a:lnTo>
                    <a:lnTo>
                      <a:pt x="3540" y="2345"/>
                    </a:lnTo>
                    <a:lnTo>
                      <a:pt x="3540" y="2345"/>
                    </a:lnTo>
                    <a:lnTo>
                      <a:pt x="3540" y="2345"/>
                    </a:lnTo>
                    <a:lnTo>
                      <a:pt x="3540" y="2339"/>
                    </a:lnTo>
                    <a:lnTo>
                      <a:pt x="3540" y="2339"/>
                    </a:lnTo>
                    <a:lnTo>
                      <a:pt x="3540" y="2339"/>
                    </a:lnTo>
                    <a:lnTo>
                      <a:pt x="3540" y="2339"/>
                    </a:lnTo>
                    <a:lnTo>
                      <a:pt x="3540" y="2339"/>
                    </a:lnTo>
                    <a:lnTo>
                      <a:pt x="3534" y="2333"/>
                    </a:lnTo>
                    <a:lnTo>
                      <a:pt x="3534" y="2333"/>
                    </a:lnTo>
                    <a:lnTo>
                      <a:pt x="3534" y="2333"/>
                    </a:lnTo>
                    <a:lnTo>
                      <a:pt x="3534" y="2333"/>
                    </a:lnTo>
                    <a:lnTo>
                      <a:pt x="3534" y="2333"/>
                    </a:lnTo>
                    <a:lnTo>
                      <a:pt x="3534" y="2333"/>
                    </a:lnTo>
                    <a:lnTo>
                      <a:pt x="3534" y="2333"/>
                    </a:lnTo>
                    <a:lnTo>
                      <a:pt x="3534" y="2333"/>
                    </a:lnTo>
                    <a:lnTo>
                      <a:pt x="3534" y="2327"/>
                    </a:lnTo>
                    <a:lnTo>
                      <a:pt x="3534" y="2327"/>
                    </a:lnTo>
                    <a:lnTo>
                      <a:pt x="3534" y="2327"/>
                    </a:lnTo>
                    <a:lnTo>
                      <a:pt x="3528" y="2327"/>
                    </a:lnTo>
                    <a:lnTo>
                      <a:pt x="3528" y="2327"/>
                    </a:lnTo>
                    <a:lnTo>
                      <a:pt x="3534" y="2327"/>
                    </a:lnTo>
                    <a:lnTo>
                      <a:pt x="3528" y="2327"/>
                    </a:lnTo>
                    <a:lnTo>
                      <a:pt x="3528" y="2327"/>
                    </a:lnTo>
                    <a:lnTo>
                      <a:pt x="3528" y="2327"/>
                    </a:lnTo>
                    <a:lnTo>
                      <a:pt x="3528" y="2321"/>
                    </a:lnTo>
                    <a:lnTo>
                      <a:pt x="3528" y="2321"/>
                    </a:lnTo>
                    <a:lnTo>
                      <a:pt x="3528" y="2321"/>
                    </a:lnTo>
                    <a:lnTo>
                      <a:pt x="3528" y="2321"/>
                    </a:lnTo>
                    <a:lnTo>
                      <a:pt x="3528" y="2321"/>
                    </a:lnTo>
                    <a:lnTo>
                      <a:pt x="3528" y="2315"/>
                    </a:lnTo>
                    <a:lnTo>
                      <a:pt x="3528" y="2315"/>
                    </a:lnTo>
                    <a:lnTo>
                      <a:pt x="3528" y="2315"/>
                    </a:lnTo>
                    <a:lnTo>
                      <a:pt x="3528" y="2315"/>
                    </a:lnTo>
                    <a:lnTo>
                      <a:pt x="3521" y="2315"/>
                    </a:lnTo>
                    <a:lnTo>
                      <a:pt x="3521" y="2309"/>
                    </a:lnTo>
                    <a:lnTo>
                      <a:pt x="3521" y="2309"/>
                    </a:lnTo>
                    <a:lnTo>
                      <a:pt x="3521" y="2309"/>
                    </a:lnTo>
                    <a:lnTo>
                      <a:pt x="3521" y="2309"/>
                    </a:lnTo>
                    <a:lnTo>
                      <a:pt x="3521" y="2309"/>
                    </a:lnTo>
                    <a:lnTo>
                      <a:pt x="3521" y="2303"/>
                    </a:lnTo>
                    <a:lnTo>
                      <a:pt x="3521" y="2303"/>
                    </a:lnTo>
                    <a:lnTo>
                      <a:pt x="3515" y="2303"/>
                    </a:lnTo>
                    <a:lnTo>
                      <a:pt x="3515" y="2303"/>
                    </a:lnTo>
                    <a:lnTo>
                      <a:pt x="3515" y="2303"/>
                    </a:lnTo>
                    <a:lnTo>
                      <a:pt x="3515" y="2303"/>
                    </a:lnTo>
                    <a:lnTo>
                      <a:pt x="3515" y="2303"/>
                    </a:lnTo>
                    <a:lnTo>
                      <a:pt x="3515" y="2303"/>
                    </a:lnTo>
                    <a:lnTo>
                      <a:pt x="3515" y="2303"/>
                    </a:lnTo>
                    <a:lnTo>
                      <a:pt x="3515" y="2296"/>
                    </a:lnTo>
                    <a:lnTo>
                      <a:pt x="3515" y="2296"/>
                    </a:lnTo>
                    <a:lnTo>
                      <a:pt x="3515" y="2296"/>
                    </a:lnTo>
                    <a:lnTo>
                      <a:pt x="3515" y="2296"/>
                    </a:lnTo>
                    <a:lnTo>
                      <a:pt x="3515" y="2296"/>
                    </a:lnTo>
                    <a:lnTo>
                      <a:pt x="3515" y="2296"/>
                    </a:lnTo>
                    <a:lnTo>
                      <a:pt x="3515" y="2296"/>
                    </a:lnTo>
                    <a:lnTo>
                      <a:pt x="3515" y="2290"/>
                    </a:lnTo>
                    <a:lnTo>
                      <a:pt x="3515" y="2290"/>
                    </a:lnTo>
                    <a:lnTo>
                      <a:pt x="3515" y="2290"/>
                    </a:lnTo>
                    <a:lnTo>
                      <a:pt x="3515" y="2290"/>
                    </a:lnTo>
                    <a:lnTo>
                      <a:pt x="3515" y="2290"/>
                    </a:lnTo>
                    <a:lnTo>
                      <a:pt x="3515" y="2290"/>
                    </a:lnTo>
                    <a:lnTo>
                      <a:pt x="3515" y="2284"/>
                    </a:lnTo>
                    <a:lnTo>
                      <a:pt x="3515" y="2284"/>
                    </a:lnTo>
                    <a:lnTo>
                      <a:pt x="3515" y="2284"/>
                    </a:lnTo>
                    <a:lnTo>
                      <a:pt x="3515" y="2284"/>
                    </a:lnTo>
                    <a:lnTo>
                      <a:pt x="3515" y="2284"/>
                    </a:lnTo>
                    <a:lnTo>
                      <a:pt x="3515" y="2284"/>
                    </a:lnTo>
                    <a:lnTo>
                      <a:pt x="3515" y="2278"/>
                    </a:lnTo>
                    <a:lnTo>
                      <a:pt x="3515" y="2278"/>
                    </a:lnTo>
                    <a:lnTo>
                      <a:pt x="3515" y="2278"/>
                    </a:lnTo>
                    <a:lnTo>
                      <a:pt x="3515" y="2278"/>
                    </a:lnTo>
                    <a:lnTo>
                      <a:pt x="3515" y="2278"/>
                    </a:lnTo>
                    <a:lnTo>
                      <a:pt x="3515" y="2278"/>
                    </a:lnTo>
                    <a:lnTo>
                      <a:pt x="3515" y="2272"/>
                    </a:lnTo>
                    <a:lnTo>
                      <a:pt x="3515" y="2272"/>
                    </a:lnTo>
                    <a:lnTo>
                      <a:pt x="3515" y="2272"/>
                    </a:lnTo>
                    <a:lnTo>
                      <a:pt x="3515" y="2272"/>
                    </a:lnTo>
                    <a:lnTo>
                      <a:pt x="3515" y="2272"/>
                    </a:lnTo>
                    <a:lnTo>
                      <a:pt x="3515" y="2272"/>
                    </a:lnTo>
                    <a:lnTo>
                      <a:pt x="3515" y="2266"/>
                    </a:lnTo>
                    <a:lnTo>
                      <a:pt x="3515" y="2266"/>
                    </a:lnTo>
                    <a:lnTo>
                      <a:pt x="3515" y="2266"/>
                    </a:lnTo>
                    <a:lnTo>
                      <a:pt x="3515" y="2266"/>
                    </a:lnTo>
                    <a:lnTo>
                      <a:pt x="3515" y="2260"/>
                    </a:lnTo>
                    <a:lnTo>
                      <a:pt x="3515" y="2260"/>
                    </a:lnTo>
                    <a:lnTo>
                      <a:pt x="3515" y="2260"/>
                    </a:lnTo>
                    <a:lnTo>
                      <a:pt x="3515" y="2260"/>
                    </a:lnTo>
                    <a:lnTo>
                      <a:pt x="3515" y="2260"/>
                    </a:lnTo>
                    <a:lnTo>
                      <a:pt x="3515" y="2260"/>
                    </a:lnTo>
                    <a:lnTo>
                      <a:pt x="3515" y="2254"/>
                    </a:lnTo>
                    <a:lnTo>
                      <a:pt x="3515" y="2254"/>
                    </a:lnTo>
                    <a:lnTo>
                      <a:pt x="3515" y="2254"/>
                    </a:lnTo>
                    <a:lnTo>
                      <a:pt x="3515" y="2254"/>
                    </a:lnTo>
                    <a:lnTo>
                      <a:pt x="3515" y="2254"/>
                    </a:lnTo>
                    <a:lnTo>
                      <a:pt x="3515" y="2248"/>
                    </a:lnTo>
                    <a:lnTo>
                      <a:pt x="3515" y="2248"/>
                    </a:lnTo>
                    <a:lnTo>
                      <a:pt x="3509" y="2248"/>
                    </a:lnTo>
                    <a:lnTo>
                      <a:pt x="3509" y="2248"/>
                    </a:lnTo>
                    <a:lnTo>
                      <a:pt x="3509" y="2248"/>
                    </a:lnTo>
                    <a:lnTo>
                      <a:pt x="3509" y="2248"/>
                    </a:lnTo>
                    <a:lnTo>
                      <a:pt x="3509" y="2248"/>
                    </a:lnTo>
                    <a:lnTo>
                      <a:pt x="3509" y="2248"/>
                    </a:lnTo>
                    <a:lnTo>
                      <a:pt x="3509" y="2248"/>
                    </a:lnTo>
                    <a:lnTo>
                      <a:pt x="3509" y="2241"/>
                    </a:lnTo>
                    <a:lnTo>
                      <a:pt x="3509" y="2241"/>
                    </a:lnTo>
                    <a:lnTo>
                      <a:pt x="3509" y="2241"/>
                    </a:lnTo>
                    <a:lnTo>
                      <a:pt x="3503" y="2241"/>
                    </a:lnTo>
                    <a:lnTo>
                      <a:pt x="3503" y="2241"/>
                    </a:lnTo>
                    <a:lnTo>
                      <a:pt x="3503" y="2241"/>
                    </a:lnTo>
                    <a:lnTo>
                      <a:pt x="3509" y="2235"/>
                    </a:lnTo>
                    <a:lnTo>
                      <a:pt x="3503" y="2235"/>
                    </a:lnTo>
                    <a:lnTo>
                      <a:pt x="3503" y="2235"/>
                    </a:lnTo>
                    <a:lnTo>
                      <a:pt x="3503" y="2235"/>
                    </a:lnTo>
                    <a:lnTo>
                      <a:pt x="3503" y="2235"/>
                    </a:lnTo>
                    <a:lnTo>
                      <a:pt x="3503" y="2235"/>
                    </a:lnTo>
                    <a:lnTo>
                      <a:pt x="3503" y="2229"/>
                    </a:lnTo>
                    <a:lnTo>
                      <a:pt x="3503" y="2229"/>
                    </a:lnTo>
                    <a:lnTo>
                      <a:pt x="3503" y="2229"/>
                    </a:lnTo>
                    <a:lnTo>
                      <a:pt x="3503" y="2229"/>
                    </a:lnTo>
                    <a:lnTo>
                      <a:pt x="3503" y="2229"/>
                    </a:lnTo>
                    <a:lnTo>
                      <a:pt x="3503" y="2223"/>
                    </a:lnTo>
                    <a:lnTo>
                      <a:pt x="3503" y="2223"/>
                    </a:lnTo>
                    <a:lnTo>
                      <a:pt x="3503" y="2223"/>
                    </a:lnTo>
                    <a:lnTo>
                      <a:pt x="3503" y="2223"/>
                    </a:lnTo>
                    <a:lnTo>
                      <a:pt x="3503" y="2223"/>
                    </a:lnTo>
                    <a:lnTo>
                      <a:pt x="3503" y="2223"/>
                    </a:lnTo>
                    <a:lnTo>
                      <a:pt x="3503" y="2217"/>
                    </a:lnTo>
                    <a:lnTo>
                      <a:pt x="3503" y="2217"/>
                    </a:lnTo>
                    <a:lnTo>
                      <a:pt x="3503" y="2217"/>
                    </a:lnTo>
                    <a:lnTo>
                      <a:pt x="3503" y="2217"/>
                    </a:lnTo>
                    <a:lnTo>
                      <a:pt x="3503" y="2217"/>
                    </a:lnTo>
                    <a:lnTo>
                      <a:pt x="3503" y="2217"/>
                    </a:lnTo>
                    <a:lnTo>
                      <a:pt x="3503" y="2217"/>
                    </a:lnTo>
                    <a:lnTo>
                      <a:pt x="3503" y="2217"/>
                    </a:lnTo>
                    <a:lnTo>
                      <a:pt x="3509" y="2217"/>
                    </a:lnTo>
                    <a:lnTo>
                      <a:pt x="3509" y="2211"/>
                    </a:lnTo>
                    <a:lnTo>
                      <a:pt x="3509" y="2211"/>
                    </a:lnTo>
                    <a:lnTo>
                      <a:pt x="3509" y="2211"/>
                    </a:lnTo>
                    <a:lnTo>
                      <a:pt x="3509" y="2211"/>
                    </a:lnTo>
                    <a:lnTo>
                      <a:pt x="3509" y="2211"/>
                    </a:lnTo>
                    <a:lnTo>
                      <a:pt x="3509" y="2205"/>
                    </a:lnTo>
                    <a:lnTo>
                      <a:pt x="3509" y="2205"/>
                    </a:lnTo>
                    <a:lnTo>
                      <a:pt x="3509" y="2205"/>
                    </a:lnTo>
                    <a:lnTo>
                      <a:pt x="3509" y="2205"/>
                    </a:lnTo>
                    <a:lnTo>
                      <a:pt x="3509" y="2205"/>
                    </a:lnTo>
                    <a:lnTo>
                      <a:pt x="3509" y="2205"/>
                    </a:lnTo>
                    <a:lnTo>
                      <a:pt x="3509" y="2205"/>
                    </a:lnTo>
                    <a:lnTo>
                      <a:pt x="3509" y="2199"/>
                    </a:lnTo>
                    <a:lnTo>
                      <a:pt x="3509" y="2199"/>
                    </a:lnTo>
                    <a:lnTo>
                      <a:pt x="3509" y="2199"/>
                    </a:lnTo>
                    <a:lnTo>
                      <a:pt x="3509" y="2199"/>
                    </a:lnTo>
                    <a:lnTo>
                      <a:pt x="3509" y="2199"/>
                    </a:lnTo>
                    <a:lnTo>
                      <a:pt x="3509" y="2193"/>
                    </a:lnTo>
                    <a:lnTo>
                      <a:pt x="3509" y="2193"/>
                    </a:lnTo>
                    <a:lnTo>
                      <a:pt x="3509" y="2193"/>
                    </a:lnTo>
                    <a:lnTo>
                      <a:pt x="3509" y="2193"/>
                    </a:lnTo>
                    <a:lnTo>
                      <a:pt x="3509" y="2193"/>
                    </a:lnTo>
                    <a:lnTo>
                      <a:pt x="3509" y="2186"/>
                    </a:lnTo>
                    <a:lnTo>
                      <a:pt x="3509" y="2186"/>
                    </a:lnTo>
                    <a:lnTo>
                      <a:pt x="3509" y="2186"/>
                    </a:lnTo>
                    <a:lnTo>
                      <a:pt x="3509" y="2186"/>
                    </a:lnTo>
                    <a:lnTo>
                      <a:pt x="3509" y="2186"/>
                    </a:lnTo>
                    <a:lnTo>
                      <a:pt x="3515" y="2186"/>
                    </a:lnTo>
                    <a:lnTo>
                      <a:pt x="3515" y="2180"/>
                    </a:lnTo>
                    <a:lnTo>
                      <a:pt x="3515" y="2180"/>
                    </a:lnTo>
                    <a:lnTo>
                      <a:pt x="3515" y="2180"/>
                    </a:lnTo>
                    <a:lnTo>
                      <a:pt x="3515" y="2180"/>
                    </a:lnTo>
                    <a:lnTo>
                      <a:pt x="3515" y="2180"/>
                    </a:lnTo>
                    <a:lnTo>
                      <a:pt x="3521" y="2180"/>
                    </a:lnTo>
                    <a:lnTo>
                      <a:pt x="3521" y="2180"/>
                    </a:lnTo>
                    <a:lnTo>
                      <a:pt x="3521" y="2174"/>
                    </a:lnTo>
                    <a:lnTo>
                      <a:pt x="3521" y="2174"/>
                    </a:lnTo>
                    <a:lnTo>
                      <a:pt x="3521" y="2174"/>
                    </a:lnTo>
                    <a:lnTo>
                      <a:pt x="3521" y="2174"/>
                    </a:lnTo>
                    <a:lnTo>
                      <a:pt x="3521" y="2174"/>
                    </a:lnTo>
                    <a:lnTo>
                      <a:pt x="3521" y="2174"/>
                    </a:lnTo>
                    <a:lnTo>
                      <a:pt x="3521" y="2174"/>
                    </a:lnTo>
                    <a:lnTo>
                      <a:pt x="3521" y="2174"/>
                    </a:lnTo>
                    <a:lnTo>
                      <a:pt x="3515" y="2174"/>
                    </a:lnTo>
                    <a:lnTo>
                      <a:pt x="3515" y="2168"/>
                    </a:lnTo>
                    <a:lnTo>
                      <a:pt x="3509" y="2168"/>
                    </a:lnTo>
                    <a:lnTo>
                      <a:pt x="3509" y="2168"/>
                    </a:lnTo>
                    <a:lnTo>
                      <a:pt x="3509" y="2168"/>
                    </a:lnTo>
                    <a:lnTo>
                      <a:pt x="3509" y="2168"/>
                    </a:lnTo>
                    <a:lnTo>
                      <a:pt x="3509" y="2162"/>
                    </a:lnTo>
                    <a:lnTo>
                      <a:pt x="3509" y="2162"/>
                    </a:lnTo>
                    <a:lnTo>
                      <a:pt x="3509" y="2162"/>
                    </a:lnTo>
                    <a:lnTo>
                      <a:pt x="3509" y="2162"/>
                    </a:lnTo>
                    <a:lnTo>
                      <a:pt x="3509" y="2162"/>
                    </a:lnTo>
                    <a:lnTo>
                      <a:pt x="3509" y="2162"/>
                    </a:lnTo>
                    <a:lnTo>
                      <a:pt x="3509" y="2162"/>
                    </a:lnTo>
                    <a:lnTo>
                      <a:pt x="3509" y="2162"/>
                    </a:lnTo>
                    <a:lnTo>
                      <a:pt x="3509" y="2156"/>
                    </a:lnTo>
                    <a:lnTo>
                      <a:pt x="3509" y="2156"/>
                    </a:lnTo>
                    <a:lnTo>
                      <a:pt x="3509" y="2156"/>
                    </a:lnTo>
                    <a:lnTo>
                      <a:pt x="3509" y="2156"/>
                    </a:lnTo>
                    <a:lnTo>
                      <a:pt x="3509" y="2156"/>
                    </a:lnTo>
                    <a:lnTo>
                      <a:pt x="3509" y="2156"/>
                    </a:lnTo>
                    <a:lnTo>
                      <a:pt x="3509" y="2150"/>
                    </a:lnTo>
                    <a:lnTo>
                      <a:pt x="3509" y="2150"/>
                    </a:lnTo>
                    <a:lnTo>
                      <a:pt x="3509" y="2150"/>
                    </a:lnTo>
                    <a:lnTo>
                      <a:pt x="3509" y="2150"/>
                    </a:lnTo>
                    <a:lnTo>
                      <a:pt x="3509" y="2150"/>
                    </a:lnTo>
                    <a:lnTo>
                      <a:pt x="3509" y="2144"/>
                    </a:lnTo>
                    <a:lnTo>
                      <a:pt x="3509" y="2144"/>
                    </a:lnTo>
                    <a:lnTo>
                      <a:pt x="3503" y="2144"/>
                    </a:lnTo>
                    <a:lnTo>
                      <a:pt x="3503" y="2144"/>
                    </a:lnTo>
                    <a:lnTo>
                      <a:pt x="3503" y="2144"/>
                    </a:lnTo>
                    <a:lnTo>
                      <a:pt x="3503" y="2144"/>
                    </a:lnTo>
                    <a:lnTo>
                      <a:pt x="3503" y="2144"/>
                    </a:lnTo>
                    <a:lnTo>
                      <a:pt x="3503" y="2138"/>
                    </a:lnTo>
                    <a:lnTo>
                      <a:pt x="3503" y="2138"/>
                    </a:lnTo>
                    <a:lnTo>
                      <a:pt x="3497" y="2138"/>
                    </a:lnTo>
                    <a:lnTo>
                      <a:pt x="3497" y="2138"/>
                    </a:lnTo>
                    <a:lnTo>
                      <a:pt x="3497" y="2138"/>
                    </a:lnTo>
                    <a:lnTo>
                      <a:pt x="3497" y="2138"/>
                    </a:lnTo>
                    <a:lnTo>
                      <a:pt x="3497" y="2132"/>
                    </a:lnTo>
                    <a:lnTo>
                      <a:pt x="3497" y="2132"/>
                    </a:lnTo>
                    <a:lnTo>
                      <a:pt x="3497" y="2132"/>
                    </a:lnTo>
                    <a:lnTo>
                      <a:pt x="3497" y="2132"/>
                    </a:lnTo>
                    <a:lnTo>
                      <a:pt x="3497" y="2132"/>
                    </a:lnTo>
                    <a:lnTo>
                      <a:pt x="3497" y="2132"/>
                    </a:lnTo>
                    <a:lnTo>
                      <a:pt x="3497" y="2125"/>
                    </a:lnTo>
                    <a:lnTo>
                      <a:pt x="3497" y="2125"/>
                    </a:lnTo>
                    <a:lnTo>
                      <a:pt x="3497" y="2125"/>
                    </a:lnTo>
                    <a:lnTo>
                      <a:pt x="3491" y="2125"/>
                    </a:lnTo>
                    <a:lnTo>
                      <a:pt x="3491" y="2125"/>
                    </a:lnTo>
                    <a:lnTo>
                      <a:pt x="3497" y="2125"/>
                    </a:lnTo>
                    <a:lnTo>
                      <a:pt x="3497" y="2119"/>
                    </a:lnTo>
                    <a:lnTo>
                      <a:pt x="3491" y="2119"/>
                    </a:lnTo>
                    <a:lnTo>
                      <a:pt x="3491" y="2119"/>
                    </a:lnTo>
                    <a:lnTo>
                      <a:pt x="3491" y="2119"/>
                    </a:lnTo>
                    <a:lnTo>
                      <a:pt x="3491" y="2119"/>
                    </a:lnTo>
                    <a:lnTo>
                      <a:pt x="3491" y="2119"/>
                    </a:lnTo>
                    <a:lnTo>
                      <a:pt x="3491" y="2119"/>
                    </a:lnTo>
                    <a:lnTo>
                      <a:pt x="3491" y="2119"/>
                    </a:lnTo>
                    <a:lnTo>
                      <a:pt x="3491" y="2119"/>
                    </a:lnTo>
                    <a:lnTo>
                      <a:pt x="3491" y="2113"/>
                    </a:lnTo>
                    <a:lnTo>
                      <a:pt x="3491" y="2113"/>
                    </a:lnTo>
                    <a:lnTo>
                      <a:pt x="3491" y="2113"/>
                    </a:lnTo>
                    <a:lnTo>
                      <a:pt x="3491" y="2113"/>
                    </a:lnTo>
                    <a:lnTo>
                      <a:pt x="3491" y="2107"/>
                    </a:lnTo>
                    <a:lnTo>
                      <a:pt x="3485" y="2107"/>
                    </a:lnTo>
                    <a:lnTo>
                      <a:pt x="3485" y="2107"/>
                    </a:lnTo>
                    <a:lnTo>
                      <a:pt x="3485" y="2107"/>
                    </a:lnTo>
                    <a:lnTo>
                      <a:pt x="3485" y="2107"/>
                    </a:lnTo>
                    <a:lnTo>
                      <a:pt x="3485" y="2107"/>
                    </a:lnTo>
                    <a:lnTo>
                      <a:pt x="3485" y="2107"/>
                    </a:lnTo>
                    <a:lnTo>
                      <a:pt x="3479" y="2083"/>
                    </a:lnTo>
                    <a:lnTo>
                      <a:pt x="3473" y="2058"/>
                    </a:lnTo>
                    <a:lnTo>
                      <a:pt x="3467" y="2040"/>
                    </a:lnTo>
                    <a:lnTo>
                      <a:pt x="3467" y="2034"/>
                    </a:lnTo>
                    <a:lnTo>
                      <a:pt x="3454" y="2009"/>
                    </a:lnTo>
                    <a:lnTo>
                      <a:pt x="3454" y="2003"/>
                    </a:lnTo>
                    <a:lnTo>
                      <a:pt x="3454" y="2003"/>
                    </a:lnTo>
                    <a:lnTo>
                      <a:pt x="3454" y="1997"/>
                    </a:lnTo>
                    <a:lnTo>
                      <a:pt x="3448" y="1985"/>
                    </a:lnTo>
                    <a:lnTo>
                      <a:pt x="3448" y="1979"/>
                    </a:lnTo>
                    <a:lnTo>
                      <a:pt x="3448" y="1973"/>
                    </a:lnTo>
                    <a:lnTo>
                      <a:pt x="3448" y="1967"/>
                    </a:lnTo>
                    <a:lnTo>
                      <a:pt x="3448" y="1967"/>
                    </a:lnTo>
                    <a:lnTo>
                      <a:pt x="3442" y="1948"/>
                    </a:lnTo>
                    <a:lnTo>
                      <a:pt x="3442" y="1948"/>
                    </a:lnTo>
                    <a:lnTo>
                      <a:pt x="3436" y="1942"/>
                    </a:lnTo>
                    <a:lnTo>
                      <a:pt x="3436" y="1924"/>
                    </a:lnTo>
                    <a:lnTo>
                      <a:pt x="3436" y="1924"/>
                    </a:lnTo>
                    <a:lnTo>
                      <a:pt x="3436" y="1918"/>
                    </a:lnTo>
                    <a:lnTo>
                      <a:pt x="3430" y="1918"/>
                    </a:lnTo>
                    <a:lnTo>
                      <a:pt x="3430" y="1912"/>
                    </a:lnTo>
                    <a:lnTo>
                      <a:pt x="3430" y="1912"/>
                    </a:lnTo>
                    <a:lnTo>
                      <a:pt x="3430" y="1906"/>
                    </a:lnTo>
                    <a:lnTo>
                      <a:pt x="3430" y="1899"/>
                    </a:lnTo>
                    <a:lnTo>
                      <a:pt x="3424" y="1893"/>
                    </a:lnTo>
                    <a:lnTo>
                      <a:pt x="3424" y="1881"/>
                    </a:lnTo>
                    <a:lnTo>
                      <a:pt x="3418" y="1875"/>
                    </a:lnTo>
                    <a:lnTo>
                      <a:pt x="3418" y="1875"/>
                    </a:lnTo>
                    <a:lnTo>
                      <a:pt x="3418" y="1869"/>
                    </a:lnTo>
                    <a:moveTo>
                      <a:pt x="397" y="86"/>
                    </a:moveTo>
                    <a:lnTo>
                      <a:pt x="397" y="86"/>
                    </a:lnTo>
                    <a:lnTo>
                      <a:pt x="397" y="86"/>
                    </a:lnTo>
                    <a:lnTo>
                      <a:pt x="403" y="80"/>
                    </a:lnTo>
                    <a:lnTo>
                      <a:pt x="403" y="80"/>
                    </a:lnTo>
                    <a:lnTo>
                      <a:pt x="403" y="80"/>
                    </a:lnTo>
                    <a:lnTo>
                      <a:pt x="403" y="80"/>
                    </a:lnTo>
                    <a:lnTo>
                      <a:pt x="403" y="80"/>
                    </a:lnTo>
                    <a:lnTo>
                      <a:pt x="403" y="80"/>
                    </a:lnTo>
                    <a:lnTo>
                      <a:pt x="409" y="80"/>
                    </a:lnTo>
                    <a:lnTo>
                      <a:pt x="409" y="80"/>
                    </a:lnTo>
                    <a:lnTo>
                      <a:pt x="409" y="80"/>
                    </a:lnTo>
                    <a:lnTo>
                      <a:pt x="409" y="80"/>
                    </a:lnTo>
                    <a:lnTo>
                      <a:pt x="409" y="86"/>
                    </a:lnTo>
                    <a:lnTo>
                      <a:pt x="409" y="86"/>
                    </a:lnTo>
                    <a:lnTo>
                      <a:pt x="409" y="86"/>
                    </a:lnTo>
                    <a:lnTo>
                      <a:pt x="409" y="86"/>
                    </a:lnTo>
                    <a:lnTo>
                      <a:pt x="409" y="92"/>
                    </a:lnTo>
                    <a:lnTo>
                      <a:pt x="409" y="92"/>
                    </a:lnTo>
                    <a:lnTo>
                      <a:pt x="409" y="92"/>
                    </a:lnTo>
                    <a:lnTo>
                      <a:pt x="409" y="92"/>
                    </a:lnTo>
                    <a:lnTo>
                      <a:pt x="409" y="92"/>
                    </a:lnTo>
                    <a:lnTo>
                      <a:pt x="409" y="92"/>
                    </a:lnTo>
                    <a:lnTo>
                      <a:pt x="403" y="92"/>
                    </a:lnTo>
                    <a:lnTo>
                      <a:pt x="403" y="92"/>
                    </a:lnTo>
                    <a:lnTo>
                      <a:pt x="403" y="92"/>
                    </a:lnTo>
                    <a:lnTo>
                      <a:pt x="403" y="92"/>
                    </a:lnTo>
                    <a:lnTo>
                      <a:pt x="403" y="92"/>
                    </a:lnTo>
                    <a:lnTo>
                      <a:pt x="403" y="92"/>
                    </a:lnTo>
                    <a:lnTo>
                      <a:pt x="403" y="92"/>
                    </a:lnTo>
                    <a:lnTo>
                      <a:pt x="403" y="92"/>
                    </a:lnTo>
                    <a:lnTo>
                      <a:pt x="397" y="92"/>
                    </a:lnTo>
                    <a:lnTo>
                      <a:pt x="397" y="98"/>
                    </a:lnTo>
                    <a:lnTo>
                      <a:pt x="397" y="98"/>
                    </a:lnTo>
                    <a:lnTo>
                      <a:pt x="397" y="98"/>
                    </a:lnTo>
                    <a:lnTo>
                      <a:pt x="397" y="98"/>
                    </a:lnTo>
                    <a:lnTo>
                      <a:pt x="403" y="98"/>
                    </a:lnTo>
                    <a:lnTo>
                      <a:pt x="403" y="104"/>
                    </a:lnTo>
                    <a:lnTo>
                      <a:pt x="403" y="104"/>
                    </a:lnTo>
                    <a:lnTo>
                      <a:pt x="403" y="104"/>
                    </a:lnTo>
                    <a:lnTo>
                      <a:pt x="403" y="110"/>
                    </a:lnTo>
                    <a:lnTo>
                      <a:pt x="403" y="110"/>
                    </a:lnTo>
                    <a:lnTo>
                      <a:pt x="397" y="110"/>
                    </a:lnTo>
                    <a:lnTo>
                      <a:pt x="397" y="116"/>
                    </a:lnTo>
                    <a:lnTo>
                      <a:pt x="397" y="116"/>
                    </a:lnTo>
                    <a:lnTo>
                      <a:pt x="403" y="116"/>
                    </a:lnTo>
                    <a:lnTo>
                      <a:pt x="403" y="116"/>
                    </a:lnTo>
                    <a:lnTo>
                      <a:pt x="403" y="116"/>
                    </a:lnTo>
                    <a:lnTo>
                      <a:pt x="403" y="116"/>
                    </a:lnTo>
                    <a:lnTo>
                      <a:pt x="403" y="116"/>
                    </a:lnTo>
                    <a:lnTo>
                      <a:pt x="403" y="116"/>
                    </a:lnTo>
                    <a:lnTo>
                      <a:pt x="403" y="116"/>
                    </a:lnTo>
                    <a:lnTo>
                      <a:pt x="409" y="116"/>
                    </a:lnTo>
                    <a:lnTo>
                      <a:pt x="409" y="122"/>
                    </a:lnTo>
                    <a:lnTo>
                      <a:pt x="409" y="122"/>
                    </a:lnTo>
                    <a:lnTo>
                      <a:pt x="409" y="122"/>
                    </a:lnTo>
                    <a:lnTo>
                      <a:pt x="409" y="122"/>
                    </a:lnTo>
                    <a:lnTo>
                      <a:pt x="409" y="128"/>
                    </a:lnTo>
                    <a:lnTo>
                      <a:pt x="409" y="128"/>
                    </a:lnTo>
                    <a:lnTo>
                      <a:pt x="409" y="134"/>
                    </a:lnTo>
                    <a:lnTo>
                      <a:pt x="409" y="134"/>
                    </a:lnTo>
                    <a:lnTo>
                      <a:pt x="409" y="134"/>
                    </a:lnTo>
                    <a:lnTo>
                      <a:pt x="409" y="134"/>
                    </a:lnTo>
                    <a:lnTo>
                      <a:pt x="409" y="134"/>
                    </a:lnTo>
                    <a:lnTo>
                      <a:pt x="409" y="134"/>
                    </a:lnTo>
                    <a:lnTo>
                      <a:pt x="409" y="141"/>
                    </a:lnTo>
                    <a:lnTo>
                      <a:pt x="409" y="141"/>
                    </a:lnTo>
                    <a:lnTo>
                      <a:pt x="409" y="141"/>
                    </a:lnTo>
                    <a:lnTo>
                      <a:pt x="403" y="134"/>
                    </a:lnTo>
                    <a:lnTo>
                      <a:pt x="403" y="134"/>
                    </a:lnTo>
                    <a:lnTo>
                      <a:pt x="403" y="134"/>
                    </a:lnTo>
                    <a:lnTo>
                      <a:pt x="403" y="134"/>
                    </a:lnTo>
                    <a:lnTo>
                      <a:pt x="403" y="128"/>
                    </a:lnTo>
                    <a:lnTo>
                      <a:pt x="403" y="128"/>
                    </a:lnTo>
                    <a:lnTo>
                      <a:pt x="403" y="128"/>
                    </a:lnTo>
                    <a:lnTo>
                      <a:pt x="403" y="128"/>
                    </a:lnTo>
                    <a:lnTo>
                      <a:pt x="397" y="128"/>
                    </a:lnTo>
                    <a:lnTo>
                      <a:pt x="397" y="128"/>
                    </a:lnTo>
                    <a:lnTo>
                      <a:pt x="397" y="128"/>
                    </a:lnTo>
                    <a:lnTo>
                      <a:pt x="397" y="128"/>
                    </a:lnTo>
                    <a:lnTo>
                      <a:pt x="397" y="128"/>
                    </a:lnTo>
                    <a:lnTo>
                      <a:pt x="397" y="122"/>
                    </a:lnTo>
                    <a:lnTo>
                      <a:pt x="397" y="122"/>
                    </a:lnTo>
                    <a:lnTo>
                      <a:pt x="397" y="122"/>
                    </a:lnTo>
                    <a:lnTo>
                      <a:pt x="397" y="122"/>
                    </a:lnTo>
                    <a:lnTo>
                      <a:pt x="397" y="116"/>
                    </a:lnTo>
                    <a:lnTo>
                      <a:pt x="397" y="116"/>
                    </a:lnTo>
                    <a:lnTo>
                      <a:pt x="397" y="116"/>
                    </a:lnTo>
                    <a:lnTo>
                      <a:pt x="397" y="116"/>
                    </a:lnTo>
                    <a:lnTo>
                      <a:pt x="397" y="110"/>
                    </a:lnTo>
                    <a:lnTo>
                      <a:pt x="397" y="110"/>
                    </a:lnTo>
                    <a:lnTo>
                      <a:pt x="397" y="104"/>
                    </a:lnTo>
                    <a:lnTo>
                      <a:pt x="397" y="104"/>
                    </a:lnTo>
                    <a:lnTo>
                      <a:pt x="397" y="104"/>
                    </a:lnTo>
                    <a:lnTo>
                      <a:pt x="397" y="104"/>
                    </a:lnTo>
                    <a:lnTo>
                      <a:pt x="391" y="104"/>
                    </a:lnTo>
                    <a:lnTo>
                      <a:pt x="391" y="104"/>
                    </a:lnTo>
                    <a:lnTo>
                      <a:pt x="391" y="104"/>
                    </a:lnTo>
                    <a:lnTo>
                      <a:pt x="391" y="98"/>
                    </a:lnTo>
                    <a:lnTo>
                      <a:pt x="391" y="98"/>
                    </a:lnTo>
                    <a:lnTo>
                      <a:pt x="391" y="98"/>
                    </a:lnTo>
                    <a:lnTo>
                      <a:pt x="391" y="98"/>
                    </a:lnTo>
                    <a:lnTo>
                      <a:pt x="391" y="98"/>
                    </a:lnTo>
                    <a:lnTo>
                      <a:pt x="391" y="92"/>
                    </a:lnTo>
                    <a:lnTo>
                      <a:pt x="391" y="92"/>
                    </a:lnTo>
                    <a:lnTo>
                      <a:pt x="397" y="86"/>
                    </a:lnTo>
                    <a:moveTo>
                      <a:pt x="4565" y="617"/>
                    </a:moveTo>
                    <a:lnTo>
                      <a:pt x="4565" y="617"/>
                    </a:lnTo>
                    <a:lnTo>
                      <a:pt x="4565" y="623"/>
                    </a:lnTo>
                    <a:lnTo>
                      <a:pt x="4565" y="623"/>
                    </a:lnTo>
                    <a:lnTo>
                      <a:pt x="4565" y="623"/>
                    </a:lnTo>
                    <a:lnTo>
                      <a:pt x="4565" y="623"/>
                    </a:lnTo>
                    <a:lnTo>
                      <a:pt x="4565" y="623"/>
                    </a:lnTo>
                    <a:lnTo>
                      <a:pt x="4565" y="617"/>
                    </a:lnTo>
                    <a:moveTo>
                      <a:pt x="2484" y="935"/>
                    </a:moveTo>
                    <a:lnTo>
                      <a:pt x="2484" y="935"/>
                    </a:lnTo>
                    <a:lnTo>
                      <a:pt x="2478" y="935"/>
                    </a:lnTo>
                    <a:lnTo>
                      <a:pt x="2466" y="935"/>
                    </a:lnTo>
                    <a:lnTo>
                      <a:pt x="2466" y="935"/>
                    </a:lnTo>
                    <a:lnTo>
                      <a:pt x="2460" y="935"/>
                    </a:lnTo>
                    <a:lnTo>
                      <a:pt x="2460" y="935"/>
                    </a:lnTo>
                    <a:lnTo>
                      <a:pt x="2453" y="935"/>
                    </a:lnTo>
                    <a:lnTo>
                      <a:pt x="2447" y="935"/>
                    </a:lnTo>
                    <a:lnTo>
                      <a:pt x="2441" y="935"/>
                    </a:lnTo>
                    <a:lnTo>
                      <a:pt x="2435" y="935"/>
                    </a:lnTo>
                    <a:lnTo>
                      <a:pt x="2429" y="935"/>
                    </a:lnTo>
                    <a:lnTo>
                      <a:pt x="2429" y="935"/>
                    </a:lnTo>
                    <a:lnTo>
                      <a:pt x="2417" y="935"/>
                    </a:lnTo>
                    <a:lnTo>
                      <a:pt x="2417" y="935"/>
                    </a:lnTo>
                    <a:lnTo>
                      <a:pt x="2405" y="935"/>
                    </a:lnTo>
                    <a:lnTo>
                      <a:pt x="2405" y="922"/>
                    </a:lnTo>
                    <a:lnTo>
                      <a:pt x="2405" y="910"/>
                    </a:lnTo>
                    <a:lnTo>
                      <a:pt x="2405" y="898"/>
                    </a:lnTo>
                    <a:lnTo>
                      <a:pt x="2405" y="898"/>
                    </a:lnTo>
                    <a:lnTo>
                      <a:pt x="2405" y="886"/>
                    </a:lnTo>
                    <a:lnTo>
                      <a:pt x="2405" y="880"/>
                    </a:lnTo>
                    <a:lnTo>
                      <a:pt x="2405" y="880"/>
                    </a:lnTo>
                    <a:lnTo>
                      <a:pt x="2405" y="873"/>
                    </a:lnTo>
                    <a:lnTo>
                      <a:pt x="2405" y="873"/>
                    </a:lnTo>
                    <a:lnTo>
                      <a:pt x="2405" y="873"/>
                    </a:lnTo>
                    <a:lnTo>
                      <a:pt x="2405" y="873"/>
                    </a:lnTo>
                    <a:lnTo>
                      <a:pt x="2405" y="867"/>
                    </a:lnTo>
                    <a:lnTo>
                      <a:pt x="2405" y="867"/>
                    </a:lnTo>
                    <a:lnTo>
                      <a:pt x="2405" y="843"/>
                    </a:lnTo>
                    <a:lnTo>
                      <a:pt x="2405" y="843"/>
                    </a:lnTo>
                    <a:lnTo>
                      <a:pt x="2405" y="843"/>
                    </a:lnTo>
                    <a:lnTo>
                      <a:pt x="2405" y="843"/>
                    </a:lnTo>
                    <a:lnTo>
                      <a:pt x="2405" y="837"/>
                    </a:lnTo>
                    <a:lnTo>
                      <a:pt x="2405" y="837"/>
                    </a:lnTo>
                    <a:lnTo>
                      <a:pt x="2405" y="837"/>
                    </a:lnTo>
                    <a:lnTo>
                      <a:pt x="2405" y="837"/>
                    </a:lnTo>
                    <a:lnTo>
                      <a:pt x="2405" y="831"/>
                    </a:lnTo>
                    <a:lnTo>
                      <a:pt x="2405" y="831"/>
                    </a:lnTo>
                    <a:lnTo>
                      <a:pt x="2405" y="831"/>
                    </a:lnTo>
                    <a:lnTo>
                      <a:pt x="2405" y="825"/>
                    </a:lnTo>
                    <a:lnTo>
                      <a:pt x="2405" y="818"/>
                    </a:lnTo>
                    <a:lnTo>
                      <a:pt x="2405" y="818"/>
                    </a:lnTo>
                    <a:lnTo>
                      <a:pt x="2405" y="812"/>
                    </a:lnTo>
                    <a:lnTo>
                      <a:pt x="2405" y="812"/>
                    </a:lnTo>
                    <a:lnTo>
                      <a:pt x="2405" y="812"/>
                    </a:lnTo>
                    <a:lnTo>
                      <a:pt x="2405" y="812"/>
                    </a:lnTo>
                    <a:lnTo>
                      <a:pt x="2405" y="800"/>
                    </a:lnTo>
                    <a:lnTo>
                      <a:pt x="2405" y="794"/>
                    </a:lnTo>
                    <a:lnTo>
                      <a:pt x="2405" y="788"/>
                    </a:lnTo>
                    <a:lnTo>
                      <a:pt x="2405" y="788"/>
                    </a:lnTo>
                    <a:lnTo>
                      <a:pt x="2405" y="782"/>
                    </a:lnTo>
                    <a:lnTo>
                      <a:pt x="2405" y="782"/>
                    </a:lnTo>
                    <a:lnTo>
                      <a:pt x="2405" y="770"/>
                    </a:lnTo>
                    <a:lnTo>
                      <a:pt x="2405" y="770"/>
                    </a:lnTo>
                    <a:lnTo>
                      <a:pt x="2405" y="764"/>
                    </a:lnTo>
                    <a:lnTo>
                      <a:pt x="2405" y="757"/>
                    </a:lnTo>
                    <a:lnTo>
                      <a:pt x="2405" y="751"/>
                    </a:lnTo>
                    <a:lnTo>
                      <a:pt x="2405" y="751"/>
                    </a:lnTo>
                    <a:lnTo>
                      <a:pt x="2405" y="745"/>
                    </a:lnTo>
                    <a:lnTo>
                      <a:pt x="2405" y="745"/>
                    </a:lnTo>
                    <a:lnTo>
                      <a:pt x="2405" y="739"/>
                    </a:lnTo>
                    <a:lnTo>
                      <a:pt x="2405" y="733"/>
                    </a:lnTo>
                    <a:lnTo>
                      <a:pt x="2405" y="727"/>
                    </a:lnTo>
                    <a:lnTo>
                      <a:pt x="2405" y="727"/>
                    </a:lnTo>
                    <a:lnTo>
                      <a:pt x="2405" y="721"/>
                    </a:lnTo>
                    <a:lnTo>
                      <a:pt x="2405" y="721"/>
                    </a:lnTo>
                    <a:lnTo>
                      <a:pt x="2405" y="721"/>
                    </a:lnTo>
                    <a:lnTo>
                      <a:pt x="2405" y="721"/>
                    </a:lnTo>
                    <a:lnTo>
                      <a:pt x="2405" y="721"/>
                    </a:lnTo>
                    <a:lnTo>
                      <a:pt x="2405" y="715"/>
                    </a:lnTo>
                    <a:lnTo>
                      <a:pt x="2405" y="715"/>
                    </a:lnTo>
                    <a:lnTo>
                      <a:pt x="2399" y="715"/>
                    </a:lnTo>
                    <a:lnTo>
                      <a:pt x="2399" y="715"/>
                    </a:lnTo>
                    <a:lnTo>
                      <a:pt x="2399" y="715"/>
                    </a:lnTo>
                    <a:lnTo>
                      <a:pt x="2399" y="715"/>
                    </a:lnTo>
                    <a:lnTo>
                      <a:pt x="2399" y="715"/>
                    </a:lnTo>
                    <a:lnTo>
                      <a:pt x="2392" y="709"/>
                    </a:lnTo>
                    <a:lnTo>
                      <a:pt x="2392" y="709"/>
                    </a:lnTo>
                    <a:lnTo>
                      <a:pt x="2392" y="709"/>
                    </a:lnTo>
                    <a:lnTo>
                      <a:pt x="2392" y="709"/>
                    </a:lnTo>
                    <a:lnTo>
                      <a:pt x="2392" y="709"/>
                    </a:lnTo>
                    <a:lnTo>
                      <a:pt x="2386" y="709"/>
                    </a:lnTo>
                    <a:lnTo>
                      <a:pt x="2386" y="709"/>
                    </a:lnTo>
                    <a:lnTo>
                      <a:pt x="2386" y="709"/>
                    </a:lnTo>
                    <a:lnTo>
                      <a:pt x="2386" y="709"/>
                    </a:lnTo>
                    <a:lnTo>
                      <a:pt x="2386" y="709"/>
                    </a:lnTo>
                    <a:lnTo>
                      <a:pt x="2386" y="709"/>
                    </a:lnTo>
                    <a:lnTo>
                      <a:pt x="2386" y="709"/>
                    </a:lnTo>
                    <a:lnTo>
                      <a:pt x="2386" y="702"/>
                    </a:lnTo>
                    <a:lnTo>
                      <a:pt x="2386" y="702"/>
                    </a:lnTo>
                    <a:lnTo>
                      <a:pt x="2380" y="702"/>
                    </a:lnTo>
                    <a:lnTo>
                      <a:pt x="2380" y="702"/>
                    </a:lnTo>
                    <a:lnTo>
                      <a:pt x="2380" y="702"/>
                    </a:lnTo>
                    <a:lnTo>
                      <a:pt x="2380" y="696"/>
                    </a:lnTo>
                    <a:lnTo>
                      <a:pt x="2380" y="696"/>
                    </a:lnTo>
                    <a:lnTo>
                      <a:pt x="2380" y="696"/>
                    </a:lnTo>
                    <a:lnTo>
                      <a:pt x="2380" y="696"/>
                    </a:lnTo>
                    <a:lnTo>
                      <a:pt x="2380" y="696"/>
                    </a:lnTo>
                    <a:lnTo>
                      <a:pt x="2374" y="690"/>
                    </a:lnTo>
                    <a:lnTo>
                      <a:pt x="2374" y="690"/>
                    </a:lnTo>
                    <a:lnTo>
                      <a:pt x="2374" y="690"/>
                    </a:lnTo>
                    <a:lnTo>
                      <a:pt x="2374" y="690"/>
                    </a:lnTo>
                    <a:lnTo>
                      <a:pt x="2374" y="684"/>
                    </a:lnTo>
                    <a:lnTo>
                      <a:pt x="2374" y="684"/>
                    </a:lnTo>
                    <a:lnTo>
                      <a:pt x="2374" y="684"/>
                    </a:lnTo>
                    <a:lnTo>
                      <a:pt x="2374" y="684"/>
                    </a:lnTo>
                    <a:lnTo>
                      <a:pt x="2374" y="684"/>
                    </a:lnTo>
                    <a:lnTo>
                      <a:pt x="2380" y="684"/>
                    </a:lnTo>
                    <a:lnTo>
                      <a:pt x="2380" y="678"/>
                    </a:lnTo>
                    <a:lnTo>
                      <a:pt x="2380" y="678"/>
                    </a:lnTo>
                    <a:lnTo>
                      <a:pt x="2380" y="678"/>
                    </a:lnTo>
                    <a:lnTo>
                      <a:pt x="2386" y="672"/>
                    </a:lnTo>
                    <a:lnTo>
                      <a:pt x="2386" y="672"/>
                    </a:lnTo>
                    <a:lnTo>
                      <a:pt x="2386" y="672"/>
                    </a:lnTo>
                    <a:lnTo>
                      <a:pt x="2392" y="672"/>
                    </a:lnTo>
                    <a:lnTo>
                      <a:pt x="2392" y="672"/>
                    </a:lnTo>
                    <a:lnTo>
                      <a:pt x="2392" y="672"/>
                    </a:lnTo>
                    <a:lnTo>
                      <a:pt x="2392" y="666"/>
                    </a:lnTo>
                    <a:lnTo>
                      <a:pt x="2392" y="666"/>
                    </a:lnTo>
                    <a:lnTo>
                      <a:pt x="2392" y="666"/>
                    </a:lnTo>
                    <a:lnTo>
                      <a:pt x="2392" y="666"/>
                    </a:lnTo>
                    <a:lnTo>
                      <a:pt x="2392" y="666"/>
                    </a:lnTo>
                    <a:lnTo>
                      <a:pt x="2392" y="666"/>
                    </a:lnTo>
                    <a:lnTo>
                      <a:pt x="2392" y="666"/>
                    </a:lnTo>
                    <a:lnTo>
                      <a:pt x="2399" y="666"/>
                    </a:lnTo>
                    <a:lnTo>
                      <a:pt x="2399" y="660"/>
                    </a:lnTo>
                    <a:lnTo>
                      <a:pt x="2399" y="660"/>
                    </a:lnTo>
                    <a:lnTo>
                      <a:pt x="2399" y="660"/>
                    </a:lnTo>
                    <a:lnTo>
                      <a:pt x="2399" y="660"/>
                    </a:lnTo>
                    <a:lnTo>
                      <a:pt x="2399" y="654"/>
                    </a:lnTo>
                    <a:lnTo>
                      <a:pt x="2399" y="654"/>
                    </a:lnTo>
                    <a:lnTo>
                      <a:pt x="2399" y="654"/>
                    </a:lnTo>
                    <a:lnTo>
                      <a:pt x="2399" y="654"/>
                    </a:lnTo>
                    <a:lnTo>
                      <a:pt x="2399" y="654"/>
                    </a:lnTo>
                    <a:lnTo>
                      <a:pt x="2399" y="654"/>
                    </a:lnTo>
                    <a:lnTo>
                      <a:pt x="2399" y="647"/>
                    </a:lnTo>
                    <a:lnTo>
                      <a:pt x="2399" y="647"/>
                    </a:lnTo>
                    <a:lnTo>
                      <a:pt x="2399" y="647"/>
                    </a:lnTo>
                    <a:lnTo>
                      <a:pt x="2399" y="647"/>
                    </a:lnTo>
                    <a:lnTo>
                      <a:pt x="2399" y="647"/>
                    </a:lnTo>
                    <a:lnTo>
                      <a:pt x="2399" y="641"/>
                    </a:lnTo>
                    <a:lnTo>
                      <a:pt x="2399" y="641"/>
                    </a:lnTo>
                    <a:lnTo>
                      <a:pt x="2399" y="641"/>
                    </a:lnTo>
                    <a:lnTo>
                      <a:pt x="2399" y="641"/>
                    </a:lnTo>
                    <a:lnTo>
                      <a:pt x="2399" y="641"/>
                    </a:lnTo>
                    <a:lnTo>
                      <a:pt x="2399" y="635"/>
                    </a:lnTo>
                    <a:lnTo>
                      <a:pt x="2399" y="635"/>
                    </a:lnTo>
                    <a:lnTo>
                      <a:pt x="2399" y="635"/>
                    </a:lnTo>
                    <a:lnTo>
                      <a:pt x="2399" y="635"/>
                    </a:lnTo>
                    <a:lnTo>
                      <a:pt x="2399" y="635"/>
                    </a:lnTo>
                    <a:lnTo>
                      <a:pt x="2399" y="635"/>
                    </a:lnTo>
                    <a:lnTo>
                      <a:pt x="2399" y="629"/>
                    </a:lnTo>
                    <a:lnTo>
                      <a:pt x="2399" y="629"/>
                    </a:lnTo>
                    <a:lnTo>
                      <a:pt x="2399" y="629"/>
                    </a:lnTo>
                    <a:lnTo>
                      <a:pt x="2399" y="629"/>
                    </a:lnTo>
                    <a:lnTo>
                      <a:pt x="2399" y="629"/>
                    </a:lnTo>
                    <a:lnTo>
                      <a:pt x="2399" y="629"/>
                    </a:lnTo>
                    <a:lnTo>
                      <a:pt x="2399" y="629"/>
                    </a:lnTo>
                    <a:lnTo>
                      <a:pt x="2399" y="623"/>
                    </a:lnTo>
                    <a:lnTo>
                      <a:pt x="2399" y="623"/>
                    </a:lnTo>
                    <a:lnTo>
                      <a:pt x="2399" y="623"/>
                    </a:lnTo>
                    <a:lnTo>
                      <a:pt x="2399" y="623"/>
                    </a:lnTo>
                    <a:lnTo>
                      <a:pt x="2399" y="623"/>
                    </a:lnTo>
                    <a:lnTo>
                      <a:pt x="2399" y="623"/>
                    </a:lnTo>
                    <a:lnTo>
                      <a:pt x="2399" y="617"/>
                    </a:lnTo>
                    <a:lnTo>
                      <a:pt x="2399" y="617"/>
                    </a:lnTo>
                    <a:lnTo>
                      <a:pt x="2399" y="617"/>
                    </a:lnTo>
                    <a:lnTo>
                      <a:pt x="2392" y="617"/>
                    </a:lnTo>
                    <a:lnTo>
                      <a:pt x="2392" y="617"/>
                    </a:lnTo>
                    <a:lnTo>
                      <a:pt x="2399" y="611"/>
                    </a:lnTo>
                    <a:lnTo>
                      <a:pt x="2399" y="611"/>
                    </a:lnTo>
                    <a:lnTo>
                      <a:pt x="2392" y="611"/>
                    </a:lnTo>
                    <a:lnTo>
                      <a:pt x="2392" y="611"/>
                    </a:lnTo>
                    <a:lnTo>
                      <a:pt x="2399" y="611"/>
                    </a:lnTo>
                    <a:lnTo>
                      <a:pt x="2399" y="611"/>
                    </a:lnTo>
                    <a:lnTo>
                      <a:pt x="2392" y="611"/>
                    </a:lnTo>
                    <a:lnTo>
                      <a:pt x="2399" y="611"/>
                    </a:lnTo>
                    <a:lnTo>
                      <a:pt x="2392" y="611"/>
                    </a:lnTo>
                    <a:lnTo>
                      <a:pt x="2392" y="605"/>
                    </a:lnTo>
                    <a:lnTo>
                      <a:pt x="2392" y="605"/>
                    </a:lnTo>
                    <a:lnTo>
                      <a:pt x="2392" y="605"/>
                    </a:lnTo>
                    <a:lnTo>
                      <a:pt x="2392" y="605"/>
                    </a:lnTo>
                    <a:lnTo>
                      <a:pt x="2392" y="605"/>
                    </a:lnTo>
                    <a:lnTo>
                      <a:pt x="2392" y="605"/>
                    </a:lnTo>
                    <a:lnTo>
                      <a:pt x="2392" y="599"/>
                    </a:lnTo>
                    <a:lnTo>
                      <a:pt x="2392" y="599"/>
                    </a:lnTo>
                    <a:lnTo>
                      <a:pt x="2392" y="599"/>
                    </a:lnTo>
                    <a:lnTo>
                      <a:pt x="2392" y="599"/>
                    </a:lnTo>
                    <a:lnTo>
                      <a:pt x="2392" y="599"/>
                    </a:lnTo>
                    <a:lnTo>
                      <a:pt x="2392" y="599"/>
                    </a:lnTo>
                    <a:lnTo>
                      <a:pt x="2386" y="593"/>
                    </a:lnTo>
                    <a:lnTo>
                      <a:pt x="2386" y="593"/>
                    </a:lnTo>
                    <a:lnTo>
                      <a:pt x="2386" y="593"/>
                    </a:lnTo>
                    <a:lnTo>
                      <a:pt x="2386" y="593"/>
                    </a:lnTo>
                    <a:lnTo>
                      <a:pt x="2386" y="593"/>
                    </a:lnTo>
                    <a:lnTo>
                      <a:pt x="2386" y="593"/>
                    </a:lnTo>
                    <a:lnTo>
                      <a:pt x="2386" y="593"/>
                    </a:lnTo>
                    <a:lnTo>
                      <a:pt x="2386" y="593"/>
                    </a:lnTo>
                    <a:lnTo>
                      <a:pt x="2386" y="593"/>
                    </a:lnTo>
                    <a:lnTo>
                      <a:pt x="2386" y="593"/>
                    </a:lnTo>
                    <a:lnTo>
                      <a:pt x="2386" y="586"/>
                    </a:lnTo>
                    <a:lnTo>
                      <a:pt x="2386" y="586"/>
                    </a:lnTo>
                    <a:lnTo>
                      <a:pt x="2386" y="586"/>
                    </a:lnTo>
                    <a:lnTo>
                      <a:pt x="2386" y="586"/>
                    </a:lnTo>
                    <a:lnTo>
                      <a:pt x="2386" y="586"/>
                    </a:lnTo>
                    <a:lnTo>
                      <a:pt x="2386" y="586"/>
                    </a:lnTo>
                    <a:lnTo>
                      <a:pt x="2386" y="586"/>
                    </a:lnTo>
                    <a:lnTo>
                      <a:pt x="2386" y="586"/>
                    </a:lnTo>
                    <a:lnTo>
                      <a:pt x="2386" y="580"/>
                    </a:lnTo>
                    <a:lnTo>
                      <a:pt x="2386" y="580"/>
                    </a:lnTo>
                    <a:lnTo>
                      <a:pt x="2386" y="580"/>
                    </a:lnTo>
                    <a:lnTo>
                      <a:pt x="2386" y="580"/>
                    </a:lnTo>
                    <a:lnTo>
                      <a:pt x="2386" y="580"/>
                    </a:lnTo>
                    <a:lnTo>
                      <a:pt x="2386" y="574"/>
                    </a:lnTo>
                    <a:lnTo>
                      <a:pt x="2380" y="574"/>
                    </a:lnTo>
                    <a:lnTo>
                      <a:pt x="2380" y="574"/>
                    </a:lnTo>
                    <a:lnTo>
                      <a:pt x="2380" y="574"/>
                    </a:lnTo>
                    <a:lnTo>
                      <a:pt x="2380" y="574"/>
                    </a:lnTo>
                    <a:lnTo>
                      <a:pt x="2380" y="574"/>
                    </a:lnTo>
                    <a:lnTo>
                      <a:pt x="2380" y="574"/>
                    </a:lnTo>
                    <a:lnTo>
                      <a:pt x="2380" y="568"/>
                    </a:lnTo>
                    <a:lnTo>
                      <a:pt x="2380" y="568"/>
                    </a:lnTo>
                    <a:lnTo>
                      <a:pt x="2380" y="568"/>
                    </a:lnTo>
                    <a:lnTo>
                      <a:pt x="2380" y="568"/>
                    </a:lnTo>
                    <a:lnTo>
                      <a:pt x="2380" y="568"/>
                    </a:lnTo>
                    <a:lnTo>
                      <a:pt x="2380" y="568"/>
                    </a:lnTo>
                    <a:lnTo>
                      <a:pt x="2380" y="568"/>
                    </a:lnTo>
                    <a:lnTo>
                      <a:pt x="2380" y="562"/>
                    </a:lnTo>
                    <a:lnTo>
                      <a:pt x="2380" y="562"/>
                    </a:lnTo>
                    <a:lnTo>
                      <a:pt x="2380" y="562"/>
                    </a:lnTo>
                    <a:lnTo>
                      <a:pt x="2380" y="562"/>
                    </a:lnTo>
                    <a:lnTo>
                      <a:pt x="2380" y="562"/>
                    </a:lnTo>
                    <a:lnTo>
                      <a:pt x="2380" y="562"/>
                    </a:lnTo>
                    <a:lnTo>
                      <a:pt x="2380" y="556"/>
                    </a:lnTo>
                    <a:lnTo>
                      <a:pt x="2380" y="556"/>
                    </a:lnTo>
                    <a:lnTo>
                      <a:pt x="2380" y="556"/>
                    </a:lnTo>
                    <a:lnTo>
                      <a:pt x="2380" y="556"/>
                    </a:lnTo>
                    <a:lnTo>
                      <a:pt x="2380" y="556"/>
                    </a:lnTo>
                    <a:lnTo>
                      <a:pt x="2380" y="556"/>
                    </a:lnTo>
                    <a:lnTo>
                      <a:pt x="2380" y="556"/>
                    </a:lnTo>
                    <a:lnTo>
                      <a:pt x="2380" y="556"/>
                    </a:lnTo>
                    <a:lnTo>
                      <a:pt x="2380" y="550"/>
                    </a:lnTo>
                    <a:lnTo>
                      <a:pt x="2380" y="550"/>
                    </a:lnTo>
                    <a:lnTo>
                      <a:pt x="2380" y="550"/>
                    </a:lnTo>
                    <a:lnTo>
                      <a:pt x="2380" y="550"/>
                    </a:lnTo>
                    <a:lnTo>
                      <a:pt x="2380" y="550"/>
                    </a:lnTo>
                    <a:lnTo>
                      <a:pt x="2380" y="544"/>
                    </a:lnTo>
                    <a:lnTo>
                      <a:pt x="2380" y="550"/>
                    </a:lnTo>
                    <a:lnTo>
                      <a:pt x="2380" y="544"/>
                    </a:lnTo>
                    <a:lnTo>
                      <a:pt x="2380" y="544"/>
                    </a:lnTo>
                    <a:lnTo>
                      <a:pt x="2380" y="544"/>
                    </a:lnTo>
                    <a:lnTo>
                      <a:pt x="2380" y="544"/>
                    </a:lnTo>
                    <a:lnTo>
                      <a:pt x="2380" y="544"/>
                    </a:lnTo>
                    <a:lnTo>
                      <a:pt x="2380" y="544"/>
                    </a:lnTo>
                    <a:lnTo>
                      <a:pt x="2380" y="544"/>
                    </a:lnTo>
                    <a:lnTo>
                      <a:pt x="2380" y="544"/>
                    </a:lnTo>
                    <a:lnTo>
                      <a:pt x="2380" y="538"/>
                    </a:lnTo>
                    <a:lnTo>
                      <a:pt x="2380" y="544"/>
                    </a:lnTo>
                    <a:lnTo>
                      <a:pt x="2380" y="538"/>
                    </a:lnTo>
                    <a:lnTo>
                      <a:pt x="2380" y="538"/>
                    </a:lnTo>
                    <a:lnTo>
                      <a:pt x="2380" y="538"/>
                    </a:lnTo>
                    <a:lnTo>
                      <a:pt x="2380" y="538"/>
                    </a:lnTo>
                    <a:lnTo>
                      <a:pt x="2380" y="538"/>
                    </a:lnTo>
                    <a:lnTo>
                      <a:pt x="2380" y="538"/>
                    </a:lnTo>
                    <a:lnTo>
                      <a:pt x="2380" y="538"/>
                    </a:lnTo>
                    <a:lnTo>
                      <a:pt x="2380" y="531"/>
                    </a:lnTo>
                    <a:lnTo>
                      <a:pt x="2380" y="538"/>
                    </a:lnTo>
                    <a:lnTo>
                      <a:pt x="2380" y="538"/>
                    </a:lnTo>
                    <a:lnTo>
                      <a:pt x="2380" y="531"/>
                    </a:lnTo>
                    <a:lnTo>
                      <a:pt x="2380" y="531"/>
                    </a:lnTo>
                    <a:lnTo>
                      <a:pt x="2380" y="531"/>
                    </a:lnTo>
                    <a:lnTo>
                      <a:pt x="2380" y="531"/>
                    </a:lnTo>
                    <a:lnTo>
                      <a:pt x="2380" y="531"/>
                    </a:lnTo>
                    <a:lnTo>
                      <a:pt x="2380" y="531"/>
                    </a:lnTo>
                    <a:lnTo>
                      <a:pt x="2380" y="531"/>
                    </a:lnTo>
                    <a:lnTo>
                      <a:pt x="2380" y="531"/>
                    </a:lnTo>
                    <a:lnTo>
                      <a:pt x="2380" y="531"/>
                    </a:lnTo>
                    <a:lnTo>
                      <a:pt x="2380" y="525"/>
                    </a:lnTo>
                    <a:lnTo>
                      <a:pt x="2380" y="525"/>
                    </a:lnTo>
                    <a:lnTo>
                      <a:pt x="2380" y="525"/>
                    </a:lnTo>
                    <a:lnTo>
                      <a:pt x="2380" y="525"/>
                    </a:lnTo>
                    <a:lnTo>
                      <a:pt x="2380" y="525"/>
                    </a:lnTo>
                    <a:lnTo>
                      <a:pt x="2380" y="525"/>
                    </a:lnTo>
                    <a:lnTo>
                      <a:pt x="2380" y="525"/>
                    </a:lnTo>
                    <a:lnTo>
                      <a:pt x="2380" y="519"/>
                    </a:lnTo>
                    <a:lnTo>
                      <a:pt x="2380" y="519"/>
                    </a:lnTo>
                    <a:lnTo>
                      <a:pt x="2380" y="519"/>
                    </a:lnTo>
                    <a:lnTo>
                      <a:pt x="2380" y="519"/>
                    </a:lnTo>
                    <a:lnTo>
                      <a:pt x="2380" y="519"/>
                    </a:lnTo>
                    <a:lnTo>
                      <a:pt x="2380" y="513"/>
                    </a:lnTo>
                    <a:lnTo>
                      <a:pt x="2380" y="513"/>
                    </a:lnTo>
                    <a:lnTo>
                      <a:pt x="2380" y="513"/>
                    </a:lnTo>
                    <a:lnTo>
                      <a:pt x="2380" y="513"/>
                    </a:lnTo>
                    <a:lnTo>
                      <a:pt x="2380" y="513"/>
                    </a:lnTo>
                    <a:lnTo>
                      <a:pt x="2380" y="513"/>
                    </a:lnTo>
                    <a:lnTo>
                      <a:pt x="2380" y="513"/>
                    </a:lnTo>
                    <a:lnTo>
                      <a:pt x="2380" y="513"/>
                    </a:lnTo>
                    <a:lnTo>
                      <a:pt x="2380" y="507"/>
                    </a:lnTo>
                    <a:lnTo>
                      <a:pt x="2380" y="507"/>
                    </a:lnTo>
                    <a:lnTo>
                      <a:pt x="2380" y="507"/>
                    </a:lnTo>
                    <a:lnTo>
                      <a:pt x="2380" y="507"/>
                    </a:lnTo>
                    <a:lnTo>
                      <a:pt x="2380" y="507"/>
                    </a:lnTo>
                    <a:lnTo>
                      <a:pt x="2380" y="507"/>
                    </a:lnTo>
                    <a:lnTo>
                      <a:pt x="2380" y="507"/>
                    </a:lnTo>
                    <a:lnTo>
                      <a:pt x="2380" y="501"/>
                    </a:lnTo>
                    <a:lnTo>
                      <a:pt x="2380" y="501"/>
                    </a:lnTo>
                    <a:lnTo>
                      <a:pt x="2380" y="501"/>
                    </a:lnTo>
                    <a:lnTo>
                      <a:pt x="2380" y="501"/>
                    </a:lnTo>
                    <a:lnTo>
                      <a:pt x="2380" y="501"/>
                    </a:lnTo>
                    <a:lnTo>
                      <a:pt x="2380" y="501"/>
                    </a:lnTo>
                    <a:lnTo>
                      <a:pt x="2380" y="501"/>
                    </a:lnTo>
                    <a:lnTo>
                      <a:pt x="2380" y="501"/>
                    </a:lnTo>
                    <a:lnTo>
                      <a:pt x="2380" y="501"/>
                    </a:lnTo>
                    <a:lnTo>
                      <a:pt x="2380" y="495"/>
                    </a:lnTo>
                    <a:lnTo>
                      <a:pt x="2380" y="495"/>
                    </a:lnTo>
                    <a:lnTo>
                      <a:pt x="2380" y="495"/>
                    </a:lnTo>
                    <a:lnTo>
                      <a:pt x="2380" y="495"/>
                    </a:lnTo>
                    <a:lnTo>
                      <a:pt x="2380" y="495"/>
                    </a:lnTo>
                    <a:lnTo>
                      <a:pt x="2380" y="489"/>
                    </a:lnTo>
                    <a:lnTo>
                      <a:pt x="2380" y="489"/>
                    </a:lnTo>
                    <a:lnTo>
                      <a:pt x="2380" y="489"/>
                    </a:lnTo>
                    <a:lnTo>
                      <a:pt x="2380" y="489"/>
                    </a:lnTo>
                    <a:lnTo>
                      <a:pt x="2380" y="489"/>
                    </a:lnTo>
                    <a:lnTo>
                      <a:pt x="2380" y="483"/>
                    </a:lnTo>
                    <a:lnTo>
                      <a:pt x="2374" y="483"/>
                    </a:lnTo>
                    <a:lnTo>
                      <a:pt x="2380" y="483"/>
                    </a:lnTo>
                    <a:lnTo>
                      <a:pt x="2380" y="483"/>
                    </a:lnTo>
                    <a:lnTo>
                      <a:pt x="2374" y="483"/>
                    </a:lnTo>
                    <a:lnTo>
                      <a:pt x="2380" y="483"/>
                    </a:lnTo>
                    <a:lnTo>
                      <a:pt x="2380" y="483"/>
                    </a:lnTo>
                    <a:lnTo>
                      <a:pt x="2380" y="483"/>
                    </a:lnTo>
                    <a:lnTo>
                      <a:pt x="2380" y="483"/>
                    </a:lnTo>
                    <a:lnTo>
                      <a:pt x="2374" y="483"/>
                    </a:lnTo>
                    <a:lnTo>
                      <a:pt x="2374" y="476"/>
                    </a:lnTo>
                    <a:lnTo>
                      <a:pt x="2374" y="476"/>
                    </a:lnTo>
                    <a:lnTo>
                      <a:pt x="2374" y="476"/>
                    </a:lnTo>
                    <a:lnTo>
                      <a:pt x="2374" y="476"/>
                    </a:lnTo>
                    <a:lnTo>
                      <a:pt x="2374" y="476"/>
                    </a:lnTo>
                    <a:lnTo>
                      <a:pt x="2374" y="470"/>
                    </a:lnTo>
                    <a:lnTo>
                      <a:pt x="2374" y="470"/>
                    </a:lnTo>
                    <a:lnTo>
                      <a:pt x="2374" y="470"/>
                    </a:lnTo>
                    <a:lnTo>
                      <a:pt x="2374" y="470"/>
                    </a:lnTo>
                    <a:lnTo>
                      <a:pt x="2374" y="470"/>
                    </a:lnTo>
                    <a:lnTo>
                      <a:pt x="2380" y="470"/>
                    </a:lnTo>
                    <a:lnTo>
                      <a:pt x="2374" y="470"/>
                    </a:lnTo>
                    <a:lnTo>
                      <a:pt x="2374" y="464"/>
                    </a:lnTo>
                    <a:lnTo>
                      <a:pt x="2374" y="464"/>
                    </a:lnTo>
                    <a:lnTo>
                      <a:pt x="2374" y="464"/>
                    </a:lnTo>
                    <a:lnTo>
                      <a:pt x="2374" y="464"/>
                    </a:lnTo>
                    <a:lnTo>
                      <a:pt x="2374" y="464"/>
                    </a:lnTo>
                    <a:lnTo>
                      <a:pt x="2374" y="458"/>
                    </a:lnTo>
                    <a:lnTo>
                      <a:pt x="2380" y="458"/>
                    </a:lnTo>
                    <a:lnTo>
                      <a:pt x="2380" y="458"/>
                    </a:lnTo>
                    <a:lnTo>
                      <a:pt x="2374" y="458"/>
                    </a:lnTo>
                    <a:lnTo>
                      <a:pt x="2374" y="458"/>
                    </a:lnTo>
                    <a:lnTo>
                      <a:pt x="2374" y="458"/>
                    </a:lnTo>
                    <a:lnTo>
                      <a:pt x="2374" y="458"/>
                    </a:lnTo>
                    <a:lnTo>
                      <a:pt x="2374" y="452"/>
                    </a:lnTo>
                    <a:lnTo>
                      <a:pt x="2374" y="452"/>
                    </a:lnTo>
                    <a:lnTo>
                      <a:pt x="2374" y="452"/>
                    </a:lnTo>
                    <a:lnTo>
                      <a:pt x="2374" y="452"/>
                    </a:lnTo>
                    <a:lnTo>
                      <a:pt x="2374" y="452"/>
                    </a:lnTo>
                    <a:lnTo>
                      <a:pt x="2374" y="452"/>
                    </a:lnTo>
                    <a:lnTo>
                      <a:pt x="2374" y="446"/>
                    </a:lnTo>
                    <a:lnTo>
                      <a:pt x="2374" y="446"/>
                    </a:lnTo>
                    <a:lnTo>
                      <a:pt x="2374" y="446"/>
                    </a:lnTo>
                    <a:lnTo>
                      <a:pt x="2374" y="446"/>
                    </a:lnTo>
                    <a:lnTo>
                      <a:pt x="2374" y="446"/>
                    </a:lnTo>
                    <a:lnTo>
                      <a:pt x="2374" y="446"/>
                    </a:lnTo>
                    <a:lnTo>
                      <a:pt x="2374" y="446"/>
                    </a:lnTo>
                    <a:lnTo>
                      <a:pt x="2374" y="446"/>
                    </a:lnTo>
                    <a:lnTo>
                      <a:pt x="2368" y="440"/>
                    </a:lnTo>
                    <a:lnTo>
                      <a:pt x="2374" y="440"/>
                    </a:lnTo>
                    <a:lnTo>
                      <a:pt x="2374" y="440"/>
                    </a:lnTo>
                    <a:lnTo>
                      <a:pt x="2368" y="440"/>
                    </a:lnTo>
                    <a:lnTo>
                      <a:pt x="2368" y="440"/>
                    </a:lnTo>
                    <a:lnTo>
                      <a:pt x="2368" y="440"/>
                    </a:lnTo>
                    <a:lnTo>
                      <a:pt x="2368" y="440"/>
                    </a:lnTo>
                    <a:lnTo>
                      <a:pt x="2368" y="440"/>
                    </a:lnTo>
                    <a:lnTo>
                      <a:pt x="2368" y="440"/>
                    </a:lnTo>
                    <a:lnTo>
                      <a:pt x="2368" y="434"/>
                    </a:lnTo>
                    <a:lnTo>
                      <a:pt x="2368" y="434"/>
                    </a:lnTo>
                    <a:lnTo>
                      <a:pt x="2368" y="434"/>
                    </a:lnTo>
                    <a:lnTo>
                      <a:pt x="2368" y="434"/>
                    </a:lnTo>
                    <a:lnTo>
                      <a:pt x="2368" y="434"/>
                    </a:lnTo>
                    <a:lnTo>
                      <a:pt x="2368" y="434"/>
                    </a:lnTo>
                    <a:lnTo>
                      <a:pt x="2368" y="434"/>
                    </a:lnTo>
                    <a:lnTo>
                      <a:pt x="2368" y="434"/>
                    </a:lnTo>
                    <a:lnTo>
                      <a:pt x="2368" y="434"/>
                    </a:lnTo>
                    <a:lnTo>
                      <a:pt x="2368" y="428"/>
                    </a:lnTo>
                    <a:lnTo>
                      <a:pt x="2368" y="428"/>
                    </a:lnTo>
                    <a:lnTo>
                      <a:pt x="2368" y="428"/>
                    </a:lnTo>
                    <a:lnTo>
                      <a:pt x="2362" y="428"/>
                    </a:lnTo>
                    <a:lnTo>
                      <a:pt x="2362" y="428"/>
                    </a:lnTo>
                    <a:lnTo>
                      <a:pt x="2362" y="428"/>
                    </a:lnTo>
                    <a:lnTo>
                      <a:pt x="2362" y="428"/>
                    </a:lnTo>
                    <a:lnTo>
                      <a:pt x="2362" y="422"/>
                    </a:lnTo>
                    <a:lnTo>
                      <a:pt x="2362" y="422"/>
                    </a:lnTo>
                    <a:lnTo>
                      <a:pt x="2362" y="422"/>
                    </a:lnTo>
                    <a:lnTo>
                      <a:pt x="2362" y="422"/>
                    </a:lnTo>
                    <a:lnTo>
                      <a:pt x="2362" y="422"/>
                    </a:lnTo>
                    <a:lnTo>
                      <a:pt x="2362" y="422"/>
                    </a:lnTo>
                    <a:lnTo>
                      <a:pt x="2362" y="415"/>
                    </a:lnTo>
                    <a:lnTo>
                      <a:pt x="2362" y="415"/>
                    </a:lnTo>
                    <a:lnTo>
                      <a:pt x="2362" y="415"/>
                    </a:lnTo>
                    <a:lnTo>
                      <a:pt x="2362" y="415"/>
                    </a:lnTo>
                    <a:lnTo>
                      <a:pt x="2362" y="415"/>
                    </a:lnTo>
                    <a:lnTo>
                      <a:pt x="2362" y="415"/>
                    </a:lnTo>
                    <a:lnTo>
                      <a:pt x="2362" y="415"/>
                    </a:lnTo>
                    <a:lnTo>
                      <a:pt x="2362" y="415"/>
                    </a:lnTo>
                    <a:lnTo>
                      <a:pt x="2362" y="415"/>
                    </a:lnTo>
                    <a:lnTo>
                      <a:pt x="2362" y="409"/>
                    </a:lnTo>
                    <a:lnTo>
                      <a:pt x="2362" y="409"/>
                    </a:lnTo>
                    <a:lnTo>
                      <a:pt x="2362" y="409"/>
                    </a:lnTo>
                    <a:lnTo>
                      <a:pt x="2362" y="409"/>
                    </a:lnTo>
                    <a:lnTo>
                      <a:pt x="2362" y="403"/>
                    </a:lnTo>
                    <a:lnTo>
                      <a:pt x="2356" y="403"/>
                    </a:lnTo>
                    <a:lnTo>
                      <a:pt x="2356" y="403"/>
                    </a:lnTo>
                    <a:lnTo>
                      <a:pt x="2356" y="403"/>
                    </a:lnTo>
                    <a:lnTo>
                      <a:pt x="2356" y="403"/>
                    </a:lnTo>
                    <a:lnTo>
                      <a:pt x="2356" y="403"/>
                    </a:lnTo>
                    <a:lnTo>
                      <a:pt x="2356" y="403"/>
                    </a:lnTo>
                    <a:lnTo>
                      <a:pt x="2356" y="397"/>
                    </a:lnTo>
                    <a:lnTo>
                      <a:pt x="2356" y="397"/>
                    </a:lnTo>
                    <a:lnTo>
                      <a:pt x="2356" y="397"/>
                    </a:lnTo>
                    <a:lnTo>
                      <a:pt x="2356" y="397"/>
                    </a:lnTo>
                    <a:lnTo>
                      <a:pt x="2356" y="397"/>
                    </a:lnTo>
                    <a:lnTo>
                      <a:pt x="2356" y="397"/>
                    </a:lnTo>
                    <a:lnTo>
                      <a:pt x="2356" y="397"/>
                    </a:lnTo>
                    <a:lnTo>
                      <a:pt x="2356" y="391"/>
                    </a:lnTo>
                    <a:lnTo>
                      <a:pt x="2356" y="391"/>
                    </a:lnTo>
                    <a:lnTo>
                      <a:pt x="2356" y="391"/>
                    </a:lnTo>
                    <a:lnTo>
                      <a:pt x="2356" y="391"/>
                    </a:lnTo>
                    <a:lnTo>
                      <a:pt x="2356" y="391"/>
                    </a:lnTo>
                    <a:lnTo>
                      <a:pt x="2356" y="391"/>
                    </a:lnTo>
                    <a:lnTo>
                      <a:pt x="2356" y="391"/>
                    </a:lnTo>
                    <a:lnTo>
                      <a:pt x="2356" y="385"/>
                    </a:lnTo>
                    <a:lnTo>
                      <a:pt x="2356" y="385"/>
                    </a:lnTo>
                    <a:lnTo>
                      <a:pt x="2356" y="385"/>
                    </a:lnTo>
                    <a:lnTo>
                      <a:pt x="2356" y="385"/>
                    </a:lnTo>
                    <a:lnTo>
                      <a:pt x="2356" y="385"/>
                    </a:lnTo>
                    <a:lnTo>
                      <a:pt x="2356" y="385"/>
                    </a:lnTo>
                    <a:lnTo>
                      <a:pt x="2356" y="385"/>
                    </a:lnTo>
                    <a:lnTo>
                      <a:pt x="2356" y="379"/>
                    </a:lnTo>
                    <a:lnTo>
                      <a:pt x="2356" y="379"/>
                    </a:lnTo>
                    <a:lnTo>
                      <a:pt x="2356" y="379"/>
                    </a:lnTo>
                    <a:lnTo>
                      <a:pt x="2356" y="379"/>
                    </a:lnTo>
                    <a:lnTo>
                      <a:pt x="2356" y="379"/>
                    </a:lnTo>
                    <a:lnTo>
                      <a:pt x="2356" y="379"/>
                    </a:lnTo>
                    <a:lnTo>
                      <a:pt x="2356" y="379"/>
                    </a:lnTo>
                    <a:lnTo>
                      <a:pt x="2356" y="379"/>
                    </a:lnTo>
                    <a:lnTo>
                      <a:pt x="2356" y="373"/>
                    </a:lnTo>
                    <a:lnTo>
                      <a:pt x="2356" y="373"/>
                    </a:lnTo>
                    <a:lnTo>
                      <a:pt x="2356" y="373"/>
                    </a:lnTo>
                    <a:lnTo>
                      <a:pt x="2356" y="373"/>
                    </a:lnTo>
                    <a:lnTo>
                      <a:pt x="2356" y="373"/>
                    </a:lnTo>
                    <a:lnTo>
                      <a:pt x="2356" y="373"/>
                    </a:lnTo>
                    <a:lnTo>
                      <a:pt x="2356" y="367"/>
                    </a:lnTo>
                    <a:lnTo>
                      <a:pt x="2356" y="367"/>
                    </a:lnTo>
                    <a:lnTo>
                      <a:pt x="2356" y="367"/>
                    </a:lnTo>
                    <a:lnTo>
                      <a:pt x="2356" y="367"/>
                    </a:lnTo>
                    <a:lnTo>
                      <a:pt x="2356" y="367"/>
                    </a:lnTo>
                    <a:lnTo>
                      <a:pt x="2356" y="367"/>
                    </a:lnTo>
                    <a:lnTo>
                      <a:pt x="2356" y="367"/>
                    </a:lnTo>
                    <a:lnTo>
                      <a:pt x="2356" y="360"/>
                    </a:lnTo>
                    <a:lnTo>
                      <a:pt x="2356" y="360"/>
                    </a:lnTo>
                    <a:lnTo>
                      <a:pt x="2356" y="360"/>
                    </a:lnTo>
                    <a:lnTo>
                      <a:pt x="2356" y="360"/>
                    </a:lnTo>
                    <a:lnTo>
                      <a:pt x="2356" y="360"/>
                    </a:lnTo>
                    <a:lnTo>
                      <a:pt x="2356" y="360"/>
                    </a:lnTo>
                    <a:lnTo>
                      <a:pt x="2356" y="360"/>
                    </a:lnTo>
                    <a:lnTo>
                      <a:pt x="2356" y="360"/>
                    </a:lnTo>
                    <a:lnTo>
                      <a:pt x="2356" y="354"/>
                    </a:lnTo>
                    <a:lnTo>
                      <a:pt x="2356" y="354"/>
                    </a:lnTo>
                    <a:lnTo>
                      <a:pt x="2356" y="354"/>
                    </a:lnTo>
                    <a:lnTo>
                      <a:pt x="2356" y="354"/>
                    </a:lnTo>
                    <a:lnTo>
                      <a:pt x="2356" y="354"/>
                    </a:lnTo>
                    <a:lnTo>
                      <a:pt x="2356" y="354"/>
                    </a:lnTo>
                    <a:lnTo>
                      <a:pt x="2356" y="348"/>
                    </a:lnTo>
                    <a:lnTo>
                      <a:pt x="2356" y="348"/>
                    </a:lnTo>
                    <a:lnTo>
                      <a:pt x="2356" y="348"/>
                    </a:lnTo>
                    <a:lnTo>
                      <a:pt x="2356" y="348"/>
                    </a:lnTo>
                    <a:lnTo>
                      <a:pt x="2356" y="348"/>
                    </a:lnTo>
                    <a:lnTo>
                      <a:pt x="2356" y="348"/>
                    </a:lnTo>
                    <a:lnTo>
                      <a:pt x="2356" y="348"/>
                    </a:lnTo>
                    <a:lnTo>
                      <a:pt x="2356" y="348"/>
                    </a:lnTo>
                    <a:lnTo>
                      <a:pt x="2356" y="342"/>
                    </a:lnTo>
                    <a:lnTo>
                      <a:pt x="2356" y="342"/>
                    </a:lnTo>
                    <a:lnTo>
                      <a:pt x="2356" y="342"/>
                    </a:lnTo>
                    <a:lnTo>
                      <a:pt x="2356" y="342"/>
                    </a:lnTo>
                    <a:lnTo>
                      <a:pt x="2356" y="342"/>
                    </a:lnTo>
                    <a:lnTo>
                      <a:pt x="2356" y="342"/>
                    </a:lnTo>
                    <a:lnTo>
                      <a:pt x="2356" y="342"/>
                    </a:lnTo>
                    <a:lnTo>
                      <a:pt x="2356" y="336"/>
                    </a:lnTo>
                    <a:lnTo>
                      <a:pt x="2356" y="336"/>
                    </a:lnTo>
                    <a:lnTo>
                      <a:pt x="2356" y="336"/>
                    </a:lnTo>
                    <a:lnTo>
                      <a:pt x="2362" y="336"/>
                    </a:lnTo>
                    <a:lnTo>
                      <a:pt x="2356" y="336"/>
                    </a:lnTo>
                    <a:lnTo>
                      <a:pt x="2362" y="336"/>
                    </a:lnTo>
                    <a:lnTo>
                      <a:pt x="2356" y="330"/>
                    </a:lnTo>
                    <a:lnTo>
                      <a:pt x="2356" y="330"/>
                    </a:lnTo>
                    <a:lnTo>
                      <a:pt x="2356" y="330"/>
                    </a:lnTo>
                    <a:lnTo>
                      <a:pt x="2356" y="330"/>
                    </a:lnTo>
                    <a:lnTo>
                      <a:pt x="2356" y="330"/>
                    </a:lnTo>
                    <a:lnTo>
                      <a:pt x="2356" y="324"/>
                    </a:lnTo>
                    <a:lnTo>
                      <a:pt x="2356" y="324"/>
                    </a:lnTo>
                    <a:lnTo>
                      <a:pt x="2356" y="324"/>
                    </a:lnTo>
                    <a:lnTo>
                      <a:pt x="2356" y="324"/>
                    </a:lnTo>
                    <a:lnTo>
                      <a:pt x="2356" y="324"/>
                    </a:lnTo>
                    <a:lnTo>
                      <a:pt x="2356" y="324"/>
                    </a:lnTo>
                    <a:lnTo>
                      <a:pt x="2356" y="318"/>
                    </a:lnTo>
                    <a:lnTo>
                      <a:pt x="2356" y="318"/>
                    </a:lnTo>
                    <a:lnTo>
                      <a:pt x="2356" y="318"/>
                    </a:lnTo>
                    <a:lnTo>
                      <a:pt x="2356" y="318"/>
                    </a:lnTo>
                    <a:lnTo>
                      <a:pt x="2350" y="318"/>
                    </a:lnTo>
                    <a:lnTo>
                      <a:pt x="2356" y="318"/>
                    </a:lnTo>
                    <a:lnTo>
                      <a:pt x="2356" y="318"/>
                    </a:lnTo>
                    <a:lnTo>
                      <a:pt x="2356" y="312"/>
                    </a:lnTo>
                    <a:lnTo>
                      <a:pt x="2356" y="312"/>
                    </a:lnTo>
                    <a:lnTo>
                      <a:pt x="2350" y="312"/>
                    </a:lnTo>
                    <a:lnTo>
                      <a:pt x="2350" y="312"/>
                    </a:lnTo>
                    <a:lnTo>
                      <a:pt x="2350" y="312"/>
                    </a:lnTo>
                    <a:lnTo>
                      <a:pt x="2350" y="312"/>
                    </a:lnTo>
                    <a:lnTo>
                      <a:pt x="2350" y="305"/>
                    </a:lnTo>
                    <a:lnTo>
                      <a:pt x="2350" y="305"/>
                    </a:lnTo>
                    <a:lnTo>
                      <a:pt x="2350" y="305"/>
                    </a:lnTo>
                    <a:lnTo>
                      <a:pt x="2350" y="305"/>
                    </a:lnTo>
                    <a:lnTo>
                      <a:pt x="2350" y="305"/>
                    </a:lnTo>
                    <a:lnTo>
                      <a:pt x="2350" y="305"/>
                    </a:lnTo>
                    <a:lnTo>
                      <a:pt x="2350" y="305"/>
                    </a:lnTo>
                    <a:lnTo>
                      <a:pt x="2350" y="305"/>
                    </a:lnTo>
                    <a:lnTo>
                      <a:pt x="2350" y="299"/>
                    </a:lnTo>
                    <a:lnTo>
                      <a:pt x="2350" y="299"/>
                    </a:lnTo>
                    <a:lnTo>
                      <a:pt x="2350" y="299"/>
                    </a:lnTo>
                    <a:lnTo>
                      <a:pt x="2350" y="299"/>
                    </a:lnTo>
                    <a:lnTo>
                      <a:pt x="2350" y="299"/>
                    </a:lnTo>
                    <a:lnTo>
                      <a:pt x="2362" y="299"/>
                    </a:lnTo>
                    <a:lnTo>
                      <a:pt x="2374" y="299"/>
                    </a:lnTo>
                    <a:lnTo>
                      <a:pt x="2380" y="299"/>
                    </a:lnTo>
                    <a:lnTo>
                      <a:pt x="2392" y="299"/>
                    </a:lnTo>
                    <a:lnTo>
                      <a:pt x="2405" y="299"/>
                    </a:lnTo>
                    <a:lnTo>
                      <a:pt x="2411" y="299"/>
                    </a:lnTo>
                    <a:lnTo>
                      <a:pt x="2435" y="299"/>
                    </a:lnTo>
                    <a:lnTo>
                      <a:pt x="2447" y="299"/>
                    </a:lnTo>
                    <a:lnTo>
                      <a:pt x="2453" y="299"/>
                    </a:lnTo>
                    <a:lnTo>
                      <a:pt x="2460" y="299"/>
                    </a:lnTo>
                    <a:lnTo>
                      <a:pt x="2484" y="299"/>
                    </a:lnTo>
                    <a:lnTo>
                      <a:pt x="2490" y="299"/>
                    </a:lnTo>
                    <a:lnTo>
                      <a:pt x="2496" y="299"/>
                    </a:lnTo>
                    <a:lnTo>
                      <a:pt x="2508" y="299"/>
                    </a:lnTo>
                    <a:lnTo>
                      <a:pt x="2508" y="275"/>
                    </a:lnTo>
                    <a:lnTo>
                      <a:pt x="2508" y="269"/>
                    </a:lnTo>
                    <a:lnTo>
                      <a:pt x="2508" y="257"/>
                    </a:lnTo>
                    <a:lnTo>
                      <a:pt x="2508" y="257"/>
                    </a:lnTo>
                    <a:lnTo>
                      <a:pt x="2508" y="257"/>
                    </a:lnTo>
                    <a:lnTo>
                      <a:pt x="2508" y="257"/>
                    </a:lnTo>
                    <a:lnTo>
                      <a:pt x="2508" y="257"/>
                    </a:lnTo>
                    <a:lnTo>
                      <a:pt x="2508" y="257"/>
                    </a:lnTo>
                    <a:lnTo>
                      <a:pt x="2514" y="257"/>
                    </a:lnTo>
                    <a:lnTo>
                      <a:pt x="2514" y="257"/>
                    </a:lnTo>
                    <a:lnTo>
                      <a:pt x="2514" y="257"/>
                    </a:lnTo>
                    <a:lnTo>
                      <a:pt x="2514" y="257"/>
                    </a:lnTo>
                    <a:lnTo>
                      <a:pt x="2514" y="257"/>
                    </a:lnTo>
                    <a:lnTo>
                      <a:pt x="2521" y="257"/>
                    </a:lnTo>
                    <a:lnTo>
                      <a:pt x="2521" y="257"/>
                    </a:lnTo>
                    <a:lnTo>
                      <a:pt x="2521" y="257"/>
                    </a:lnTo>
                    <a:lnTo>
                      <a:pt x="2521" y="257"/>
                    </a:lnTo>
                    <a:lnTo>
                      <a:pt x="2527" y="257"/>
                    </a:lnTo>
                    <a:lnTo>
                      <a:pt x="2527" y="257"/>
                    </a:lnTo>
                    <a:lnTo>
                      <a:pt x="2533" y="263"/>
                    </a:lnTo>
                    <a:lnTo>
                      <a:pt x="2533" y="263"/>
                    </a:lnTo>
                    <a:lnTo>
                      <a:pt x="2533" y="263"/>
                    </a:lnTo>
                    <a:lnTo>
                      <a:pt x="2533" y="263"/>
                    </a:lnTo>
                    <a:lnTo>
                      <a:pt x="2533" y="263"/>
                    </a:lnTo>
                    <a:lnTo>
                      <a:pt x="2533" y="275"/>
                    </a:lnTo>
                    <a:lnTo>
                      <a:pt x="2533" y="275"/>
                    </a:lnTo>
                    <a:lnTo>
                      <a:pt x="2539" y="281"/>
                    </a:lnTo>
                    <a:lnTo>
                      <a:pt x="2539" y="287"/>
                    </a:lnTo>
                    <a:lnTo>
                      <a:pt x="2539" y="299"/>
                    </a:lnTo>
                    <a:lnTo>
                      <a:pt x="2539" y="299"/>
                    </a:lnTo>
                    <a:lnTo>
                      <a:pt x="2545" y="312"/>
                    </a:lnTo>
                    <a:lnTo>
                      <a:pt x="2545" y="312"/>
                    </a:lnTo>
                    <a:lnTo>
                      <a:pt x="2545" y="312"/>
                    </a:lnTo>
                    <a:lnTo>
                      <a:pt x="2545" y="312"/>
                    </a:lnTo>
                    <a:lnTo>
                      <a:pt x="2545" y="312"/>
                    </a:lnTo>
                    <a:lnTo>
                      <a:pt x="2545" y="318"/>
                    </a:lnTo>
                    <a:lnTo>
                      <a:pt x="2545" y="318"/>
                    </a:lnTo>
                    <a:lnTo>
                      <a:pt x="2545" y="318"/>
                    </a:lnTo>
                    <a:lnTo>
                      <a:pt x="2545" y="318"/>
                    </a:lnTo>
                    <a:lnTo>
                      <a:pt x="2545" y="318"/>
                    </a:lnTo>
                    <a:lnTo>
                      <a:pt x="2545" y="318"/>
                    </a:lnTo>
                    <a:lnTo>
                      <a:pt x="2545" y="324"/>
                    </a:lnTo>
                    <a:lnTo>
                      <a:pt x="2545" y="324"/>
                    </a:lnTo>
                    <a:lnTo>
                      <a:pt x="2545" y="324"/>
                    </a:lnTo>
                    <a:lnTo>
                      <a:pt x="2545" y="324"/>
                    </a:lnTo>
                    <a:lnTo>
                      <a:pt x="2551" y="324"/>
                    </a:lnTo>
                    <a:lnTo>
                      <a:pt x="2545" y="324"/>
                    </a:lnTo>
                    <a:lnTo>
                      <a:pt x="2551" y="324"/>
                    </a:lnTo>
                    <a:lnTo>
                      <a:pt x="2551" y="330"/>
                    </a:lnTo>
                    <a:lnTo>
                      <a:pt x="2551" y="330"/>
                    </a:lnTo>
                    <a:lnTo>
                      <a:pt x="2551" y="330"/>
                    </a:lnTo>
                    <a:lnTo>
                      <a:pt x="2551" y="330"/>
                    </a:lnTo>
                    <a:lnTo>
                      <a:pt x="2551" y="330"/>
                    </a:lnTo>
                    <a:lnTo>
                      <a:pt x="2557" y="330"/>
                    </a:lnTo>
                    <a:lnTo>
                      <a:pt x="2557" y="330"/>
                    </a:lnTo>
                    <a:lnTo>
                      <a:pt x="2557" y="330"/>
                    </a:lnTo>
                    <a:lnTo>
                      <a:pt x="2557" y="330"/>
                    </a:lnTo>
                    <a:lnTo>
                      <a:pt x="2557" y="330"/>
                    </a:lnTo>
                    <a:lnTo>
                      <a:pt x="2557" y="330"/>
                    </a:lnTo>
                    <a:lnTo>
                      <a:pt x="2563" y="330"/>
                    </a:lnTo>
                    <a:lnTo>
                      <a:pt x="2563" y="330"/>
                    </a:lnTo>
                    <a:lnTo>
                      <a:pt x="2563" y="330"/>
                    </a:lnTo>
                    <a:lnTo>
                      <a:pt x="2563" y="330"/>
                    </a:lnTo>
                    <a:lnTo>
                      <a:pt x="2563" y="330"/>
                    </a:lnTo>
                    <a:moveTo>
                      <a:pt x="2563" y="330"/>
                    </a:moveTo>
                    <a:lnTo>
                      <a:pt x="2563" y="330"/>
                    </a:lnTo>
                    <a:lnTo>
                      <a:pt x="2563" y="330"/>
                    </a:lnTo>
                    <a:lnTo>
                      <a:pt x="2563" y="330"/>
                    </a:lnTo>
                    <a:lnTo>
                      <a:pt x="2569" y="330"/>
                    </a:lnTo>
                    <a:lnTo>
                      <a:pt x="2569" y="330"/>
                    </a:lnTo>
                    <a:lnTo>
                      <a:pt x="2569" y="330"/>
                    </a:lnTo>
                    <a:lnTo>
                      <a:pt x="2569" y="330"/>
                    </a:lnTo>
                    <a:lnTo>
                      <a:pt x="2569" y="330"/>
                    </a:lnTo>
                    <a:lnTo>
                      <a:pt x="2575" y="330"/>
                    </a:lnTo>
                    <a:lnTo>
                      <a:pt x="2575" y="330"/>
                    </a:lnTo>
                    <a:lnTo>
                      <a:pt x="2575" y="330"/>
                    </a:lnTo>
                    <a:lnTo>
                      <a:pt x="2575" y="330"/>
                    </a:lnTo>
                    <a:lnTo>
                      <a:pt x="2575" y="330"/>
                    </a:lnTo>
                    <a:lnTo>
                      <a:pt x="2575" y="330"/>
                    </a:lnTo>
                    <a:lnTo>
                      <a:pt x="2582" y="330"/>
                    </a:lnTo>
                    <a:lnTo>
                      <a:pt x="2582" y="336"/>
                    </a:lnTo>
                    <a:lnTo>
                      <a:pt x="2582" y="336"/>
                    </a:lnTo>
                    <a:lnTo>
                      <a:pt x="2582" y="336"/>
                    </a:lnTo>
                    <a:lnTo>
                      <a:pt x="2582" y="336"/>
                    </a:lnTo>
                    <a:lnTo>
                      <a:pt x="2582" y="336"/>
                    </a:lnTo>
                    <a:lnTo>
                      <a:pt x="2582" y="336"/>
                    </a:lnTo>
                    <a:lnTo>
                      <a:pt x="2582" y="336"/>
                    </a:lnTo>
                    <a:lnTo>
                      <a:pt x="2588" y="336"/>
                    </a:lnTo>
                    <a:lnTo>
                      <a:pt x="2588" y="336"/>
                    </a:lnTo>
                    <a:lnTo>
                      <a:pt x="2588" y="336"/>
                    </a:lnTo>
                    <a:lnTo>
                      <a:pt x="2588" y="336"/>
                    </a:lnTo>
                    <a:lnTo>
                      <a:pt x="2588" y="336"/>
                    </a:lnTo>
                    <a:lnTo>
                      <a:pt x="2594" y="336"/>
                    </a:lnTo>
                    <a:lnTo>
                      <a:pt x="2594" y="336"/>
                    </a:lnTo>
                    <a:lnTo>
                      <a:pt x="2594" y="336"/>
                    </a:lnTo>
                    <a:lnTo>
                      <a:pt x="2594" y="336"/>
                    </a:lnTo>
                    <a:lnTo>
                      <a:pt x="2594" y="336"/>
                    </a:lnTo>
                    <a:lnTo>
                      <a:pt x="2600" y="336"/>
                    </a:lnTo>
                    <a:lnTo>
                      <a:pt x="2600" y="336"/>
                    </a:lnTo>
                    <a:lnTo>
                      <a:pt x="2600" y="336"/>
                    </a:lnTo>
                    <a:lnTo>
                      <a:pt x="2600" y="336"/>
                    </a:lnTo>
                    <a:lnTo>
                      <a:pt x="2600" y="336"/>
                    </a:lnTo>
                    <a:lnTo>
                      <a:pt x="2606" y="336"/>
                    </a:lnTo>
                    <a:lnTo>
                      <a:pt x="2606" y="336"/>
                    </a:lnTo>
                    <a:lnTo>
                      <a:pt x="2606" y="336"/>
                    </a:lnTo>
                    <a:lnTo>
                      <a:pt x="2612" y="336"/>
                    </a:lnTo>
                    <a:lnTo>
                      <a:pt x="2612" y="336"/>
                    </a:lnTo>
                    <a:lnTo>
                      <a:pt x="2612" y="342"/>
                    </a:lnTo>
                    <a:lnTo>
                      <a:pt x="2612" y="342"/>
                    </a:lnTo>
                    <a:lnTo>
                      <a:pt x="2612" y="342"/>
                    </a:lnTo>
                    <a:lnTo>
                      <a:pt x="2612" y="342"/>
                    </a:lnTo>
                    <a:lnTo>
                      <a:pt x="2612" y="342"/>
                    </a:lnTo>
                    <a:lnTo>
                      <a:pt x="2612" y="348"/>
                    </a:lnTo>
                    <a:lnTo>
                      <a:pt x="2612" y="348"/>
                    </a:lnTo>
                    <a:lnTo>
                      <a:pt x="2612" y="348"/>
                    </a:lnTo>
                    <a:lnTo>
                      <a:pt x="2612" y="348"/>
                    </a:lnTo>
                    <a:lnTo>
                      <a:pt x="2612" y="348"/>
                    </a:lnTo>
                    <a:lnTo>
                      <a:pt x="2612" y="348"/>
                    </a:lnTo>
                    <a:lnTo>
                      <a:pt x="2612" y="348"/>
                    </a:lnTo>
                    <a:lnTo>
                      <a:pt x="2612" y="354"/>
                    </a:lnTo>
                    <a:lnTo>
                      <a:pt x="2618" y="354"/>
                    </a:lnTo>
                    <a:lnTo>
                      <a:pt x="2618" y="354"/>
                    </a:lnTo>
                    <a:lnTo>
                      <a:pt x="2618" y="354"/>
                    </a:lnTo>
                    <a:lnTo>
                      <a:pt x="2618" y="354"/>
                    </a:lnTo>
                    <a:lnTo>
                      <a:pt x="2618" y="348"/>
                    </a:lnTo>
                    <a:lnTo>
                      <a:pt x="2624" y="354"/>
                    </a:lnTo>
                    <a:lnTo>
                      <a:pt x="2624" y="354"/>
                    </a:lnTo>
                    <a:lnTo>
                      <a:pt x="2624" y="354"/>
                    </a:lnTo>
                    <a:lnTo>
                      <a:pt x="2624" y="348"/>
                    </a:lnTo>
                    <a:lnTo>
                      <a:pt x="2624" y="348"/>
                    </a:lnTo>
                    <a:lnTo>
                      <a:pt x="2624" y="348"/>
                    </a:lnTo>
                    <a:lnTo>
                      <a:pt x="2630" y="348"/>
                    </a:lnTo>
                    <a:lnTo>
                      <a:pt x="2630" y="348"/>
                    </a:lnTo>
                    <a:lnTo>
                      <a:pt x="2630" y="348"/>
                    </a:lnTo>
                    <a:lnTo>
                      <a:pt x="2630" y="348"/>
                    </a:lnTo>
                    <a:lnTo>
                      <a:pt x="2630" y="348"/>
                    </a:lnTo>
                    <a:lnTo>
                      <a:pt x="2630" y="348"/>
                    </a:lnTo>
                    <a:lnTo>
                      <a:pt x="2630" y="348"/>
                    </a:lnTo>
                    <a:lnTo>
                      <a:pt x="2637" y="348"/>
                    </a:lnTo>
                    <a:lnTo>
                      <a:pt x="2637" y="348"/>
                    </a:lnTo>
                    <a:lnTo>
                      <a:pt x="2637" y="348"/>
                    </a:lnTo>
                    <a:lnTo>
                      <a:pt x="2637" y="348"/>
                    </a:lnTo>
                    <a:lnTo>
                      <a:pt x="2637" y="348"/>
                    </a:lnTo>
                    <a:lnTo>
                      <a:pt x="2643" y="348"/>
                    </a:lnTo>
                    <a:lnTo>
                      <a:pt x="2643" y="348"/>
                    </a:lnTo>
                    <a:lnTo>
                      <a:pt x="2643" y="342"/>
                    </a:lnTo>
                    <a:lnTo>
                      <a:pt x="2643" y="342"/>
                    </a:lnTo>
                    <a:lnTo>
                      <a:pt x="2643" y="342"/>
                    </a:lnTo>
                    <a:lnTo>
                      <a:pt x="2643" y="342"/>
                    </a:lnTo>
                    <a:lnTo>
                      <a:pt x="2643" y="342"/>
                    </a:lnTo>
                    <a:lnTo>
                      <a:pt x="2643" y="342"/>
                    </a:lnTo>
                    <a:lnTo>
                      <a:pt x="2643" y="342"/>
                    </a:lnTo>
                    <a:lnTo>
                      <a:pt x="2643" y="342"/>
                    </a:lnTo>
                    <a:lnTo>
                      <a:pt x="2649" y="342"/>
                    </a:lnTo>
                    <a:lnTo>
                      <a:pt x="2649" y="342"/>
                    </a:lnTo>
                    <a:lnTo>
                      <a:pt x="2649" y="342"/>
                    </a:lnTo>
                    <a:lnTo>
                      <a:pt x="2649" y="342"/>
                    </a:lnTo>
                    <a:lnTo>
                      <a:pt x="2649" y="336"/>
                    </a:lnTo>
                    <a:lnTo>
                      <a:pt x="2655" y="336"/>
                    </a:lnTo>
                    <a:lnTo>
                      <a:pt x="2661" y="336"/>
                    </a:lnTo>
                    <a:lnTo>
                      <a:pt x="2661" y="336"/>
                    </a:lnTo>
                    <a:lnTo>
                      <a:pt x="2661" y="336"/>
                    </a:lnTo>
                    <a:lnTo>
                      <a:pt x="2667" y="336"/>
                    </a:lnTo>
                    <a:lnTo>
                      <a:pt x="2667" y="336"/>
                    </a:lnTo>
                    <a:lnTo>
                      <a:pt x="2679" y="336"/>
                    </a:lnTo>
                    <a:lnTo>
                      <a:pt x="2679" y="336"/>
                    </a:lnTo>
                    <a:lnTo>
                      <a:pt x="2679" y="342"/>
                    </a:lnTo>
                    <a:lnTo>
                      <a:pt x="2679" y="342"/>
                    </a:lnTo>
                    <a:lnTo>
                      <a:pt x="2685" y="342"/>
                    </a:lnTo>
                    <a:lnTo>
                      <a:pt x="2685" y="342"/>
                    </a:lnTo>
                    <a:lnTo>
                      <a:pt x="2698" y="348"/>
                    </a:lnTo>
                    <a:lnTo>
                      <a:pt x="2704" y="348"/>
                    </a:lnTo>
                    <a:lnTo>
                      <a:pt x="2704" y="348"/>
                    </a:lnTo>
                    <a:lnTo>
                      <a:pt x="2704" y="348"/>
                    </a:lnTo>
                    <a:lnTo>
                      <a:pt x="2704" y="348"/>
                    </a:lnTo>
                    <a:lnTo>
                      <a:pt x="2704" y="348"/>
                    </a:lnTo>
                    <a:lnTo>
                      <a:pt x="2704" y="348"/>
                    </a:lnTo>
                    <a:lnTo>
                      <a:pt x="2704" y="348"/>
                    </a:lnTo>
                    <a:lnTo>
                      <a:pt x="2704" y="354"/>
                    </a:lnTo>
                    <a:lnTo>
                      <a:pt x="2698" y="348"/>
                    </a:lnTo>
                    <a:lnTo>
                      <a:pt x="2698" y="354"/>
                    </a:lnTo>
                    <a:lnTo>
                      <a:pt x="2698" y="354"/>
                    </a:lnTo>
                    <a:lnTo>
                      <a:pt x="2698" y="354"/>
                    </a:lnTo>
                    <a:lnTo>
                      <a:pt x="2698" y="354"/>
                    </a:lnTo>
                    <a:lnTo>
                      <a:pt x="2698" y="360"/>
                    </a:lnTo>
                    <a:lnTo>
                      <a:pt x="2704" y="360"/>
                    </a:lnTo>
                    <a:lnTo>
                      <a:pt x="2704" y="360"/>
                    </a:lnTo>
                    <a:lnTo>
                      <a:pt x="2710" y="360"/>
                    </a:lnTo>
                    <a:lnTo>
                      <a:pt x="2710" y="354"/>
                    </a:lnTo>
                    <a:lnTo>
                      <a:pt x="2716" y="354"/>
                    </a:lnTo>
                    <a:lnTo>
                      <a:pt x="2716" y="360"/>
                    </a:lnTo>
                    <a:lnTo>
                      <a:pt x="2716" y="360"/>
                    </a:lnTo>
                    <a:lnTo>
                      <a:pt x="2716" y="360"/>
                    </a:lnTo>
                    <a:lnTo>
                      <a:pt x="2716" y="360"/>
                    </a:lnTo>
                    <a:lnTo>
                      <a:pt x="2722" y="360"/>
                    </a:lnTo>
                    <a:lnTo>
                      <a:pt x="2716" y="367"/>
                    </a:lnTo>
                    <a:lnTo>
                      <a:pt x="2716" y="367"/>
                    </a:lnTo>
                    <a:lnTo>
                      <a:pt x="2722" y="373"/>
                    </a:lnTo>
                    <a:lnTo>
                      <a:pt x="2722" y="373"/>
                    </a:lnTo>
                    <a:lnTo>
                      <a:pt x="2722" y="373"/>
                    </a:lnTo>
                    <a:lnTo>
                      <a:pt x="2722" y="373"/>
                    </a:lnTo>
                    <a:lnTo>
                      <a:pt x="2722" y="373"/>
                    </a:lnTo>
                    <a:lnTo>
                      <a:pt x="2722" y="373"/>
                    </a:lnTo>
                    <a:lnTo>
                      <a:pt x="2722" y="379"/>
                    </a:lnTo>
                    <a:lnTo>
                      <a:pt x="2722" y="379"/>
                    </a:lnTo>
                    <a:lnTo>
                      <a:pt x="2728" y="379"/>
                    </a:lnTo>
                    <a:lnTo>
                      <a:pt x="2722" y="379"/>
                    </a:lnTo>
                    <a:lnTo>
                      <a:pt x="2728" y="379"/>
                    </a:lnTo>
                    <a:lnTo>
                      <a:pt x="2728" y="379"/>
                    </a:lnTo>
                    <a:lnTo>
                      <a:pt x="2728" y="379"/>
                    </a:lnTo>
                    <a:lnTo>
                      <a:pt x="2728" y="379"/>
                    </a:lnTo>
                    <a:lnTo>
                      <a:pt x="2728" y="379"/>
                    </a:lnTo>
                    <a:lnTo>
                      <a:pt x="2728" y="379"/>
                    </a:lnTo>
                    <a:lnTo>
                      <a:pt x="2734" y="379"/>
                    </a:lnTo>
                    <a:lnTo>
                      <a:pt x="2734" y="379"/>
                    </a:lnTo>
                    <a:lnTo>
                      <a:pt x="2734" y="379"/>
                    </a:lnTo>
                    <a:lnTo>
                      <a:pt x="2734" y="379"/>
                    </a:lnTo>
                    <a:lnTo>
                      <a:pt x="2734" y="373"/>
                    </a:lnTo>
                    <a:lnTo>
                      <a:pt x="2734" y="373"/>
                    </a:lnTo>
                    <a:lnTo>
                      <a:pt x="2734" y="373"/>
                    </a:lnTo>
                    <a:lnTo>
                      <a:pt x="2734" y="373"/>
                    </a:lnTo>
                    <a:lnTo>
                      <a:pt x="2734" y="373"/>
                    </a:lnTo>
                    <a:lnTo>
                      <a:pt x="2734" y="373"/>
                    </a:lnTo>
                    <a:lnTo>
                      <a:pt x="2734" y="373"/>
                    </a:lnTo>
                    <a:lnTo>
                      <a:pt x="2734" y="373"/>
                    </a:lnTo>
                    <a:lnTo>
                      <a:pt x="2734" y="367"/>
                    </a:lnTo>
                    <a:lnTo>
                      <a:pt x="2734" y="367"/>
                    </a:lnTo>
                    <a:lnTo>
                      <a:pt x="2734" y="367"/>
                    </a:lnTo>
                    <a:lnTo>
                      <a:pt x="2734" y="367"/>
                    </a:lnTo>
                    <a:lnTo>
                      <a:pt x="2740" y="367"/>
                    </a:lnTo>
                    <a:lnTo>
                      <a:pt x="2740" y="367"/>
                    </a:lnTo>
                    <a:lnTo>
                      <a:pt x="2740" y="367"/>
                    </a:lnTo>
                    <a:lnTo>
                      <a:pt x="2740" y="367"/>
                    </a:lnTo>
                    <a:lnTo>
                      <a:pt x="2740" y="367"/>
                    </a:lnTo>
                    <a:lnTo>
                      <a:pt x="2740" y="367"/>
                    </a:lnTo>
                    <a:lnTo>
                      <a:pt x="2740" y="367"/>
                    </a:lnTo>
                    <a:lnTo>
                      <a:pt x="2746" y="367"/>
                    </a:lnTo>
                    <a:lnTo>
                      <a:pt x="2746" y="367"/>
                    </a:lnTo>
                    <a:lnTo>
                      <a:pt x="2746" y="367"/>
                    </a:lnTo>
                    <a:lnTo>
                      <a:pt x="2746" y="367"/>
                    </a:lnTo>
                    <a:lnTo>
                      <a:pt x="2752" y="367"/>
                    </a:lnTo>
                    <a:lnTo>
                      <a:pt x="2752" y="367"/>
                    </a:lnTo>
                    <a:lnTo>
                      <a:pt x="2752" y="367"/>
                    </a:lnTo>
                    <a:lnTo>
                      <a:pt x="2752" y="367"/>
                    </a:lnTo>
                    <a:lnTo>
                      <a:pt x="2752" y="373"/>
                    </a:lnTo>
                    <a:lnTo>
                      <a:pt x="2752" y="373"/>
                    </a:lnTo>
                    <a:lnTo>
                      <a:pt x="2752" y="373"/>
                    </a:lnTo>
                    <a:lnTo>
                      <a:pt x="2752" y="373"/>
                    </a:lnTo>
                    <a:lnTo>
                      <a:pt x="2752" y="373"/>
                    </a:lnTo>
                    <a:lnTo>
                      <a:pt x="2759" y="379"/>
                    </a:lnTo>
                    <a:lnTo>
                      <a:pt x="2759" y="379"/>
                    </a:lnTo>
                    <a:lnTo>
                      <a:pt x="2759" y="379"/>
                    </a:lnTo>
                    <a:lnTo>
                      <a:pt x="2759" y="379"/>
                    </a:lnTo>
                    <a:lnTo>
                      <a:pt x="2759" y="379"/>
                    </a:lnTo>
                    <a:lnTo>
                      <a:pt x="2759" y="379"/>
                    </a:lnTo>
                    <a:lnTo>
                      <a:pt x="2759" y="379"/>
                    </a:lnTo>
                    <a:lnTo>
                      <a:pt x="2759" y="379"/>
                    </a:lnTo>
                    <a:lnTo>
                      <a:pt x="2759" y="379"/>
                    </a:lnTo>
                    <a:lnTo>
                      <a:pt x="2759" y="379"/>
                    </a:lnTo>
                    <a:lnTo>
                      <a:pt x="2759" y="379"/>
                    </a:lnTo>
                    <a:lnTo>
                      <a:pt x="2759" y="379"/>
                    </a:lnTo>
                    <a:lnTo>
                      <a:pt x="2759" y="379"/>
                    </a:lnTo>
                    <a:lnTo>
                      <a:pt x="2765" y="379"/>
                    </a:lnTo>
                    <a:lnTo>
                      <a:pt x="2765" y="379"/>
                    </a:lnTo>
                    <a:lnTo>
                      <a:pt x="2765" y="379"/>
                    </a:lnTo>
                    <a:lnTo>
                      <a:pt x="2765" y="379"/>
                    </a:lnTo>
                    <a:lnTo>
                      <a:pt x="2765" y="379"/>
                    </a:lnTo>
                    <a:lnTo>
                      <a:pt x="2765" y="379"/>
                    </a:lnTo>
                    <a:lnTo>
                      <a:pt x="2771" y="379"/>
                    </a:lnTo>
                    <a:lnTo>
                      <a:pt x="2771" y="379"/>
                    </a:lnTo>
                    <a:lnTo>
                      <a:pt x="2771" y="379"/>
                    </a:lnTo>
                    <a:lnTo>
                      <a:pt x="2771" y="379"/>
                    </a:lnTo>
                    <a:lnTo>
                      <a:pt x="2771" y="385"/>
                    </a:lnTo>
                    <a:lnTo>
                      <a:pt x="2771" y="379"/>
                    </a:lnTo>
                    <a:lnTo>
                      <a:pt x="2771" y="379"/>
                    </a:lnTo>
                    <a:lnTo>
                      <a:pt x="2777" y="379"/>
                    </a:lnTo>
                    <a:lnTo>
                      <a:pt x="2777" y="385"/>
                    </a:lnTo>
                    <a:lnTo>
                      <a:pt x="2777" y="379"/>
                    </a:lnTo>
                    <a:lnTo>
                      <a:pt x="2777" y="379"/>
                    </a:lnTo>
                    <a:lnTo>
                      <a:pt x="2777" y="385"/>
                    </a:lnTo>
                    <a:lnTo>
                      <a:pt x="2777" y="385"/>
                    </a:lnTo>
                    <a:lnTo>
                      <a:pt x="2777" y="385"/>
                    </a:lnTo>
                    <a:lnTo>
                      <a:pt x="2777" y="385"/>
                    </a:lnTo>
                    <a:lnTo>
                      <a:pt x="2777" y="385"/>
                    </a:lnTo>
                    <a:lnTo>
                      <a:pt x="2777" y="385"/>
                    </a:lnTo>
                    <a:lnTo>
                      <a:pt x="2777" y="391"/>
                    </a:lnTo>
                    <a:lnTo>
                      <a:pt x="2777" y="391"/>
                    </a:lnTo>
                    <a:lnTo>
                      <a:pt x="2777" y="391"/>
                    </a:lnTo>
                    <a:lnTo>
                      <a:pt x="2777" y="391"/>
                    </a:lnTo>
                    <a:lnTo>
                      <a:pt x="2777" y="391"/>
                    </a:lnTo>
                    <a:lnTo>
                      <a:pt x="2777" y="391"/>
                    </a:lnTo>
                    <a:lnTo>
                      <a:pt x="2783" y="391"/>
                    </a:lnTo>
                    <a:lnTo>
                      <a:pt x="2777" y="391"/>
                    </a:lnTo>
                    <a:lnTo>
                      <a:pt x="2783" y="391"/>
                    </a:lnTo>
                    <a:lnTo>
                      <a:pt x="2783" y="391"/>
                    </a:lnTo>
                    <a:lnTo>
                      <a:pt x="2783" y="391"/>
                    </a:lnTo>
                    <a:lnTo>
                      <a:pt x="2783" y="391"/>
                    </a:lnTo>
                    <a:lnTo>
                      <a:pt x="2783" y="391"/>
                    </a:lnTo>
                    <a:lnTo>
                      <a:pt x="2783" y="391"/>
                    </a:lnTo>
                    <a:lnTo>
                      <a:pt x="2789" y="391"/>
                    </a:lnTo>
                    <a:lnTo>
                      <a:pt x="2789" y="391"/>
                    </a:lnTo>
                    <a:lnTo>
                      <a:pt x="2789" y="391"/>
                    </a:lnTo>
                    <a:lnTo>
                      <a:pt x="2789" y="391"/>
                    </a:lnTo>
                    <a:lnTo>
                      <a:pt x="2789" y="397"/>
                    </a:lnTo>
                    <a:lnTo>
                      <a:pt x="2789" y="397"/>
                    </a:lnTo>
                    <a:lnTo>
                      <a:pt x="2789" y="397"/>
                    </a:lnTo>
                    <a:lnTo>
                      <a:pt x="2789" y="397"/>
                    </a:lnTo>
                    <a:lnTo>
                      <a:pt x="2795" y="397"/>
                    </a:lnTo>
                    <a:lnTo>
                      <a:pt x="2795" y="397"/>
                    </a:lnTo>
                    <a:lnTo>
                      <a:pt x="2801" y="397"/>
                    </a:lnTo>
                    <a:lnTo>
                      <a:pt x="2801" y="397"/>
                    </a:lnTo>
                    <a:lnTo>
                      <a:pt x="2801" y="397"/>
                    </a:lnTo>
                    <a:lnTo>
                      <a:pt x="2801" y="397"/>
                    </a:lnTo>
                    <a:lnTo>
                      <a:pt x="2801" y="397"/>
                    </a:lnTo>
                    <a:lnTo>
                      <a:pt x="2801" y="397"/>
                    </a:lnTo>
                    <a:lnTo>
                      <a:pt x="2807" y="397"/>
                    </a:lnTo>
                    <a:lnTo>
                      <a:pt x="2807" y="397"/>
                    </a:lnTo>
                    <a:lnTo>
                      <a:pt x="2807" y="397"/>
                    </a:lnTo>
                    <a:lnTo>
                      <a:pt x="2807" y="397"/>
                    </a:lnTo>
                    <a:lnTo>
                      <a:pt x="2807" y="397"/>
                    </a:lnTo>
                    <a:lnTo>
                      <a:pt x="2807" y="397"/>
                    </a:lnTo>
                    <a:lnTo>
                      <a:pt x="2807" y="397"/>
                    </a:lnTo>
                    <a:lnTo>
                      <a:pt x="2814" y="397"/>
                    </a:lnTo>
                    <a:lnTo>
                      <a:pt x="2814" y="391"/>
                    </a:lnTo>
                    <a:lnTo>
                      <a:pt x="2814" y="391"/>
                    </a:lnTo>
                    <a:lnTo>
                      <a:pt x="2814" y="391"/>
                    </a:lnTo>
                    <a:lnTo>
                      <a:pt x="2814" y="391"/>
                    </a:lnTo>
                    <a:lnTo>
                      <a:pt x="2814" y="391"/>
                    </a:lnTo>
                    <a:lnTo>
                      <a:pt x="2820" y="391"/>
                    </a:lnTo>
                    <a:lnTo>
                      <a:pt x="2820" y="391"/>
                    </a:lnTo>
                    <a:lnTo>
                      <a:pt x="2820" y="385"/>
                    </a:lnTo>
                    <a:lnTo>
                      <a:pt x="2820" y="385"/>
                    </a:lnTo>
                    <a:lnTo>
                      <a:pt x="2826" y="385"/>
                    </a:lnTo>
                    <a:lnTo>
                      <a:pt x="2826" y="385"/>
                    </a:lnTo>
                    <a:lnTo>
                      <a:pt x="2826" y="385"/>
                    </a:lnTo>
                    <a:lnTo>
                      <a:pt x="2826" y="379"/>
                    </a:lnTo>
                    <a:lnTo>
                      <a:pt x="2826" y="379"/>
                    </a:lnTo>
                    <a:lnTo>
                      <a:pt x="2826" y="379"/>
                    </a:lnTo>
                    <a:lnTo>
                      <a:pt x="2826" y="379"/>
                    </a:lnTo>
                    <a:lnTo>
                      <a:pt x="2832" y="379"/>
                    </a:lnTo>
                    <a:lnTo>
                      <a:pt x="2832" y="379"/>
                    </a:lnTo>
                    <a:lnTo>
                      <a:pt x="2832" y="379"/>
                    </a:lnTo>
                    <a:lnTo>
                      <a:pt x="2832" y="379"/>
                    </a:lnTo>
                    <a:lnTo>
                      <a:pt x="2838" y="373"/>
                    </a:lnTo>
                    <a:lnTo>
                      <a:pt x="2838" y="373"/>
                    </a:lnTo>
                    <a:lnTo>
                      <a:pt x="2838" y="373"/>
                    </a:lnTo>
                    <a:lnTo>
                      <a:pt x="2844" y="373"/>
                    </a:lnTo>
                    <a:lnTo>
                      <a:pt x="2844" y="373"/>
                    </a:lnTo>
                    <a:lnTo>
                      <a:pt x="2844" y="373"/>
                    </a:lnTo>
                    <a:lnTo>
                      <a:pt x="2844" y="373"/>
                    </a:lnTo>
                    <a:lnTo>
                      <a:pt x="2844" y="373"/>
                    </a:lnTo>
                    <a:lnTo>
                      <a:pt x="2844" y="373"/>
                    </a:lnTo>
                    <a:lnTo>
                      <a:pt x="2844" y="373"/>
                    </a:lnTo>
                    <a:lnTo>
                      <a:pt x="2844" y="379"/>
                    </a:lnTo>
                    <a:lnTo>
                      <a:pt x="2844" y="379"/>
                    </a:lnTo>
                    <a:lnTo>
                      <a:pt x="2844" y="379"/>
                    </a:lnTo>
                    <a:lnTo>
                      <a:pt x="2844" y="379"/>
                    </a:lnTo>
                    <a:lnTo>
                      <a:pt x="2844" y="379"/>
                    </a:lnTo>
                    <a:lnTo>
                      <a:pt x="2850" y="379"/>
                    </a:lnTo>
                    <a:lnTo>
                      <a:pt x="2850" y="385"/>
                    </a:lnTo>
                    <a:lnTo>
                      <a:pt x="2850" y="385"/>
                    </a:lnTo>
                    <a:lnTo>
                      <a:pt x="2850" y="385"/>
                    </a:lnTo>
                    <a:lnTo>
                      <a:pt x="2850" y="385"/>
                    </a:lnTo>
                    <a:lnTo>
                      <a:pt x="2850" y="385"/>
                    </a:lnTo>
                    <a:lnTo>
                      <a:pt x="2850" y="385"/>
                    </a:lnTo>
                    <a:lnTo>
                      <a:pt x="2850" y="385"/>
                    </a:lnTo>
                    <a:lnTo>
                      <a:pt x="2850" y="385"/>
                    </a:lnTo>
                    <a:lnTo>
                      <a:pt x="2850" y="391"/>
                    </a:lnTo>
                    <a:lnTo>
                      <a:pt x="2850" y="391"/>
                    </a:lnTo>
                    <a:lnTo>
                      <a:pt x="2850" y="391"/>
                    </a:lnTo>
                    <a:lnTo>
                      <a:pt x="2856" y="391"/>
                    </a:lnTo>
                    <a:lnTo>
                      <a:pt x="2856" y="391"/>
                    </a:lnTo>
                    <a:lnTo>
                      <a:pt x="2856" y="391"/>
                    </a:lnTo>
                    <a:lnTo>
                      <a:pt x="2862" y="391"/>
                    </a:lnTo>
                    <a:lnTo>
                      <a:pt x="2862" y="385"/>
                    </a:lnTo>
                    <a:lnTo>
                      <a:pt x="2862" y="385"/>
                    </a:lnTo>
                    <a:lnTo>
                      <a:pt x="2862" y="385"/>
                    </a:lnTo>
                    <a:lnTo>
                      <a:pt x="2868" y="385"/>
                    </a:lnTo>
                    <a:lnTo>
                      <a:pt x="2868" y="385"/>
                    </a:lnTo>
                    <a:lnTo>
                      <a:pt x="2868" y="385"/>
                    </a:lnTo>
                    <a:lnTo>
                      <a:pt x="2868" y="385"/>
                    </a:lnTo>
                    <a:lnTo>
                      <a:pt x="2868" y="391"/>
                    </a:lnTo>
                    <a:lnTo>
                      <a:pt x="2868" y="391"/>
                    </a:lnTo>
                    <a:lnTo>
                      <a:pt x="2868" y="391"/>
                    </a:lnTo>
                    <a:lnTo>
                      <a:pt x="2875" y="391"/>
                    </a:lnTo>
                    <a:lnTo>
                      <a:pt x="2875" y="391"/>
                    </a:lnTo>
                    <a:lnTo>
                      <a:pt x="2875" y="391"/>
                    </a:lnTo>
                    <a:lnTo>
                      <a:pt x="2875" y="385"/>
                    </a:lnTo>
                    <a:lnTo>
                      <a:pt x="2875" y="385"/>
                    </a:lnTo>
                    <a:lnTo>
                      <a:pt x="2875" y="385"/>
                    </a:lnTo>
                    <a:lnTo>
                      <a:pt x="2875" y="391"/>
                    </a:lnTo>
                    <a:lnTo>
                      <a:pt x="2881" y="385"/>
                    </a:lnTo>
                    <a:lnTo>
                      <a:pt x="2881" y="385"/>
                    </a:lnTo>
                    <a:lnTo>
                      <a:pt x="2881" y="385"/>
                    </a:lnTo>
                    <a:lnTo>
                      <a:pt x="2881" y="391"/>
                    </a:lnTo>
                    <a:lnTo>
                      <a:pt x="2881" y="391"/>
                    </a:lnTo>
                    <a:lnTo>
                      <a:pt x="2881" y="391"/>
                    </a:lnTo>
                    <a:lnTo>
                      <a:pt x="2887" y="391"/>
                    </a:lnTo>
                    <a:lnTo>
                      <a:pt x="2887" y="385"/>
                    </a:lnTo>
                    <a:lnTo>
                      <a:pt x="2887" y="385"/>
                    </a:lnTo>
                    <a:lnTo>
                      <a:pt x="2887" y="385"/>
                    </a:lnTo>
                    <a:lnTo>
                      <a:pt x="2887" y="385"/>
                    </a:lnTo>
                    <a:lnTo>
                      <a:pt x="2887" y="385"/>
                    </a:lnTo>
                    <a:lnTo>
                      <a:pt x="2893" y="385"/>
                    </a:lnTo>
                    <a:lnTo>
                      <a:pt x="2893" y="385"/>
                    </a:lnTo>
                    <a:lnTo>
                      <a:pt x="2893" y="385"/>
                    </a:lnTo>
                    <a:lnTo>
                      <a:pt x="2893" y="385"/>
                    </a:lnTo>
                    <a:lnTo>
                      <a:pt x="2893" y="385"/>
                    </a:lnTo>
                    <a:lnTo>
                      <a:pt x="2899" y="385"/>
                    </a:lnTo>
                    <a:lnTo>
                      <a:pt x="2899" y="385"/>
                    </a:lnTo>
                    <a:lnTo>
                      <a:pt x="2899" y="385"/>
                    </a:lnTo>
                    <a:lnTo>
                      <a:pt x="2899" y="385"/>
                    </a:lnTo>
                    <a:lnTo>
                      <a:pt x="2899" y="385"/>
                    </a:lnTo>
                    <a:lnTo>
                      <a:pt x="2899" y="385"/>
                    </a:lnTo>
                    <a:lnTo>
                      <a:pt x="2905" y="385"/>
                    </a:lnTo>
                    <a:lnTo>
                      <a:pt x="2905" y="385"/>
                    </a:lnTo>
                    <a:lnTo>
                      <a:pt x="2905" y="385"/>
                    </a:lnTo>
                    <a:lnTo>
                      <a:pt x="2905" y="385"/>
                    </a:lnTo>
                    <a:lnTo>
                      <a:pt x="2911" y="385"/>
                    </a:lnTo>
                    <a:lnTo>
                      <a:pt x="2911" y="385"/>
                    </a:lnTo>
                    <a:lnTo>
                      <a:pt x="2911" y="391"/>
                    </a:lnTo>
                    <a:lnTo>
                      <a:pt x="2911" y="391"/>
                    </a:lnTo>
                    <a:lnTo>
                      <a:pt x="2911" y="391"/>
                    </a:lnTo>
                    <a:lnTo>
                      <a:pt x="2911" y="391"/>
                    </a:lnTo>
                    <a:lnTo>
                      <a:pt x="2911" y="391"/>
                    </a:lnTo>
                    <a:lnTo>
                      <a:pt x="2911" y="397"/>
                    </a:lnTo>
                    <a:lnTo>
                      <a:pt x="2911" y="397"/>
                    </a:lnTo>
                    <a:lnTo>
                      <a:pt x="2917" y="397"/>
                    </a:lnTo>
                    <a:lnTo>
                      <a:pt x="2917" y="397"/>
                    </a:lnTo>
                    <a:lnTo>
                      <a:pt x="2917" y="397"/>
                    </a:lnTo>
                    <a:lnTo>
                      <a:pt x="2917" y="397"/>
                    </a:lnTo>
                    <a:lnTo>
                      <a:pt x="2917" y="397"/>
                    </a:lnTo>
                    <a:lnTo>
                      <a:pt x="2917" y="397"/>
                    </a:lnTo>
                    <a:lnTo>
                      <a:pt x="2923" y="397"/>
                    </a:lnTo>
                    <a:lnTo>
                      <a:pt x="2923" y="397"/>
                    </a:lnTo>
                    <a:lnTo>
                      <a:pt x="2923" y="397"/>
                    </a:lnTo>
                    <a:lnTo>
                      <a:pt x="2923" y="397"/>
                    </a:lnTo>
                    <a:lnTo>
                      <a:pt x="2923" y="397"/>
                    </a:lnTo>
                    <a:lnTo>
                      <a:pt x="2923" y="397"/>
                    </a:lnTo>
                    <a:lnTo>
                      <a:pt x="2923" y="397"/>
                    </a:lnTo>
                    <a:lnTo>
                      <a:pt x="2923" y="397"/>
                    </a:lnTo>
                    <a:lnTo>
                      <a:pt x="2929" y="397"/>
                    </a:lnTo>
                    <a:lnTo>
                      <a:pt x="2929" y="397"/>
                    </a:lnTo>
                    <a:lnTo>
                      <a:pt x="2929" y="397"/>
                    </a:lnTo>
                    <a:lnTo>
                      <a:pt x="2929" y="391"/>
                    </a:lnTo>
                    <a:lnTo>
                      <a:pt x="2929" y="391"/>
                    </a:lnTo>
                    <a:lnTo>
                      <a:pt x="2929" y="391"/>
                    </a:lnTo>
                    <a:lnTo>
                      <a:pt x="2936" y="391"/>
                    </a:lnTo>
                    <a:lnTo>
                      <a:pt x="2936" y="391"/>
                    </a:lnTo>
                    <a:lnTo>
                      <a:pt x="2936" y="397"/>
                    </a:lnTo>
                    <a:lnTo>
                      <a:pt x="2936" y="397"/>
                    </a:lnTo>
                    <a:lnTo>
                      <a:pt x="2936" y="391"/>
                    </a:lnTo>
                    <a:lnTo>
                      <a:pt x="2936" y="397"/>
                    </a:lnTo>
                    <a:lnTo>
                      <a:pt x="2936" y="397"/>
                    </a:lnTo>
                    <a:lnTo>
                      <a:pt x="2936" y="397"/>
                    </a:lnTo>
                    <a:lnTo>
                      <a:pt x="2936" y="397"/>
                    </a:lnTo>
                    <a:lnTo>
                      <a:pt x="2942" y="397"/>
                    </a:lnTo>
                    <a:lnTo>
                      <a:pt x="2942" y="397"/>
                    </a:lnTo>
                    <a:lnTo>
                      <a:pt x="2942" y="397"/>
                    </a:lnTo>
                    <a:lnTo>
                      <a:pt x="2942" y="391"/>
                    </a:lnTo>
                    <a:lnTo>
                      <a:pt x="2942" y="397"/>
                    </a:lnTo>
                    <a:lnTo>
                      <a:pt x="2942" y="397"/>
                    </a:lnTo>
                    <a:lnTo>
                      <a:pt x="2942" y="397"/>
                    </a:lnTo>
                    <a:lnTo>
                      <a:pt x="2948" y="397"/>
                    </a:lnTo>
                    <a:lnTo>
                      <a:pt x="2948" y="397"/>
                    </a:lnTo>
                    <a:lnTo>
                      <a:pt x="2954" y="391"/>
                    </a:lnTo>
                    <a:lnTo>
                      <a:pt x="2954" y="397"/>
                    </a:lnTo>
                    <a:lnTo>
                      <a:pt x="2948" y="397"/>
                    </a:lnTo>
                    <a:lnTo>
                      <a:pt x="2948" y="397"/>
                    </a:lnTo>
                    <a:lnTo>
                      <a:pt x="2948" y="397"/>
                    </a:lnTo>
                    <a:lnTo>
                      <a:pt x="2948" y="397"/>
                    </a:lnTo>
                    <a:lnTo>
                      <a:pt x="2948" y="397"/>
                    </a:lnTo>
                    <a:lnTo>
                      <a:pt x="2942" y="397"/>
                    </a:lnTo>
                    <a:lnTo>
                      <a:pt x="2942" y="397"/>
                    </a:lnTo>
                    <a:lnTo>
                      <a:pt x="2942" y="397"/>
                    </a:lnTo>
                    <a:lnTo>
                      <a:pt x="2942" y="397"/>
                    </a:lnTo>
                    <a:lnTo>
                      <a:pt x="2942" y="397"/>
                    </a:lnTo>
                    <a:lnTo>
                      <a:pt x="2942" y="397"/>
                    </a:lnTo>
                    <a:lnTo>
                      <a:pt x="2942" y="397"/>
                    </a:lnTo>
                    <a:lnTo>
                      <a:pt x="2942" y="403"/>
                    </a:lnTo>
                    <a:lnTo>
                      <a:pt x="2942" y="403"/>
                    </a:lnTo>
                    <a:lnTo>
                      <a:pt x="2936" y="403"/>
                    </a:lnTo>
                    <a:lnTo>
                      <a:pt x="2936" y="403"/>
                    </a:lnTo>
                    <a:lnTo>
                      <a:pt x="2936" y="403"/>
                    </a:lnTo>
                    <a:lnTo>
                      <a:pt x="2929" y="409"/>
                    </a:lnTo>
                    <a:lnTo>
                      <a:pt x="2929" y="409"/>
                    </a:lnTo>
                    <a:lnTo>
                      <a:pt x="2923" y="409"/>
                    </a:lnTo>
                    <a:lnTo>
                      <a:pt x="2923" y="409"/>
                    </a:lnTo>
                    <a:lnTo>
                      <a:pt x="2917" y="415"/>
                    </a:lnTo>
                    <a:lnTo>
                      <a:pt x="2917" y="415"/>
                    </a:lnTo>
                    <a:lnTo>
                      <a:pt x="2917" y="415"/>
                    </a:lnTo>
                    <a:lnTo>
                      <a:pt x="2917" y="415"/>
                    </a:lnTo>
                    <a:lnTo>
                      <a:pt x="2911" y="415"/>
                    </a:lnTo>
                    <a:lnTo>
                      <a:pt x="2911" y="422"/>
                    </a:lnTo>
                    <a:lnTo>
                      <a:pt x="2905" y="422"/>
                    </a:lnTo>
                    <a:lnTo>
                      <a:pt x="2905" y="422"/>
                    </a:lnTo>
                    <a:lnTo>
                      <a:pt x="2905" y="422"/>
                    </a:lnTo>
                    <a:lnTo>
                      <a:pt x="2905" y="422"/>
                    </a:lnTo>
                    <a:lnTo>
                      <a:pt x="2899" y="422"/>
                    </a:lnTo>
                    <a:lnTo>
                      <a:pt x="2899" y="422"/>
                    </a:lnTo>
                    <a:lnTo>
                      <a:pt x="2899" y="422"/>
                    </a:lnTo>
                    <a:lnTo>
                      <a:pt x="2893" y="428"/>
                    </a:lnTo>
                    <a:lnTo>
                      <a:pt x="2893" y="428"/>
                    </a:lnTo>
                    <a:lnTo>
                      <a:pt x="2893" y="428"/>
                    </a:lnTo>
                    <a:lnTo>
                      <a:pt x="2887" y="428"/>
                    </a:lnTo>
                    <a:lnTo>
                      <a:pt x="2887" y="428"/>
                    </a:lnTo>
                    <a:lnTo>
                      <a:pt x="2887" y="428"/>
                    </a:lnTo>
                    <a:lnTo>
                      <a:pt x="2881" y="428"/>
                    </a:lnTo>
                    <a:lnTo>
                      <a:pt x="2881" y="428"/>
                    </a:lnTo>
                    <a:lnTo>
                      <a:pt x="2881" y="434"/>
                    </a:lnTo>
                    <a:lnTo>
                      <a:pt x="2881" y="434"/>
                    </a:lnTo>
                    <a:lnTo>
                      <a:pt x="2875" y="434"/>
                    </a:lnTo>
                    <a:lnTo>
                      <a:pt x="2875" y="434"/>
                    </a:lnTo>
                    <a:lnTo>
                      <a:pt x="2875" y="434"/>
                    </a:lnTo>
                    <a:lnTo>
                      <a:pt x="2868" y="440"/>
                    </a:lnTo>
                    <a:lnTo>
                      <a:pt x="2862" y="440"/>
                    </a:lnTo>
                    <a:lnTo>
                      <a:pt x="2862" y="440"/>
                    </a:lnTo>
                    <a:lnTo>
                      <a:pt x="2856" y="446"/>
                    </a:lnTo>
                    <a:lnTo>
                      <a:pt x="2844" y="452"/>
                    </a:lnTo>
                    <a:lnTo>
                      <a:pt x="2844" y="452"/>
                    </a:lnTo>
                    <a:lnTo>
                      <a:pt x="2844" y="458"/>
                    </a:lnTo>
                    <a:lnTo>
                      <a:pt x="2844" y="458"/>
                    </a:lnTo>
                    <a:lnTo>
                      <a:pt x="2844" y="458"/>
                    </a:lnTo>
                    <a:lnTo>
                      <a:pt x="2838" y="464"/>
                    </a:lnTo>
                    <a:lnTo>
                      <a:pt x="2832" y="464"/>
                    </a:lnTo>
                    <a:lnTo>
                      <a:pt x="2832" y="464"/>
                    </a:lnTo>
                    <a:lnTo>
                      <a:pt x="2832" y="470"/>
                    </a:lnTo>
                    <a:lnTo>
                      <a:pt x="2832" y="470"/>
                    </a:lnTo>
                    <a:lnTo>
                      <a:pt x="2832" y="470"/>
                    </a:lnTo>
                    <a:lnTo>
                      <a:pt x="2826" y="470"/>
                    </a:lnTo>
                    <a:lnTo>
                      <a:pt x="2826" y="476"/>
                    </a:lnTo>
                    <a:lnTo>
                      <a:pt x="2826" y="476"/>
                    </a:lnTo>
                    <a:lnTo>
                      <a:pt x="2826" y="476"/>
                    </a:lnTo>
                    <a:lnTo>
                      <a:pt x="2820" y="483"/>
                    </a:lnTo>
                    <a:lnTo>
                      <a:pt x="2820" y="483"/>
                    </a:lnTo>
                    <a:lnTo>
                      <a:pt x="2820" y="483"/>
                    </a:lnTo>
                    <a:lnTo>
                      <a:pt x="2820" y="489"/>
                    </a:lnTo>
                    <a:lnTo>
                      <a:pt x="2814" y="489"/>
                    </a:lnTo>
                    <a:lnTo>
                      <a:pt x="2814" y="489"/>
                    </a:lnTo>
                    <a:lnTo>
                      <a:pt x="2814" y="489"/>
                    </a:lnTo>
                    <a:lnTo>
                      <a:pt x="2807" y="495"/>
                    </a:lnTo>
                    <a:lnTo>
                      <a:pt x="2807" y="495"/>
                    </a:lnTo>
                    <a:lnTo>
                      <a:pt x="2807" y="495"/>
                    </a:lnTo>
                    <a:lnTo>
                      <a:pt x="2807" y="495"/>
                    </a:lnTo>
                    <a:lnTo>
                      <a:pt x="2807" y="501"/>
                    </a:lnTo>
                    <a:lnTo>
                      <a:pt x="2801" y="501"/>
                    </a:lnTo>
                    <a:lnTo>
                      <a:pt x="2801" y="501"/>
                    </a:lnTo>
                    <a:lnTo>
                      <a:pt x="2801" y="507"/>
                    </a:lnTo>
                    <a:lnTo>
                      <a:pt x="2801" y="507"/>
                    </a:lnTo>
                    <a:lnTo>
                      <a:pt x="2801" y="507"/>
                    </a:lnTo>
                    <a:lnTo>
                      <a:pt x="2801" y="507"/>
                    </a:lnTo>
                    <a:lnTo>
                      <a:pt x="2795" y="507"/>
                    </a:lnTo>
                    <a:lnTo>
                      <a:pt x="2795" y="513"/>
                    </a:lnTo>
                    <a:lnTo>
                      <a:pt x="2789" y="513"/>
                    </a:lnTo>
                    <a:lnTo>
                      <a:pt x="2789" y="513"/>
                    </a:lnTo>
                    <a:lnTo>
                      <a:pt x="2789" y="513"/>
                    </a:lnTo>
                    <a:lnTo>
                      <a:pt x="2789" y="513"/>
                    </a:lnTo>
                    <a:lnTo>
                      <a:pt x="2789" y="513"/>
                    </a:lnTo>
                    <a:lnTo>
                      <a:pt x="2789" y="519"/>
                    </a:lnTo>
                    <a:lnTo>
                      <a:pt x="2783" y="519"/>
                    </a:lnTo>
                    <a:lnTo>
                      <a:pt x="2783" y="519"/>
                    </a:lnTo>
                    <a:lnTo>
                      <a:pt x="2777" y="525"/>
                    </a:lnTo>
                    <a:lnTo>
                      <a:pt x="2777" y="525"/>
                    </a:lnTo>
                    <a:lnTo>
                      <a:pt x="2777" y="525"/>
                    </a:lnTo>
                    <a:lnTo>
                      <a:pt x="2777" y="525"/>
                    </a:lnTo>
                    <a:lnTo>
                      <a:pt x="2771" y="525"/>
                    </a:lnTo>
                    <a:lnTo>
                      <a:pt x="2771" y="531"/>
                    </a:lnTo>
                    <a:lnTo>
                      <a:pt x="2771" y="531"/>
                    </a:lnTo>
                    <a:lnTo>
                      <a:pt x="2771" y="531"/>
                    </a:lnTo>
                    <a:lnTo>
                      <a:pt x="2771" y="531"/>
                    </a:lnTo>
                    <a:lnTo>
                      <a:pt x="2765" y="538"/>
                    </a:lnTo>
                    <a:lnTo>
                      <a:pt x="2765" y="538"/>
                    </a:lnTo>
                    <a:lnTo>
                      <a:pt x="2759" y="538"/>
                    </a:lnTo>
                    <a:lnTo>
                      <a:pt x="2759" y="538"/>
                    </a:lnTo>
                    <a:lnTo>
                      <a:pt x="2759" y="544"/>
                    </a:lnTo>
                    <a:lnTo>
                      <a:pt x="2759" y="544"/>
                    </a:lnTo>
                    <a:lnTo>
                      <a:pt x="2752" y="544"/>
                    </a:lnTo>
                    <a:lnTo>
                      <a:pt x="2752" y="544"/>
                    </a:lnTo>
                    <a:lnTo>
                      <a:pt x="2752" y="550"/>
                    </a:lnTo>
                    <a:lnTo>
                      <a:pt x="2759" y="550"/>
                    </a:lnTo>
                    <a:lnTo>
                      <a:pt x="2759" y="556"/>
                    </a:lnTo>
                    <a:lnTo>
                      <a:pt x="2759" y="556"/>
                    </a:lnTo>
                    <a:lnTo>
                      <a:pt x="2759" y="556"/>
                    </a:lnTo>
                    <a:lnTo>
                      <a:pt x="2752" y="550"/>
                    </a:lnTo>
                    <a:lnTo>
                      <a:pt x="2752" y="550"/>
                    </a:lnTo>
                    <a:lnTo>
                      <a:pt x="2752" y="550"/>
                    </a:lnTo>
                    <a:lnTo>
                      <a:pt x="2752" y="550"/>
                    </a:lnTo>
                    <a:lnTo>
                      <a:pt x="2752" y="550"/>
                    </a:lnTo>
                    <a:lnTo>
                      <a:pt x="2752" y="556"/>
                    </a:lnTo>
                    <a:lnTo>
                      <a:pt x="2746" y="556"/>
                    </a:lnTo>
                    <a:lnTo>
                      <a:pt x="2746" y="556"/>
                    </a:lnTo>
                    <a:lnTo>
                      <a:pt x="2746" y="556"/>
                    </a:lnTo>
                    <a:lnTo>
                      <a:pt x="2746" y="556"/>
                    </a:lnTo>
                    <a:lnTo>
                      <a:pt x="2746" y="556"/>
                    </a:lnTo>
                    <a:lnTo>
                      <a:pt x="2746" y="556"/>
                    </a:lnTo>
                    <a:lnTo>
                      <a:pt x="2746" y="556"/>
                    </a:lnTo>
                    <a:lnTo>
                      <a:pt x="2746" y="556"/>
                    </a:lnTo>
                    <a:lnTo>
                      <a:pt x="2746" y="556"/>
                    </a:lnTo>
                    <a:lnTo>
                      <a:pt x="2746" y="556"/>
                    </a:lnTo>
                    <a:lnTo>
                      <a:pt x="2746" y="556"/>
                    </a:lnTo>
                    <a:lnTo>
                      <a:pt x="2746" y="562"/>
                    </a:lnTo>
                    <a:lnTo>
                      <a:pt x="2746" y="562"/>
                    </a:lnTo>
                    <a:lnTo>
                      <a:pt x="2746" y="562"/>
                    </a:lnTo>
                    <a:lnTo>
                      <a:pt x="2746" y="562"/>
                    </a:lnTo>
                    <a:lnTo>
                      <a:pt x="2746" y="562"/>
                    </a:lnTo>
                    <a:lnTo>
                      <a:pt x="2740" y="562"/>
                    </a:lnTo>
                    <a:lnTo>
                      <a:pt x="2740" y="562"/>
                    </a:lnTo>
                    <a:lnTo>
                      <a:pt x="2740" y="562"/>
                    </a:lnTo>
                    <a:lnTo>
                      <a:pt x="2740" y="562"/>
                    </a:lnTo>
                    <a:lnTo>
                      <a:pt x="2740" y="562"/>
                    </a:lnTo>
                    <a:lnTo>
                      <a:pt x="2740" y="562"/>
                    </a:lnTo>
                    <a:lnTo>
                      <a:pt x="2740" y="562"/>
                    </a:lnTo>
                    <a:lnTo>
                      <a:pt x="2740" y="562"/>
                    </a:lnTo>
                    <a:lnTo>
                      <a:pt x="2740" y="568"/>
                    </a:lnTo>
                    <a:lnTo>
                      <a:pt x="2740" y="580"/>
                    </a:lnTo>
                    <a:lnTo>
                      <a:pt x="2740" y="580"/>
                    </a:lnTo>
                    <a:lnTo>
                      <a:pt x="2740" y="580"/>
                    </a:lnTo>
                    <a:lnTo>
                      <a:pt x="2740" y="586"/>
                    </a:lnTo>
                    <a:lnTo>
                      <a:pt x="2740" y="586"/>
                    </a:lnTo>
                    <a:lnTo>
                      <a:pt x="2740" y="599"/>
                    </a:lnTo>
                    <a:lnTo>
                      <a:pt x="2740" y="599"/>
                    </a:lnTo>
                    <a:lnTo>
                      <a:pt x="2740" y="599"/>
                    </a:lnTo>
                    <a:lnTo>
                      <a:pt x="2740" y="605"/>
                    </a:lnTo>
                    <a:lnTo>
                      <a:pt x="2740" y="611"/>
                    </a:lnTo>
                    <a:lnTo>
                      <a:pt x="2740" y="611"/>
                    </a:lnTo>
                    <a:lnTo>
                      <a:pt x="2740" y="617"/>
                    </a:lnTo>
                    <a:lnTo>
                      <a:pt x="2740" y="617"/>
                    </a:lnTo>
                    <a:lnTo>
                      <a:pt x="2740" y="623"/>
                    </a:lnTo>
                    <a:lnTo>
                      <a:pt x="2740" y="629"/>
                    </a:lnTo>
                    <a:lnTo>
                      <a:pt x="2740" y="629"/>
                    </a:lnTo>
                    <a:lnTo>
                      <a:pt x="2740" y="629"/>
                    </a:lnTo>
                    <a:lnTo>
                      <a:pt x="2740" y="629"/>
                    </a:lnTo>
                    <a:lnTo>
                      <a:pt x="2740" y="629"/>
                    </a:lnTo>
                    <a:lnTo>
                      <a:pt x="2740" y="629"/>
                    </a:lnTo>
                    <a:lnTo>
                      <a:pt x="2740" y="635"/>
                    </a:lnTo>
                    <a:lnTo>
                      <a:pt x="2740" y="635"/>
                    </a:lnTo>
                    <a:lnTo>
                      <a:pt x="2734" y="635"/>
                    </a:lnTo>
                    <a:lnTo>
                      <a:pt x="2734" y="635"/>
                    </a:lnTo>
                    <a:lnTo>
                      <a:pt x="2734" y="635"/>
                    </a:lnTo>
                    <a:lnTo>
                      <a:pt x="2734" y="635"/>
                    </a:lnTo>
                    <a:lnTo>
                      <a:pt x="2734" y="635"/>
                    </a:lnTo>
                    <a:lnTo>
                      <a:pt x="2734" y="635"/>
                    </a:lnTo>
                    <a:lnTo>
                      <a:pt x="2734" y="635"/>
                    </a:lnTo>
                    <a:lnTo>
                      <a:pt x="2728" y="635"/>
                    </a:lnTo>
                    <a:lnTo>
                      <a:pt x="2728" y="635"/>
                    </a:lnTo>
                    <a:lnTo>
                      <a:pt x="2728" y="635"/>
                    </a:lnTo>
                    <a:lnTo>
                      <a:pt x="2728" y="641"/>
                    </a:lnTo>
                    <a:lnTo>
                      <a:pt x="2728" y="641"/>
                    </a:lnTo>
                    <a:lnTo>
                      <a:pt x="2728" y="641"/>
                    </a:lnTo>
                    <a:lnTo>
                      <a:pt x="2728" y="641"/>
                    </a:lnTo>
                    <a:lnTo>
                      <a:pt x="2728" y="641"/>
                    </a:lnTo>
                    <a:lnTo>
                      <a:pt x="2722" y="641"/>
                    </a:lnTo>
                    <a:lnTo>
                      <a:pt x="2722" y="641"/>
                    </a:lnTo>
                    <a:lnTo>
                      <a:pt x="2722" y="641"/>
                    </a:lnTo>
                    <a:lnTo>
                      <a:pt x="2722" y="641"/>
                    </a:lnTo>
                    <a:lnTo>
                      <a:pt x="2722" y="641"/>
                    </a:lnTo>
                    <a:lnTo>
                      <a:pt x="2722" y="641"/>
                    </a:lnTo>
                    <a:lnTo>
                      <a:pt x="2722" y="641"/>
                    </a:lnTo>
                    <a:lnTo>
                      <a:pt x="2722" y="641"/>
                    </a:lnTo>
                    <a:lnTo>
                      <a:pt x="2716" y="647"/>
                    </a:lnTo>
                    <a:lnTo>
                      <a:pt x="2716" y="647"/>
                    </a:lnTo>
                    <a:lnTo>
                      <a:pt x="2716" y="647"/>
                    </a:lnTo>
                    <a:lnTo>
                      <a:pt x="2716" y="647"/>
                    </a:lnTo>
                    <a:lnTo>
                      <a:pt x="2716" y="647"/>
                    </a:lnTo>
                    <a:lnTo>
                      <a:pt x="2716" y="647"/>
                    </a:lnTo>
                    <a:lnTo>
                      <a:pt x="2716" y="647"/>
                    </a:lnTo>
                    <a:lnTo>
                      <a:pt x="2716" y="647"/>
                    </a:lnTo>
                    <a:lnTo>
                      <a:pt x="2710" y="647"/>
                    </a:lnTo>
                    <a:lnTo>
                      <a:pt x="2710" y="647"/>
                    </a:lnTo>
                    <a:lnTo>
                      <a:pt x="2710" y="647"/>
                    </a:lnTo>
                    <a:lnTo>
                      <a:pt x="2710" y="647"/>
                    </a:lnTo>
                    <a:lnTo>
                      <a:pt x="2710" y="654"/>
                    </a:lnTo>
                    <a:lnTo>
                      <a:pt x="2710" y="654"/>
                    </a:lnTo>
                    <a:lnTo>
                      <a:pt x="2710" y="654"/>
                    </a:lnTo>
                    <a:lnTo>
                      <a:pt x="2710" y="654"/>
                    </a:lnTo>
                    <a:lnTo>
                      <a:pt x="2704" y="654"/>
                    </a:lnTo>
                    <a:lnTo>
                      <a:pt x="2704" y="654"/>
                    </a:lnTo>
                    <a:lnTo>
                      <a:pt x="2704" y="660"/>
                    </a:lnTo>
                    <a:lnTo>
                      <a:pt x="2704" y="660"/>
                    </a:lnTo>
                    <a:lnTo>
                      <a:pt x="2704" y="660"/>
                    </a:lnTo>
                    <a:lnTo>
                      <a:pt x="2704" y="660"/>
                    </a:lnTo>
                    <a:lnTo>
                      <a:pt x="2704" y="660"/>
                    </a:lnTo>
                    <a:lnTo>
                      <a:pt x="2704" y="660"/>
                    </a:lnTo>
                    <a:lnTo>
                      <a:pt x="2704" y="666"/>
                    </a:lnTo>
                    <a:lnTo>
                      <a:pt x="2704" y="666"/>
                    </a:lnTo>
                    <a:lnTo>
                      <a:pt x="2704" y="666"/>
                    </a:lnTo>
                    <a:lnTo>
                      <a:pt x="2704" y="666"/>
                    </a:lnTo>
                    <a:lnTo>
                      <a:pt x="2704" y="666"/>
                    </a:lnTo>
                    <a:lnTo>
                      <a:pt x="2698" y="666"/>
                    </a:lnTo>
                    <a:lnTo>
                      <a:pt x="2698" y="666"/>
                    </a:lnTo>
                    <a:lnTo>
                      <a:pt x="2698" y="672"/>
                    </a:lnTo>
                    <a:lnTo>
                      <a:pt x="2698" y="672"/>
                    </a:lnTo>
                    <a:lnTo>
                      <a:pt x="2698" y="672"/>
                    </a:lnTo>
                    <a:lnTo>
                      <a:pt x="2698" y="672"/>
                    </a:lnTo>
                    <a:lnTo>
                      <a:pt x="2698" y="672"/>
                    </a:lnTo>
                    <a:lnTo>
                      <a:pt x="2698" y="678"/>
                    </a:lnTo>
                    <a:lnTo>
                      <a:pt x="2698" y="678"/>
                    </a:lnTo>
                    <a:lnTo>
                      <a:pt x="2698" y="678"/>
                    </a:lnTo>
                    <a:lnTo>
                      <a:pt x="2698" y="678"/>
                    </a:lnTo>
                    <a:lnTo>
                      <a:pt x="2698" y="678"/>
                    </a:lnTo>
                    <a:lnTo>
                      <a:pt x="2698" y="684"/>
                    </a:lnTo>
                    <a:lnTo>
                      <a:pt x="2698" y="684"/>
                    </a:lnTo>
                    <a:lnTo>
                      <a:pt x="2698" y="684"/>
                    </a:lnTo>
                    <a:lnTo>
                      <a:pt x="2698" y="684"/>
                    </a:lnTo>
                    <a:lnTo>
                      <a:pt x="2698" y="684"/>
                    </a:lnTo>
                    <a:lnTo>
                      <a:pt x="2698" y="690"/>
                    </a:lnTo>
                    <a:lnTo>
                      <a:pt x="2698" y="690"/>
                    </a:lnTo>
                    <a:lnTo>
                      <a:pt x="2698" y="690"/>
                    </a:lnTo>
                    <a:lnTo>
                      <a:pt x="2698" y="690"/>
                    </a:lnTo>
                    <a:lnTo>
                      <a:pt x="2704" y="690"/>
                    </a:lnTo>
                    <a:lnTo>
                      <a:pt x="2704" y="690"/>
                    </a:lnTo>
                    <a:lnTo>
                      <a:pt x="2704" y="690"/>
                    </a:lnTo>
                    <a:lnTo>
                      <a:pt x="2704" y="690"/>
                    </a:lnTo>
                    <a:lnTo>
                      <a:pt x="2704" y="690"/>
                    </a:lnTo>
                    <a:lnTo>
                      <a:pt x="2704" y="690"/>
                    </a:lnTo>
                    <a:lnTo>
                      <a:pt x="2704" y="690"/>
                    </a:lnTo>
                    <a:lnTo>
                      <a:pt x="2710" y="690"/>
                    </a:lnTo>
                    <a:lnTo>
                      <a:pt x="2710" y="690"/>
                    </a:lnTo>
                    <a:lnTo>
                      <a:pt x="2710" y="690"/>
                    </a:lnTo>
                    <a:lnTo>
                      <a:pt x="2710" y="690"/>
                    </a:lnTo>
                    <a:lnTo>
                      <a:pt x="2710" y="696"/>
                    </a:lnTo>
                    <a:lnTo>
                      <a:pt x="2710" y="696"/>
                    </a:lnTo>
                    <a:lnTo>
                      <a:pt x="2710" y="696"/>
                    </a:lnTo>
                    <a:lnTo>
                      <a:pt x="2710" y="696"/>
                    </a:lnTo>
                    <a:lnTo>
                      <a:pt x="2710" y="696"/>
                    </a:lnTo>
                    <a:lnTo>
                      <a:pt x="2710" y="696"/>
                    </a:lnTo>
                    <a:lnTo>
                      <a:pt x="2716" y="702"/>
                    </a:lnTo>
                    <a:lnTo>
                      <a:pt x="2716" y="702"/>
                    </a:lnTo>
                    <a:lnTo>
                      <a:pt x="2716" y="702"/>
                    </a:lnTo>
                    <a:lnTo>
                      <a:pt x="2716" y="702"/>
                    </a:lnTo>
                    <a:lnTo>
                      <a:pt x="2716" y="702"/>
                    </a:lnTo>
                    <a:lnTo>
                      <a:pt x="2716" y="702"/>
                    </a:lnTo>
                    <a:lnTo>
                      <a:pt x="2716" y="709"/>
                    </a:lnTo>
                    <a:lnTo>
                      <a:pt x="2716" y="709"/>
                    </a:lnTo>
                    <a:lnTo>
                      <a:pt x="2716" y="709"/>
                    </a:lnTo>
                    <a:lnTo>
                      <a:pt x="2716" y="709"/>
                    </a:lnTo>
                    <a:lnTo>
                      <a:pt x="2716" y="709"/>
                    </a:lnTo>
                    <a:lnTo>
                      <a:pt x="2710" y="709"/>
                    </a:lnTo>
                    <a:lnTo>
                      <a:pt x="2710" y="715"/>
                    </a:lnTo>
                    <a:lnTo>
                      <a:pt x="2710" y="715"/>
                    </a:lnTo>
                    <a:lnTo>
                      <a:pt x="2710" y="715"/>
                    </a:lnTo>
                    <a:lnTo>
                      <a:pt x="2710" y="715"/>
                    </a:lnTo>
                    <a:lnTo>
                      <a:pt x="2710" y="715"/>
                    </a:lnTo>
                    <a:lnTo>
                      <a:pt x="2710" y="721"/>
                    </a:lnTo>
                    <a:lnTo>
                      <a:pt x="2710" y="721"/>
                    </a:lnTo>
                    <a:lnTo>
                      <a:pt x="2710" y="721"/>
                    </a:lnTo>
                    <a:lnTo>
                      <a:pt x="2710" y="721"/>
                    </a:lnTo>
                    <a:lnTo>
                      <a:pt x="2710" y="721"/>
                    </a:lnTo>
                    <a:lnTo>
                      <a:pt x="2710" y="721"/>
                    </a:lnTo>
                    <a:lnTo>
                      <a:pt x="2710" y="721"/>
                    </a:lnTo>
                    <a:lnTo>
                      <a:pt x="2710" y="727"/>
                    </a:lnTo>
                    <a:lnTo>
                      <a:pt x="2710" y="727"/>
                    </a:lnTo>
                    <a:lnTo>
                      <a:pt x="2710" y="727"/>
                    </a:lnTo>
                    <a:lnTo>
                      <a:pt x="2710" y="727"/>
                    </a:lnTo>
                    <a:lnTo>
                      <a:pt x="2710" y="727"/>
                    </a:lnTo>
                    <a:lnTo>
                      <a:pt x="2710" y="727"/>
                    </a:lnTo>
                    <a:lnTo>
                      <a:pt x="2710" y="733"/>
                    </a:lnTo>
                    <a:lnTo>
                      <a:pt x="2710" y="733"/>
                    </a:lnTo>
                    <a:lnTo>
                      <a:pt x="2710" y="733"/>
                    </a:lnTo>
                    <a:lnTo>
                      <a:pt x="2710" y="733"/>
                    </a:lnTo>
                    <a:lnTo>
                      <a:pt x="2710" y="733"/>
                    </a:lnTo>
                    <a:lnTo>
                      <a:pt x="2710" y="739"/>
                    </a:lnTo>
                    <a:lnTo>
                      <a:pt x="2710" y="739"/>
                    </a:lnTo>
                    <a:lnTo>
                      <a:pt x="2710" y="739"/>
                    </a:lnTo>
                    <a:lnTo>
                      <a:pt x="2710" y="739"/>
                    </a:lnTo>
                    <a:lnTo>
                      <a:pt x="2710" y="739"/>
                    </a:lnTo>
                    <a:lnTo>
                      <a:pt x="2710" y="745"/>
                    </a:lnTo>
                    <a:lnTo>
                      <a:pt x="2704" y="745"/>
                    </a:lnTo>
                    <a:lnTo>
                      <a:pt x="2704" y="745"/>
                    </a:lnTo>
                    <a:lnTo>
                      <a:pt x="2704" y="745"/>
                    </a:lnTo>
                    <a:lnTo>
                      <a:pt x="2704" y="745"/>
                    </a:lnTo>
                    <a:lnTo>
                      <a:pt x="2704" y="745"/>
                    </a:lnTo>
                    <a:lnTo>
                      <a:pt x="2710" y="751"/>
                    </a:lnTo>
                    <a:lnTo>
                      <a:pt x="2710" y="751"/>
                    </a:lnTo>
                    <a:lnTo>
                      <a:pt x="2710" y="751"/>
                    </a:lnTo>
                    <a:lnTo>
                      <a:pt x="2710" y="751"/>
                    </a:lnTo>
                    <a:lnTo>
                      <a:pt x="2710" y="757"/>
                    </a:lnTo>
                    <a:lnTo>
                      <a:pt x="2710" y="757"/>
                    </a:lnTo>
                    <a:lnTo>
                      <a:pt x="2710" y="757"/>
                    </a:lnTo>
                    <a:lnTo>
                      <a:pt x="2710" y="757"/>
                    </a:lnTo>
                    <a:lnTo>
                      <a:pt x="2710" y="757"/>
                    </a:lnTo>
                    <a:lnTo>
                      <a:pt x="2710" y="757"/>
                    </a:lnTo>
                    <a:lnTo>
                      <a:pt x="2710" y="764"/>
                    </a:lnTo>
                    <a:lnTo>
                      <a:pt x="2710" y="764"/>
                    </a:lnTo>
                    <a:lnTo>
                      <a:pt x="2710" y="764"/>
                    </a:lnTo>
                    <a:lnTo>
                      <a:pt x="2710" y="770"/>
                    </a:lnTo>
                    <a:lnTo>
                      <a:pt x="2710" y="770"/>
                    </a:lnTo>
                    <a:lnTo>
                      <a:pt x="2710" y="770"/>
                    </a:lnTo>
                    <a:lnTo>
                      <a:pt x="2710" y="770"/>
                    </a:lnTo>
                    <a:lnTo>
                      <a:pt x="2710" y="776"/>
                    </a:lnTo>
                    <a:lnTo>
                      <a:pt x="2710" y="776"/>
                    </a:lnTo>
                    <a:lnTo>
                      <a:pt x="2710" y="776"/>
                    </a:lnTo>
                    <a:lnTo>
                      <a:pt x="2710" y="776"/>
                    </a:lnTo>
                    <a:lnTo>
                      <a:pt x="2710" y="776"/>
                    </a:lnTo>
                    <a:lnTo>
                      <a:pt x="2704" y="782"/>
                    </a:lnTo>
                    <a:lnTo>
                      <a:pt x="2704" y="782"/>
                    </a:lnTo>
                    <a:lnTo>
                      <a:pt x="2704" y="782"/>
                    </a:lnTo>
                    <a:lnTo>
                      <a:pt x="2704" y="782"/>
                    </a:lnTo>
                    <a:lnTo>
                      <a:pt x="2710" y="782"/>
                    </a:lnTo>
                    <a:lnTo>
                      <a:pt x="2710" y="782"/>
                    </a:lnTo>
                    <a:lnTo>
                      <a:pt x="2710" y="788"/>
                    </a:lnTo>
                    <a:lnTo>
                      <a:pt x="2710" y="788"/>
                    </a:lnTo>
                    <a:lnTo>
                      <a:pt x="2710" y="788"/>
                    </a:lnTo>
                    <a:lnTo>
                      <a:pt x="2716" y="788"/>
                    </a:lnTo>
                    <a:lnTo>
                      <a:pt x="2716" y="788"/>
                    </a:lnTo>
                    <a:lnTo>
                      <a:pt x="2716" y="788"/>
                    </a:lnTo>
                    <a:lnTo>
                      <a:pt x="2716" y="794"/>
                    </a:lnTo>
                    <a:lnTo>
                      <a:pt x="2722" y="794"/>
                    </a:lnTo>
                    <a:lnTo>
                      <a:pt x="2722" y="794"/>
                    </a:lnTo>
                    <a:lnTo>
                      <a:pt x="2722" y="794"/>
                    </a:lnTo>
                    <a:lnTo>
                      <a:pt x="2722" y="794"/>
                    </a:lnTo>
                    <a:lnTo>
                      <a:pt x="2722" y="794"/>
                    </a:lnTo>
                    <a:lnTo>
                      <a:pt x="2722" y="800"/>
                    </a:lnTo>
                    <a:lnTo>
                      <a:pt x="2722" y="800"/>
                    </a:lnTo>
                    <a:lnTo>
                      <a:pt x="2728" y="800"/>
                    </a:lnTo>
                    <a:lnTo>
                      <a:pt x="2728" y="800"/>
                    </a:lnTo>
                    <a:lnTo>
                      <a:pt x="2728" y="800"/>
                    </a:lnTo>
                    <a:lnTo>
                      <a:pt x="2728" y="800"/>
                    </a:lnTo>
                    <a:lnTo>
                      <a:pt x="2728" y="800"/>
                    </a:lnTo>
                    <a:lnTo>
                      <a:pt x="2728" y="800"/>
                    </a:lnTo>
                    <a:lnTo>
                      <a:pt x="2728" y="800"/>
                    </a:lnTo>
                    <a:lnTo>
                      <a:pt x="2728" y="800"/>
                    </a:lnTo>
                    <a:lnTo>
                      <a:pt x="2734" y="800"/>
                    </a:lnTo>
                    <a:lnTo>
                      <a:pt x="2734" y="800"/>
                    </a:lnTo>
                    <a:lnTo>
                      <a:pt x="2734" y="800"/>
                    </a:lnTo>
                    <a:lnTo>
                      <a:pt x="2734" y="800"/>
                    </a:lnTo>
                    <a:lnTo>
                      <a:pt x="2734" y="800"/>
                    </a:lnTo>
                    <a:lnTo>
                      <a:pt x="2734" y="800"/>
                    </a:lnTo>
                    <a:lnTo>
                      <a:pt x="2734" y="800"/>
                    </a:lnTo>
                    <a:lnTo>
                      <a:pt x="2734" y="800"/>
                    </a:lnTo>
                    <a:lnTo>
                      <a:pt x="2734" y="800"/>
                    </a:lnTo>
                    <a:lnTo>
                      <a:pt x="2740" y="800"/>
                    </a:lnTo>
                    <a:lnTo>
                      <a:pt x="2740" y="800"/>
                    </a:lnTo>
                    <a:lnTo>
                      <a:pt x="2740" y="800"/>
                    </a:lnTo>
                    <a:lnTo>
                      <a:pt x="2740" y="800"/>
                    </a:lnTo>
                    <a:lnTo>
                      <a:pt x="2740" y="800"/>
                    </a:lnTo>
                    <a:lnTo>
                      <a:pt x="2746" y="800"/>
                    </a:lnTo>
                    <a:lnTo>
                      <a:pt x="2746" y="800"/>
                    </a:lnTo>
                    <a:lnTo>
                      <a:pt x="2746" y="806"/>
                    </a:lnTo>
                    <a:lnTo>
                      <a:pt x="2746" y="806"/>
                    </a:lnTo>
                    <a:lnTo>
                      <a:pt x="2746" y="806"/>
                    </a:lnTo>
                    <a:lnTo>
                      <a:pt x="2746" y="806"/>
                    </a:lnTo>
                    <a:lnTo>
                      <a:pt x="2746" y="806"/>
                    </a:lnTo>
                    <a:lnTo>
                      <a:pt x="2746" y="806"/>
                    </a:lnTo>
                    <a:lnTo>
                      <a:pt x="2746" y="806"/>
                    </a:lnTo>
                    <a:lnTo>
                      <a:pt x="2746" y="812"/>
                    </a:lnTo>
                    <a:lnTo>
                      <a:pt x="2746" y="812"/>
                    </a:lnTo>
                    <a:lnTo>
                      <a:pt x="2746" y="812"/>
                    </a:lnTo>
                    <a:lnTo>
                      <a:pt x="2752" y="812"/>
                    </a:lnTo>
                    <a:lnTo>
                      <a:pt x="2752" y="812"/>
                    </a:lnTo>
                    <a:lnTo>
                      <a:pt x="2752" y="812"/>
                    </a:lnTo>
                    <a:lnTo>
                      <a:pt x="2752" y="812"/>
                    </a:lnTo>
                    <a:lnTo>
                      <a:pt x="2752" y="812"/>
                    </a:lnTo>
                    <a:lnTo>
                      <a:pt x="2752" y="818"/>
                    </a:lnTo>
                    <a:lnTo>
                      <a:pt x="2752" y="818"/>
                    </a:lnTo>
                    <a:lnTo>
                      <a:pt x="2759" y="818"/>
                    </a:lnTo>
                    <a:lnTo>
                      <a:pt x="2759" y="818"/>
                    </a:lnTo>
                    <a:lnTo>
                      <a:pt x="2759" y="818"/>
                    </a:lnTo>
                    <a:lnTo>
                      <a:pt x="2759" y="818"/>
                    </a:lnTo>
                    <a:lnTo>
                      <a:pt x="2765" y="818"/>
                    </a:lnTo>
                    <a:lnTo>
                      <a:pt x="2765" y="818"/>
                    </a:lnTo>
                    <a:lnTo>
                      <a:pt x="2765" y="818"/>
                    </a:lnTo>
                    <a:lnTo>
                      <a:pt x="2765" y="818"/>
                    </a:lnTo>
                    <a:lnTo>
                      <a:pt x="2765" y="818"/>
                    </a:lnTo>
                    <a:lnTo>
                      <a:pt x="2771" y="818"/>
                    </a:lnTo>
                    <a:lnTo>
                      <a:pt x="2771" y="818"/>
                    </a:lnTo>
                    <a:lnTo>
                      <a:pt x="2771" y="818"/>
                    </a:lnTo>
                    <a:lnTo>
                      <a:pt x="2771" y="825"/>
                    </a:lnTo>
                    <a:lnTo>
                      <a:pt x="2771" y="825"/>
                    </a:lnTo>
                    <a:lnTo>
                      <a:pt x="2771" y="825"/>
                    </a:lnTo>
                    <a:lnTo>
                      <a:pt x="2777" y="825"/>
                    </a:lnTo>
                    <a:lnTo>
                      <a:pt x="2777" y="825"/>
                    </a:lnTo>
                    <a:lnTo>
                      <a:pt x="2777" y="825"/>
                    </a:lnTo>
                    <a:lnTo>
                      <a:pt x="2777" y="825"/>
                    </a:lnTo>
                    <a:lnTo>
                      <a:pt x="2777" y="825"/>
                    </a:lnTo>
                    <a:lnTo>
                      <a:pt x="2777" y="825"/>
                    </a:lnTo>
                    <a:lnTo>
                      <a:pt x="2783" y="825"/>
                    </a:lnTo>
                    <a:lnTo>
                      <a:pt x="2783" y="831"/>
                    </a:lnTo>
                    <a:lnTo>
                      <a:pt x="2783" y="831"/>
                    </a:lnTo>
                    <a:lnTo>
                      <a:pt x="2783" y="831"/>
                    </a:lnTo>
                    <a:lnTo>
                      <a:pt x="2783" y="831"/>
                    </a:lnTo>
                    <a:lnTo>
                      <a:pt x="2783" y="831"/>
                    </a:lnTo>
                    <a:lnTo>
                      <a:pt x="2783" y="831"/>
                    </a:lnTo>
                    <a:lnTo>
                      <a:pt x="2783" y="837"/>
                    </a:lnTo>
                    <a:lnTo>
                      <a:pt x="2783" y="837"/>
                    </a:lnTo>
                    <a:lnTo>
                      <a:pt x="2783" y="837"/>
                    </a:lnTo>
                    <a:lnTo>
                      <a:pt x="2783" y="837"/>
                    </a:lnTo>
                    <a:lnTo>
                      <a:pt x="2783" y="837"/>
                    </a:lnTo>
                    <a:lnTo>
                      <a:pt x="2783" y="837"/>
                    </a:lnTo>
                    <a:lnTo>
                      <a:pt x="2783" y="843"/>
                    </a:lnTo>
                    <a:lnTo>
                      <a:pt x="2783" y="843"/>
                    </a:lnTo>
                    <a:lnTo>
                      <a:pt x="2783" y="843"/>
                    </a:lnTo>
                    <a:lnTo>
                      <a:pt x="2789" y="843"/>
                    </a:lnTo>
                    <a:lnTo>
                      <a:pt x="2789" y="843"/>
                    </a:lnTo>
                    <a:lnTo>
                      <a:pt x="2789" y="849"/>
                    </a:lnTo>
                    <a:lnTo>
                      <a:pt x="2789" y="849"/>
                    </a:lnTo>
                    <a:lnTo>
                      <a:pt x="2789" y="849"/>
                    </a:lnTo>
                    <a:lnTo>
                      <a:pt x="2795" y="849"/>
                    </a:lnTo>
                    <a:lnTo>
                      <a:pt x="2795" y="849"/>
                    </a:lnTo>
                    <a:lnTo>
                      <a:pt x="2795" y="849"/>
                    </a:lnTo>
                    <a:lnTo>
                      <a:pt x="2801" y="849"/>
                    </a:lnTo>
                    <a:lnTo>
                      <a:pt x="2801" y="849"/>
                    </a:lnTo>
                    <a:lnTo>
                      <a:pt x="2801" y="855"/>
                    </a:lnTo>
                    <a:lnTo>
                      <a:pt x="2801" y="855"/>
                    </a:lnTo>
                    <a:lnTo>
                      <a:pt x="2801" y="855"/>
                    </a:lnTo>
                    <a:lnTo>
                      <a:pt x="2801" y="855"/>
                    </a:lnTo>
                    <a:lnTo>
                      <a:pt x="2801" y="855"/>
                    </a:lnTo>
                    <a:lnTo>
                      <a:pt x="2801" y="855"/>
                    </a:lnTo>
                    <a:lnTo>
                      <a:pt x="2801" y="855"/>
                    </a:lnTo>
                    <a:lnTo>
                      <a:pt x="2801" y="855"/>
                    </a:lnTo>
                    <a:lnTo>
                      <a:pt x="2801" y="861"/>
                    </a:lnTo>
                    <a:lnTo>
                      <a:pt x="2807" y="861"/>
                    </a:lnTo>
                    <a:lnTo>
                      <a:pt x="2807" y="861"/>
                    </a:lnTo>
                    <a:lnTo>
                      <a:pt x="2807" y="861"/>
                    </a:lnTo>
                    <a:lnTo>
                      <a:pt x="2807" y="861"/>
                    </a:lnTo>
                    <a:lnTo>
                      <a:pt x="2807" y="861"/>
                    </a:lnTo>
                    <a:lnTo>
                      <a:pt x="2807" y="861"/>
                    </a:lnTo>
                    <a:lnTo>
                      <a:pt x="2807" y="861"/>
                    </a:lnTo>
                    <a:lnTo>
                      <a:pt x="2807" y="861"/>
                    </a:lnTo>
                    <a:lnTo>
                      <a:pt x="2814" y="861"/>
                    </a:lnTo>
                    <a:lnTo>
                      <a:pt x="2814" y="861"/>
                    </a:lnTo>
                    <a:lnTo>
                      <a:pt x="2814" y="861"/>
                    </a:lnTo>
                    <a:lnTo>
                      <a:pt x="2814" y="861"/>
                    </a:lnTo>
                    <a:lnTo>
                      <a:pt x="2814" y="861"/>
                    </a:lnTo>
                    <a:lnTo>
                      <a:pt x="2814" y="861"/>
                    </a:lnTo>
                    <a:lnTo>
                      <a:pt x="2820" y="861"/>
                    </a:lnTo>
                    <a:lnTo>
                      <a:pt x="2820" y="861"/>
                    </a:lnTo>
                    <a:lnTo>
                      <a:pt x="2820" y="861"/>
                    </a:lnTo>
                    <a:lnTo>
                      <a:pt x="2820" y="867"/>
                    </a:lnTo>
                    <a:lnTo>
                      <a:pt x="2820" y="867"/>
                    </a:lnTo>
                    <a:lnTo>
                      <a:pt x="2820" y="867"/>
                    </a:lnTo>
                    <a:lnTo>
                      <a:pt x="2826" y="867"/>
                    </a:lnTo>
                    <a:lnTo>
                      <a:pt x="2826" y="867"/>
                    </a:lnTo>
                    <a:lnTo>
                      <a:pt x="2826" y="867"/>
                    </a:lnTo>
                    <a:lnTo>
                      <a:pt x="2826" y="867"/>
                    </a:lnTo>
                    <a:lnTo>
                      <a:pt x="2826" y="867"/>
                    </a:lnTo>
                    <a:lnTo>
                      <a:pt x="2826" y="873"/>
                    </a:lnTo>
                    <a:lnTo>
                      <a:pt x="2826" y="873"/>
                    </a:lnTo>
                    <a:lnTo>
                      <a:pt x="2832" y="873"/>
                    </a:lnTo>
                    <a:lnTo>
                      <a:pt x="2832" y="873"/>
                    </a:lnTo>
                    <a:lnTo>
                      <a:pt x="2832" y="873"/>
                    </a:lnTo>
                    <a:lnTo>
                      <a:pt x="2832" y="873"/>
                    </a:lnTo>
                    <a:lnTo>
                      <a:pt x="2832" y="880"/>
                    </a:lnTo>
                    <a:lnTo>
                      <a:pt x="2832" y="880"/>
                    </a:lnTo>
                    <a:lnTo>
                      <a:pt x="2832" y="880"/>
                    </a:lnTo>
                    <a:lnTo>
                      <a:pt x="2832" y="880"/>
                    </a:lnTo>
                    <a:lnTo>
                      <a:pt x="2838" y="880"/>
                    </a:lnTo>
                    <a:lnTo>
                      <a:pt x="2838" y="880"/>
                    </a:lnTo>
                    <a:lnTo>
                      <a:pt x="2838" y="886"/>
                    </a:lnTo>
                    <a:lnTo>
                      <a:pt x="2838" y="886"/>
                    </a:lnTo>
                    <a:lnTo>
                      <a:pt x="2838" y="886"/>
                    </a:lnTo>
                    <a:lnTo>
                      <a:pt x="2838" y="886"/>
                    </a:lnTo>
                    <a:lnTo>
                      <a:pt x="2838" y="892"/>
                    </a:lnTo>
                    <a:lnTo>
                      <a:pt x="2838" y="892"/>
                    </a:lnTo>
                    <a:lnTo>
                      <a:pt x="2838" y="892"/>
                    </a:lnTo>
                    <a:lnTo>
                      <a:pt x="2838" y="892"/>
                    </a:lnTo>
                    <a:lnTo>
                      <a:pt x="2838" y="898"/>
                    </a:lnTo>
                    <a:lnTo>
                      <a:pt x="2838" y="898"/>
                    </a:lnTo>
                    <a:lnTo>
                      <a:pt x="2838" y="898"/>
                    </a:lnTo>
                    <a:lnTo>
                      <a:pt x="2838" y="904"/>
                    </a:lnTo>
                    <a:lnTo>
                      <a:pt x="2838" y="904"/>
                    </a:lnTo>
                    <a:lnTo>
                      <a:pt x="2838" y="904"/>
                    </a:lnTo>
                    <a:lnTo>
                      <a:pt x="2838" y="904"/>
                    </a:lnTo>
                    <a:lnTo>
                      <a:pt x="2838" y="904"/>
                    </a:lnTo>
                    <a:lnTo>
                      <a:pt x="2838" y="910"/>
                    </a:lnTo>
                    <a:lnTo>
                      <a:pt x="2838" y="910"/>
                    </a:lnTo>
                    <a:lnTo>
                      <a:pt x="2838" y="910"/>
                    </a:lnTo>
                    <a:lnTo>
                      <a:pt x="2838" y="910"/>
                    </a:lnTo>
                    <a:lnTo>
                      <a:pt x="2844" y="910"/>
                    </a:lnTo>
                    <a:lnTo>
                      <a:pt x="2844" y="910"/>
                    </a:lnTo>
                    <a:lnTo>
                      <a:pt x="2844" y="916"/>
                    </a:lnTo>
                    <a:lnTo>
                      <a:pt x="2844" y="916"/>
                    </a:lnTo>
                    <a:lnTo>
                      <a:pt x="2838" y="916"/>
                    </a:lnTo>
                    <a:lnTo>
                      <a:pt x="2838" y="916"/>
                    </a:lnTo>
                    <a:lnTo>
                      <a:pt x="2838" y="916"/>
                    </a:lnTo>
                    <a:lnTo>
                      <a:pt x="2844" y="916"/>
                    </a:lnTo>
                    <a:lnTo>
                      <a:pt x="2844" y="916"/>
                    </a:lnTo>
                    <a:lnTo>
                      <a:pt x="2844" y="922"/>
                    </a:lnTo>
                    <a:lnTo>
                      <a:pt x="2844" y="922"/>
                    </a:lnTo>
                    <a:lnTo>
                      <a:pt x="2838" y="922"/>
                    </a:lnTo>
                    <a:lnTo>
                      <a:pt x="2838" y="922"/>
                    </a:lnTo>
                    <a:lnTo>
                      <a:pt x="2832" y="922"/>
                    </a:lnTo>
                    <a:lnTo>
                      <a:pt x="2832" y="922"/>
                    </a:lnTo>
                    <a:lnTo>
                      <a:pt x="2826" y="922"/>
                    </a:lnTo>
                    <a:lnTo>
                      <a:pt x="2826" y="922"/>
                    </a:lnTo>
                    <a:lnTo>
                      <a:pt x="2826" y="922"/>
                    </a:lnTo>
                    <a:lnTo>
                      <a:pt x="2820" y="922"/>
                    </a:lnTo>
                    <a:lnTo>
                      <a:pt x="2820" y="922"/>
                    </a:lnTo>
                    <a:lnTo>
                      <a:pt x="2814" y="922"/>
                    </a:lnTo>
                    <a:lnTo>
                      <a:pt x="2807" y="922"/>
                    </a:lnTo>
                    <a:lnTo>
                      <a:pt x="2807" y="922"/>
                    </a:lnTo>
                    <a:lnTo>
                      <a:pt x="2807" y="922"/>
                    </a:lnTo>
                    <a:lnTo>
                      <a:pt x="2807" y="922"/>
                    </a:lnTo>
                    <a:lnTo>
                      <a:pt x="2807" y="922"/>
                    </a:lnTo>
                    <a:lnTo>
                      <a:pt x="2801" y="922"/>
                    </a:lnTo>
                    <a:lnTo>
                      <a:pt x="2801" y="922"/>
                    </a:lnTo>
                    <a:lnTo>
                      <a:pt x="2801" y="922"/>
                    </a:lnTo>
                    <a:lnTo>
                      <a:pt x="2795" y="922"/>
                    </a:lnTo>
                    <a:lnTo>
                      <a:pt x="2795" y="922"/>
                    </a:lnTo>
                    <a:lnTo>
                      <a:pt x="2795" y="922"/>
                    </a:lnTo>
                    <a:lnTo>
                      <a:pt x="2783" y="922"/>
                    </a:lnTo>
                    <a:lnTo>
                      <a:pt x="2783" y="922"/>
                    </a:lnTo>
                    <a:lnTo>
                      <a:pt x="2783" y="922"/>
                    </a:lnTo>
                    <a:lnTo>
                      <a:pt x="2771" y="922"/>
                    </a:lnTo>
                    <a:lnTo>
                      <a:pt x="2771" y="922"/>
                    </a:lnTo>
                    <a:lnTo>
                      <a:pt x="2765" y="922"/>
                    </a:lnTo>
                    <a:lnTo>
                      <a:pt x="2759" y="922"/>
                    </a:lnTo>
                    <a:lnTo>
                      <a:pt x="2752" y="928"/>
                    </a:lnTo>
                    <a:lnTo>
                      <a:pt x="2752" y="928"/>
                    </a:lnTo>
                    <a:lnTo>
                      <a:pt x="2746" y="928"/>
                    </a:lnTo>
                    <a:lnTo>
                      <a:pt x="2740" y="928"/>
                    </a:lnTo>
                    <a:lnTo>
                      <a:pt x="2740" y="928"/>
                    </a:lnTo>
                    <a:lnTo>
                      <a:pt x="2740" y="928"/>
                    </a:lnTo>
                    <a:lnTo>
                      <a:pt x="2734" y="928"/>
                    </a:lnTo>
                    <a:lnTo>
                      <a:pt x="2722" y="928"/>
                    </a:lnTo>
                    <a:lnTo>
                      <a:pt x="2722" y="928"/>
                    </a:lnTo>
                    <a:lnTo>
                      <a:pt x="2716" y="928"/>
                    </a:lnTo>
                    <a:lnTo>
                      <a:pt x="2710" y="928"/>
                    </a:lnTo>
                    <a:lnTo>
                      <a:pt x="2704" y="928"/>
                    </a:lnTo>
                    <a:lnTo>
                      <a:pt x="2704" y="928"/>
                    </a:lnTo>
                    <a:lnTo>
                      <a:pt x="2704" y="928"/>
                    </a:lnTo>
                    <a:lnTo>
                      <a:pt x="2691" y="928"/>
                    </a:lnTo>
                    <a:lnTo>
                      <a:pt x="2679" y="928"/>
                    </a:lnTo>
                    <a:lnTo>
                      <a:pt x="2679" y="928"/>
                    </a:lnTo>
                    <a:lnTo>
                      <a:pt x="2673" y="928"/>
                    </a:lnTo>
                    <a:lnTo>
                      <a:pt x="2673" y="928"/>
                    </a:lnTo>
                    <a:lnTo>
                      <a:pt x="2655" y="928"/>
                    </a:lnTo>
                    <a:lnTo>
                      <a:pt x="2655" y="928"/>
                    </a:lnTo>
                    <a:lnTo>
                      <a:pt x="2655" y="928"/>
                    </a:lnTo>
                    <a:lnTo>
                      <a:pt x="2649" y="928"/>
                    </a:lnTo>
                    <a:lnTo>
                      <a:pt x="2637" y="928"/>
                    </a:lnTo>
                    <a:lnTo>
                      <a:pt x="2630" y="928"/>
                    </a:lnTo>
                    <a:lnTo>
                      <a:pt x="2630" y="928"/>
                    </a:lnTo>
                    <a:lnTo>
                      <a:pt x="2624" y="928"/>
                    </a:lnTo>
                    <a:lnTo>
                      <a:pt x="2624" y="928"/>
                    </a:lnTo>
                    <a:lnTo>
                      <a:pt x="2618" y="928"/>
                    </a:lnTo>
                    <a:lnTo>
                      <a:pt x="2618" y="928"/>
                    </a:lnTo>
                    <a:lnTo>
                      <a:pt x="2618" y="928"/>
                    </a:lnTo>
                    <a:lnTo>
                      <a:pt x="2612" y="928"/>
                    </a:lnTo>
                    <a:lnTo>
                      <a:pt x="2606" y="928"/>
                    </a:lnTo>
                    <a:lnTo>
                      <a:pt x="2606" y="928"/>
                    </a:lnTo>
                    <a:lnTo>
                      <a:pt x="2600" y="928"/>
                    </a:lnTo>
                    <a:lnTo>
                      <a:pt x="2600" y="928"/>
                    </a:lnTo>
                    <a:lnTo>
                      <a:pt x="2600" y="928"/>
                    </a:lnTo>
                    <a:lnTo>
                      <a:pt x="2594" y="928"/>
                    </a:lnTo>
                    <a:lnTo>
                      <a:pt x="2594" y="928"/>
                    </a:lnTo>
                    <a:lnTo>
                      <a:pt x="2582" y="928"/>
                    </a:lnTo>
                    <a:lnTo>
                      <a:pt x="2582" y="928"/>
                    </a:lnTo>
                    <a:lnTo>
                      <a:pt x="2582" y="928"/>
                    </a:lnTo>
                    <a:lnTo>
                      <a:pt x="2575" y="928"/>
                    </a:lnTo>
                    <a:lnTo>
                      <a:pt x="2575" y="928"/>
                    </a:lnTo>
                    <a:lnTo>
                      <a:pt x="2575" y="928"/>
                    </a:lnTo>
                    <a:lnTo>
                      <a:pt x="2575" y="928"/>
                    </a:lnTo>
                    <a:lnTo>
                      <a:pt x="2569" y="928"/>
                    </a:lnTo>
                    <a:lnTo>
                      <a:pt x="2563" y="928"/>
                    </a:lnTo>
                    <a:lnTo>
                      <a:pt x="2563" y="928"/>
                    </a:lnTo>
                    <a:lnTo>
                      <a:pt x="2563" y="928"/>
                    </a:lnTo>
                    <a:lnTo>
                      <a:pt x="2557" y="928"/>
                    </a:lnTo>
                    <a:lnTo>
                      <a:pt x="2551" y="928"/>
                    </a:lnTo>
                    <a:lnTo>
                      <a:pt x="2551" y="928"/>
                    </a:lnTo>
                    <a:lnTo>
                      <a:pt x="2539" y="928"/>
                    </a:lnTo>
                    <a:lnTo>
                      <a:pt x="2539" y="928"/>
                    </a:lnTo>
                    <a:lnTo>
                      <a:pt x="2533" y="928"/>
                    </a:lnTo>
                    <a:lnTo>
                      <a:pt x="2527" y="928"/>
                    </a:lnTo>
                    <a:lnTo>
                      <a:pt x="2527" y="928"/>
                    </a:lnTo>
                    <a:lnTo>
                      <a:pt x="2527" y="928"/>
                    </a:lnTo>
                    <a:lnTo>
                      <a:pt x="2521" y="928"/>
                    </a:lnTo>
                    <a:lnTo>
                      <a:pt x="2521" y="928"/>
                    </a:lnTo>
                    <a:lnTo>
                      <a:pt x="2521" y="928"/>
                    </a:lnTo>
                    <a:lnTo>
                      <a:pt x="2521" y="928"/>
                    </a:lnTo>
                    <a:lnTo>
                      <a:pt x="2514" y="928"/>
                    </a:lnTo>
                    <a:lnTo>
                      <a:pt x="2514" y="935"/>
                    </a:lnTo>
                    <a:lnTo>
                      <a:pt x="2514" y="935"/>
                    </a:lnTo>
                    <a:lnTo>
                      <a:pt x="2514" y="935"/>
                    </a:lnTo>
                    <a:lnTo>
                      <a:pt x="2514" y="928"/>
                    </a:lnTo>
                    <a:lnTo>
                      <a:pt x="2514" y="935"/>
                    </a:lnTo>
                    <a:lnTo>
                      <a:pt x="2508" y="935"/>
                    </a:lnTo>
                    <a:lnTo>
                      <a:pt x="2508" y="935"/>
                    </a:lnTo>
                    <a:lnTo>
                      <a:pt x="2502" y="935"/>
                    </a:lnTo>
                    <a:lnTo>
                      <a:pt x="2502" y="935"/>
                    </a:lnTo>
                    <a:lnTo>
                      <a:pt x="2496" y="935"/>
                    </a:lnTo>
                    <a:lnTo>
                      <a:pt x="2496" y="935"/>
                    </a:lnTo>
                    <a:lnTo>
                      <a:pt x="2490" y="935"/>
                    </a:lnTo>
                    <a:lnTo>
                      <a:pt x="2490" y="935"/>
                    </a:lnTo>
                    <a:lnTo>
                      <a:pt x="2490" y="935"/>
                    </a:lnTo>
                    <a:lnTo>
                      <a:pt x="2484" y="935"/>
                    </a:lnTo>
                    <a:lnTo>
                      <a:pt x="2484" y="935"/>
                    </a:lnTo>
                    <a:lnTo>
                      <a:pt x="2484" y="935"/>
                    </a:lnTo>
                    <a:moveTo>
                      <a:pt x="3790" y="2632"/>
                    </a:moveTo>
                    <a:lnTo>
                      <a:pt x="3790" y="2632"/>
                    </a:lnTo>
                    <a:lnTo>
                      <a:pt x="3790" y="2638"/>
                    </a:lnTo>
                    <a:lnTo>
                      <a:pt x="3790" y="2638"/>
                    </a:lnTo>
                    <a:lnTo>
                      <a:pt x="3790" y="2638"/>
                    </a:lnTo>
                    <a:lnTo>
                      <a:pt x="3790" y="2638"/>
                    </a:lnTo>
                    <a:lnTo>
                      <a:pt x="3790" y="2632"/>
                    </a:lnTo>
                    <a:lnTo>
                      <a:pt x="3790" y="2632"/>
                    </a:lnTo>
                    <a:lnTo>
                      <a:pt x="3790" y="2632"/>
                    </a:lnTo>
                    <a:lnTo>
                      <a:pt x="3790" y="2626"/>
                    </a:lnTo>
                    <a:lnTo>
                      <a:pt x="3784" y="2626"/>
                    </a:lnTo>
                    <a:lnTo>
                      <a:pt x="3784" y="2626"/>
                    </a:lnTo>
                    <a:lnTo>
                      <a:pt x="3784" y="2626"/>
                    </a:lnTo>
                    <a:lnTo>
                      <a:pt x="3790" y="2626"/>
                    </a:lnTo>
                    <a:lnTo>
                      <a:pt x="3790" y="2626"/>
                    </a:lnTo>
                    <a:lnTo>
                      <a:pt x="3790" y="2626"/>
                    </a:lnTo>
                    <a:lnTo>
                      <a:pt x="3790" y="2632"/>
                    </a:lnTo>
                    <a:lnTo>
                      <a:pt x="3790" y="2632"/>
                    </a:lnTo>
                    <a:moveTo>
                      <a:pt x="2887" y="507"/>
                    </a:moveTo>
                    <a:lnTo>
                      <a:pt x="2887" y="507"/>
                    </a:lnTo>
                    <a:lnTo>
                      <a:pt x="2887" y="507"/>
                    </a:lnTo>
                    <a:lnTo>
                      <a:pt x="2887" y="507"/>
                    </a:lnTo>
                    <a:lnTo>
                      <a:pt x="2887" y="513"/>
                    </a:lnTo>
                    <a:lnTo>
                      <a:pt x="2887" y="513"/>
                    </a:lnTo>
                    <a:lnTo>
                      <a:pt x="2887" y="513"/>
                    </a:lnTo>
                    <a:lnTo>
                      <a:pt x="2881" y="513"/>
                    </a:lnTo>
                    <a:lnTo>
                      <a:pt x="2881" y="513"/>
                    </a:lnTo>
                    <a:lnTo>
                      <a:pt x="2881" y="513"/>
                    </a:lnTo>
                    <a:lnTo>
                      <a:pt x="2881" y="513"/>
                    </a:lnTo>
                    <a:lnTo>
                      <a:pt x="2881" y="507"/>
                    </a:lnTo>
                    <a:lnTo>
                      <a:pt x="2881" y="507"/>
                    </a:lnTo>
                    <a:lnTo>
                      <a:pt x="2881" y="507"/>
                    </a:lnTo>
                    <a:lnTo>
                      <a:pt x="2881" y="507"/>
                    </a:lnTo>
                    <a:lnTo>
                      <a:pt x="2887" y="507"/>
                    </a:lnTo>
                    <a:moveTo>
                      <a:pt x="4681" y="538"/>
                    </a:moveTo>
                    <a:lnTo>
                      <a:pt x="4681" y="538"/>
                    </a:lnTo>
                    <a:lnTo>
                      <a:pt x="4681" y="538"/>
                    </a:lnTo>
                    <a:lnTo>
                      <a:pt x="4681" y="538"/>
                    </a:lnTo>
                    <a:lnTo>
                      <a:pt x="4681" y="538"/>
                    </a:lnTo>
                    <a:lnTo>
                      <a:pt x="4687" y="538"/>
                    </a:lnTo>
                    <a:lnTo>
                      <a:pt x="4687" y="544"/>
                    </a:lnTo>
                    <a:lnTo>
                      <a:pt x="4681" y="544"/>
                    </a:lnTo>
                    <a:lnTo>
                      <a:pt x="4681" y="544"/>
                    </a:lnTo>
                    <a:lnTo>
                      <a:pt x="4681" y="544"/>
                    </a:lnTo>
                    <a:lnTo>
                      <a:pt x="4681" y="550"/>
                    </a:lnTo>
                    <a:lnTo>
                      <a:pt x="4681" y="544"/>
                    </a:lnTo>
                    <a:lnTo>
                      <a:pt x="4681" y="550"/>
                    </a:lnTo>
                    <a:lnTo>
                      <a:pt x="4681" y="550"/>
                    </a:lnTo>
                    <a:lnTo>
                      <a:pt x="4681" y="550"/>
                    </a:lnTo>
                    <a:lnTo>
                      <a:pt x="4681" y="544"/>
                    </a:lnTo>
                    <a:lnTo>
                      <a:pt x="4681" y="544"/>
                    </a:lnTo>
                    <a:lnTo>
                      <a:pt x="4681" y="544"/>
                    </a:lnTo>
                    <a:lnTo>
                      <a:pt x="4675" y="544"/>
                    </a:lnTo>
                    <a:lnTo>
                      <a:pt x="4681" y="538"/>
                    </a:lnTo>
                    <a:moveTo>
                      <a:pt x="4657" y="544"/>
                    </a:moveTo>
                    <a:lnTo>
                      <a:pt x="4657" y="544"/>
                    </a:lnTo>
                    <a:lnTo>
                      <a:pt x="4657" y="544"/>
                    </a:lnTo>
                    <a:lnTo>
                      <a:pt x="4650" y="544"/>
                    </a:lnTo>
                    <a:lnTo>
                      <a:pt x="4657" y="544"/>
                    </a:lnTo>
                    <a:lnTo>
                      <a:pt x="4657" y="538"/>
                    </a:lnTo>
                    <a:lnTo>
                      <a:pt x="4657" y="538"/>
                    </a:lnTo>
                    <a:lnTo>
                      <a:pt x="4657" y="538"/>
                    </a:lnTo>
                    <a:lnTo>
                      <a:pt x="4657" y="531"/>
                    </a:lnTo>
                    <a:lnTo>
                      <a:pt x="4663" y="531"/>
                    </a:lnTo>
                    <a:lnTo>
                      <a:pt x="4663" y="531"/>
                    </a:lnTo>
                    <a:lnTo>
                      <a:pt x="4663" y="531"/>
                    </a:lnTo>
                    <a:lnTo>
                      <a:pt x="4663" y="538"/>
                    </a:lnTo>
                    <a:lnTo>
                      <a:pt x="4663" y="538"/>
                    </a:lnTo>
                    <a:lnTo>
                      <a:pt x="4669" y="538"/>
                    </a:lnTo>
                    <a:lnTo>
                      <a:pt x="4663" y="538"/>
                    </a:lnTo>
                    <a:lnTo>
                      <a:pt x="4663" y="538"/>
                    </a:lnTo>
                    <a:lnTo>
                      <a:pt x="4663" y="538"/>
                    </a:lnTo>
                    <a:lnTo>
                      <a:pt x="4663" y="538"/>
                    </a:lnTo>
                    <a:lnTo>
                      <a:pt x="4663" y="538"/>
                    </a:lnTo>
                    <a:lnTo>
                      <a:pt x="4663" y="538"/>
                    </a:lnTo>
                    <a:lnTo>
                      <a:pt x="4663" y="538"/>
                    </a:lnTo>
                    <a:lnTo>
                      <a:pt x="4669" y="544"/>
                    </a:lnTo>
                    <a:lnTo>
                      <a:pt x="4669" y="544"/>
                    </a:lnTo>
                    <a:lnTo>
                      <a:pt x="4669" y="544"/>
                    </a:lnTo>
                    <a:lnTo>
                      <a:pt x="4669" y="544"/>
                    </a:lnTo>
                    <a:lnTo>
                      <a:pt x="4669" y="544"/>
                    </a:lnTo>
                    <a:lnTo>
                      <a:pt x="4669" y="550"/>
                    </a:lnTo>
                    <a:lnTo>
                      <a:pt x="4669" y="550"/>
                    </a:lnTo>
                    <a:lnTo>
                      <a:pt x="4663" y="550"/>
                    </a:lnTo>
                    <a:lnTo>
                      <a:pt x="4663" y="550"/>
                    </a:lnTo>
                    <a:lnTo>
                      <a:pt x="4663" y="550"/>
                    </a:lnTo>
                    <a:lnTo>
                      <a:pt x="4657" y="550"/>
                    </a:lnTo>
                    <a:lnTo>
                      <a:pt x="4657" y="544"/>
                    </a:lnTo>
                    <a:lnTo>
                      <a:pt x="4657" y="544"/>
                    </a:lnTo>
                    <a:lnTo>
                      <a:pt x="4657" y="544"/>
                    </a:lnTo>
                    <a:lnTo>
                      <a:pt x="4657" y="544"/>
                    </a:lnTo>
                    <a:moveTo>
                      <a:pt x="3405" y="1869"/>
                    </a:moveTo>
                    <a:lnTo>
                      <a:pt x="3418" y="1869"/>
                    </a:lnTo>
                    <a:lnTo>
                      <a:pt x="3418" y="1869"/>
                    </a:lnTo>
                    <a:lnTo>
                      <a:pt x="3418" y="1875"/>
                    </a:lnTo>
                    <a:lnTo>
                      <a:pt x="3418" y="1875"/>
                    </a:lnTo>
                    <a:lnTo>
                      <a:pt x="3424" y="1881"/>
                    </a:lnTo>
                    <a:lnTo>
                      <a:pt x="3424" y="1893"/>
                    </a:lnTo>
                    <a:lnTo>
                      <a:pt x="3430" y="1899"/>
                    </a:lnTo>
                    <a:lnTo>
                      <a:pt x="3430" y="1906"/>
                    </a:lnTo>
                    <a:lnTo>
                      <a:pt x="3430" y="1912"/>
                    </a:lnTo>
                    <a:lnTo>
                      <a:pt x="3430" y="1912"/>
                    </a:lnTo>
                    <a:lnTo>
                      <a:pt x="3430" y="1918"/>
                    </a:lnTo>
                    <a:lnTo>
                      <a:pt x="3436" y="1918"/>
                    </a:lnTo>
                    <a:lnTo>
                      <a:pt x="3436" y="1924"/>
                    </a:lnTo>
                    <a:lnTo>
                      <a:pt x="3436" y="1924"/>
                    </a:lnTo>
                    <a:lnTo>
                      <a:pt x="3436" y="1942"/>
                    </a:lnTo>
                    <a:lnTo>
                      <a:pt x="3442" y="1948"/>
                    </a:lnTo>
                    <a:lnTo>
                      <a:pt x="3442" y="1948"/>
                    </a:lnTo>
                    <a:lnTo>
                      <a:pt x="3448" y="1967"/>
                    </a:lnTo>
                    <a:lnTo>
                      <a:pt x="3448" y="1967"/>
                    </a:lnTo>
                    <a:lnTo>
                      <a:pt x="3448" y="1973"/>
                    </a:lnTo>
                    <a:lnTo>
                      <a:pt x="3448" y="1979"/>
                    </a:lnTo>
                    <a:lnTo>
                      <a:pt x="3448" y="1985"/>
                    </a:lnTo>
                    <a:lnTo>
                      <a:pt x="3454" y="1997"/>
                    </a:lnTo>
                    <a:lnTo>
                      <a:pt x="3454" y="2003"/>
                    </a:lnTo>
                    <a:lnTo>
                      <a:pt x="3454" y="2003"/>
                    </a:lnTo>
                    <a:lnTo>
                      <a:pt x="3454" y="2009"/>
                    </a:lnTo>
                    <a:lnTo>
                      <a:pt x="3467" y="2034"/>
                    </a:lnTo>
                    <a:lnTo>
                      <a:pt x="3467" y="2040"/>
                    </a:lnTo>
                    <a:lnTo>
                      <a:pt x="3473" y="2058"/>
                    </a:lnTo>
                    <a:lnTo>
                      <a:pt x="3479" y="2083"/>
                    </a:lnTo>
                    <a:lnTo>
                      <a:pt x="3485" y="2107"/>
                    </a:lnTo>
                    <a:lnTo>
                      <a:pt x="3485" y="2107"/>
                    </a:lnTo>
                    <a:lnTo>
                      <a:pt x="3485" y="2107"/>
                    </a:lnTo>
                    <a:lnTo>
                      <a:pt x="3485" y="2107"/>
                    </a:lnTo>
                    <a:lnTo>
                      <a:pt x="3485" y="2107"/>
                    </a:lnTo>
                    <a:lnTo>
                      <a:pt x="3485" y="2107"/>
                    </a:lnTo>
                    <a:lnTo>
                      <a:pt x="3491" y="2107"/>
                    </a:lnTo>
                    <a:lnTo>
                      <a:pt x="3491" y="2113"/>
                    </a:lnTo>
                    <a:lnTo>
                      <a:pt x="3491" y="2113"/>
                    </a:lnTo>
                    <a:lnTo>
                      <a:pt x="3491" y="2113"/>
                    </a:lnTo>
                    <a:lnTo>
                      <a:pt x="3491" y="2113"/>
                    </a:lnTo>
                    <a:lnTo>
                      <a:pt x="3491" y="2119"/>
                    </a:lnTo>
                    <a:lnTo>
                      <a:pt x="3491" y="2119"/>
                    </a:lnTo>
                    <a:lnTo>
                      <a:pt x="3491" y="2119"/>
                    </a:lnTo>
                    <a:lnTo>
                      <a:pt x="3491" y="2119"/>
                    </a:lnTo>
                    <a:lnTo>
                      <a:pt x="3491" y="2119"/>
                    </a:lnTo>
                    <a:lnTo>
                      <a:pt x="3491" y="2119"/>
                    </a:lnTo>
                    <a:lnTo>
                      <a:pt x="3491" y="2119"/>
                    </a:lnTo>
                    <a:lnTo>
                      <a:pt x="3491" y="2119"/>
                    </a:lnTo>
                    <a:lnTo>
                      <a:pt x="3497" y="2119"/>
                    </a:lnTo>
                    <a:lnTo>
                      <a:pt x="3497" y="2125"/>
                    </a:lnTo>
                    <a:lnTo>
                      <a:pt x="3491" y="2125"/>
                    </a:lnTo>
                    <a:lnTo>
                      <a:pt x="3491" y="2125"/>
                    </a:lnTo>
                    <a:lnTo>
                      <a:pt x="3497" y="2125"/>
                    </a:lnTo>
                    <a:lnTo>
                      <a:pt x="3497" y="2125"/>
                    </a:lnTo>
                    <a:lnTo>
                      <a:pt x="3497" y="2125"/>
                    </a:lnTo>
                    <a:lnTo>
                      <a:pt x="3497" y="2132"/>
                    </a:lnTo>
                    <a:lnTo>
                      <a:pt x="3497" y="2132"/>
                    </a:lnTo>
                    <a:lnTo>
                      <a:pt x="3497" y="2132"/>
                    </a:lnTo>
                    <a:lnTo>
                      <a:pt x="3497" y="2132"/>
                    </a:lnTo>
                    <a:lnTo>
                      <a:pt x="3497" y="2132"/>
                    </a:lnTo>
                    <a:lnTo>
                      <a:pt x="3497" y="2132"/>
                    </a:lnTo>
                    <a:lnTo>
                      <a:pt x="3497" y="2138"/>
                    </a:lnTo>
                    <a:lnTo>
                      <a:pt x="3497" y="2138"/>
                    </a:lnTo>
                    <a:lnTo>
                      <a:pt x="3497" y="2138"/>
                    </a:lnTo>
                    <a:lnTo>
                      <a:pt x="3497" y="2138"/>
                    </a:lnTo>
                    <a:lnTo>
                      <a:pt x="3503" y="2138"/>
                    </a:lnTo>
                    <a:lnTo>
                      <a:pt x="3503" y="2138"/>
                    </a:lnTo>
                    <a:lnTo>
                      <a:pt x="3503" y="2144"/>
                    </a:lnTo>
                    <a:lnTo>
                      <a:pt x="3503" y="2144"/>
                    </a:lnTo>
                    <a:lnTo>
                      <a:pt x="3503" y="2144"/>
                    </a:lnTo>
                    <a:lnTo>
                      <a:pt x="3503" y="2144"/>
                    </a:lnTo>
                    <a:lnTo>
                      <a:pt x="3503" y="2144"/>
                    </a:lnTo>
                    <a:lnTo>
                      <a:pt x="3509" y="2144"/>
                    </a:lnTo>
                    <a:lnTo>
                      <a:pt x="3509" y="2144"/>
                    </a:lnTo>
                    <a:lnTo>
                      <a:pt x="3509" y="2150"/>
                    </a:lnTo>
                    <a:lnTo>
                      <a:pt x="3509" y="2150"/>
                    </a:lnTo>
                    <a:lnTo>
                      <a:pt x="3509" y="2150"/>
                    </a:lnTo>
                    <a:lnTo>
                      <a:pt x="3509" y="2150"/>
                    </a:lnTo>
                    <a:lnTo>
                      <a:pt x="3509" y="2150"/>
                    </a:lnTo>
                    <a:lnTo>
                      <a:pt x="3509" y="2156"/>
                    </a:lnTo>
                    <a:lnTo>
                      <a:pt x="3509" y="2156"/>
                    </a:lnTo>
                    <a:lnTo>
                      <a:pt x="3509" y="2156"/>
                    </a:lnTo>
                    <a:lnTo>
                      <a:pt x="3509" y="2156"/>
                    </a:lnTo>
                    <a:lnTo>
                      <a:pt x="3509" y="2156"/>
                    </a:lnTo>
                    <a:lnTo>
                      <a:pt x="3509" y="2156"/>
                    </a:lnTo>
                    <a:lnTo>
                      <a:pt x="3509" y="2162"/>
                    </a:lnTo>
                    <a:lnTo>
                      <a:pt x="3509" y="2162"/>
                    </a:lnTo>
                    <a:lnTo>
                      <a:pt x="3509" y="2162"/>
                    </a:lnTo>
                    <a:lnTo>
                      <a:pt x="3509" y="2162"/>
                    </a:lnTo>
                    <a:lnTo>
                      <a:pt x="3509" y="2162"/>
                    </a:lnTo>
                    <a:lnTo>
                      <a:pt x="3509" y="2162"/>
                    </a:lnTo>
                    <a:lnTo>
                      <a:pt x="3509" y="2162"/>
                    </a:lnTo>
                    <a:lnTo>
                      <a:pt x="3509" y="2162"/>
                    </a:lnTo>
                    <a:lnTo>
                      <a:pt x="3509" y="2168"/>
                    </a:lnTo>
                    <a:lnTo>
                      <a:pt x="3509" y="2168"/>
                    </a:lnTo>
                    <a:lnTo>
                      <a:pt x="3509" y="2168"/>
                    </a:lnTo>
                    <a:lnTo>
                      <a:pt x="3509" y="2168"/>
                    </a:lnTo>
                    <a:lnTo>
                      <a:pt x="3515" y="2168"/>
                    </a:lnTo>
                    <a:lnTo>
                      <a:pt x="3515" y="2174"/>
                    </a:lnTo>
                    <a:lnTo>
                      <a:pt x="3521" y="2174"/>
                    </a:lnTo>
                    <a:lnTo>
                      <a:pt x="3521" y="2174"/>
                    </a:lnTo>
                    <a:lnTo>
                      <a:pt x="3521" y="2174"/>
                    </a:lnTo>
                    <a:lnTo>
                      <a:pt x="3521" y="2174"/>
                    </a:lnTo>
                    <a:lnTo>
                      <a:pt x="3521" y="2174"/>
                    </a:lnTo>
                    <a:lnTo>
                      <a:pt x="3521" y="2174"/>
                    </a:lnTo>
                    <a:lnTo>
                      <a:pt x="3521" y="2174"/>
                    </a:lnTo>
                    <a:lnTo>
                      <a:pt x="3521" y="2174"/>
                    </a:lnTo>
                    <a:lnTo>
                      <a:pt x="3521" y="2180"/>
                    </a:lnTo>
                    <a:lnTo>
                      <a:pt x="3521" y="2180"/>
                    </a:lnTo>
                    <a:lnTo>
                      <a:pt x="3515" y="2180"/>
                    </a:lnTo>
                    <a:lnTo>
                      <a:pt x="3515" y="2180"/>
                    </a:lnTo>
                    <a:lnTo>
                      <a:pt x="3515" y="2180"/>
                    </a:lnTo>
                    <a:lnTo>
                      <a:pt x="3515" y="2180"/>
                    </a:lnTo>
                    <a:lnTo>
                      <a:pt x="3515" y="2180"/>
                    </a:lnTo>
                    <a:lnTo>
                      <a:pt x="3515" y="2186"/>
                    </a:lnTo>
                    <a:lnTo>
                      <a:pt x="3509" y="2186"/>
                    </a:lnTo>
                    <a:lnTo>
                      <a:pt x="3509" y="2186"/>
                    </a:lnTo>
                    <a:lnTo>
                      <a:pt x="3509" y="2186"/>
                    </a:lnTo>
                    <a:lnTo>
                      <a:pt x="3509" y="2186"/>
                    </a:lnTo>
                    <a:lnTo>
                      <a:pt x="3509" y="2186"/>
                    </a:lnTo>
                    <a:lnTo>
                      <a:pt x="3509" y="2193"/>
                    </a:lnTo>
                    <a:lnTo>
                      <a:pt x="3509" y="2193"/>
                    </a:lnTo>
                    <a:lnTo>
                      <a:pt x="3509" y="2193"/>
                    </a:lnTo>
                    <a:lnTo>
                      <a:pt x="3509" y="2193"/>
                    </a:lnTo>
                    <a:lnTo>
                      <a:pt x="3509" y="2193"/>
                    </a:lnTo>
                    <a:lnTo>
                      <a:pt x="3509" y="2199"/>
                    </a:lnTo>
                    <a:lnTo>
                      <a:pt x="3509" y="2199"/>
                    </a:lnTo>
                    <a:lnTo>
                      <a:pt x="3509" y="2199"/>
                    </a:lnTo>
                    <a:lnTo>
                      <a:pt x="3509" y="2199"/>
                    </a:lnTo>
                    <a:lnTo>
                      <a:pt x="3509" y="2199"/>
                    </a:lnTo>
                    <a:lnTo>
                      <a:pt x="3509" y="2205"/>
                    </a:lnTo>
                    <a:lnTo>
                      <a:pt x="3509" y="2205"/>
                    </a:lnTo>
                    <a:lnTo>
                      <a:pt x="3509" y="2205"/>
                    </a:lnTo>
                    <a:lnTo>
                      <a:pt x="3509" y="2205"/>
                    </a:lnTo>
                    <a:lnTo>
                      <a:pt x="3509" y="2205"/>
                    </a:lnTo>
                    <a:lnTo>
                      <a:pt x="3509" y="2205"/>
                    </a:lnTo>
                    <a:lnTo>
                      <a:pt x="3509" y="2205"/>
                    </a:lnTo>
                    <a:lnTo>
                      <a:pt x="3509" y="2211"/>
                    </a:lnTo>
                    <a:lnTo>
                      <a:pt x="3509" y="2211"/>
                    </a:lnTo>
                    <a:lnTo>
                      <a:pt x="3509" y="2211"/>
                    </a:lnTo>
                    <a:lnTo>
                      <a:pt x="3509" y="2211"/>
                    </a:lnTo>
                    <a:lnTo>
                      <a:pt x="3509" y="2211"/>
                    </a:lnTo>
                    <a:lnTo>
                      <a:pt x="3509" y="2217"/>
                    </a:lnTo>
                    <a:lnTo>
                      <a:pt x="3503" y="2217"/>
                    </a:lnTo>
                    <a:lnTo>
                      <a:pt x="3503" y="2217"/>
                    </a:lnTo>
                    <a:lnTo>
                      <a:pt x="3503" y="2217"/>
                    </a:lnTo>
                    <a:lnTo>
                      <a:pt x="3503" y="2217"/>
                    </a:lnTo>
                    <a:lnTo>
                      <a:pt x="3503" y="2217"/>
                    </a:lnTo>
                    <a:lnTo>
                      <a:pt x="3503" y="2217"/>
                    </a:lnTo>
                    <a:lnTo>
                      <a:pt x="3503" y="2217"/>
                    </a:lnTo>
                    <a:lnTo>
                      <a:pt x="3503" y="2217"/>
                    </a:lnTo>
                    <a:lnTo>
                      <a:pt x="3503" y="2223"/>
                    </a:lnTo>
                    <a:lnTo>
                      <a:pt x="3503" y="2223"/>
                    </a:lnTo>
                    <a:lnTo>
                      <a:pt x="3503" y="2223"/>
                    </a:lnTo>
                    <a:lnTo>
                      <a:pt x="3503" y="2223"/>
                    </a:lnTo>
                    <a:lnTo>
                      <a:pt x="3503" y="2223"/>
                    </a:lnTo>
                    <a:lnTo>
                      <a:pt x="3503" y="2223"/>
                    </a:lnTo>
                    <a:lnTo>
                      <a:pt x="3503" y="2229"/>
                    </a:lnTo>
                    <a:lnTo>
                      <a:pt x="3503" y="2229"/>
                    </a:lnTo>
                    <a:lnTo>
                      <a:pt x="3503" y="2229"/>
                    </a:lnTo>
                    <a:lnTo>
                      <a:pt x="3503" y="2229"/>
                    </a:lnTo>
                    <a:lnTo>
                      <a:pt x="3503" y="2229"/>
                    </a:lnTo>
                    <a:lnTo>
                      <a:pt x="3503" y="2235"/>
                    </a:lnTo>
                    <a:lnTo>
                      <a:pt x="3503" y="2235"/>
                    </a:lnTo>
                    <a:lnTo>
                      <a:pt x="3503" y="2235"/>
                    </a:lnTo>
                    <a:lnTo>
                      <a:pt x="3503" y="2235"/>
                    </a:lnTo>
                    <a:lnTo>
                      <a:pt x="3503" y="2235"/>
                    </a:lnTo>
                    <a:lnTo>
                      <a:pt x="3509" y="2235"/>
                    </a:lnTo>
                    <a:lnTo>
                      <a:pt x="3503" y="2241"/>
                    </a:lnTo>
                    <a:lnTo>
                      <a:pt x="3503" y="2241"/>
                    </a:lnTo>
                    <a:lnTo>
                      <a:pt x="3503" y="2241"/>
                    </a:lnTo>
                    <a:lnTo>
                      <a:pt x="3509" y="2241"/>
                    </a:lnTo>
                    <a:lnTo>
                      <a:pt x="3509" y="2241"/>
                    </a:lnTo>
                    <a:lnTo>
                      <a:pt x="3509" y="2241"/>
                    </a:lnTo>
                    <a:lnTo>
                      <a:pt x="3509" y="2248"/>
                    </a:lnTo>
                    <a:lnTo>
                      <a:pt x="3509" y="2248"/>
                    </a:lnTo>
                    <a:lnTo>
                      <a:pt x="3509" y="2248"/>
                    </a:lnTo>
                    <a:lnTo>
                      <a:pt x="3509" y="2248"/>
                    </a:lnTo>
                    <a:lnTo>
                      <a:pt x="3509" y="2248"/>
                    </a:lnTo>
                    <a:lnTo>
                      <a:pt x="3509" y="2248"/>
                    </a:lnTo>
                    <a:lnTo>
                      <a:pt x="3509" y="2248"/>
                    </a:lnTo>
                    <a:lnTo>
                      <a:pt x="3515" y="2248"/>
                    </a:lnTo>
                    <a:lnTo>
                      <a:pt x="3515" y="2248"/>
                    </a:lnTo>
                    <a:lnTo>
                      <a:pt x="3515" y="2254"/>
                    </a:lnTo>
                    <a:lnTo>
                      <a:pt x="3515" y="2254"/>
                    </a:lnTo>
                    <a:lnTo>
                      <a:pt x="3515" y="2254"/>
                    </a:lnTo>
                    <a:lnTo>
                      <a:pt x="3515" y="2254"/>
                    </a:lnTo>
                    <a:lnTo>
                      <a:pt x="3515" y="2254"/>
                    </a:lnTo>
                    <a:lnTo>
                      <a:pt x="3515" y="2260"/>
                    </a:lnTo>
                    <a:lnTo>
                      <a:pt x="3515" y="2260"/>
                    </a:lnTo>
                    <a:lnTo>
                      <a:pt x="3515" y="2260"/>
                    </a:lnTo>
                    <a:lnTo>
                      <a:pt x="3515" y="2260"/>
                    </a:lnTo>
                    <a:lnTo>
                      <a:pt x="3515" y="2260"/>
                    </a:lnTo>
                    <a:lnTo>
                      <a:pt x="3515" y="2260"/>
                    </a:lnTo>
                    <a:lnTo>
                      <a:pt x="3515" y="2266"/>
                    </a:lnTo>
                    <a:lnTo>
                      <a:pt x="3515" y="2266"/>
                    </a:lnTo>
                    <a:lnTo>
                      <a:pt x="3515" y="2266"/>
                    </a:lnTo>
                    <a:lnTo>
                      <a:pt x="3515" y="2266"/>
                    </a:lnTo>
                    <a:lnTo>
                      <a:pt x="3515" y="2272"/>
                    </a:lnTo>
                    <a:lnTo>
                      <a:pt x="3515" y="2272"/>
                    </a:lnTo>
                    <a:lnTo>
                      <a:pt x="3515" y="2272"/>
                    </a:lnTo>
                    <a:lnTo>
                      <a:pt x="3515" y="2272"/>
                    </a:lnTo>
                    <a:lnTo>
                      <a:pt x="3515" y="2272"/>
                    </a:lnTo>
                    <a:lnTo>
                      <a:pt x="3515" y="2272"/>
                    </a:lnTo>
                    <a:lnTo>
                      <a:pt x="3515" y="2278"/>
                    </a:lnTo>
                    <a:lnTo>
                      <a:pt x="3515" y="2278"/>
                    </a:lnTo>
                    <a:lnTo>
                      <a:pt x="3515" y="2278"/>
                    </a:lnTo>
                    <a:lnTo>
                      <a:pt x="3515" y="2278"/>
                    </a:lnTo>
                    <a:lnTo>
                      <a:pt x="3515" y="2278"/>
                    </a:lnTo>
                    <a:lnTo>
                      <a:pt x="3515" y="2278"/>
                    </a:lnTo>
                    <a:lnTo>
                      <a:pt x="3515" y="2284"/>
                    </a:lnTo>
                    <a:lnTo>
                      <a:pt x="3515" y="2284"/>
                    </a:lnTo>
                    <a:lnTo>
                      <a:pt x="3515" y="2284"/>
                    </a:lnTo>
                    <a:lnTo>
                      <a:pt x="3515" y="2284"/>
                    </a:lnTo>
                    <a:lnTo>
                      <a:pt x="3515" y="2284"/>
                    </a:lnTo>
                    <a:lnTo>
                      <a:pt x="3515" y="2284"/>
                    </a:lnTo>
                    <a:lnTo>
                      <a:pt x="3515" y="2290"/>
                    </a:lnTo>
                    <a:lnTo>
                      <a:pt x="3515" y="2290"/>
                    </a:lnTo>
                    <a:lnTo>
                      <a:pt x="3515" y="2290"/>
                    </a:lnTo>
                    <a:lnTo>
                      <a:pt x="3515" y="2290"/>
                    </a:lnTo>
                    <a:lnTo>
                      <a:pt x="3515" y="2290"/>
                    </a:lnTo>
                    <a:lnTo>
                      <a:pt x="3515" y="2290"/>
                    </a:lnTo>
                    <a:lnTo>
                      <a:pt x="3515" y="2296"/>
                    </a:lnTo>
                    <a:lnTo>
                      <a:pt x="3515" y="2296"/>
                    </a:lnTo>
                    <a:lnTo>
                      <a:pt x="3515" y="2296"/>
                    </a:lnTo>
                    <a:lnTo>
                      <a:pt x="3515" y="2296"/>
                    </a:lnTo>
                    <a:lnTo>
                      <a:pt x="3515" y="2296"/>
                    </a:lnTo>
                    <a:lnTo>
                      <a:pt x="3515" y="2296"/>
                    </a:lnTo>
                    <a:lnTo>
                      <a:pt x="3515" y="2296"/>
                    </a:lnTo>
                    <a:lnTo>
                      <a:pt x="3515" y="2303"/>
                    </a:lnTo>
                    <a:lnTo>
                      <a:pt x="3515" y="2303"/>
                    </a:lnTo>
                    <a:lnTo>
                      <a:pt x="3515" y="2303"/>
                    </a:lnTo>
                    <a:lnTo>
                      <a:pt x="3515" y="2303"/>
                    </a:lnTo>
                    <a:lnTo>
                      <a:pt x="3515" y="2303"/>
                    </a:lnTo>
                    <a:lnTo>
                      <a:pt x="3515" y="2303"/>
                    </a:lnTo>
                    <a:lnTo>
                      <a:pt x="3515" y="2303"/>
                    </a:lnTo>
                    <a:lnTo>
                      <a:pt x="3521" y="2303"/>
                    </a:lnTo>
                    <a:lnTo>
                      <a:pt x="3521" y="2303"/>
                    </a:lnTo>
                    <a:lnTo>
                      <a:pt x="3521" y="2309"/>
                    </a:lnTo>
                    <a:lnTo>
                      <a:pt x="3521" y="2309"/>
                    </a:lnTo>
                    <a:lnTo>
                      <a:pt x="3521" y="2309"/>
                    </a:lnTo>
                    <a:lnTo>
                      <a:pt x="3521" y="2309"/>
                    </a:lnTo>
                    <a:lnTo>
                      <a:pt x="3521" y="2309"/>
                    </a:lnTo>
                    <a:lnTo>
                      <a:pt x="3521" y="2315"/>
                    </a:lnTo>
                    <a:lnTo>
                      <a:pt x="3528" y="2315"/>
                    </a:lnTo>
                    <a:lnTo>
                      <a:pt x="3528" y="2315"/>
                    </a:lnTo>
                    <a:lnTo>
                      <a:pt x="3528" y="2315"/>
                    </a:lnTo>
                    <a:lnTo>
                      <a:pt x="3528" y="2315"/>
                    </a:lnTo>
                    <a:lnTo>
                      <a:pt x="3528" y="2321"/>
                    </a:lnTo>
                    <a:lnTo>
                      <a:pt x="3528" y="2321"/>
                    </a:lnTo>
                    <a:lnTo>
                      <a:pt x="3528" y="2321"/>
                    </a:lnTo>
                    <a:lnTo>
                      <a:pt x="3528" y="2321"/>
                    </a:lnTo>
                    <a:lnTo>
                      <a:pt x="3521" y="2321"/>
                    </a:lnTo>
                    <a:lnTo>
                      <a:pt x="3515" y="2321"/>
                    </a:lnTo>
                    <a:lnTo>
                      <a:pt x="3503" y="2321"/>
                    </a:lnTo>
                    <a:lnTo>
                      <a:pt x="3491" y="2327"/>
                    </a:lnTo>
                    <a:lnTo>
                      <a:pt x="3479" y="2327"/>
                    </a:lnTo>
                    <a:lnTo>
                      <a:pt x="3467" y="2327"/>
                    </a:lnTo>
                    <a:lnTo>
                      <a:pt x="3454" y="2327"/>
                    </a:lnTo>
                    <a:lnTo>
                      <a:pt x="3442" y="2333"/>
                    </a:lnTo>
                    <a:lnTo>
                      <a:pt x="3430" y="2333"/>
                    </a:lnTo>
                    <a:lnTo>
                      <a:pt x="3430" y="2333"/>
                    </a:lnTo>
                    <a:lnTo>
                      <a:pt x="3424" y="2333"/>
                    </a:lnTo>
                    <a:lnTo>
                      <a:pt x="3418" y="2333"/>
                    </a:lnTo>
                    <a:lnTo>
                      <a:pt x="3412" y="2333"/>
                    </a:lnTo>
                    <a:lnTo>
                      <a:pt x="3412" y="2333"/>
                    </a:lnTo>
                    <a:lnTo>
                      <a:pt x="3405" y="2333"/>
                    </a:lnTo>
                    <a:lnTo>
                      <a:pt x="3405" y="2333"/>
                    </a:lnTo>
                    <a:lnTo>
                      <a:pt x="3399" y="2333"/>
                    </a:lnTo>
                    <a:lnTo>
                      <a:pt x="3399" y="2333"/>
                    </a:lnTo>
                    <a:lnTo>
                      <a:pt x="3393" y="2333"/>
                    </a:lnTo>
                    <a:lnTo>
                      <a:pt x="3393" y="2333"/>
                    </a:lnTo>
                    <a:lnTo>
                      <a:pt x="3393" y="2333"/>
                    </a:lnTo>
                    <a:lnTo>
                      <a:pt x="3387" y="2333"/>
                    </a:lnTo>
                    <a:lnTo>
                      <a:pt x="3387" y="2333"/>
                    </a:lnTo>
                    <a:lnTo>
                      <a:pt x="3381" y="2339"/>
                    </a:lnTo>
                    <a:lnTo>
                      <a:pt x="3381" y="2339"/>
                    </a:lnTo>
                    <a:lnTo>
                      <a:pt x="3381" y="2339"/>
                    </a:lnTo>
                    <a:lnTo>
                      <a:pt x="3375" y="2339"/>
                    </a:lnTo>
                    <a:lnTo>
                      <a:pt x="3363" y="2339"/>
                    </a:lnTo>
                    <a:lnTo>
                      <a:pt x="3363" y="2339"/>
                    </a:lnTo>
                    <a:lnTo>
                      <a:pt x="3363" y="2339"/>
                    </a:lnTo>
                    <a:lnTo>
                      <a:pt x="3357" y="2339"/>
                    </a:lnTo>
                    <a:lnTo>
                      <a:pt x="3357" y="2339"/>
                    </a:lnTo>
                    <a:lnTo>
                      <a:pt x="3351" y="2339"/>
                    </a:lnTo>
                    <a:lnTo>
                      <a:pt x="3351" y="2339"/>
                    </a:lnTo>
                    <a:lnTo>
                      <a:pt x="3344" y="2339"/>
                    </a:lnTo>
                    <a:lnTo>
                      <a:pt x="3344" y="2339"/>
                    </a:lnTo>
                    <a:lnTo>
                      <a:pt x="3338" y="2339"/>
                    </a:lnTo>
                    <a:lnTo>
                      <a:pt x="3332" y="2339"/>
                    </a:lnTo>
                    <a:lnTo>
                      <a:pt x="3332" y="2339"/>
                    </a:lnTo>
                    <a:lnTo>
                      <a:pt x="3326" y="2339"/>
                    </a:lnTo>
                    <a:lnTo>
                      <a:pt x="3326" y="2339"/>
                    </a:lnTo>
                    <a:lnTo>
                      <a:pt x="3326" y="2339"/>
                    </a:lnTo>
                    <a:lnTo>
                      <a:pt x="3326" y="2339"/>
                    </a:lnTo>
                    <a:lnTo>
                      <a:pt x="3326" y="2339"/>
                    </a:lnTo>
                    <a:lnTo>
                      <a:pt x="3320" y="2339"/>
                    </a:lnTo>
                    <a:lnTo>
                      <a:pt x="3320" y="2339"/>
                    </a:lnTo>
                    <a:lnTo>
                      <a:pt x="3320" y="2339"/>
                    </a:lnTo>
                    <a:lnTo>
                      <a:pt x="3314" y="2345"/>
                    </a:lnTo>
                    <a:lnTo>
                      <a:pt x="3308" y="2345"/>
                    </a:lnTo>
                    <a:lnTo>
                      <a:pt x="3308" y="2345"/>
                    </a:lnTo>
                    <a:lnTo>
                      <a:pt x="3308" y="2345"/>
                    </a:lnTo>
                    <a:lnTo>
                      <a:pt x="3308" y="2345"/>
                    </a:lnTo>
                    <a:lnTo>
                      <a:pt x="3302" y="2345"/>
                    </a:lnTo>
                    <a:lnTo>
                      <a:pt x="3302" y="2345"/>
                    </a:lnTo>
                    <a:lnTo>
                      <a:pt x="3302" y="2345"/>
                    </a:lnTo>
                    <a:lnTo>
                      <a:pt x="3302" y="2345"/>
                    </a:lnTo>
                    <a:lnTo>
                      <a:pt x="3296" y="2345"/>
                    </a:lnTo>
                    <a:lnTo>
                      <a:pt x="3296" y="2345"/>
                    </a:lnTo>
                    <a:lnTo>
                      <a:pt x="3296" y="2345"/>
                    </a:lnTo>
                    <a:lnTo>
                      <a:pt x="3290" y="2345"/>
                    </a:lnTo>
                    <a:lnTo>
                      <a:pt x="3290" y="2345"/>
                    </a:lnTo>
                    <a:lnTo>
                      <a:pt x="3290" y="2345"/>
                    </a:lnTo>
                    <a:lnTo>
                      <a:pt x="3290" y="2345"/>
                    </a:lnTo>
                    <a:lnTo>
                      <a:pt x="3283" y="2345"/>
                    </a:lnTo>
                    <a:lnTo>
                      <a:pt x="3283" y="2345"/>
                    </a:lnTo>
                    <a:lnTo>
                      <a:pt x="3277" y="2345"/>
                    </a:lnTo>
                    <a:lnTo>
                      <a:pt x="3277" y="2345"/>
                    </a:lnTo>
                    <a:lnTo>
                      <a:pt x="3271" y="2345"/>
                    </a:lnTo>
                    <a:lnTo>
                      <a:pt x="3271" y="2345"/>
                    </a:lnTo>
                    <a:lnTo>
                      <a:pt x="3271" y="2351"/>
                    </a:lnTo>
                    <a:lnTo>
                      <a:pt x="3271" y="2351"/>
                    </a:lnTo>
                    <a:lnTo>
                      <a:pt x="3271" y="2351"/>
                    </a:lnTo>
                    <a:lnTo>
                      <a:pt x="3271" y="2351"/>
                    </a:lnTo>
                    <a:lnTo>
                      <a:pt x="3271" y="2351"/>
                    </a:lnTo>
                    <a:lnTo>
                      <a:pt x="3271" y="2357"/>
                    </a:lnTo>
                    <a:lnTo>
                      <a:pt x="3271" y="2357"/>
                    </a:lnTo>
                    <a:lnTo>
                      <a:pt x="3271" y="2357"/>
                    </a:lnTo>
                    <a:lnTo>
                      <a:pt x="3271" y="2357"/>
                    </a:lnTo>
                    <a:lnTo>
                      <a:pt x="3271" y="2357"/>
                    </a:lnTo>
                    <a:lnTo>
                      <a:pt x="3271" y="2357"/>
                    </a:lnTo>
                    <a:lnTo>
                      <a:pt x="3271" y="2357"/>
                    </a:lnTo>
                    <a:lnTo>
                      <a:pt x="3271" y="2364"/>
                    </a:lnTo>
                    <a:lnTo>
                      <a:pt x="3271" y="2364"/>
                    </a:lnTo>
                    <a:lnTo>
                      <a:pt x="3271" y="2364"/>
                    </a:lnTo>
                    <a:lnTo>
                      <a:pt x="3271" y="2364"/>
                    </a:lnTo>
                    <a:lnTo>
                      <a:pt x="3271" y="2364"/>
                    </a:lnTo>
                    <a:lnTo>
                      <a:pt x="3271" y="2364"/>
                    </a:lnTo>
                    <a:lnTo>
                      <a:pt x="3271" y="2364"/>
                    </a:lnTo>
                    <a:lnTo>
                      <a:pt x="3277" y="2364"/>
                    </a:lnTo>
                    <a:lnTo>
                      <a:pt x="3277" y="2370"/>
                    </a:lnTo>
                    <a:lnTo>
                      <a:pt x="3277" y="2370"/>
                    </a:lnTo>
                    <a:lnTo>
                      <a:pt x="3277" y="2370"/>
                    </a:lnTo>
                    <a:lnTo>
                      <a:pt x="3277" y="2370"/>
                    </a:lnTo>
                    <a:lnTo>
                      <a:pt x="3277" y="2370"/>
                    </a:lnTo>
                    <a:lnTo>
                      <a:pt x="3277" y="2370"/>
                    </a:lnTo>
                    <a:lnTo>
                      <a:pt x="3277" y="2370"/>
                    </a:lnTo>
                    <a:lnTo>
                      <a:pt x="3283" y="2370"/>
                    </a:lnTo>
                    <a:lnTo>
                      <a:pt x="3283" y="2370"/>
                    </a:lnTo>
                    <a:lnTo>
                      <a:pt x="3283" y="2376"/>
                    </a:lnTo>
                    <a:lnTo>
                      <a:pt x="3283" y="2376"/>
                    </a:lnTo>
                    <a:lnTo>
                      <a:pt x="3283" y="2376"/>
                    </a:lnTo>
                    <a:lnTo>
                      <a:pt x="3283" y="2376"/>
                    </a:lnTo>
                    <a:lnTo>
                      <a:pt x="3283" y="2376"/>
                    </a:lnTo>
                    <a:lnTo>
                      <a:pt x="3283" y="2376"/>
                    </a:lnTo>
                    <a:lnTo>
                      <a:pt x="3283" y="2376"/>
                    </a:lnTo>
                    <a:lnTo>
                      <a:pt x="3290" y="2376"/>
                    </a:lnTo>
                    <a:lnTo>
                      <a:pt x="3290" y="2376"/>
                    </a:lnTo>
                    <a:lnTo>
                      <a:pt x="3290" y="2382"/>
                    </a:lnTo>
                    <a:lnTo>
                      <a:pt x="3290" y="2382"/>
                    </a:lnTo>
                    <a:lnTo>
                      <a:pt x="3290" y="2382"/>
                    </a:lnTo>
                    <a:lnTo>
                      <a:pt x="3290" y="2382"/>
                    </a:lnTo>
                    <a:lnTo>
                      <a:pt x="3290" y="2382"/>
                    </a:lnTo>
                    <a:lnTo>
                      <a:pt x="3296" y="2382"/>
                    </a:lnTo>
                    <a:lnTo>
                      <a:pt x="3296" y="2382"/>
                    </a:lnTo>
                    <a:lnTo>
                      <a:pt x="3296" y="2382"/>
                    </a:lnTo>
                    <a:lnTo>
                      <a:pt x="3296" y="2382"/>
                    </a:lnTo>
                    <a:lnTo>
                      <a:pt x="3296" y="2382"/>
                    </a:lnTo>
                    <a:lnTo>
                      <a:pt x="3296" y="2382"/>
                    </a:lnTo>
                    <a:lnTo>
                      <a:pt x="3296" y="2388"/>
                    </a:lnTo>
                    <a:lnTo>
                      <a:pt x="3296" y="2388"/>
                    </a:lnTo>
                    <a:lnTo>
                      <a:pt x="3296" y="2388"/>
                    </a:lnTo>
                    <a:lnTo>
                      <a:pt x="3296" y="2388"/>
                    </a:lnTo>
                    <a:lnTo>
                      <a:pt x="3296" y="2394"/>
                    </a:lnTo>
                    <a:lnTo>
                      <a:pt x="3296" y="2394"/>
                    </a:lnTo>
                    <a:lnTo>
                      <a:pt x="3296" y="2394"/>
                    </a:lnTo>
                    <a:lnTo>
                      <a:pt x="3296" y="2394"/>
                    </a:lnTo>
                    <a:lnTo>
                      <a:pt x="3296" y="2394"/>
                    </a:lnTo>
                    <a:lnTo>
                      <a:pt x="3296" y="2400"/>
                    </a:lnTo>
                    <a:lnTo>
                      <a:pt x="3296" y="2400"/>
                    </a:lnTo>
                    <a:lnTo>
                      <a:pt x="3296" y="2400"/>
                    </a:lnTo>
                    <a:lnTo>
                      <a:pt x="3296" y="2400"/>
                    </a:lnTo>
                    <a:lnTo>
                      <a:pt x="3296" y="2400"/>
                    </a:lnTo>
                    <a:lnTo>
                      <a:pt x="3296" y="2400"/>
                    </a:lnTo>
                    <a:lnTo>
                      <a:pt x="3296" y="2406"/>
                    </a:lnTo>
                    <a:lnTo>
                      <a:pt x="3296" y="2406"/>
                    </a:lnTo>
                    <a:lnTo>
                      <a:pt x="3296" y="2406"/>
                    </a:lnTo>
                    <a:lnTo>
                      <a:pt x="3296" y="2406"/>
                    </a:lnTo>
                    <a:lnTo>
                      <a:pt x="3296" y="2406"/>
                    </a:lnTo>
                    <a:lnTo>
                      <a:pt x="3296" y="2406"/>
                    </a:lnTo>
                    <a:lnTo>
                      <a:pt x="3296" y="2406"/>
                    </a:lnTo>
                    <a:lnTo>
                      <a:pt x="3296" y="2406"/>
                    </a:lnTo>
                    <a:lnTo>
                      <a:pt x="3302" y="2406"/>
                    </a:lnTo>
                    <a:lnTo>
                      <a:pt x="3302" y="2406"/>
                    </a:lnTo>
                    <a:lnTo>
                      <a:pt x="3302" y="2406"/>
                    </a:lnTo>
                    <a:lnTo>
                      <a:pt x="3302" y="2412"/>
                    </a:lnTo>
                    <a:lnTo>
                      <a:pt x="3302" y="2412"/>
                    </a:lnTo>
                    <a:lnTo>
                      <a:pt x="3302" y="2412"/>
                    </a:lnTo>
                    <a:lnTo>
                      <a:pt x="3296" y="2412"/>
                    </a:lnTo>
                    <a:lnTo>
                      <a:pt x="3296" y="2412"/>
                    </a:lnTo>
                    <a:lnTo>
                      <a:pt x="3296" y="2412"/>
                    </a:lnTo>
                    <a:lnTo>
                      <a:pt x="3296" y="2412"/>
                    </a:lnTo>
                    <a:lnTo>
                      <a:pt x="3296" y="2412"/>
                    </a:lnTo>
                    <a:lnTo>
                      <a:pt x="3296" y="2412"/>
                    </a:lnTo>
                    <a:lnTo>
                      <a:pt x="3296" y="2412"/>
                    </a:lnTo>
                    <a:lnTo>
                      <a:pt x="3296" y="2419"/>
                    </a:lnTo>
                    <a:lnTo>
                      <a:pt x="3296" y="2419"/>
                    </a:lnTo>
                    <a:lnTo>
                      <a:pt x="3296" y="2419"/>
                    </a:lnTo>
                    <a:lnTo>
                      <a:pt x="3296" y="2419"/>
                    </a:lnTo>
                    <a:lnTo>
                      <a:pt x="3296" y="2419"/>
                    </a:lnTo>
                    <a:lnTo>
                      <a:pt x="3296" y="2419"/>
                    </a:lnTo>
                    <a:lnTo>
                      <a:pt x="3296" y="2425"/>
                    </a:lnTo>
                    <a:lnTo>
                      <a:pt x="3290" y="2425"/>
                    </a:lnTo>
                    <a:lnTo>
                      <a:pt x="3290" y="2425"/>
                    </a:lnTo>
                    <a:lnTo>
                      <a:pt x="3290" y="2425"/>
                    </a:lnTo>
                    <a:lnTo>
                      <a:pt x="3290" y="2425"/>
                    </a:lnTo>
                    <a:lnTo>
                      <a:pt x="3290" y="2425"/>
                    </a:lnTo>
                    <a:lnTo>
                      <a:pt x="3290" y="2425"/>
                    </a:lnTo>
                    <a:lnTo>
                      <a:pt x="3290" y="2425"/>
                    </a:lnTo>
                    <a:lnTo>
                      <a:pt x="3296" y="2425"/>
                    </a:lnTo>
                    <a:lnTo>
                      <a:pt x="3296" y="2425"/>
                    </a:lnTo>
                    <a:lnTo>
                      <a:pt x="3296" y="2425"/>
                    </a:lnTo>
                    <a:lnTo>
                      <a:pt x="3296" y="2425"/>
                    </a:lnTo>
                    <a:lnTo>
                      <a:pt x="3290" y="2425"/>
                    </a:lnTo>
                    <a:lnTo>
                      <a:pt x="3290" y="2425"/>
                    </a:lnTo>
                    <a:lnTo>
                      <a:pt x="3290" y="2431"/>
                    </a:lnTo>
                    <a:lnTo>
                      <a:pt x="3283" y="2431"/>
                    </a:lnTo>
                    <a:lnTo>
                      <a:pt x="3283" y="2431"/>
                    </a:lnTo>
                    <a:lnTo>
                      <a:pt x="3283" y="2431"/>
                    </a:lnTo>
                    <a:lnTo>
                      <a:pt x="3277" y="2431"/>
                    </a:lnTo>
                    <a:lnTo>
                      <a:pt x="3265" y="2437"/>
                    </a:lnTo>
                    <a:lnTo>
                      <a:pt x="3259" y="2437"/>
                    </a:lnTo>
                    <a:lnTo>
                      <a:pt x="3259" y="2437"/>
                    </a:lnTo>
                    <a:lnTo>
                      <a:pt x="3247" y="2437"/>
                    </a:lnTo>
                    <a:lnTo>
                      <a:pt x="3247" y="2437"/>
                    </a:lnTo>
                    <a:lnTo>
                      <a:pt x="3241" y="2437"/>
                    </a:lnTo>
                    <a:lnTo>
                      <a:pt x="3241" y="2437"/>
                    </a:lnTo>
                    <a:lnTo>
                      <a:pt x="3235" y="2437"/>
                    </a:lnTo>
                    <a:lnTo>
                      <a:pt x="3241" y="2437"/>
                    </a:lnTo>
                    <a:lnTo>
                      <a:pt x="3241" y="2437"/>
                    </a:lnTo>
                    <a:lnTo>
                      <a:pt x="3247" y="2437"/>
                    </a:lnTo>
                    <a:lnTo>
                      <a:pt x="3247" y="2437"/>
                    </a:lnTo>
                    <a:lnTo>
                      <a:pt x="3247" y="2437"/>
                    </a:lnTo>
                    <a:lnTo>
                      <a:pt x="3247" y="2437"/>
                    </a:lnTo>
                    <a:lnTo>
                      <a:pt x="3253" y="2437"/>
                    </a:lnTo>
                    <a:lnTo>
                      <a:pt x="3253" y="2437"/>
                    </a:lnTo>
                    <a:lnTo>
                      <a:pt x="3253" y="2437"/>
                    </a:lnTo>
                    <a:lnTo>
                      <a:pt x="3253" y="2437"/>
                    </a:lnTo>
                    <a:lnTo>
                      <a:pt x="3259" y="2437"/>
                    </a:lnTo>
                    <a:lnTo>
                      <a:pt x="3259" y="2437"/>
                    </a:lnTo>
                    <a:lnTo>
                      <a:pt x="3259" y="2431"/>
                    </a:lnTo>
                    <a:lnTo>
                      <a:pt x="3265" y="2431"/>
                    </a:lnTo>
                    <a:lnTo>
                      <a:pt x="3265" y="2431"/>
                    </a:lnTo>
                    <a:lnTo>
                      <a:pt x="3265" y="2431"/>
                    </a:lnTo>
                    <a:lnTo>
                      <a:pt x="3265" y="2425"/>
                    </a:lnTo>
                    <a:lnTo>
                      <a:pt x="3259" y="2425"/>
                    </a:lnTo>
                    <a:lnTo>
                      <a:pt x="3259" y="2425"/>
                    </a:lnTo>
                    <a:lnTo>
                      <a:pt x="3259" y="2425"/>
                    </a:lnTo>
                    <a:lnTo>
                      <a:pt x="3253" y="2419"/>
                    </a:lnTo>
                    <a:lnTo>
                      <a:pt x="3253" y="2419"/>
                    </a:lnTo>
                    <a:lnTo>
                      <a:pt x="3253" y="2419"/>
                    </a:lnTo>
                    <a:lnTo>
                      <a:pt x="3247" y="2419"/>
                    </a:lnTo>
                    <a:lnTo>
                      <a:pt x="3247" y="2412"/>
                    </a:lnTo>
                    <a:lnTo>
                      <a:pt x="3247" y="2412"/>
                    </a:lnTo>
                    <a:lnTo>
                      <a:pt x="3247" y="2406"/>
                    </a:lnTo>
                    <a:lnTo>
                      <a:pt x="3247" y="2406"/>
                    </a:lnTo>
                    <a:lnTo>
                      <a:pt x="3247" y="2406"/>
                    </a:lnTo>
                    <a:lnTo>
                      <a:pt x="3247" y="2400"/>
                    </a:lnTo>
                    <a:lnTo>
                      <a:pt x="3247" y="2400"/>
                    </a:lnTo>
                    <a:lnTo>
                      <a:pt x="3247" y="2400"/>
                    </a:lnTo>
                    <a:lnTo>
                      <a:pt x="3247" y="2400"/>
                    </a:lnTo>
                    <a:lnTo>
                      <a:pt x="3247" y="2400"/>
                    </a:lnTo>
                    <a:lnTo>
                      <a:pt x="3247" y="2394"/>
                    </a:lnTo>
                    <a:lnTo>
                      <a:pt x="3247" y="2394"/>
                    </a:lnTo>
                    <a:lnTo>
                      <a:pt x="3241" y="2388"/>
                    </a:lnTo>
                    <a:lnTo>
                      <a:pt x="3241" y="2388"/>
                    </a:lnTo>
                    <a:lnTo>
                      <a:pt x="3241" y="2388"/>
                    </a:lnTo>
                    <a:lnTo>
                      <a:pt x="3241" y="2388"/>
                    </a:lnTo>
                    <a:lnTo>
                      <a:pt x="3235" y="2388"/>
                    </a:lnTo>
                    <a:lnTo>
                      <a:pt x="3235" y="2388"/>
                    </a:lnTo>
                    <a:lnTo>
                      <a:pt x="3235" y="2388"/>
                    </a:lnTo>
                    <a:lnTo>
                      <a:pt x="3235" y="2388"/>
                    </a:lnTo>
                    <a:lnTo>
                      <a:pt x="3228" y="2394"/>
                    </a:lnTo>
                    <a:lnTo>
                      <a:pt x="3228" y="2394"/>
                    </a:lnTo>
                    <a:lnTo>
                      <a:pt x="3228" y="2394"/>
                    </a:lnTo>
                    <a:lnTo>
                      <a:pt x="3228" y="2400"/>
                    </a:lnTo>
                    <a:lnTo>
                      <a:pt x="3228" y="2400"/>
                    </a:lnTo>
                    <a:lnTo>
                      <a:pt x="3228" y="2400"/>
                    </a:lnTo>
                    <a:lnTo>
                      <a:pt x="3228" y="2400"/>
                    </a:lnTo>
                    <a:lnTo>
                      <a:pt x="3228" y="2406"/>
                    </a:lnTo>
                    <a:lnTo>
                      <a:pt x="3228" y="2406"/>
                    </a:lnTo>
                    <a:lnTo>
                      <a:pt x="3228" y="2406"/>
                    </a:lnTo>
                    <a:lnTo>
                      <a:pt x="3228" y="2406"/>
                    </a:lnTo>
                    <a:lnTo>
                      <a:pt x="3228" y="2406"/>
                    </a:lnTo>
                    <a:lnTo>
                      <a:pt x="3228" y="2412"/>
                    </a:lnTo>
                    <a:lnTo>
                      <a:pt x="3228" y="2412"/>
                    </a:lnTo>
                    <a:lnTo>
                      <a:pt x="3228" y="2412"/>
                    </a:lnTo>
                    <a:lnTo>
                      <a:pt x="3228" y="2419"/>
                    </a:lnTo>
                    <a:lnTo>
                      <a:pt x="3228" y="2425"/>
                    </a:lnTo>
                    <a:lnTo>
                      <a:pt x="3228" y="2425"/>
                    </a:lnTo>
                    <a:lnTo>
                      <a:pt x="3228" y="2425"/>
                    </a:lnTo>
                    <a:lnTo>
                      <a:pt x="3228" y="2425"/>
                    </a:lnTo>
                    <a:lnTo>
                      <a:pt x="3228" y="2431"/>
                    </a:lnTo>
                    <a:lnTo>
                      <a:pt x="3222" y="2431"/>
                    </a:lnTo>
                    <a:lnTo>
                      <a:pt x="3222" y="2431"/>
                    </a:lnTo>
                    <a:lnTo>
                      <a:pt x="3222" y="2431"/>
                    </a:lnTo>
                    <a:lnTo>
                      <a:pt x="3222" y="2425"/>
                    </a:lnTo>
                    <a:lnTo>
                      <a:pt x="3222" y="2425"/>
                    </a:lnTo>
                    <a:lnTo>
                      <a:pt x="3222" y="2425"/>
                    </a:lnTo>
                    <a:lnTo>
                      <a:pt x="3222" y="2425"/>
                    </a:lnTo>
                    <a:lnTo>
                      <a:pt x="3216" y="2425"/>
                    </a:lnTo>
                    <a:lnTo>
                      <a:pt x="3210" y="2425"/>
                    </a:lnTo>
                    <a:lnTo>
                      <a:pt x="3210" y="2425"/>
                    </a:lnTo>
                    <a:lnTo>
                      <a:pt x="3210" y="2425"/>
                    </a:lnTo>
                    <a:lnTo>
                      <a:pt x="3210" y="2425"/>
                    </a:lnTo>
                    <a:lnTo>
                      <a:pt x="3210" y="2425"/>
                    </a:lnTo>
                    <a:lnTo>
                      <a:pt x="3204" y="2425"/>
                    </a:lnTo>
                    <a:lnTo>
                      <a:pt x="3204" y="2425"/>
                    </a:lnTo>
                    <a:lnTo>
                      <a:pt x="3204" y="2425"/>
                    </a:lnTo>
                    <a:lnTo>
                      <a:pt x="3204" y="2425"/>
                    </a:lnTo>
                    <a:lnTo>
                      <a:pt x="3198" y="2425"/>
                    </a:lnTo>
                    <a:lnTo>
                      <a:pt x="3198" y="2406"/>
                    </a:lnTo>
                    <a:lnTo>
                      <a:pt x="3198" y="2406"/>
                    </a:lnTo>
                    <a:lnTo>
                      <a:pt x="3198" y="2406"/>
                    </a:lnTo>
                    <a:lnTo>
                      <a:pt x="3198" y="2394"/>
                    </a:lnTo>
                    <a:lnTo>
                      <a:pt x="3198" y="2394"/>
                    </a:lnTo>
                    <a:lnTo>
                      <a:pt x="3198" y="2388"/>
                    </a:lnTo>
                    <a:lnTo>
                      <a:pt x="3198" y="2382"/>
                    </a:lnTo>
                    <a:lnTo>
                      <a:pt x="3192" y="2370"/>
                    </a:lnTo>
                    <a:lnTo>
                      <a:pt x="3192" y="2370"/>
                    </a:lnTo>
                    <a:lnTo>
                      <a:pt x="3192" y="2351"/>
                    </a:lnTo>
                    <a:lnTo>
                      <a:pt x="3192" y="2339"/>
                    </a:lnTo>
                    <a:lnTo>
                      <a:pt x="3186" y="2327"/>
                    </a:lnTo>
                    <a:lnTo>
                      <a:pt x="3186" y="2327"/>
                    </a:lnTo>
                    <a:lnTo>
                      <a:pt x="3186" y="2327"/>
                    </a:lnTo>
                    <a:lnTo>
                      <a:pt x="3186" y="2315"/>
                    </a:lnTo>
                    <a:lnTo>
                      <a:pt x="3186" y="2303"/>
                    </a:lnTo>
                    <a:lnTo>
                      <a:pt x="3186" y="2303"/>
                    </a:lnTo>
                    <a:lnTo>
                      <a:pt x="3186" y="2296"/>
                    </a:lnTo>
                    <a:lnTo>
                      <a:pt x="3186" y="2296"/>
                    </a:lnTo>
                    <a:lnTo>
                      <a:pt x="3180" y="2284"/>
                    </a:lnTo>
                    <a:lnTo>
                      <a:pt x="3180" y="2272"/>
                    </a:lnTo>
                    <a:lnTo>
                      <a:pt x="3180" y="2272"/>
                    </a:lnTo>
                    <a:lnTo>
                      <a:pt x="3180" y="2260"/>
                    </a:lnTo>
                    <a:lnTo>
                      <a:pt x="3180" y="2254"/>
                    </a:lnTo>
                    <a:lnTo>
                      <a:pt x="3180" y="2254"/>
                    </a:lnTo>
                    <a:lnTo>
                      <a:pt x="3180" y="2254"/>
                    </a:lnTo>
                    <a:lnTo>
                      <a:pt x="3180" y="2248"/>
                    </a:lnTo>
                    <a:lnTo>
                      <a:pt x="3180" y="2235"/>
                    </a:lnTo>
                    <a:lnTo>
                      <a:pt x="3180" y="2217"/>
                    </a:lnTo>
                    <a:lnTo>
                      <a:pt x="3180" y="2211"/>
                    </a:lnTo>
                    <a:lnTo>
                      <a:pt x="3180" y="2193"/>
                    </a:lnTo>
                    <a:lnTo>
                      <a:pt x="3180" y="2186"/>
                    </a:lnTo>
                    <a:lnTo>
                      <a:pt x="3180" y="2180"/>
                    </a:lnTo>
                    <a:lnTo>
                      <a:pt x="3180" y="2168"/>
                    </a:lnTo>
                    <a:lnTo>
                      <a:pt x="3180" y="2156"/>
                    </a:lnTo>
                    <a:lnTo>
                      <a:pt x="3180" y="2150"/>
                    </a:lnTo>
                    <a:lnTo>
                      <a:pt x="3180" y="2138"/>
                    </a:lnTo>
                    <a:lnTo>
                      <a:pt x="3180" y="2125"/>
                    </a:lnTo>
                    <a:lnTo>
                      <a:pt x="3180" y="2113"/>
                    </a:lnTo>
                    <a:lnTo>
                      <a:pt x="3180" y="2101"/>
                    </a:lnTo>
                    <a:lnTo>
                      <a:pt x="3180" y="2101"/>
                    </a:lnTo>
                    <a:lnTo>
                      <a:pt x="3180" y="2095"/>
                    </a:lnTo>
                    <a:lnTo>
                      <a:pt x="3180" y="2083"/>
                    </a:lnTo>
                    <a:lnTo>
                      <a:pt x="3180" y="2064"/>
                    </a:lnTo>
                    <a:lnTo>
                      <a:pt x="3180" y="2052"/>
                    </a:lnTo>
                    <a:lnTo>
                      <a:pt x="3180" y="2052"/>
                    </a:lnTo>
                    <a:lnTo>
                      <a:pt x="3180" y="2052"/>
                    </a:lnTo>
                    <a:lnTo>
                      <a:pt x="3180" y="2040"/>
                    </a:lnTo>
                    <a:lnTo>
                      <a:pt x="3180" y="2040"/>
                    </a:lnTo>
                    <a:lnTo>
                      <a:pt x="3180" y="2040"/>
                    </a:lnTo>
                    <a:lnTo>
                      <a:pt x="3186" y="2034"/>
                    </a:lnTo>
                    <a:lnTo>
                      <a:pt x="3186" y="2028"/>
                    </a:lnTo>
                    <a:lnTo>
                      <a:pt x="3186" y="2028"/>
                    </a:lnTo>
                    <a:lnTo>
                      <a:pt x="3186" y="2022"/>
                    </a:lnTo>
                    <a:lnTo>
                      <a:pt x="3186" y="2015"/>
                    </a:lnTo>
                    <a:lnTo>
                      <a:pt x="3186" y="2003"/>
                    </a:lnTo>
                    <a:lnTo>
                      <a:pt x="3186" y="1991"/>
                    </a:lnTo>
                    <a:lnTo>
                      <a:pt x="3186" y="1985"/>
                    </a:lnTo>
                    <a:lnTo>
                      <a:pt x="3186" y="1985"/>
                    </a:lnTo>
                    <a:lnTo>
                      <a:pt x="3186" y="1979"/>
                    </a:lnTo>
                    <a:lnTo>
                      <a:pt x="3186" y="1979"/>
                    </a:lnTo>
                    <a:lnTo>
                      <a:pt x="3186" y="1973"/>
                    </a:lnTo>
                    <a:lnTo>
                      <a:pt x="3186" y="1967"/>
                    </a:lnTo>
                    <a:lnTo>
                      <a:pt x="3186" y="1961"/>
                    </a:lnTo>
                    <a:lnTo>
                      <a:pt x="3186" y="1954"/>
                    </a:lnTo>
                    <a:lnTo>
                      <a:pt x="3186" y="1936"/>
                    </a:lnTo>
                    <a:lnTo>
                      <a:pt x="3186" y="1936"/>
                    </a:lnTo>
                    <a:lnTo>
                      <a:pt x="3186" y="1930"/>
                    </a:lnTo>
                    <a:lnTo>
                      <a:pt x="3186" y="1918"/>
                    </a:lnTo>
                    <a:lnTo>
                      <a:pt x="3186" y="1918"/>
                    </a:lnTo>
                    <a:lnTo>
                      <a:pt x="3186" y="1912"/>
                    </a:lnTo>
                    <a:lnTo>
                      <a:pt x="3186" y="1899"/>
                    </a:lnTo>
                    <a:lnTo>
                      <a:pt x="3186" y="1899"/>
                    </a:lnTo>
                    <a:lnTo>
                      <a:pt x="3180" y="1899"/>
                    </a:lnTo>
                    <a:lnTo>
                      <a:pt x="3180" y="1899"/>
                    </a:lnTo>
                    <a:lnTo>
                      <a:pt x="3180" y="1899"/>
                    </a:lnTo>
                    <a:lnTo>
                      <a:pt x="3180" y="1899"/>
                    </a:lnTo>
                    <a:lnTo>
                      <a:pt x="3180" y="1899"/>
                    </a:lnTo>
                    <a:lnTo>
                      <a:pt x="3180" y="1893"/>
                    </a:lnTo>
                    <a:lnTo>
                      <a:pt x="3180" y="1893"/>
                    </a:lnTo>
                    <a:lnTo>
                      <a:pt x="3180" y="1893"/>
                    </a:lnTo>
                    <a:lnTo>
                      <a:pt x="3174" y="1893"/>
                    </a:lnTo>
                    <a:lnTo>
                      <a:pt x="3174" y="1893"/>
                    </a:lnTo>
                    <a:lnTo>
                      <a:pt x="3174" y="1887"/>
                    </a:lnTo>
                    <a:lnTo>
                      <a:pt x="3174" y="1887"/>
                    </a:lnTo>
                    <a:lnTo>
                      <a:pt x="3192" y="1887"/>
                    </a:lnTo>
                    <a:lnTo>
                      <a:pt x="3204" y="1887"/>
                    </a:lnTo>
                    <a:lnTo>
                      <a:pt x="3204" y="1887"/>
                    </a:lnTo>
                    <a:lnTo>
                      <a:pt x="3210" y="1887"/>
                    </a:lnTo>
                    <a:lnTo>
                      <a:pt x="3210" y="1887"/>
                    </a:lnTo>
                    <a:lnTo>
                      <a:pt x="3216" y="1887"/>
                    </a:lnTo>
                    <a:lnTo>
                      <a:pt x="3216" y="1887"/>
                    </a:lnTo>
                    <a:lnTo>
                      <a:pt x="3222" y="1887"/>
                    </a:lnTo>
                    <a:lnTo>
                      <a:pt x="3222" y="1887"/>
                    </a:lnTo>
                    <a:lnTo>
                      <a:pt x="3222" y="1887"/>
                    </a:lnTo>
                    <a:lnTo>
                      <a:pt x="3228" y="1887"/>
                    </a:lnTo>
                    <a:lnTo>
                      <a:pt x="3241" y="1881"/>
                    </a:lnTo>
                    <a:lnTo>
                      <a:pt x="3247" y="1881"/>
                    </a:lnTo>
                    <a:lnTo>
                      <a:pt x="3253" y="1881"/>
                    </a:lnTo>
                    <a:lnTo>
                      <a:pt x="3253" y="1881"/>
                    </a:lnTo>
                    <a:lnTo>
                      <a:pt x="3259" y="1881"/>
                    </a:lnTo>
                    <a:lnTo>
                      <a:pt x="3265" y="1881"/>
                    </a:lnTo>
                    <a:lnTo>
                      <a:pt x="3271" y="1881"/>
                    </a:lnTo>
                    <a:lnTo>
                      <a:pt x="3277" y="1881"/>
                    </a:lnTo>
                    <a:lnTo>
                      <a:pt x="3290" y="1881"/>
                    </a:lnTo>
                    <a:lnTo>
                      <a:pt x="3290" y="1881"/>
                    </a:lnTo>
                    <a:lnTo>
                      <a:pt x="3290" y="1881"/>
                    </a:lnTo>
                    <a:lnTo>
                      <a:pt x="3290" y="1881"/>
                    </a:lnTo>
                    <a:lnTo>
                      <a:pt x="3302" y="1881"/>
                    </a:lnTo>
                    <a:lnTo>
                      <a:pt x="3302" y="1881"/>
                    </a:lnTo>
                    <a:lnTo>
                      <a:pt x="3302" y="1881"/>
                    </a:lnTo>
                    <a:lnTo>
                      <a:pt x="3302" y="1881"/>
                    </a:lnTo>
                    <a:lnTo>
                      <a:pt x="3308" y="1881"/>
                    </a:lnTo>
                    <a:lnTo>
                      <a:pt x="3320" y="1875"/>
                    </a:lnTo>
                    <a:lnTo>
                      <a:pt x="3320" y="1875"/>
                    </a:lnTo>
                    <a:lnTo>
                      <a:pt x="3320" y="1875"/>
                    </a:lnTo>
                    <a:lnTo>
                      <a:pt x="3320" y="1875"/>
                    </a:lnTo>
                    <a:lnTo>
                      <a:pt x="3326" y="1875"/>
                    </a:lnTo>
                    <a:lnTo>
                      <a:pt x="3326" y="1875"/>
                    </a:lnTo>
                    <a:lnTo>
                      <a:pt x="3326" y="1875"/>
                    </a:lnTo>
                    <a:lnTo>
                      <a:pt x="3332" y="1875"/>
                    </a:lnTo>
                    <a:lnTo>
                      <a:pt x="3332" y="1875"/>
                    </a:lnTo>
                    <a:lnTo>
                      <a:pt x="3338" y="1875"/>
                    </a:lnTo>
                    <a:lnTo>
                      <a:pt x="3338" y="1875"/>
                    </a:lnTo>
                    <a:lnTo>
                      <a:pt x="3344" y="1875"/>
                    </a:lnTo>
                    <a:lnTo>
                      <a:pt x="3351" y="1875"/>
                    </a:lnTo>
                    <a:lnTo>
                      <a:pt x="3369" y="1875"/>
                    </a:lnTo>
                    <a:lnTo>
                      <a:pt x="3375" y="1869"/>
                    </a:lnTo>
                    <a:lnTo>
                      <a:pt x="3387" y="1869"/>
                    </a:lnTo>
                    <a:lnTo>
                      <a:pt x="3399" y="1869"/>
                    </a:lnTo>
                    <a:lnTo>
                      <a:pt x="3405" y="1869"/>
                    </a:lnTo>
                    <a:moveTo>
                      <a:pt x="378" y="49"/>
                    </a:moveTo>
                    <a:lnTo>
                      <a:pt x="378" y="49"/>
                    </a:lnTo>
                    <a:lnTo>
                      <a:pt x="378" y="49"/>
                    </a:lnTo>
                    <a:lnTo>
                      <a:pt x="378" y="49"/>
                    </a:lnTo>
                    <a:lnTo>
                      <a:pt x="378" y="49"/>
                    </a:lnTo>
                    <a:lnTo>
                      <a:pt x="378" y="43"/>
                    </a:lnTo>
                    <a:lnTo>
                      <a:pt x="385" y="43"/>
                    </a:lnTo>
                    <a:lnTo>
                      <a:pt x="385" y="43"/>
                    </a:lnTo>
                    <a:lnTo>
                      <a:pt x="385" y="43"/>
                    </a:lnTo>
                    <a:lnTo>
                      <a:pt x="385" y="43"/>
                    </a:lnTo>
                    <a:lnTo>
                      <a:pt x="385" y="43"/>
                    </a:lnTo>
                    <a:lnTo>
                      <a:pt x="391" y="37"/>
                    </a:lnTo>
                    <a:lnTo>
                      <a:pt x="391" y="37"/>
                    </a:lnTo>
                    <a:lnTo>
                      <a:pt x="391" y="37"/>
                    </a:lnTo>
                    <a:lnTo>
                      <a:pt x="397" y="37"/>
                    </a:lnTo>
                    <a:lnTo>
                      <a:pt x="397" y="37"/>
                    </a:lnTo>
                    <a:lnTo>
                      <a:pt x="397" y="43"/>
                    </a:lnTo>
                    <a:lnTo>
                      <a:pt x="403" y="43"/>
                    </a:lnTo>
                    <a:lnTo>
                      <a:pt x="403" y="49"/>
                    </a:lnTo>
                    <a:lnTo>
                      <a:pt x="403" y="49"/>
                    </a:lnTo>
                    <a:lnTo>
                      <a:pt x="403" y="49"/>
                    </a:lnTo>
                    <a:lnTo>
                      <a:pt x="397" y="49"/>
                    </a:lnTo>
                    <a:lnTo>
                      <a:pt x="397" y="49"/>
                    </a:lnTo>
                    <a:lnTo>
                      <a:pt x="397" y="49"/>
                    </a:lnTo>
                    <a:lnTo>
                      <a:pt x="397" y="55"/>
                    </a:lnTo>
                    <a:lnTo>
                      <a:pt x="397" y="55"/>
                    </a:lnTo>
                    <a:lnTo>
                      <a:pt x="397" y="55"/>
                    </a:lnTo>
                    <a:lnTo>
                      <a:pt x="397" y="55"/>
                    </a:lnTo>
                    <a:lnTo>
                      <a:pt x="397" y="55"/>
                    </a:lnTo>
                    <a:lnTo>
                      <a:pt x="397" y="61"/>
                    </a:lnTo>
                    <a:lnTo>
                      <a:pt x="397" y="61"/>
                    </a:lnTo>
                    <a:lnTo>
                      <a:pt x="397" y="61"/>
                    </a:lnTo>
                    <a:lnTo>
                      <a:pt x="397" y="61"/>
                    </a:lnTo>
                    <a:lnTo>
                      <a:pt x="397" y="61"/>
                    </a:lnTo>
                    <a:lnTo>
                      <a:pt x="397" y="61"/>
                    </a:lnTo>
                    <a:lnTo>
                      <a:pt x="397" y="67"/>
                    </a:lnTo>
                    <a:lnTo>
                      <a:pt x="391" y="67"/>
                    </a:lnTo>
                    <a:lnTo>
                      <a:pt x="391" y="67"/>
                    </a:lnTo>
                    <a:lnTo>
                      <a:pt x="391" y="67"/>
                    </a:lnTo>
                    <a:lnTo>
                      <a:pt x="391" y="67"/>
                    </a:lnTo>
                    <a:lnTo>
                      <a:pt x="391" y="73"/>
                    </a:lnTo>
                    <a:lnTo>
                      <a:pt x="391" y="73"/>
                    </a:lnTo>
                    <a:lnTo>
                      <a:pt x="385" y="73"/>
                    </a:lnTo>
                    <a:lnTo>
                      <a:pt x="385" y="73"/>
                    </a:lnTo>
                    <a:lnTo>
                      <a:pt x="385" y="73"/>
                    </a:lnTo>
                    <a:lnTo>
                      <a:pt x="385" y="67"/>
                    </a:lnTo>
                    <a:lnTo>
                      <a:pt x="385" y="67"/>
                    </a:lnTo>
                    <a:lnTo>
                      <a:pt x="385" y="67"/>
                    </a:lnTo>
                    <a:lnTo>
                      <a:pt x="385" y="67"/>
                    </a:lnTo>
                    <a:lnTo>
                      <a:pt x="385" y="67"/>
                    </a:lnTo>
                    <a:lnTo>
                      <a:pt x="385" y="67"/>
                    </a:lnTo>
                    <a:lnTo>
                      <a:pt x="385" y="67"/>
                    </a:lnTo>
                    <a:lnTo>
                      <a:pt x="378" y="67"/>
                    </a:lnTo>
                    <a:lnTo>
                      <a:pt x="372" y="61"/>
                    </a:lnTo>
                    <a:lnTo>
                      <a:pt x="372" y="61"/>
                    </a:lnTo>
                    <a:lnTo>
                      <a:pt x="372" y="55"/>
                    </a:lnTo>
                    <a:lnTo>
                      <a:pt x="366" y="55"/>
                    </a:lnTo>
                    <a:lnTo>
                      <a:pt x="366" y="55"/>
                    </a:lnTo>
                    <a:lnTo>
                      <a:pt x="366" y="55"/>
                    </a:lnTo>
                    <a:lnTo>
                      <a:pt x="366" y="55"/>
                    </a:lnTo>
                    <a:lnTo>
                      <a:pt x="366" y="49"/>
                    </a:lnTo>
                    <a:lnTo>
                      <a:pt x="366" y="49"/>
                    </a:lnTo>
                    <a:lnTo>
                      <a:pt x="366" y="49"/>
                    </a:lnTo>
                    <a:lnTo>
                      <a:pt x="366" y="49"/>
                    </a:lnTo>
                    <a:lnTo>
                      <a:pt x="366" y="49"/>
                    </a:lnTo>
                    <a:lnTo>
                      <a:pt x="366" y="43"/>
                    </a:lnTo>
                    <a:lnTo>
                      <a:pt x="366" y="43"/>
                    </a:lnTo>
                    <a:lnTo>
                      <a:pt x="366" y="43"/>
                    </a:lnTo>
                    <a:lnTo>
                      <a:pt x="372" y="43"/>
                    </a:lnTo>
                    <a:lnTo>
                      <a:pt x="372" y="43"/>
                    </a:lnTo>
                    <a:lnTo>
                      <a:pt x="372" y="43"/>
                    </a:lnTo>
                    <a:lnTo>
                      <a:pt x="372" y="43"/>
                    </a:lnTo>
                    <a:lnTo>
                      <a:pt x="378" y="43"/>
                    </a:lnTo>
                    <a:lnTo>
                      <a:pt x="372" y="49"/>
                    </a:lnTo>
                    <a:lnTo>
                      <a:pt x="378" y="49"/>
                    </a:lnTo>
                    <a:lnTo>
                      <a:pt x="378" y="49"/>
                    </a:lnTo>
                    <a:lnTo>
                      <a:pt x="378" y="49"/>
                    </a:lnTo>
                    <a:lnTo>
                      <a:pt x="378" y="55"/>
                    </a:lnTo>
                    <a:lnTo>
                      <a:pt x="378" y="55"/>
                    </a:lnTo>
                    <a:lnTo>
                      <a:pt x="385" y="55"/>
                    </a:lnTo>
                    <a:lnTo>
                      <a:pt x="385" y="55"/>
                    </a:lnTo>
                    <a:lnTo>
                      <a:pt x="385" y="49"/>
                    </a:lnTo>
                    <a:lnTo>
                      <a:pt x="385" y="49"/>
                    </a:lnTo>
                    <a:lnTo>
                      <a:pt x="378" y="49"/>
                    </a:lnTo>
                    <a:moveTo>
                      <a:pt x="4681" y="501"/>
                    </a:moveTo>
                    <a:lnTo>
                      <a:pt x="4681" y="507"/>
                    </a:lnTo>
                    <a:lnTo>
                      <a:pt x="4687" y="507"/>
                    </a:lnTo>
                    <a:lnTo>
                      <a:pt x="4681" y="513"/>
                    </a:lnTo>
                    <a:lnTo>
                      <a:pt x="4681" y="513"/>
                    </a:lnTo>
                    <a:lnTo>
                      <a:pt x="4681" y="507"/>
                    </a:lnTo>
                    <a:lnTo>
                      <a:pt x="4681" y="507"/>
                    </a:lnTo>
                    <a:lnTo>
                      <a:pt x="4681" y="507"/>
                    </a:lnTo>
                    <a:lnTo>
                      <a:pt x="4681" y="507"/>
                    </a:lnTo>
                    <a:lnTo>
                      <a:pt x="4681" y="507"/>
                    </a:lnTo>
                    <a:lnTo>
                      <a:pt x="4681" y="501"/>
                    </a:lnTo>
                    <a:moveTo>
                      <a:pt x="287" y="1887"/>
                    </a:moveTo>
                    <a:lnTo>
                      <a:pt x="287" y="1893"/>
                    </a:lnTo>
                    <a:lnTo>
                      <a:pt x="287" y="1893"/>
                    </a:lnTo>
                    <a:lnTo>
                      <a:pt x="287" y="1893"/>
                    </a:lnTo>
                    <a:lnTo>
                      <a:pt x="287" y="1893"/>
                    </a:lnTo>
                    <a:lnTo>
                      <a:pt x="287" y="1893"/>
                    </a:lnTo>
                    <a:lnTo>
                      <a:pt x="293" y="1899"/>
                    </a:lnTo>
                    <a:lnTo>
                      <a:pt x="293" y="1899"/>
                    </a:lnTo>
                    <a:lnTo>
                      <a:pt x="293" y="1906"/>
                    </a:lnTo>
                    <a:lnTo>
                      <a:pt x="293" y="1906"/>
                    </a:lnTo>
                    <a:lnTo>
                      <a:pt x="299" y="1906"/>
                    </a:lnTo>
                    <a:lnTo>
                      <a:pt x="299" y="1912"/>
                    </a:lnTo>
                    <a:lnTo>
                      <a:pt x="305" y="1918"/>
                    </a:lnTo>
                    <a:lnTo>
                      <a:pt x="305" y="1918"/>
                    </a:lnTo>
                    <a:lnTo>
                      <a:pt x="305" y="1918"/>
                    </a:lnTo>
                    <a:lnTo>
                      <a:pt x="299" y="1918"/>
                    </a:lnTo>
                    <a:lnTo>
                      <a:pt x="299" y="1918"/>
                    </a:lnTo>
                    <a:lnTo>
                      <a:pt x="299" y="1918"/>
                    </a:lnTo>
                    <a:lnTo>
                      <a:pt x="299" y="1918"/>
                    </a:lnTo>
                    <a:lnTo>
                      <a:pt x="299" y="1918"/>
                    </a:lnTo>
                    <a:lnTo>
                      <a:pt x="293" y="1918"/>
                    </a:lnTo>
                    <a:lnTo>
                      <a:pt x="293" y="1912"/>
                    </a:lnTo>
                    <a:lnTo>
                      <a:pt x="293" y="1912"/>
                    </a:lnTo>
                    <a:lnTo>
                      <a:pt x="293" y="1912"/>
                    </a:lnTo>
                    <a:lnTo>
                      <a:pt x="293" y="1912"/>
                    </a:lnTo>
                    <a:lnTo>
                      <a:pt x="293" y="1912"/>
                    </a:lnTo>
                    <a:lnTo>
                      <a:pt x="287" y="1906"/>
                    </a:lnTo>
                    <a:lnTo>
                      <a:pt x="287" y="1906"/>
                    </a:lnTo>
                    <a:lnTo>
                      <a:pt x="287" y="1899"/>
                    </a:lnTo>
                    <a:lnTo>
                      <a:pt x="287" y="1899"/>
                    </a:lnTo>
                    <a:lnTo>
                      <a:pt x="287" y="1899"/>
                    </a:lnTo>
                    <a:lnTo>
                      <a:pt x="287" y="1893"/>
                    </a:lnTo>
                    <a:lnTo>
                      <a:pt x="287" y="1893"/>
                    </a:lnTo>
                    <a:lnTo>
                      <a:pt x="287" y="1893"/>
                    </a:lnTo>
                    <a:lnTo>
                      <a:pt x="287" y="1887"/>
                    </a:lnTo>
                    <a:moveTo>
                      <a:pt x="86" y="1264"/>
                    </a:moveTo>
                    <a:lnTo>
                      <a:pt x="86" y="1264"/>
                    </a:lnTo>
                    <a:lnTo>
                      <a:pt x="86" y="1264"/>
                    </a:lnTo>
                    <a:lnTo>
                      <a:pt x="86" y="1264"/>
                    </a:lnTo>
                    <a:lnTo>
                      <a:pt x="86" y="1264"/>
                    </a:lnTo>
                    <a:lnTo>
                      <a:pt x="86" y="1264"/>
                    </a:lnTo>
                    <a:moveTo>
                      <a:pt x="3180" y="684"/>
                    </a:moveTo>
                    <a:lnTo>
                      <a:pt x="3180" y="678"/>
                    </a:lnTo>
                    <a:lnTo>
                      <a:pt x="3180" y="678"/>
                    </a:lnTo>
                    <a:lnTo>
                      <a:pt x="3180" y="672"/>
                    </a:lnTo>
                    <a:lnTo>
                      <a:pt x="3180" y="672"/>
                    </a:lnTo>
                    <a:lnTo>
                      <a:pt x="3180" y="672"/>
                    </a:lnTo>
                    <a:lnTo>
                      <a:pt x="3180" y="672"/>
                    </a:lnTo>
                    <a:lnTo>
                      <a:pt x="3180" y="678"/>
                    </a:lnTo>
                    <a:lnTo>
                      <a:pt x="3180" y="672"/>
                    </a:lnTo>
                    <a:lnTo>
                      <a:pt x="3186" y="672"/>
                    </a:lnTo>
                    <a:lnTo>
                      <a:pt x="3186" y="672"/>
                    </a:lnTo>
                    <a:lnTo>
                      <a:pt x="3186" y="672"/>
                    </a:lnTo>
                    <a:lnTo>
                      <a:pt x="3186" y="672"/>
                    </a:lnTo>
                    <a:lnTo>
                      <a:pt x="3186" y="672"/>
                    </a:lnTo>
                    <a:lnTo>
                      <a:pt x="3186" y="672"/>
                    </a:lnTo>
                    <a:lnTo>
                      <a:pt x="3186" y="672"/>
                    </a:lnTo>
                    <a:lnTo>
                      <a:pt x="3192" y="672"/>
                    </a:lnTo>
                    <a:lnTo>
                      <a:pt x="3192" y="672"/>
                    </a:lnTo>
                    <a:lnTo>
                      <a:pt x="3186" y="672"/>
                    </a:lnTo>
                    <a:lnTo>
                      <a:pt x="3186" y="678"/>
                    </a:lnTo>
                    <a:lnTo>
                      <a:pt x="3186" y="678"/>
                    </a:lnTo>
                    <a:lnTo>
                      <a:pt x="3186" y="678"/>
                    </a:lnTo>
                    <a:lnTo>
                      <a:pt x="3186" y="684"/>
                    </a:lnTo>
                    <a:lnTo>
                      <a:pt x="3186" y="684"/>
                    </a:lnTo>
                    <a:lnTo>
                      <a:pt x="3186" y="684"/>
                    </a:lnTo>
                    <a:lnTo>
                      <a:pt x="3186" y="684"/>
                    </a:lnTo>
                    <a:lnTo>
                      <a:pt x="3180" y="684"/>
                    </a:lnTo>
                    <a:lnTo>
                      <a:pt x="3186" y="684"/>
                    </a:lnTo>
                    <a:lnTo>
                      <a:pt x="3186" y="690"/>
                    </a:lnTo>
                    <a:lnTo>
                      <a:pt x="3180" y="690"/>
                    </a:lnTo>
                    <a:lnTo>
                      <a:pt x="3180" y="684"/>
                    </a:lnTo>
                    <a:lnTo>
                      <a:pt x="3180" y="684"/>
                    </a:lnTo>
                    <a:lnTo>
                      <a:pt x="3180" y="684"/>
                    </a:lnTo>
                    <a:lnTo>
                      <a:pt x="3180" y="684"/>
                    </a:lnTo>
                    <a:lnTo>
                      <a:pt x="3180" y="684"/>
                    </a:lnTo>
                    <a:lnTo>
                      <a:pt x="3180" y="684"/>
                    </a:lnTo>
                    <a:lnTo>
                      <a:pt x="3180" y="684"/>
                    </a:lnTo>
                    <a:moveTo>
                      <a:pt x="4272" y="538"/>
                    </a:moveTo>
                    <a:lnTo>
                      <a:pt x="4278" y="538"/>
                    </a:lnTo>
                    <a:lnTo>
                      <a:pt x="4278" y="538"/>
                    </a:lnTo>
                    <a:lnTo>
                      <a:pt x="4278" y="538"/>
                    </a:lnTo>
                    <a:lnTo>
                      <a:pt x="4278" y="544"/>
                    </a:lnTo>
                    <a:lnTo>
                      <a:pt x="4278" y="544"/>
                    </a:lnTo>
                    <a:lnTo>
                      <a:pt x="4278" y="544"/>
                    </a:lnTo>
                    <a:lnTo>
                      <a:pt x="4278" y="544"/>
                    </a:lnTo>
                    <a:lnTo>
                      <a:pt x="4278" y="550"/>
                    </a:lnTo>
                    <a:lnTo>
                      <a:pt x="4278" y="550"/>
                    </a:lnTo>
                    <a:lnTo>
                      <a:pt x="4278" y="550"/>
                    </a:lnTo>
                    <a:lnTo>
                      <a:pt x="4278" y="550"/>
                    </a:lnTo>
                    <a:lnTo>
                      <a:pt x="4278" y="550"/>
                    </a:lnTo>
                    <a:lnTo>
                      <a:pt x="4278" y="556"/>
                    </a:lnTo>
                    <a:lnTo>
                      <a:pt x="4278" y="556"/>
                    </a:lnTo>
                    <a:lnTo>
                      <a:pt x="4278" y="556"/>
                    </a:lnTo>
                    <a:lnTo>
                      <a:pt x="4278" y="556"/>
                    </a:lnTo>
                    <a:lnTo>
                      <a:pt x="4278" y="556"/>
                    </a:lnTo>
                    <a:lnTo>
                      <a:pt x="4278" y="556"/>
                    </a:lnTo>
                    <a:lnTo>
                      <a:pt x="4278" y="556"/>
                    </a:lnTo>
                    <a:lnTo>
                      <a:pt x="4284" y="556"/>
                    </a:lnTo>
                    <a:lnTo>
                      <a:pt x="4284" y="562"/>
                    </a:lnTo>
                    <a:lnTo>
                      <a:pt x="4284" y="562"/>
                    </a:lnTo>
                    <a:lnTo>
                      <a:pt x="4284" y="562"/>
                    </a:lnTo>
                    <a:lnTo>
                      <a:pt x="4284" y="562"/>
                    </a:lnTo>
                    <a:lnTo>
                      <a:pt x="4284" y="562"/>
                    </a:lnTo>
                    <a:lnTo>
                      <a:pt x="4284" y="568"/>
                    </a:lnTo>
                    <a:lnTo>
                      <a:pt x="4284" y="568"/>
                    </a:lnTo>
                    <a:lnTo>
                      <a:pt x="4284" y="568"/>
                    </a:lnTo>
                    <a:lnTo>
                      <a:pt x="4284" y="568"/>
                    </a:lnTo>
                    <a:lnTo>
                      <a:pt x="4284" y="568"/>
                    </a:lnTo>
                    <a:lnTo>
                      <a:pt x="4284" y="574"/>
                    </a:lnTo>
                    <a:lnTo>
                      <a:pt x="4284" y="574"/>
                    </a:lnTo>
                    <a:lnTo>
                      <a:pt x="4284" y="574"/>
                    </a:lnTo>
                    <a:lnTo>
                      <a:pt x="4284" y="574"/>
                    </a:lnTo>
                    <a:lnTo>
                      <a:pt x="4284" y="574"/>
                    </a:lnTo>
                    <a:lnTo>
                      <a:pt x="4284" y="574"/>
                    </a:lnTo>
                    <a:lnTo>
                      <a:pt x="4284" y="574"/>
                    </a:lnTo>
                    <a:lnTo>
                      <a:pt x="4284" y="580"/>
                    </a:lnTo>
                    <a:lnTo>
                      <a:pt x="4284" y="580"/>
                    </a:lnTo>
                    <a:lnTo>
                      <a:pt x="4284" y="580"/>
                    </a:lnTo>
                    <a:lnTo>
                      <a:pt x="4284" y="580"/>
                    </a:lnTo>
                    <a:lnTo>
                      <a:pt x="4284" y="580"/>
                    </a:lnTo>
                    <a:lnTo>
                      <a:pt x="4284" y="580"/>
                    </a:lnTo>
                    <a:lnTo>
                      <a:pt x="4284" y="580"/>
                    </a:lnTo>
                    <a:lnTo>
                      <a:pt x="4284" y="580"/>
                    </a:lnTo>
                    <a:lnTo>
                      <a:pt x="4284" y="586"/>
                    </a:lnTo>
                    <a:lnTo>
                      <a:pt x="4284" y="586"/>
                    </a:lnTo>
                    <a:lnTo>
                      <a:pt x="4284" y="586"/>
                    </a:lnTo>
                    <a:lnTo>
                      <a:pt x="4284" y="586"/>
                    </a:lnTo>
                    <a:lnTo>
                      <a:pt x="4284" y="586"/>
                    </a:lnTo>
                    <a:lnTo>
                      <a:pt x="4290" y="586"/>
                    </a:lnTo>
                    <a:lnTo>
                      <a:pt x="4290" y="586"/>
                    </a:lnTo>
                    <a:lnTo>
                      <a:pt x="4290" y="586"/>
                    </a:lnTo>
                    <a:lnTo>
                      <a:pt x="4290" y="586"/>
                    </a:lnTo>
                    <a:lnTo>
                      <a:pt x="4290" y="586"/>
                    </a:lnTo>
                    <a:lnTo>
                      <a:pt x="4290" y="593"/>
                    </a:lnTo>
                    <a:lnTo>
                      <a:pt x="4290" y="593"/>
                    </a:lnTo>
                    <a:lnTo>
                      <a:pt x="4290" y="593"/>
                    </a:lnTo>
                    <a:lnTo>
                      <a:pt x="4290" y="593"/>
                    </a:lnTo>
                    <a:lnTo>
                      <a:pt x="4296" y="593"/>
                    </a:lnTo>
                    <a:lnTo>
                      <a:pt x="4296" y="593"/>
                    </a:lnTo>
                    <a:lnTo>
                      <a:pt x="4296" y="593"/>
                    </a:lnTo>
                    <a:lnTo>
                      <a:pt x="4296" y="593"/>
                    </a:lnTo>
                    <a:lnTo>
                      <a:pt x="4296" y="599"/>
                    </a:lnTo>
                    <a:lnTo>
                      <a:pt x="4296" y="599"/>
                    </a:lnTo>
                    <a:lnTo>
                      <a:pt x="4296" y="599"/>
                    </a:lnTo>
                    <a:lnTo>
                      <a:pt x="4296" y="599"/>
                    </a:lnTo>
                    <a:lnTo>
                      <a:pt x="4296" y="599"/>
                    </a:lnTo>
                    <a:lnTo>
                      <a:pt x="4296" y="605"/>
                    </a:lnTo>
                    <a:lnTo>
                      <a:pt x="4296" y="605"/>
                    </a:lnTo>
                    <a:lnTo>
                      <a:pt x="4296" y="605"/>
                    </a:lnTo>
                    <a:lnTo>
                      <a:pt x="4296" y="605"/>
                    </a:lnTo>
                    <a:lnTo>
                      <a:pt x="4296" y="605"/>
                    </a:lnTo>
                    <a:lnTo>
                      <a:pt x="4296" y="611"/>
                    </a:lnTo>
                    <a:lnTo>
                      <a:pt x="4296" y="611"/>
                    </a:lnTo>
                    <a:lnTo>
                      <a:pt x="4296" y="611"/>
                    </a:lnTo>
                    <a:lnTo>
                      <a:pt x="4296" y="611"/>
                    </a:lnTo>
                    <a:lnTo>
                      <a:pt x="4296" y="611"/>
                    </a:lnTo>
                    <a:lnTo>
                      <a:pt x="4296" y="611"/>
                    </a:lnTo>
                    <a:lnTo>
                      <a:pt x="4296" y="617"/>
                    </a:lnTo>
                    <a:lnTo>
                      <a:pt x="4296" y="617"/>
                    </a:lnTo>
                    <a:lnTo>
                      <a:pt x="4296" y="617"/>
                    </a:lnTo>
                    <a:lnTo>
                      <a:pt x="4303" y="617"/>
                    </a:lnTo>
                    <a:lnTo>
                      <a:pt x="4303" y="617"/>
                    </a:lnTo>
                    <a:lnTo>
                      <a:pt x="4303" y="623"/>
                    </a:lnTo>
                    <a:lnTo>
                      <a:pt x="4303" y="623"/>
                    </a:lnTo>
                    <a:lnTo>
                      <a:pt x="4303" y="623"/>
                    </a:lnTo>
                    <a:lnTo>
                      <a:pt x="4296" y="623"/>
                    </a:lnTo>
                    <a:lnTo>
                      <a:pt x="4296" y="623"/>
                    </a:lnTo>
                    <a:lnTo>
                      <a:pt x="4296" y="623"/>
                    </a:lnTo>
                    <a:lnTo>
                      <a:pt x="4296" y="623"/>
                    </a:lnTo>
                    <a:lnTo>
                      <a:pt x="4296" y="623"/>
                    </a:lnTo>
                    <a:lnTo>
                      <a:pt x="4296" y="629"/>
                    </a:lnTo>
                    <a:lnTo>
                      <a:pt x="4296" y="629"/>
                    </a:lnTo>
                    <a:lnTo>
                      <a:pt x="4296" y="629"/>
                    </a:lnTo>
                    <a:lnTo>
                      <a:pt x="4296" y="629"/>
                    </a:lnTo>
                    <a:lnTo>
                      <a:pt x="4296" y="629"/>
                    </a:lnTo>
                    <a:lnTo>
                      <a:pt x="4296" y="629"/>
                    </a:lnTo>
                    <a:lnTo>
                      <a:pt x="4296" y="629"/>
                    </a:lnTo>
                    <a:lnTo>
                      <a:pt x="4296" y="629"/>
                    </a:lnTo>
                    <a:lnTo>
                      <a:pt x="4296" y="635"/>
                    </a:lnTo>
                    <a:lnTo>
                      <a:pt x="4296" y="635"/>
                    </a:lnTo>
                    <a:lnTo>
                      <a:pt x="4296" y="635"/>
                    </a:lnTo>
                    <a:lnTo>
                      <a:pt x="4296" y="635"/>
                    </a:lnTo>
                    <a:lnTo>
                      <a:pt x="4296" y="635"/>
                    </a:lnTo>
                    <a:lnTo>
                      <a:pt x="4296" y="635"/>
                    </a:lnTo>
                    <a:lnTo>
                      <a:pt x="4296" y="635"/>
                    </a:lnTo>
                    <a:lnTo>
                      <a:pt x="4296" y="641"/>
                    </a:lnTo>
                    <a:lnTo>
                      <a:pt x="4296" y="641"/>
                    </a:lnTo>
                    <a:lnTo>
                      <a:pt x="4296" y="641"/>
                    </a:lnTo>
                    <a:lnTo>
                      <a:pt x="4296" y="647"/>
                    </a:lnTo>
                    <a:lnTo>
                      <a:pt x="4296" y="647"/>
                    </a:lnTo>
                    <a:lnTo>
                      <a:pt x="4296" y="647"/>
                    </a:lnTo>
                    <a:lnTo>
                      <a:pt x="4296" y="647"/>
                    </a:lnTo>
                    <a:lnTo>
                      <a:pt x="4296" y="647"/>
                    </a:lnTo>
                    <a:lnTo>
                      <a:pt x="4296" y="647"/>
                    </a:lnTo>
                    <a:lnTo>
                      <a:pt x="4296" y="647"/>
                    </a:lnTo>
                    <a:lnTo>
                      <a:pt x="4296" y="654"/>
                    </a:lnTo>
                    <a:lnTo>
                      <a:pt x="4303" y="654"/>
                    </a:lnTo>
                    <a:lnTo>
                      <a:pt x="4303" y="654"/>
                    </a:lnTo>
                    <a:lnTo>
                      <a:pt x="4303" y="654"/>
                    </a:lnTo>
                    <a:lnTo>
                      <a:pt x="4303" y="660"/>
                    </a:lnTo>
                    <a:lnTo>
                      <a:pt x="4303" y="660"/>
                    </a:lnTo>
                    <a:lnTo>
                      <a:pt x="4303" y="660"/>
                    </a:lnTo>
                    <a:lnTo>
                      <a:pt x="4303" y="660"/>
                    </a:lnTo>
                    <a:lnTo>
                      <a:pt x="4303" y="660"/>
                    </a:lnTo>
                    <a:lnTo>
                      <a:pt x="4303" y="666"/>
                    </a:lnTo>
                    <a:lnTo>
                      <a:pt x="4303" y="666"/>
                    </a:lnTo>
                    <a:lnTo>
                      <a:pt x="4309" y="666"/>
                    </a:lnTo>
                    <a:lnTo>
                      <a:pt x="4303" y="666"/>
                    </a:lnTo>
                    <a:lnTo>
                      <a:pt x="4303" y="666"/>
                    </a:lnTo>
                    <a:lnTo>
                      <a:pt x="4309" y="666"/>
                    </a:lnTo>
                    <a:lnTo>
                      <a:pt x="4309" y="666"/>
                    </a:lnTo>
                    <a:lnTo>
                      <a:pt x="4309" y="672"/>
                    </a:lnTo>
                    <a:lnTo>
                      <a:pt x="4309" y="672"/>
                    </a:lnTo>
                    <a:lnTo>
                      <a:pt x="4309" y="672"/>
                    </a:lnTo>
                    <a:lnTo>
                      <a:pt x="4309" y="672"/>
                    </a:lnTo>
                    <a:lnTo>
                      <a:pt x="4309" y="672"/>
                    </a:lnTo>
                    <a:lnTo>
                      <a:pt x="4309" y="672"/>
                    </a:lnTo>
                    <a:lnTo>
                      <a:pt x="4309" y="672"/>
                    </a:lnTo>
                    <a:lnTo>
                      <a:pt x="4309" y="678"/>
                    </a:lnTo>
                    <a:lnTo>
                      <a:pt x="4309" y="678"/>
                    </a:lnTo>
                    <a:lnTo>
                      <a:pt x="4309" y="678"/>
                    </a:lnTo>
                    <a:lnTo>
                      <a:pt x="4309" y="678"/>
                    </a:lnTo>
                    <a:lnTo>
                      <a:pt x="4309" y="678"/>
                    </a:lnTo>
                    <a:lnTo>
                      <a:pt x="4309" y="684"/>
                    </a:lnTo>
                    <a:lnTo>
                      <a:pt x="4309" y="684"/>
                    </a:lnTo>
                    <a:lnTo>
                      <a:pt x="4309" y="684"/>
                    </a:lnTo>
                    <a:lnTo>
                      <a:pt x="4309" y="684"/>
                    </a:lnTo>
                    <a:lnTo>
                      <a:pt x="4309" y="684"/>
                    </a:lnTo>
                    <a:lnTo>
                      <a:pt x="4309" y="684"/>
                    </a:lnTo>
                    <a:lnTo>
                      <a:pt x="4309" y="690"/>
                    </a:lnTo>
                    <a:lnTo>
                      <a:pt x="4309" y="690"/>
                    </a:lnTo>
                    <a:lnTo>
                      <a:pt x="4309" y="690"/>
                    </a:lnTo>
                    <a:lnTo>
                      <a:pt x="4309" y="690"/>
                    </a:lnTo>
                    <a:lnTo>
                      <a:pt x="4309" y="690"/>
                    </a:lnTo>
                    <a:lnTo>
                      <a:pt x="4309" y="690"/>
                    </a:lnTo>
                    <a:lnTo>
                      <a:pt x="4309" y="696"/>
                    </a:lnTo>
                    <a:lnTo>
                      <a:pt x="4309" y="696"/>
                    </a:lnTo>
                    <a:lnTo>
                      <a:pt x="4309" y="696"/>
                    </a:lnTo>
                    <a:lnTo>
                      <a:pt x="4309" y="696"/>
                    </a:lnTo>
                    <a:lnTo>
                      <a:pt x="4309" y="696"/>
                    </a:lnTo>
                    <a:lnTo>
                      <a:pt x="4309" y="696"/>
                    </a:lnTo>
                    <a:lnTo>
                      <a:pt x="4309" y="696"/>
                    </a:lnTo>
                    <a:lnTo>
                      <a:pt x="4309" y="702"/>
                    </a:lnTo>
                    <a:lnTo>
                      <a:pt x="4309" y="702"/>
                    </a:lnTo>
                    <a:lnTo>
                      <a:pt x="4315" y="702"/>
                    </a:lnTo>
                    <a:lnTo>
                      <a:pt x="4315" y="696"/>
                    </a:lnTo>
                    <a:lnTo>
                      <a:pt x="4315" y="696"/>
                    </a:lnTo>
                    <a:lnTo>
                      <a:pt x="4315" y="696"/>
                    </a:lnTo>
                    <a:lnTo>
                      <a:pt x="4315" y="696"/>
                    </a:lnTo>
                    <a:lnTo>
                      <a:pt x="4315" y="696"/>
                    </a:lnTo>
                    <a:lnTo>
                      <a:pt x="4315" y="696"/>
                    </a:lnTo>
                    <a:lnTo>
                      <a:pt x="4315" y="696"/>
                    </a:lnTo>
                    <a:lnTo>
                      <a:pt x="4315" y="696"/>
                    </a:lnTo>
                    <a:lnTo>
                      <a:pt x="4315" y="696"/>
                    </a:lnTo>
                    <a:lnTo>
                      <a:pt x="4315" y="690"/>
                    </a:lnTo>
                    <a:lnTo>
                      <a:pt x="4315" y="690"/>
                    </a:lnTo>
                    <a:lnTo>
                      <a:pt x="4315" y="690"/>
                    </a:lnTo>
                    <a:lnTo>
                      <a:pt x="4315" y="690"/>
                    </a:lnTo>
                    <a:lnTo>
                      <a:pt x="4315" y="690"/>
                    </a:lnTo>
                    <a:lnTo>
                      <a:pt x="4321" y="690"/>
                    </a:lnTo>
                    <a:lnTo>
                      <a:pt x="4321" y="696"/>
                    </a:lnTo>
                    <a:lnTo>
                      <a:pt x="4321" y="696"/>
                    </a:lnTo>
                    <a:lnTo>
                      <a:pt x="4321" y="696"/>
                    </a:lnTo>
                    <a:lnTo>
                      <a:pt x="4321" y="696"/>
                    </a:lnTo>
                    <a:lnTo>
                      <a:pt x="4321" y="696"/>
                    </a:lnTo>
                    <a:lnTo>
                      <a:pt x="4321" y="696"/>
                    </a:lnTo>
                    <a:lnTo>
                      <a:pt x="4321" y="696"/>
                    </a:lnTo>
                    <a:lnTo>
                      <a:pt x="4327" y="696"/>
                    </a:lnTo>
                    <a:lnTo>
                      <a:pt x="4327" y="702"/>
                    </a:lnTo>
                    <a:lnTo>
                      <a:pt x="4327" y="702"/>
                    </a:lnTo>
                    <a:lnTo>
                      <a:pt x="4327" y="702"/>
                    </a:lnTo>
                    <a:lnTo>
                      <a:pt x="4327" y="702"/>
                    </a:lnTo>
                    <a:lnTo>
                      <a:pt x="4327" y="709"/>
                    </a:lnTo>
                    <a:lnTo>
                      <a:pt x="4327" y="721"/>
                    </a:lnTo>
                    <a:lnTo>
                      <a:pt x="4333" y="721"/>
                    </a:lnTo>
                    <a:lnTo>
                      <a:pt x="4333" y="733"/>
                    </a:lnTo>
                    <a:lnTo>
                      <a:pt x="4333" y="733"/>
                    </a:lnTo>
                    <a:lnTo>
                      <a:pt x="4339" y="751"/>
                    </a:lnTo>
                    <a:lnTo>
                      <a:pt x="4339" y="757"/>
                    </a:lnTo>
                    <a:lnTo>
                      <a:pt x="4339" y="770"/>
                    </a:lnTo>
                    <a:lnTo>
                      <a:pt x="4339" y="776"/>
                    </a:lnTo>
                    <a:lnTo>
                      <a:pt x="4345" y="782"/>
                    </a:lnTo>
                    <a:lnTo>
                      <a:pt x="4339" y="782"/>
                    </a:lnTo>
                    <a:lnTo>
                      <a:pt x="4345" y="782"/>
                    </a:lnTo>
                    <a:lnTo>
                      <a:pt x="4345" y="782"/>
                    </a:lnTo>
                    <a:lnTo>
                      <a:pt x="4345" y="788"/>
                    </a:lnTo>
                    <a:lnTo>
                      <a:pt x="4345" y="788"/>
                    </a:lnTo>
                    <a:lnTo>
                      <a:pt x="4345" y="800"/>
                    </a:lnTo>
                    <a:lnTo>
                      <a:pt x="4345" y="818"/>
                    </a:lnTo>
                    <a:lnTo>
                      <a:pt x="4345" y="831"/>
                    </a:lnTo>
                    <a:lnTo>
                      <a:pt x="4345" y="843"/>
                    </a:lnTo>
                    <a:lnTo>
                      <a:pt x="4345" y="861"/>
                    </a:lnTo>
                    <a:lnTo>
                      <a:pt x="4345" y="867"/>
                    </a:lnTo>
                    <a:lnTo>
                      <a:pt x="4345" y="873"/>
                    </a:lnTo>
                    <a:lnTo>
                      <a:pt x="4345" y="880"/>
                    </a:lnTo>
                    <a:lnTo>
                      <a:pt x="4345" y="886"/>
                    </a:lnTo>
                    <a:lnTo>
                      <a:pt x="4351" y="886"/>
                    </a:lnTo>
                    <a:lnTo>
                      <a:pt x="4351" y="892"/>
                    </a:lnTo>
                    <a:lnTo>
                      <a:pt x="4351" y="892"/>
                    </a:lnTo>
                    <a:lnTo>
                      <a:pt x="4351" y="898"/>
                    </a:lnTo>
                    <a:lnTo>
                      <a:pt x="4351" y="904"/>
                    </a:lnTo>
                    <a:lnTo>
                      <a:pt x="4351" y="910"/>
                    </a:lnTo>
                    <a:lnTo>
                      <a:pt x="4351" y="916"/>
                    </a:lnTo>
                    <a:lnTo>
                      <a:pt x="4351" y="922"/>
                    </a:lnTo>
                    <a:lnTo>
                      <a:pt x="4358" y="922"/>
                    </a:lnTo>
                    <a:lnTo>
                      <a:pt x="4358" y="935"/>
                    </a:lnTo>
                    <a:lnTo>
                      <a:pt x="4358" y="941"/>
                    </a:lnTo>
                    <a:lnTo>
                      <a:pt x="4358" y="941"/>
                    </a:lnTo>
                    <a:lnTo>
                      <a:pt x="4358" y="941"/>
                    </a:lnTo>
                    <a:lnTo>
                      <a:pt x="4358" y="941"/>
                    </a:lnTo>
                    <a:lnTo>
                      <a:pt x="4358" y="941"/>
                    </a:lnTo>
                    <a:lnTo>
                      <a:pt x="4358" y="947"/>
                    </a:lnTo>
                    <a:lnTo>
                      <a:pt x="4358" y="953"/>
                    </a:lnTo>
                    <a:lnTo>
                      <a:pt x="4358" y="953"/>
                    </a:lnTo>
                    <a:lnTo>
                      <a:pt x="4364" y="953"/>
                    </a:lnTo>
                    <a:lnTo>
                      <a:pt x="4364" y="959"/>
                    </a:lnTo>
                    <a:lnTo>
                      <a:pt x="4364" y="959"/>
                    </a:lnTo>
                    <a:lnTo>
                      <a:pt x="4364" y="959"/>
                    </a:lnTo>
                    <a:lnTo>
                      <a:pt x="4364" y="965"/>
                    </a:lnTo>
                    <a:lnTo>
                      <a:pt x="4370" y="965"/>
                    </a:lnTo>
                    <a:lnTo>
                      <a:pt x="4370" y="971"/>
                    </a:lnTo>
                    <a:lnTo>
                      <a:pt x="4364" y="971"/>
                    </a:lnTo>
                    <a:lnTo>
                      <a:pt x="4358" y="977"/>
                    </a:lnTo>
                    <a:lnTo>
                      <a:pt x="4358" y="977"/>
                    </a:lnTo>
                    <a:lnTo>
                      <a:pt x="4351" y="983"/>
                    </a:lnTo>
                    <a:lnTo>
                      <a:pt x="4351" y="983"/>
                    </a:lnTo>
                    <a:lnTo>
                      <a:pt x="4351" y="989"/>
                    </a:lnTo>
                    <a:lnTo>
                      <a:pt x="4358" y="989"/>
                    </a:lnTo>
                    <a:lnTo>
                      <a:pt x="4358" y="989"/>
                    </a:lnTo>
                    <a:lnTo>
                      <a:pt x="4358" y="996"/>
                    </a:lnTo>
                    <a:lnTo>
                      <a:pt x="4358" y="996"/>
                    </a:lnTo>
                    <a:lnTo>
                      <a:pt x="4358" y="996"/>
                    </a:lnTo>
                    <a:lnTo>
                      <a:pt x="4358" y="996"/>
                    </a:lnTo>
                    <a:lnTo>
                      <a:pt x="4364" y="996"/>
                    </a:lnTo>
                    <a:lnTo>
                      <a:pt x="4364" y="996"/>
                    </a:lnTo>
                    <a:lnTo>
                      <a:pt x="4364" y="1002"/>
                    </a:lnTo>
                    <a:lnTo>
                      <a:pt x="4358" y="1002"/>
                    </a:lnTo>
                    <a:lnTo>
                      <a:pt x="4358" y="1002"/>
                    </a:lnTo>
                    <a:lnTo>
                      <a:pt x="4358" y="1002"/>
                    </a:lnTo>
                    <a:lnTo>
                      <a:pt x="4358" y="1002"/>
                    </a:lnTo>
                    <a:lnTo>
                      <a:pt x="4358" y="1002"/>
                    </a:lnTo>
                    <a:lnTo>
                      <a:pt x="4351" y="1008"/>
                    </a:lnTo>
                    <a:lnTo>
                      <a:pt x="4351" y="1008"/>
                    </a:lnTo>
                    <a:lnTo>
                      <a:pt x="4351" y="1014"/>
                    </a:lnTo>
                    <a:lnTo>
                      <a:pt x="4351" y="1014"/>
                    </a:lnTo>
                    <a:lnTo>
                      <a:pt x="4351" y="1014"/>
                    </a:lnTo>
                    <a:lnTo>
                      <a:pt x="4351" y="1014"/>
                    </a:lnTo>
                    <a:lnTo>
                      <a:pt x="4351" y="1014"/>
                    </a:lnTo>
                    <a:lnTo>
                      <a:pt x="4351" y="1014"/>
                    </a:lnTo>
                    <a:lnTo>
                      <a:pt x="4351" y="1014"/>
                    </a:lnTo>
                    <a:lnTo>
                      <a:pt x="4351" y="1014"/>
                    </a:lnTo>
                    <a:lnTo>
                      <a:pt x="4351" y="1014"/>
                    </a:lnTo>
                    <a:lnTo>
                      <a:pt x="4351" y="1014"/>
                    </a:lnTo>
                    <a:lnTo>
                      <a:pt x="4351" y="1020"/>
                    </a:lnTo>
                    <a:lnTo>
                      <a:pt x="4351" y="1020"/>
                    </a:lnTo>
                    <a:lnTo>
                      <a:pt x="4351" y="1020"/>
                    </a:lnTo>
                    <a:lnTo>
                      <a:pt x="4358" y="1020"/>
                    </a:lnTo>
                    <a:lnTo>
                      <a:pt x="4358" y="1020"/>
                    </a:lnTo>
                    <a:lnTo>
                      <a:pt x="4358" y="1014"/>
                    </a:lnTo>
                    <a:lnTo>
                      <a:pt x="4358" y="1014"/>
                    </a:lnTo>
                    <a:lnTo>
                      <a:pt x="4358" y="1014"/>
                    </a:lnTo>
                    <a:lnTo>
                      <a:pt x="4358" y="1014"/>
                    </a:lnTo>
                    <a:lnTo>
                      <a:pt x="4358" y="1008"/>
                    </a:lnTo>
                    <a:lnTo>
                      <a:pt x="4364" y="1014"/>
                    </a:lnTo>
                    <a:lnTo>
                      <a:pt x="4364" y="1008"/>
                    </a:lnTo>
                    <a:lnTo>
                      <a:pt x="4364" y="1008"/>
                    </a:lnTo>
                    <a:lnTo>
                      <a:pt x="4364" y="1008"/>
                    </a:lnTo>
                    <a:lnTo>
                      <a:pt x="4364" y="1008"/>
                    </a:lnTo>
                    <a:lnTo>
                      <a:pt x="4364" y="1008"/>
                    </a:lnTo>
                    <a:lnTo>
                      <a:pt x="4370" y="1002"/>
                    </a:lnTo>
                    <a:lnTo>
                      <a:pt x="4370" y="1002"/>
                    </a:lnTo>
                    <a:lnTo>
                      <a:pt x="4370" y="1002"/>
                    </a:lnTo>
                    <a:lnTo>
                      <a:pt x="4370" y="1002"/>
                    </a:lnTo>
                    <a:lnTo>
                      <a:pt x="4370" y="1002"/>
                    </a:lnTo>
                    <a:lnTo>
                      <a:pt x="4376" y="1002"/>
                    </a:lnTo>
                    <a:lnTo>
                      <a:pt x="4376" y="1002"/>
                    </a:lnTo>
                    <a:lnTo>
                      <a:pt x="4376" y="1002"/>
                    </a:lnTo>
                    <a:lnTo>
                      <a:pt x="4376" y="1002"/>
                    </a:lnTo>
                    <a:lnTo>
                      <a:pt x="4376" y="1002"/>
                    </a:lnTo>
                    <a:lnTo>
                      <a:pt x="4376" y="996"/>
                    </a:lnTo>
                    <a:lnTo>
                      <a:pt x="4376" y="1002"/>
                    </a:lnTo>
                    <a:lnTo>
                      <a:pt x="4382" y="996"/>
                    </a:lnTo>
                    <a:lnTo>
                      <a:pt x="4382" y="1002"/>
                    </a:lnTo>
                    <a:lnTo>
                      <a:pt x="4382" y="1002"/>
                    </a:lnTo>
                    <a:lnTo>
                      <a:pt x="4382" y="996"/>
                    </a:lnTo>
                    <a:lnTo>
                      <a:pt x="4382" y="996"/>
                    </a:lnTo>
                    <a:lnTo>
                      <a:pt x="4382" y="996"/>
                    </a:lnTo>
                    <a:lnTo>
                      <a:pt x="4388" y="996"/>
                    </a:lnTo>
                    <a:lnTo>
                      <a:pt x="4388" y="996"/>
                    </a:lnTo>
                    <a:lnTo>
                      <a:pt x="4388" y="996"/>
                    </a:lnTo>
                    <a:lnTo>
                      <a:pt x="4388" y="996"/>
                    </a:lnTo>
                    <a:lnTo>
                      <a:pt x="4388" y="996"/>
                    </a:lnTo>
                    <a:lnTo>
                      <a:pt x="4394" y="996"/>
                    </a:lnTo>
                    <a:lnTo>
                      <a:pt x="4400" y="996"/>
                    </a:lnTo>
                    <a:lnTo>
                      <a:pt x="4406" y="996"/>
                    </a:lnTo>
                    <a:lnTo>
                      <a:pt x="4406" y="989"/>
                    </a:lnTo>
                    <a:lnTo>
                      <a:pt x="4406" y="989"/>
                    </a:lnTo>
                    <a:lnTo>
                      <a:pt x="4406" y="989"/>
                    </a:lnTo>
                    <a:lnTo>
                      <a:pt x="4406" y="989"/>
                    </a:lnTo>
                    <a:lnTo>
                      <a:pt x="4412" y="989"/>
                    </a:lnTo>
                    <a:lnTo>
                      <a:pt x="4412" y="989"/>
                    </a:lnTo>
                    <a:lnTo>
                      <a:pt x="4419" y="983"/>
                    </a:lnTo>
                    <a:lnTo>
                      <a:pt x="4419" y="983"/>
                    </a:lnTo>
                    <a:lnTo>
                      <a:pt x="4425" y="983"/>
                    </a:lnTo>
                    <a:lnTo>
                      <a:pt x="4425" y="983"/>
                    </a:lnTo>
                    <a:lnTo>
                      <a:pt x="4431" y="983"/>
                    </a:lnTo>
                    <a:lnTo>
                      <a:pt x="4437" y="983"/>
                    </a:lnTo>
                    <a:lnTo>
                      <a:pt x="4437" y="977"/>
                    </a:lnTo>
                    <a:lnTo>
                      <a:pt x="4443" y="977"/>
                    </a:lnTo>
                    <a:lnTo>
                      <a:pt x="4443" y="977"/>
                    </a:lnTo>
                    <a:lnTo>
                      <a:pt x="4443" y="977"/>
                    </a:lnTo>
                    <a:lnTo>
                      <a:pt x="4449" y="977"/>
                    </a:lnTo>
                    <a:lnTo>
                      <a:pt x="4449" y="971"/>
                    </a:lnTo>
                    <a:lnTo>
                      <a:pt x="4449" y="971"/>
                    </a:lnTo>
                    <a:lnTo>
                      <a:pt x="4455" y="971"/>
                    </a:lnTo>
                    <a:lnTo>
                      <a:pt x="4455" y="971"/>
                    </a:lnTo>
                    <a:lnTo>
                      <a:pt x="4455" y="965"/>
                    </a:lnTo>
                    <a:lnTo>
                      <a:pt x="4461" y="965"/>
                    </a:lnTo>
                    <a:lnTo>
                      <a:pt x="4461" y="965"/>
                    </a:lnTo>
                    <a:lnTo>
                      <a:pt x="4461" y="959"/>
                    </a:lnTo>
                    <a:lnTo>
                      <a:pt x="4461" y="959"/>
                    </a:lnTo>
                    <a:lnTo>
                      <a:pt x="4461" y="959"/>
                    </a:lnTo>
                    <a:lnTo>
                      <a:pt x="4467" y="953"/>
                    </a:lnTo>
                    <a:lnTo>
                      <a:pt x="4467" y="953"/>
                    </a:lnTo>
                    <a:lnTo>
                      <a:pt x="4473" y="947"/>
                    </a:lnTo>
                    <a:lnTo>
                      <a:pt x="4473" y="947"/>
                    </a:lnTo>
                    <a:lnTo>
                      <a:pt x="4473" y="947"/>
                    </a:lnTo>
                    <a:lnTo>
                      <a:pt x="4473" y="947"/>
                    </a:lnTo>
                    <a:lnTo>
                      <a:pt x="4473" y="947"/>
                    </a:lnTo>
                    <a:lnTo>
                      <a:pt x="4473" y="947"/>
                    </a:lnTo>
                    <a:lnTo>
                      <a:pt x="4473" y="953"/>
                    </a:lnTo>
                    <a:lnTo>
                      <a:pt x="4473" y="953"/>
                    </a:lnTo>
                    <a:lnTo>
                      <a:pt x="4473" y="953"/>
                    </a:lnTo>
                    <a:lnTo>
                      <a:pt x="4473" y="953"/>
                    </a:lnTo>
                    <a:lnTo>
                      <a:pt x="4467" y="953"/>
                    </a:lnTo>
                    <a:lnTo>
                      <a:pt x="4467" y="953"/>
                    </a:lnTo>
                    <a:lnTo>
                      <a:pt x="4467" y="953"/>
                    </a:lnTo>
                    <a:lnTo>
                      <a:pt x="4467" y="953"/>
                    </a:lnTo>
                    <a:lnTo>
                      <a:pt x="4473" y="959"/>
                    </a:lnTo>
                    <a:lnTo>
                      <a:pt x="4473" y="959"/>
                    </a:lnTo>
                    <a:lnTo>
                      <a:pt x="4473" y="959"/>
                    </a:lnTo>
                    <a:lnTo>
                      <a:pt x="4473" y="959"/>
                    </a:lnTo>
                    <a:lnTo>
                      <a:pt x="4473" y="959"/>
                    </a:lnTo>
                    <a:lnTo>
                      <a:pt x="4480" y="959"/>
                    </a:lnTo>
                    <a:lnTo>
                      <a:pt x="4480" y="959"/>
                    </a:lnTo>
                    <a:lnTo>
                      <a:pt x="4480" y="959"/>
                    </a:lnTo>
                    <a:lnTo>
                      <a:pt x="4480" y="959"/>
                    </a:lnTo>
                    <a:lnTo>
                      <a:pt x="4480" y="959"/>
                    </a:lnTo>
                    <a:lnTo>
                      <a:pt x="4486" y="959"/>
                    </a:lnTo>
                    <a:lnTo>
                      <a:pt x="4486" y="959"/>
                    </a:lnTo>
                    <a:lnTo>
                      <a:pt x="4486" y="959"/>
                    </a:lnTo>
                    <a:lnTo>
                      <a:pt x="4486" y="959"/>
                    </a:lnTo>
                    <a:lnTo>
                      <a:pt x="4486" y="959"/>
                    </a:lnTo>
                    <a:lnTo>
                      <a:pt x="4486" y="959"/>
                    </a:lnTo>
                    <a:lnTo>
                      <a:pt x="4492" y="965"/>
                    </a:lnTo>
                    <a:lnTo>
                      <a:pt x="4492" y="965"/>
                    </a:lnTo>
                    <a:lnTo>
                      <a:pt x="4492" y="965"/>
                    </a:lnTo>
                    <a:lnTo>
                      <a:pt x="4492" y="965"/>
                    </a:lnTo>
                    <a:lnTo>
                      <a:pt x="4492" y="959"/>
                    </a:lnTo>
                    <a:lnTo>
                      <a:pt x="4492" y="959"/>
                    </a:lnTo>
                    <a:lnTo>
                      <a:pt x="4492" y="959"/>
                    </a:lnTo>
                    <a:lnTo>
                      <a:pt x="4498" y="959"/>
                    </a:lnTo>
                    <a:lnTo>
                      <a:pt x="4492" y="959"/>
                    </a:lnTo>
                    <a:lnTo>
                      <a:pt x="4492" y="959"/>
                    </a:lnTo>
                    <a:lnTo>
                      <a:pt x="4498" y="959"/>
                    </a:lnTo>
                    <a:lnTo>
                      <a:pt x="4498" y="959"/>
                    </a:lnTo>
                    <a:lnTo>
                      <a:pt x="4498" y="953"/>
                    </a:lnTo>
                    <a:lnTo>
                      <a:pt x="4504" y="953"/>
                    </a:lnTo>
                    <a:lnTo>
                      <a:pt x="4504" y="953"/>
                    </a:lnTo>
                    <a:lnTo>
                      <a:pt x="4504" y="953"/>
                    </a:lnTo>
                    <a:lnTo>
                      <a:pt x="4498" y="953"/>
                    </a:lnTo>
                    <a:lnTo>
                      <a:pt x="4504" y="953"/>
                    </a:lnTo>
                    <a:lnTo>
                      <a:pt x="4504" y="947"/>
                    </a:lnTo>
                    <a:lnTo>
                      <a:pt x="4504" y="947"/>
                    </a:lnTo>
                    <a:lnTo>
                      <a:pt x="4504" y="947"/>
                    </a:lnTo>
                    <a:lnTo>
                      <a:pt x="4510" y="947"/>
                    </a:lnTo>
                    <a:lnTo>
                      <a:pt x="4510" y="947"/>
                    </a:lnTo>
                    <a:lnTo>
                      <a:pt x="4510" y="947"/>
                    </a:lnTo>
                    <a:lnTo>
                      <a:pt x="4510" y="953"/>
                    </a:lnTo>
                    <a:lnTo>
                      <a:pt x="4504" y="953"/>
                    </a:lnTo>
                    <a:lnTo>
                      <a:pt x="4504" y="953"/>
                    </a:lnTo>
                    <a:lnTo>
                      <a:pt x="4498" y="959"/>
                    </a:lnTo>
                    <a:lnTo>
                      <a:pt x="4492" y="965"/>
                    </a:lnTo>
                    <a:lnTo>
                      <a:pt x="4480" y="977"/>
                    </a:lnTo>
                    <a:lnTo>
                      <a:pt x="4473" y="977"/>
                    </a:lnTo>
                    <a:lnTo>
                      <a:pt x="4473" y="983"/>
                    </a:lnTo>
                    <a:lnTo>
                      <a:pt x="4467" y="989"/>
                    </a:lnTo>
                    <a:lnTo>
                      <a:pt x="4461" y="989"/>
                    </a:lnTo>
                    <a:lnTo>
                      <a:pt x="4455" y="996"/>
                    </a:lnTo>
                    <a:lnTo>
                      <a:pt x="4449" y="996"/>
                    </a:lnTo>
                    <a:lnTo>
                      <a:pt x="4443" y="1002"/>
                    </a:lnTo>
                    <a:lnTo>
                      <a:pt x="4443" y="1002"/>
                    </a:lnTo>
                    <a:lnTo>
                      <a:pt x="4443" y="1002"/>
                    </a:lnTo>
                    <a:lnTo>
                      <a:pt x="4437" y="1008"/>
                    </a:lnTo>
                    <a:lnTo>
                      <a:pt x="4431" y="1014"/>
                    </a:lnTo>
                    <a:lnTo>
                      <a:pt x="4425" y="1020"/>
                    </a:lnTo>
                    <a:lnTo>
                      <a:pt x="4419" y="1020"/>
                    </a:lnTo>
                    <a:lnTo>
                      <a:pt x="4406" y="1026"/>
                    </a:lnTo>
                    <a:lnTo>
                      <a:pt x="4406" y="1026"/>
                    </a:lnTo>
                    <a:lnTo>
                      <a:pt x="4406" y="1032"/>
                    </a:lnTo>
                    <a:lnTo>
                      <a:pt x="4400" y="1032"/>
                    </a:lnTo>
                    <a:lnTo>
                      <a:pt x="4400" y="1032"/>
                    </a:lnTo>
                    <a:lnTo>
                      <a:pt x="4400" y="1026"/>
                    </a:lnTo>
                    <a:lnTo>
                      <a:pt x="4394" y="1032"/>
                    </a:lnTo>
                    <a:lnTo>
                      <a:pt x="4394" y="1032"/>
                    </a:lnTo>
                    <a:lnTo>
                      <a:pt x="4388" y="1038"/>
                    </a:lnTo>
                    <a:lnTo>
                      <a:pt x="4382" y="1038"/>
                    </a:lnTo>
                    <a:lnTo>
                      <a:pt x="4376" y="1038"/>
                    </a:lnTo>
                    <a:lnTo>
                      <a:pt x="4376" y="1038"/>
                    </a:lnTo>
                    <a:lnTo>
                      <a:pt x="4370" y="1044"/>
                    </a:lnTo>
                    <a:lnTo>
                      <a:pt x="4364" y="1044"/>
                    </a:lnTo>
                    <a:lnTo>
                      <a:pt x="4364" y="1044"/>
                    </a:lnTo>
                    <a:lnTo>
                      <a:pt x="4364" y="1044"/>
                    </a:lnTo>
                    <a:lnTo>
                      <a:pt x="4358" y="1044"/>
                    </a:lnTo>
                    <a:lnTo>
                      <a:pt x="4358" y="1044"/>
                    </a:lnTo>
                    <a:lnTo>
                      <a:pt x="4351" y="1051"/>
                    </a:lnTo>
                    <a:lnTo>
                      <a:pt x="4351" y="1051"/>
                    </a:lnTo>
                    <a:lnTo>
                      <a:pt x="4351" y="1051"/>
                    </a:lnTo>
                    <a:lnTo>
                      <a:pt x="4345" y="1051"/>
                    </a:lnTo>
                    <a:lnTo>
                      <a:pt x="4345" y="1051"/>
                    </a:lnTo>
                    <a:lnTo>
                      <a:pt x="4345" y="1051"/>
                    </a:lnTo>
                    <a:lnTo>
                      <a:pt x="4345" y="1051"/>
                    </a:lnTo>
                    <a:lnTo>
                      <a:pt x="4345" y="1051"/>
                    </a:lnTo>
                    <a:lnTo>
                      <a:pt x="4345" y="1051"/>
                    </a:lnTo>
                    <a:lnTo>
                      <a:pt x="4345" y="1051"/>
                    </a:lnTo>
                    <a:lnTo>
                      <a:pt x="4339" y="1044"/>
                    </a:lnTo>
                    <a:lnTo>
                      <a:pt x="4339" y="1051"/>
                    </a:lnTo>
                    <a:lnTo>
                      <a:pt x="4339" y="1044"/>
                    </a:lnTo>
                    <a:lnTo>
                      <a:pt x="4339" y="1044"/>
                    </a:lnTo>
                    <a:lnTo>
                      <a:pt x="4339" y="1044"/>
                    </a:lnTo>
                    <a:lnTo>
                      <a:pt x="4339" y="1044"/>
                    </a:lnTo>
                    <a:lnTo>
                      <a:pt x="4339" y="1038"/>
                    </a:lnTo>
                    <a:lnTo>
                      <a:pt x="4339" y="1038"/>
                    </a:lnTo>
                    <a:lnTo>
                      <a:pt x="4339" y="1038"/>
                    </a:lnTo>
                    <a:lnTo>
                      <a:pt x="4339" y="1038"/>
                    </a:lnTo>
                    <a:lnTo>
                      <a:pt x="4339" y="1038"/>
                    </a:lnTo>
                    <a:lnTo>
                      <a:pt x="4339" y="1038"/>
                    </a:lnTo>
                    <a:lnTo>
                      <a:pt x="4339" y="1038"/>
                    </a:lnTo>
                    <a:lnTo>
                      <a:pt x="4339" y="1032"/>
                    </a:lnTo>
                    <a:lnTo>
                      <a:pt x="4339" y="1032"/>
                    </a:lnTo>
                    <a:lnTo>
                      <a:pt x="4339" y="1032"/>
                    </a:lnTo>
                    <a:lnTo>
                      <a:pt x="4339" y="1026"/>
                    </a:lnTo>
                    <a:lnTo>
                      <a:pt x="4339" y="1020"/>
                    </a:lnTo>
                    <a:lnTo>
                      <a:pt x="4339" y="1020"/>
                    </a:lnTo>
                    <a:lnTo>
                      <a:pt x="4339" y="1020"/>
                    </a:lnTo>
                    <a:lnTo>
                      <a:pt x="4339" y="1014"/>
                    </a:lnTo>
                    <a:lnTo>
                      <a:pt x="4339" y="1014"/>
                    </a:lnTo>
                    <a:lnTo>
                      <a:pt x="4339" y="1014"/>
                    </a:lnTo>
                    <a:lnTo>
                      <a:pt x="4339" y="1008"/>
                    </a:lnTo>
                    <a:lnTo>
                      <a:pt x="4339" y="1008"/>
                    </a:lnTo>
                    <a:lnTo>
                      <a:pt x="4339" y="1008"/>
                    </a:lnTo>
                    <a:lnTo>
                      <a:pt x="4339" y="1002"/>
                    </a:lnTo>
                    <a:lnTo>
                      <a:pt x="4339" y="1002"/>
                    </a:lnTo>
                    <a:lnTo>
                      <a:pt x="4339" y="1002"/>
                    </a:lnTo>
                    <a:lnTo>
                      <a:pt x="4339" y="1002"/>
                    </a:lnTo>
                    <a:lnTo>
                      <a:pt x="4327" y="996"/>
                    </a:lnTo>
                    <a:lnTo>
                      <a:pt x="4315" y="989"/>
                    </a:lnTo>
                    <a:lnTo>
                      <a:pt x="4309" y="989"/>
                    </a:lnTo>
                    <a:lnTo>
                      <a:pt x="4303" y="989"/>
                    </a:lnTo>
                    <a:lnTo>
                      <a:pt x="4303" y="989"/>
                    </a:lnTo>
                    <a:lnTo>
                      <a:pt x="4296" y="983"/>
                    </a:lnTo>
                    <a:lnTo>
                      <a:pt x="4284" y="983"/>
                    </a:lnTo>
                    <a:lnTo>
                      <a:pt x="4284" y="983"/>
                    </a:lnTo>
                    <a:lnTo>
                      <a:pt x="4272" y="977"/>
                    </a:lnTo>
                    <a:lnTo>
                      <a:pt x="4272" y="977"/>
                    </a:lnTo>
                    <a:lnTo>
                      <a:pt x="4266" y="977"/>
                    </a:lnTo>
                    <a:lnTo>
                      <a:pt x="4266" y="971"/>
                    </a:lnTo>
                    <a:lnTo>
                      <a:pt x="4266" y="971"/>
                    </a:lnTo>
                    <a:lnTo>
                      <a:pt x="4260" y="971"/>
                    </a:lnTo>
                    <a:lnTo>
                      <a:pt x="4260" y="971"/>
                    </a:lnTo>
                    <a:lnTo>
                      <a:pt x="4260" y="971"/>
                    </a:lnTo>
                    <a:lnTo>
                      <a:pt x="4260" y="971"/>
                    </a:lnTo>
                    <a:lnTo>
                      <a:pt x="4260" y="971"/>
                    </a:lnTo>
                    <a:lnTo>
                      <a:pt x="4260" y="971"/>
                    </a:lnTo>
                    <a:lnTo>
                      <a:pt x="4260" y="965"/>
                    </a:lnTo>
                    <a:lnTo>
                      <a:pt x="4260" y="965"/>
                    </a:lnTo>
                    <a:lnTo>
                      <a:pt x="4260" y="971"/>
                    </a:lnTo>
                    <a:lnTo>
                      <a:pt x="4254" y="971"/>
                    </a:lnTo>
                    <a:lnTo>
                      <a:pt x="4254" y="971"/>
                    </a:lnTo>
                    <a:lnTo>
                      <a:pt x="4254" y="971"/>
                    </a:lnTo>
                    <a:lnTo>
                      <a:pt x="4254" y="971"/>
                    </a:lnTo>
                    <a:lnTo>
                      <a:pt x="4254" y="971"/>
                    </a:lnTo>
                    <a:lnTo>
                      <a:pt x="4254" y="965"/>
                    </a:lnTo>
                    <a:lnTo>
                      <a:pt x="4254" y="965"/>
                    </a:lnTo>
                    <a:lnTo>
                      <a:pt x="4254" y="965"/>
                    </a:lnTo>
                    <a:lnTo>
                      <a:pt x="4254" y="971"/>
                    </a:lnTo>
                    <a:lnTo>
                      <a:pt x="4254" y="971"/>
                    </a:lnTo>
                    <a:lnTo>
                      <a:pt x="4248" y="971"/>
                    </a:lnTo>
                    <a:lnTo>
                      <a:pt x="4248" y="971"/>
                    </a:lnTo>
                    <a:lnTo>
                      <a:pt x="4248" y="971"/>
                    </a:lnTo>
                    <a:lnTo>
                      <a:pt x="4248" y="971"/>
                    </a:lnTo>
                    <a:lnTo>
                      <a:pt x="4248" y="971"/>
                    </a:lnTo>
                    <a:lnTo>
                      <a:pt x="4248" y="971"/>
                    </a:lnTo>
                    <a:lnTo>
                      <a:pt x="4248" y="971"/>
                    </a:lnTo>
                    <a:lnTo>
                      <a:pt x="4248" y="965"/>
                    </a:lnTo>
                    <a:lnTo>
                      <a:pt x="4242" y="965"/>
                    </a:lnTo>
                    <a:lnTo>
                      <a:pt x="4242" y="965"/>
                    </a:lnTo>
                    <a:lnTo>
                      <a:pt x="4242" y="965"/>
                    </a:lnTo>
                    <a:lnTo>
                      <a:pt x="4242" y="965"/>
                    </a:lnTo>
                    <a:lnTo>
                      <a:pt x="4242" y="965"/>
                    </a:lnTo>
                    <a:lnTo>
                      <a:pt x="4242" y="965"/>
                    </a:lnTo>
                    <a:lnTo>
                      <a:pt x="4242" y="965"/>
                    </a:lnTo>
                    <a:lnTo>
                      <a:pt x="4242" y="965"/>
                    </a:lnTo>
                    <a:lnTo>
                      <a:pt x="4235" y="965"/>
                    </a:lnTo>
                    <a:lnTo>
                      <a:pt x="4235" y="965"/>
                    </a:lnTo>
                    <a:lnTo>
                      <a:pt x="4235" y="965"/>
                    </a:lnTo>
                    <a:lnTo>
                      <a:pt x="4235" y="965"/>
                    </a:lnTo>
                    <a:lnTo>
                      <a:pt x="4235" y="965"/>
                    </a:lnTo>
                    <a:lnTo>
                      <a:pt x="4235" y="965"/>
                    </a:lnTo>
                    <a:lnTo>
                      <a:pt x="4235" y="965"/>
                    </a:lnTo>
                    <a:lnTo>
                      <a:pt x="4235" y="959"/>
                    </a:lnTo>
                    <a:lnTo>
                      <a:pt x="4229" y="959"/>
                    </a:lnTo>
                    <a:lnTo>
                      <a:pt x="4229" y="959"/>
                    </a:lnTo>
                    <a:lnTo>
                      <a:pt x="4229" y="959"/>
                    </a:lnTo>
                    <a:lnTo>
                      <a:pt x="4229" y="959"/>
                    </a:lnTo>
                    <a:lnTo>
                      <a:pt x="4229" y="959"/>
                    </a:lnTo>
                    <a:lnTo>
                      <a:pt x="4229" y="959"/>
                    </a:lnTo>
                    <a:lnTo>
                      <a:pt x="4229" y="953"/>
                    </a:lnTo>
                    <a:lnTo>
                      <a:pt x="4229" y="953"/>
                    </a:lnTo>
                    <a:lnTo>
                      <a:pt x="4223" y="953"/>
                    </a:lnTo>
                    <a:lnTo>
                      <a:pt x="4223" y="953"/>
                    </a:lnTo>
                    <a:lnTo>
                      <a:pt x="4229" y="953"/>
                    </a:lnTo>
                    <a:lnTo>
                      <a:pt x="4229" y="953"/>
                    </a:lnTo>
                    <a:lnTo>
                      <a:pt x="4229" y="953"/>
                    </a:lnTo>
                    <a:lnTo>
                      <a:pt x="4229" y="953"/>
                    </a:lnTo>
                    <a:lnTo>
                      <a:pt x="4229" y="947"/>
                    </a:lnTo>
                    <a:lnTo>
                      <a:pt x="4229" y="947"/>
                    </a:lnTo>
                    <a:lnTo>
                      <a:pt x="4223" y="947"/>
                    </a:lnTo>
                    <a:lnTo>
                      <a:pt x="4223" y="947"/>
                    </a:lnTo>
                    <a:lnTo>
                      <a:pt x="4223" y="947"/>
                    </a:lnTo>
                    <a:lnTo>
                      <a:pt x="4223" y="947"/>
                    </a:lnTo>
                    <a:lnTo>
                      <a:pt x="4223" y="947"/>
                    </a:lnTo>
                    <a:lnTo>
                      <a:pt x="4223" y="941"/>
                    </a:lnTo>
                    <a:lnTo>
                      <a:pt x="4223" y="941"/>
                    </a:lnTo>
                    <a:lnTo>
                      <a:pt x="4223" y="941"/>
                    </a:lnTo>
                    <a:lnTo>
                      <a:pt x="4223" y="941"/>
                    </a:lnTo>
                    <a:lnTo>
                      <a:pt x="4223" y="941"/>
                    </a:lnTo>
                    <a:lnTo>
                      <a:pt x="4223" y="941"/>
                    </a:lnTo>
                    <a:lnTo>
                      <a:pt x="4223" y="935"/>
                    </a:lnTo>
                    <a:lnTo>
                      <a:pt x="4223" y="935"/>
                    </a:lnTo>
                    <a:lnTo>
                      <a:pt x="4223" y="935"/>
                    </a:lnTo>
                    <a:lnTo>
                      <a:pt x="4223" y="935"/>
                    </a:lnTo>
                    <a:lnTo>
                      <a:pt x="4217" y="935"/>
                    </a:lnTo>
                    <a:lnTo>
                      <a:pt x="4217" y="935"/>
                    </a:lnTo>
                    <a:lnTo>
                      <a:pt x="4217" y="935"/>
                    </a:lnTo>
                    <a:lnTo>
                      <a:pt x="4217" y="935"/>
                    </a:lnTo>
                    <a:lnTo>
                      <a:pt x="4217" y="935"/>
                    </a:lnTo>
                    <a:lnTo>
                      <a:pt x="4223" y="935"/>
                    </a:lnTo>
                    <a:lnTo>
                      <a:pt x="4223" y="935"/>
                    </a:lnTo>
                    <a:lnTo>
                      <a:pt x="4223" y="928"/>
                    </a:lnTo>
                    <a:lnTo>
                      <a:pt x="4217" y="928"/>
                    </a:lnTo>
                    <a:lnTo>
                      <a:pt x="4217" y="935"/>
                    </a:lnTo>
                    <a:lnTo>
                      <a:pt x="4217" y="935"/>
                    </a:lnTo>
                    <a:lnTo>
                      <a:pt x="4217" y="928"/>
                    </a:lnTo>
                    <a:lnTo>
                      <a:pt x="4217" y="928"/>
                    </a:lnTo>
                    <a:lnTo>
                      <a:pt x="4217" y="928"/>
                    </a:lnTo>
                    <a:lnTo>
                      <a:pt x="4217" y="928"/>
                    </a:lnTo>
                    <a:lnTo>
                      <a:pt x="4217" y="928"/>
                    </a:lnTo>
                    <a:lnTo>
                      <a:pt x="4217" y="928"/>
                    </a:lnTo>
                    <a:lnTo>
                      <a:pt x="4211" y="928"/>
                    </a:lnTo>
                    <a:lnTo>
                      <a:pt x="4211" y="928"/>
                    </a:lnTo>
                    <a:lnTo>
                      <a:pt x="4211" y="928"/>
                    </a:lnTo>
                    <a:lnTo>
                      <a:pt x="4211" y="928"/>
                    </a:lnTo>
                    <a:lnTo>
                      <a:pt x="4211" y="928"/>
                    </a:lnTo>
                    <a:lnTo>
                      <a:pt x="4211" y="928"/>
                    </a:lnTo>
                    <a:lnTo>
                      <a:pt x="4211" y="928"/>
                    </a:lnTo>
                    <a:lnTo>
                      <a:pt x="4211" y="928"/>
                    </a:lnTo>
                    <a:lnTo>
                      <a:pt x="4211" y="928"/>
                    </a:lnTo>
                    <a:lnTo>
                      <a:pt x="4205" y="928"/>
                    </a:lnTo>
                    <a:lnTo>
                      <a:pt x="4205" y="928"/>
                    </a:lnTo>
                    <a:lnTo>
                      <a:pt x="4205" y="928"/>
                    </a:lnTo>
                    <a:lnTo>
                      <a:pt x="4205" y="928"/>
                    </a:lnTo>
                    <a:lnTo>
                      <a:pt x="4205" y="928"/>
                    </a:lnTo>
                    <a:lnTo>
                      <a:pt x="4205" y="928"/>
                    </a:lnTo>
                    <a:lnTo>
                      <a:pt x="4205" y="928"/>
                    </a:lnTo>
                    <a:lnTo>
                      <a:pt x="4205" y="928"/>
                    </a:lnTo>
                    <a:lnTo>
                      <a:pt x="4205" y="922"/>
                    </a:lnTo>
                    <a:lnTo>
                      <a:pt x="4205" y="922"/>
                    </a:lnTo>
                    <a:lnTo>
                      <a:pt x="4199" y="922"/>
                    </a:lnTo>
                    <a:lnTo>
                      <a:pt x="4199" y="922"/>
                    </a:lnTo>
                    <a:lnTo>
                      <a:pt x="4199" y="922"/>
                    </a:lnTo>
                    <a:lnTo>
                      <a:pt x="4199" y="922"/>
                    </a:lnTo>
                    <a:lnTo>
                      <a:pt x="4199" y="916"/>
                    </a:lnTo>
                    <a:lnTo>
                      <a:pt x="4199" y="922"/>
                    </a:lnTo>
                    <a:lnTo>
                      <a:pt x="4199" y="922"/>
                    </a:lnTo>
                    <a:lnTo>
                      <a:pt x="4199" y="916"/>
                    </a:lnTo>
                    <a:lnTo>
                      <a:pt x="4193" y="916"/>
                    </a:lnTo>
                    <a:lnTo>
                      <a:pt x="4193" y="916"/>
                    </a:lnTo>
                    <a:lnTo>
                      <a:pt x="4193" y="916"/>
                    </a:lnTo>
                    <a:lnTo>
                      <a:pt x="4193" y="916"/>
                    </a:lnTo>
                    <a:lnTo>
                      <a:pt x="4193" y="916"/>
                    </a:lnTo>
                    <a:lnTo>
                      <a:pt x="4193" y="916"/>
                    </a:lnTo>
                    <a:lnTo>
                      <a:pt x="4187" y="916"/>
                    </a:lnTo>
                    <a:lnTo>
                      <a:pt x="4181" y="916"/>
                    </a:lnTo>
                    <a:lnTo>
                      <a:pt x="4181" y="916"/>
                    </a:lnTo>
                    <a:lnTo>
                      <a:pt x="4168" y="922"/>
                    </a:lnTo>
                    <a:lnTo>
                      <a:pt x="4162" y="922"/>
                    </a:lnTo>
                    <a:lnTo>
                      <a:pt x="4150" y="922"/>
                    </a:lnTo>
                    <a:lnTo>
                      <a:pt x="4138" y="928"/>
                    </a:lnTo>
                    <a:lnTo>
                      <a:pt x="4132" y="928"/>
                    </a:lnTo>
                    <a:lnTo>
                      <a:pt x="4132" y="928"/>
                    </a:lnTo>
                    <a:lnTo>
                      <a:pt x="4126" y="928"/>
                    </a:lnTo>
                    <a:lnTo>
                      <a:pt x="4120" y="935"/>
                    </a:lnTo>
                    <a:lnTo>
                      <a:pt x="4107" y="935"/>
                    </a:lnTo>
                    <a:lnTo>
                      <a:pt x="4101" y="935"/>
                    </a:lnTo>
                    <a:lnTo>
                      <a:pt x="4089" y="935"/>
                    </a:lnTo>
                    <a:lnTo>
                      <a:pt x="4083" y="935"/>
                    </a:lnTo>
                    <a:lnTo>
                      <a:pt x="4077" y="941"/>
                    </a:lnTo>
                    <a:lnTo>
                      <a:pt x="4071" y="941"/>
                    </a:lnTo>
                    <a:lnTo>
                      <a:pt x="4071" y="941"/>
                    </a:lnTo>
                    <a:lnTo>
                      <a:pt x="4065" y="941"/>
                    </a:lnTo>
                    <a:lnTo>
                      <a:pt x="4058" y="941"/>
                    </a:lnTo>
                    <a:lnTo>
                      <a:pt x="4058" y="941"/>
                    </a:lnTo>
                    <a:lnTo>
                      <a:pt x="4052" y="941"/>
                    </a:lnTo>
                    <a:lnTo>
                      <a:pt x="4052" y="947"/>
                    </a:lnTo>
                    <a:lnTo>
                      <a:pt x="4046" y="947"/>
                    </a:lnTo>
                    <a:lnTo>
                      <a:pt x="4034" y="947"/>
                    </a:lnTo>
                    <a:lnTo>
                      <a:pt x="4028" y="947"/>
                    </a:lnTo>
                    <a:lnTo>
                      <a:pt x="4022" y="953"/>
                    </a:lnTo>
                    <a:lnTo>
                      <a:pt x="4010" y="953"/>
                    </a:lnTo>
                    <a:lnTo>
                      <a:pt x="4004" y="953"/>
                    </a:lnTo>
                    <a:lnTo>
                      <a:pt x="3991" y="953"/>
                    </a:lnTo>
                    <a:lnTo>
                      <a:pt x="3991" y="959"/>
                    </a:lnTo>
                    <a:lnTo>
                      <a:pt x="3985" y="959"/>
                    </a:lnTo>
                    <a:lnTo>
                      <a:pt x="3973" y="959"/>
                    </a:lnTo>
                    <a:lnTo>
                      <a:pt x="3967" y="959"/>
                    </a:lnTo>
                    <a:lnTo>
                      <a:pt x="3961" y="965"/>
                    </a:lnTo>
                    <a:lnTo>
                      <a:pt x="3949" y="965"/>
                    </a:lnTo>
                    <a:lnTo>
                      <a:pt x="3943" y="965"/>
                    </a:lnTo>
                    <a:lnTo>
                      <a:pt x="3930" y="965"/>
                    </a:lnTo>
                    <a:lnTo>
                      <a:pt x="3924" y="971"/>
                    </a:lnTo>
                    <a:lnTo>
                      <a:pt x="3906" y="971"/>
                    </a:lnTo>
                    <a:lnTo>
                      <a:pt x="3900" y="977"/>
                    </a:lnTo>
                    <a:lnTo>
                      <a:pt x="3888" y="977"/>
                    </a:lnTo>
                    <a:lnTo>
                      <a:pt x="3882" y="977"/>
                    </a:lnTo>
                    <a:lnTo>
                      <a:pt x="3869" y="977"/>
                    </a:lnTo>
                    <a:lnTo>
                      <a:pt x="3863" y="977"/>
                    </a:lnTo>
                    <a:lnTo>
                      <a:pt x="3857" y="983"/>
                    </a:lnTo>
                    <a:lnTo>
                      <a:pt x="3851" y="983"/>
                    </a:lnTo>
                    <a:lnTo>
                      <a:pt x="3845" y="983"/>
                    </a:lnTo>
                    <a:lnTo>
                      <a:pt x="3839" y="983"/>
                    </a:lnTo>
                    <a:lnTo>
                      <a:pt x="3833" y="983"/>
                    </a:lnTo>
                    <a:lnTo>
                      <a:pt x="3833" y="983"/>
                    </a:lnTo>
                    <a:lnTo>
                      <a:pt x="3833" y="983"/>
                    </a:lnTo>
                    <a:lnTo>
                      <a:pt x="3820" y="989"/>
                    </a:lnTo>
                    <a:lnTo>
                      <a:pt x="3820" y="983"/>
                    </a:lnTo>
                    <a:lnTo>
                      <a:pt x="3820" y="971"/>
                    </a:lnTo>
                    <a:lnTo>
                      <a:pt x="3820" y="971"/>
                    </a:lnTo>
                    <a:lnTo>
                      <a:pt x="3820" y="971"/>
                    </a:lnTo>
                    <a:lnTo>
                      <a:pt x="3820" y="965"/>
                    </a:lnTo>
                    <a:lnTo>
                      <a:pt x="3820" y="965"/>
                    </a:lnTo>
                    <a:lnTo>
                      <a:pt x="3820" y="959"/>
                    </a:lnTo>
                    <a:lnTo>
                      <a:pt x="3820" y="959"/>
                    </a:lnTo>
                    <a:lnTo>
                      <a:pt x="3820" y="959"/>
                    </a:lnTo>
                    <a:lnTo>
                      <a:pt x="3820" y="953"/>
                    </a:lnTo>
                    <a:lnTo>
                      <a:pt x="3827" y="947"/>
                    </a:lnTo>
                    <a:lnTo>
                      <a:pt x="3833" y="947"/>
                    </a:lnTo>
                    <a:lnTo>
                      <a:pt x="3833" y="941"/>
                    </a:lnTo>
                    <a:lnTo>
                      <a:pt x="3839" y="941"/>
                    </a:lnTo>
                    <a:lnTo>
                      <a:pt x="3839" y="935"/>
                    </a:lnTo>
                    <a:lnTo>
                      <a:pt x="3839" y="935"/>
                    </a:lnTo>
                    <a:lnTo>
                      <a:pt x="3845" y="935"/>
                    </a:lnTo>
                    <a:lnTo>
                      <a:pt x="3845" y="928"/>
                    </a:lnTo>
                    <a:lnTo>
                      <a:pt x="3845" y="928"/>
                    </a:lnTo>
                    <a:lnTo>
                      <a:pt x="3845" y="928"/>
                    </a:lnTo>
                    <a:lnTo>
                      <a:pt x="3851" y="928"/>
                    </a:lnTo>
                    <a:lnTo>
                      <a:pt x="3851" y="928"/>
                    </a:lnTo>
                    <a:lnTo>
                      <a:pt x="3851" y="922"/>
                    </a:lnTo>
                    <a:lnTo>
                      <a:pt x="3851" y="922"/>
                    </a:lnTo>
                    <a:lnTo>
                      <a:pt x="3851" y="922"/>
                    </a:lnTo>
                    <a:lnTo>
                      <a:pt x="3851" y="922"/>
                    </a:lnTo>
                    <a:lnTo>
                      <a:pt x="3851" y="922"/>
                    </a:lnTo>
                    <a:lnTo>
                      <a:pt x="3857" y="916"/>
                    </a:lnTo>
                    <a:lnTo>
                      <a:pt x="3857" y="916"/>
                    </a:lnTo>
                    <a:lnTo>
                      <a:pt x="3857" y="916"/>
                    </a:lnTo>
                    <a:lnTo>
                      <a:pt x="3863" y="916"/>
                    </a:lnTo>
                    <a:lnTo>
                      <a:pt x="3863" y="916"/>
                    </a:lnTo>
                    <a:lnTo>
                      <a:pt x="3863" y="910"/>
                    </a:lnTo>
                    <a:lnTo>
                      <a:pt x="3863" y="910"/>
                    </a:lnTo>
                    <a:lnTo>
                      <a:pt x="3863" y="910"/>
                    </a:lnTo>
                    <a:lnTo>
                      <a:pt x="3869" y="904"/>
                    </a:lnTo>
                    <a:lnTo>
                      <a:pt x="3869" y="904"/>
                    </a:lnTo>
                    <a:lnTo>
                      <a:pt x="3869" y="904"/>
                    </a:lnTo>
                    <a:lnTo>
                      <a:pt x="3869" y="898"/>
                    </a:lnTo>
                    <a:lnTo>
                      <a:pt x="3869" y="898"/>
                    </a:lnTo>
                    <a:lnTo>
                      <a:pt x="3869" y="898"/>
                    </a:lnTo>
                    <a:lnTo>
                      <a:pt x="3869" y="898"/>
                    </a:lnTo>
                    <a:lnTo>
                      <a:pt x="3875" y="898"/>
                    </a:lnTo>
                    <a:lnTo>
                      <a:pt x="3875" y="892"/>
                    </a:lnTo>
                    <a:lnTo>
                      <a:pt x="3882" y="892"/>
                    </a:lnTo>
                    <a:lnTo>
                      <a:pt x="3882" y="886"/>
                    </a:lnTo>
                    <a:lnTo>
                      <a:pt x="3882" y="886"/>
                    </a:lnTo>
                    <a:lnTo>
                      <a:pt x="3882" y="880"/>
                    </a:lnTo>
                    <a:lnTo>
                      <a:pt x="3882" y="880"/>
                    </a:lnTo>
                    <a:lnTo>
                      <a:pt x="3882" y="880"/>
                    </a:lnTo>
                    <a:lnTo>
                      <a:pt x="3882" y="880"/>
                    </a:lnTo>
                    <a:lnTo>
                      <a:pt x="3882" y="880"/>
                    </a:lnTo>
                    <a:lnTo>
                      <a:pt x="3882" y="873"/>
                    </a:lnTo>
                    <a:lnTo>
                      <a:pt x="3882" y="873"/>
                    </a:lnTo>
                    <a:lnTo>
                      <a:pt x="3875" y="873"/>
                    </a:lnTo>
                    <a:lnTo>
                      <a:pt x="3875" y="873"/>
                    </a:lnTo>
                    <a:lnTo>
                      <a:pt x="3875" y="873"/>
                    </a:lnTo>
                    <a:lnTo>
                      <a:pt x="3875" y="867"/>
                    </a:lnTo>
                    <a:lnTo>
                      <a:pt x="3875" y="867"/>
                    </a:lnTo>
                    <a:lnTo>
                      <a:pt x="3875" y="867"/>
                    </a:lnTo>
                    <a:lnTo>
                      <a:pt x="3875" y="867"/>
                    </a:lnTo>
                    <a:lnTo>
                      <a:pt x="3869" y="867"/>
                    </a:lnTo>
                    <a:lnTo>
                      <a:pt x="3869" y="867"/>
                    </a:lnTo>
                    <a:lnTo>
                      <a:pt x="3863" y="861"/>
                    </a:lnTo>
                    <a:lnTo>
                      <a:pt x="3863" y="861"/>
                    </a:lnTo>
                    <a:lnTo>
                      <a:pt x="3863" y="861"/>
                    </a:lnTo>
                    <a:lnTo>
                      <a:pt x="3863" y="861"/>
                    </a:lnTo>
                    <a:lnTo>
                      <a:pt x="3863" y="855"/>
                    </a:lnTo>
                    <a:lnTo>
                      <a:pt x="3863" y="855"/>
                    </a:lnTo>
                    <a:lnTo>
                      <a:pt x="3857" y="855"/>
                    </a:lnTo>
                    <a:lnTo>
                      <a:pt x="3857" y="855"/>
                    </a:lnTo>
                    <a:lnTo>
                      <a:pt x="3857" y="849"/>
                    </a:lnTo>
                    <a:lnTo>
                      <a:pt x="3857" y="849"/>
                    </a:lnTo>
                    <a:lnTo>
                      <a:pt x="3857" y="849"/>
                    </a:lnTo>
                    <a:lnTo>
                      <a:pt x="3857" y="849"/>
                    </a:lnTo>
                    <a:lnTo>
                      <a:pt x="3857" y="849"/>
                    </a:lnTo>
                    <a:lnTo>
                      <a:pt x="3857" y="849"/>
                    </a:lnTo>
                    <a:lnTo>
                      <a:pt x="3857" y="843"/>
                    </a:lnTo>
                    <a:lnTo>
                      <a:pt x="3857" y="843"/>
                    </a:lnTo>
                    <a:lnTo>
                      <a:pt x="3857" y="843"/>
                    </a:lnTo>
                    <a:lnTo>
                      <a:pt x="3857" y="843"/>
                    </a:lnTo>
                    <a:lnTo>
                      <a:pt x="3857" y="843"/>
                    </a:lnTo>
                    <a:lnTo>
                      <a:pt x="3857" y="837"/>
                    </a:lnTo>
                    <a:lnTo>
                      <a:pt x="3857" y="837"/>
                    </a:lnTo>
                    <a:lnTo>
                      <a:pt x="3857" y="837"/>
                    </a:lnTo>
                    <a:lnTo>
                      <a:pt x="3857" y="837"/>
                    </a:lnTo>
                    <a:lnTo>
                      <a:pt x="3857" y="831"/>
                    </a:lnTo>
                    <a:lnTo>
                      <a:pt x="3857" y="831"/>
                    </a:lnTo>
                    <a:lnTo>
                      <a:pt x="3863" y="831"/>
                    </a:lnTo>
                    <a:lnTo>
                      <a:pt x="3863" y="825"/>
                    </a:lnTo>
                    <a:lnTo>
                      <a:pt x="3869" y="825"/>
                    </a:lnTo>
                    <a:lnTo>
                      <a:pt x="3875" y="825"/>
                    </a:lnTo>
                    <a:lnTo>
                      <a:pt x="3875" y="818"/>
                    </a:lnTo>
                    <a:lnTo>
                      <a:pt x="3882" y="818"/>
                    </a:lnTo>
                    <a:lnTo>
                      <a:pt x="3882" y="818"/>
                    </a:lnTo>
                    <a:lnTo>
                      <a:pt x="3888" y="812"/>
                    </a:lnTo>
                    <a:lnTo>
                      <a:pt x="3894" y="812"/>
                    </a:lnTo>
                    <a:lnTo>
                      <a:pt x="3900" y="812"/>
                    </a:lnTo>
                    <a:lnTo>
                      <a:pt x="3900" y="812"/>
                    </a:lnTo>
                    <a:lnTo>
                      <a:pt x="3912" y="806"/>
                    </a:lnTo>
                    <a:lnTo>
                      <a:pt x="3912" y="806"/>
                    </a:lnTo>
                    <a:lnTo>
                      <a:pt x="3924" y="806"/>
                    </a:lnTo>
                    <a:lnTo>
                      <a:pt x="3924" y="806"/>
                    </a:lnTo>
                    <a:lnTo>
                      <a:pt x="3930" y="806"/>
                    </a:lnTo>
                    <a:lnTo>
                      <a:pt x="3930" y="806"/>
                    </a:lnTo>
                    <a:lnTo>
                      <a:pt x="3936" y="806"/>
                    </a:lnTo>
                    <a:lnTo>
                      <a:pt x="3943" y="806"/>
                    </a:lnTo>
                    <a:lnTo>
                      <a:pt x="3943" y="806"/>
                    </a:lnTo>
                    <a:lnTo>
                      <a:pt x="3943" y="806"/>
                    </a:lnTo>
                    <a:lnTo>
                      <a:pt x="3943" y="806"/>
                    </a:lnTo>
                    <a:lnTo>
                      <a:pt x="3949" y="806"/>
                    </a:lnTo>
                    <a:lnTo>
                      <a:pt x="3949" y="806"/>
                    </a:lnTo>
                    <a:lnTo>
                      <a:pt x="3955" y="806"/>
                    </a:lnTo>
                    <a:lnTo>
                      <a:pt x="3955" y="806"/>
                    </a:lnTo>
                    <a:lnTo>
                      <a:pt x="3961" y="806"/>
                    </a:lnTo>
                    <a:lnTo>
                      <a:pt x="3961" y="806"/>
                    </a:lnTo>
                    <a:lnTo>
                      <a:pt x="3961" y="800"/>
                    </a:lnTo>
                    <a:lnTo>
                      <a:pt x="3961" y="806"/>
                    </a:lnTo>
                    <a:lnTo>
                      <a:pt x="3967" y="806"/>
                    </a:lnTo>
                    <a:lnTo>
                      <a:pt x="3967" y="806"/>
                    </a:lnTo>
                    <a:lnTo>
                      <a:pt x="3967" y="806"/>
                    </a:lnTo>
                    <a:lnTo>
                      <a:pt x="3973" y="806"/>
                    </a:lnTo>
                    <a:lnTo>
                      <a:pt x="3973" y="806"/>
                    </a:lnTo>
                    <a:lnTo>
                      <a:pt x="3979" y="812"/>
                    </a:lnTo>
                    <a:lnTo>
                      <a:pt x="3979" y="812"/>
                    </a:lnTo>
                    <a:lnTo>
                      <a:pt x="3985" y="812"/>
                    </a:lnTo>
                    <a:lnTo>
                      <a:pt x="3985" y="806"/>
                    </a:lnTo>
                    <a:lnTo>
                      <a:pt x="3985" y="806"/>
                    </a:lnTo>
                    <a:lnTo>
                      <a:pt x="3991" y="806"/>
                    </a:lnTo>
                    <a:lnTo>
                      <a:pt x="3991" y="806"/>
                    </a:lnTo>
                    <a:lnTo>
                      <a:pt x="3991" y="806"/>
                    </a:lnTo>
                    <a:lnTo>
                      <a:pt x="3997" y="800"/>
                    </a:lnTo>
                    <a:lnTo>
                      <a:pt x="3997" y="800"/>
                    </a:lnTo>
                    <a:lnTo>
                      <a:pt x="3997" y="800"/>
                    </a:lnTo>
                    <a:lnTo>
                      <a:pt x="4004" y="800"/>
                    </a:lnTo>
                    <a:lnTo>
                      <a:pt x="4010" y="800"/>
                    </a:lnTo>
                    <a:lnTo>
                      <a:pt x="4010" y="800"/>
                    </a:lnTo>
                    <a:lnTo>
                      <a:pt x="4016" y="800"/>
                    </a:lnTo>
                    <a:lnTo>
                      <a:pt x="4016" y="800"/>
                    </a:lnTo>
                    <a:lnTo>
                      <a:pt x="4016" y="800"/>
                    </a:lnTo>
                    <a:lnTo>
                      <a:pt x="4022" y="800"/>
                    </a:lnTo>
                    <a:lnTo>
                      <a:pt x="4022" y="800"/>
                    </a:lnTo>
                    <a:lnTo>
                      <a:pt x="4028" y="800"/>
                    </a:lnTo>
                    <a:lnTo>
                      <a:pt x="4028" y="800"/>
                    </a:lnTo>
                    <a:lnTo>
                      <a:pt x="4028" y="800"/>
                    </a:lnTo>
                    <a:lnTo>
                      <a:pt x="4034" y="794"/>
                    </a:lnTo>
                    <a:lnTo>
                      <a:pt x="4034" y="794"/>
                    </a:lnTo>
                    <a:lnTo>
                      <a:pt x="4034" y="794"/>
                    </a:lnTo>
                    <a:lnTo>
                      <a:pt x="4034" y="794"/>
                    </a:lnTo>
                    <a:lnTo>
                      <a:pt x="4034" y="794"/>
                    </a:lnTo>
                    <a:lnTo>
                      <a:pt x="4040" y="794"/>
                    </a:lnTo>
                    <a:lnTo>
                      <a:pt x="4040" y="794"/>
                    </a:lnTo>
                    <a:lnTo>
                      <a:pt x="4046" y="788"/>
                    </a:lnTo>
                    <a:lnTo>
                      <a:pt x="4046" y="788"/>
                    </a:lnTo>
                    <a:lnTo>
                      <a:pt x="4046" y="788"/>
                    </a:lnTo>
                    <a:lnTo>
                      <a:pt x="4046" y="788"/>
                    </a:lnTo>
                    <a:lnTo>
                      <a:pt x="4052" y="788"/>
                    </a:lnTo>
                    <a:lnTo>
                      <a:pt x="4052" y="782"/>
                    </a:lnTo>
                    <a:lnTo>
                      <a:pt x="4052" y="776"/>
                    </a:lnTo>
                    <a:lnTo>
                      <a:pt x="4052" y="776"/>
                    </a:lnTo>
                    <a:lnTo>
                      <a:pt x="4052" y="776"/>
                    </a:lnTo>
                    <a:lnTo>
                      <a:pt x="4058" y="770"/>
                    </a:lnTo>
                    <a:lnTo>
                      <a:pt x="4058" y="770"/>
                    </a:lnTo>
                    <a:lnTo>
                      <a:pt x="4058" y="770"/>
                    </a:lnTo>
                    <a:lnTo>
                      <a:pt x="4065" y="770"/>
                    </a:lnTo>
                    <a:lnTo>
                      <a:pt x="4065" y="770"/>
                    </a:lnTo>
                    <a:lnTo>
                      <a:pt x="4065" y="764"/>
                    </a:lnTo>
                    <a:lnTo>
                      <a:pt x="4065" y="764"/>
                    </a:lnTo>
                    <a:lnTo>
                      <a:pt x="4065" y="764"/>
                    </a:lnTo>
                    <a:lnTo>
                      <a:pt x="4071" y="757"/>
                    </a:lnTo>
                    <a:lnTo>
                      <a:pt x="4071" y="764"/>
                    </a:lnTo>
                    <a:lnTo>
                      <a:pt x="4077" y="757"/>
                    </a:lnTo>
                    <a:lnTo>
                      <a:pt x="4077" y="757"/>
                    </a:lnTo>
                    <a:lnTo>
                      <a:pt x="4083" y="757"/>
                    </a:lnTo>
                    <a:lnTo>
                      <a:pt x="4083" y="757"/>
                    </a:lnTo>
                    <a:lnTo>
                      <a:pt x="4083" y="757"/>
                    </a:lnTo>
                    <a:lnTo>
                      <a:pt x="4083" y="757"/>
                    </a:lnTo>
                    <a:lnTo>
                      <a:pt x="4083" y="751"/>
                    </a:lnTo>
                    <a:lnTo>
                      <a:pt x="4083" y="751"/>
                    </a:lnTo>
                    <a:lnTo>
                      <a:pt x="4083" y="745"/>
                    </a:lnTo>
                    <a:lnTo>
                      <a:pt x="4083" y="745"/>
                    </a:lnTo>
                    <a:lnTo>
                      <a:pt x="4077" y="733"/>
                    </a:lnTo>
                    <a:lnTo>
                      <a:pt x="4077" y="733"/>
                    </a:lnTo>
                    <a:lnTo>
                      <a:pt x="4077" y="727"/>
                    </a:lnTo>
                    <a:lnTo>
                      <a:pt x="4071" y="727"/>
                    </a:lnTo>
                    <a:lnTo>
                      <a:pt x="4071" y="721"/>
                    </a:lnTo>
                    <a:lnTo>
                      <a:pt x="4071" y="721"/>
                    </a:lnTo>
                    <a:lnTo>
                      <a:pt x="4071" y="721"/>
                    </a:lnTo>
                    <a:lnTo>
                      <a:pt x="4071" y="721"/>
                    </a:lnTo>
                    <a:lnTo>
                      <a:pt x="4071" y="721"/>
                    </a:lnTo>
                    <a:lnTo>
                      <a:pt x="4071" y="721"/>
                    </a:lnTo>
                    <a:lnTo>
                      <a:pt x="4071" y="721"/>
                    </a:lnTo>
                    <a:lnTo>
                      <a:pt x="4077" y="721"/>
                    </a:lnTo>
                    <a:lnTo>
                      <a:pt x="4077" y="721"/>
                    </a:lnTo>
                    <a:lnTo>
                      <a:pt x="4077" y="721"/>
                    </a:lnTo>
                    <a:lnTo>
                      <a:pt x="4077" y="715"/>
                    </a:lnTo>
                    <a:lnTo>
                      <a:pt x="4077" y="715"/>
                    </a:lnTo>
                    <a:lnTo>
                      <a:pt x="4083" y="715"/>
                    </a:lnTo>
                    <a:lnTo>
                      <a:pt x="4083" y="715"/>
                    </a:lnTo>
                    <a:lnTo>
                      <a:pt x="4083" y="715"/>
                    </a:lnTo>
                    <a:lnTo>
                      <a:pt x="4083" y="715"/>
                    </a:lnTo>
                    <a:lnTo>
                      <a:pt x="4083" y="709"/>
                    </a:lnTo>
                    <a:lnTo>
                      <a:pt x="4083" y="709"/>
                    </a:lnTo>
                    <a:lnTo>
                      <a:pt x="4083" y="709"/>
                    </a:lnTo>
                    <a:lnTo>
                      <a:pt x="4077" y="709"/>
                    </a:lnTo>
                    <a:lnTo>
                      <a:pt x="4077" y="709"/>
                    </a:lnTo>
                    <a:lnTo>
                      <a:pt x="4077" y="709"/>
                    </a:lnTo>
                    <a:lnTo>
                      <a:pt x="4071" y="709"/>
                    </a:lnTo>
                    <a:lnTo>
                      <a:pt x="4071" y="709"/>
                    </a:lnTo>
                    <a:lnTo>
                      <a:pt x="4071" y="709"/>
                    </a:lnTo>
                    <a:lnTo>
                      <a:pt x="4071" y="709"/>
                    </a:lnTo>
                    <a:lnTo>
                      <a:pt x="4071" y="702"/>
                    </a:lnTo>
                    <a:lnTo>
                      <a:pt x="4071" y="702"/>
                    </a:lnTo>
                    <a:lnTo>
                      <a:pt x="4065" y="702"/>
                    </a:lnTo>
                    <a:lnTo>
                      <a:pt x="4065" y="702"/>
                    </a:lnTo>
                    <a:lnTo>
                      <a:pt x="4065" y="702"/>
                    </a:lnTo>
                    <a:lnTo>
                      <a:pt x="4065" y="702"/>
                    </a:lnTo>
                    <a:lnTo>
                      <a:pt x="4065" y="702"/>
                    </a:lnTo>
                    <a:lnTo>
                      <a:pt x="4065" y="702"/>
                    </a:lnTo>
                    <a:lnTo>
                      <a:pt x="4065" y="696"/>
                    </a:lnTo>
                    <a:lnTo>
                      <a:pt x="4065" y="696"/>
                    </a:lnTo>
                    <a:lnTo>
                      <a:pt x="4058" y="696"/>
                    </a:lnTo>
                    <a:lnTo>
                      <a:pt x="4058" y="696"/>
                    </a:lnTo>
                    <a:lnTo>
                      <a:pt x="4058" y="696"/>
                    </a:lnTo>
                    <a:lnTo>
                      <a:pt x="4058" y="690"/>
                    </a:lnTo>
                    <a:lnTo>
                      <a:pt x="4058" y="690"/>
                    </a:lnTo>
                    <a:lnTo>
                      <a:pt x="4058" y="690"/>
                    </a:lnTo>
                    <a:lnTo>
                      <a:pt x="4058" y="684"/>
                    </a:lnTo>
                    <a:lnTo>
                      <a:pt x="4065" y="684"/>
                    </a:lnTo>
                    <a:lnTo>
                      <a:pt x="4065" y="678"/>
                    </a:lnTo>
                    <a:lnTo>
                      <a:pt x="4071" y="678"/>
                    </a:lnTo>
                    <a:lnTo>
                      <a:pt x="4071" y="672"/>
                    </a:lnTo>
                    <a:lnTo>
                      <a:pt x="4071" y="672"/>
                    </a:lnTo>
                    <a:lnTo>
                      <a:pt x="4071" y="666"/>
                    </a:lnTo>
                    <a:lnTo>
                      <a:pt x="4071" y="666"/>
                    </a:lnTo>
                    <a:lnTo>
                      <a:pt x="4071" y="666"/>
                    </a:lnTo>
                    <a:lnTo>
                      <a:pt x="4077" y="666"/>
                    </a:lnTo>
                    <a:lnTo>
                      <a:pt x="4077" y="660"/>
                    </a:lnTo>
                    <a:lnTo>
                      <a:pt x="4083" y="660"/>
                    </a:lnTo>
                    <a:lnTo>
                      <a:pt x="4083" y="660"/>
                    </a:lnTo>
                    <a:lnTo>
                      <a:pt x="4083" y="660"/>
                    </a:lnTo>
                    <a:lnTo>
                      <a:pt x="4083" y="660"/>
                    </a:lnTo>
                    <a:lnTo>
                      <a:pt x="4083" y="660"/>
                    </a:lnTo>
                    <a:lnTo>
                      <a:pt x="4089" y="660"/>
                    </a:lnTo>
                    <a:lnTo>
                      <a:pt x="4089" y="654"/>
                    </a:lnTo>
                    <a:lnTo>
                      <a:pt x="4089" y="654"/>
                    </a:lnTo>
                    <a:lnTo>
                      <a:pt x="4095" y="647"/>
                    </a:lnTo>
                    <a:lnTo>
                      <a:pt x="4095" y="641"/>
                    </a:lnTo>
                    <a:lnTo>
                      <a:pt x="4095" y="635"/>
                    </a:lnTo>
                    <a:lnTo>
                      <a:pt x="4101" y="635"/>
                    </a:lnTo>
                    <a:lnTo>
                      <a:pt x="4101" y="629"/>
                    </a:lnTo>
                    <a:lnTo>
                      <a:pt x="4101" y="629"/>
                    </a:lnTo>
                    <a:lnTo>
                      <a:pt x="4107" y="623"/>
                    </a:lnTo>
                    <a:lnTo>
                      <a:pt x="4107" y="617"/>
                    </a:lnTo>
                    <a:lnTo>
                      <a:pt x="4113" y="611"/>
                    </a:lnTo>
                    <a:lnTo>
                      <a:pt x="4113" y="611"/>
                    </a:lnTo>
                    <a:lnTo>
                      <a:pt x="4120" y="605"/>
                    </a:lnTo>
                    <a:lnTo>
                      <a:pt x="4120" y="605"/>
                    </a:lnTo>
                    <a:lnTo>
                      <a:pt x="4120" y="599"/>
                    </a:lnTo>
                    <a:lnTo>
                      <a:pt x="4120" y="599"/>
                    </a:lnTo>
                    <a:lnTo>
                      <a:pt x="4120" y="599"/>
                    </a:lnTo>
                    <a:lnTo>
                      <a:pt x="4120" y="599"/>
                    </a:lnTo>
                    <a:lnTo>
                      <a:pt x="4126" y="599"/>
                    </a:lnTo>
                    <a:lnTo>
                      <a:pt x="4126" y="599"/>
                    </a:lnTo>
                    <a:lnTo>
                      <a:pt x="4126" y="593"/>
                    </a:lnTo>
                    <a:lnTo>
                      <a:pt x="4126" y="593"/>
                    </a:lnTo>
                    <a:lnTo>
                      <a:pt x="4126" y="593"/>
                    </a:lnTo>
                    <a:lnTo>
                      <a:pt x="4126" y="586"/>
                    </a:lnTo>
                    <a:lnTo>
                      <a:pt x="4132" y="586"/>
                    </a:lnTo>
                    <a:lnTo>
                      <a:pt x="4132" y="586"/>
                    </a:lnTo>
                    <a:lnTo>
                      <a:pt x="4132" y="586"/>
                    </a:lnTo>
                    <a:lnTo>
                      <a:pt x="4132" y="586"/>
                    </a:lnTo>
                    <a:lnTo>
                      <a:pt x="4132" y="586"/>
                    </a:lnTo>
                    <a:lnTo>
                      <a:pt x="4132" y="586"/>
                    </a:lnTo>
                    <a:lnTo>
                      <a:pt x="4132" y="586"/>
                    </a:lnTo>
                    <a:lnTo>
                      <a:pt x="4138" y="580"/>
                    </a:lnTo>
                    <a:lnTo>
                      <a:pt x="4138" y="580"/>
                    </a:lnTo>
                    <a:lnTo>
                      <a:pt x="4138" y="580"/>
                    </a:lnTo>
                    <a:lnTo>
                      <a:pt x="4138" y="580"/>
                    </a:lnTo>
                    <a:lnTo>
                      <a:pt x="4138" y="580"/>
                    </a:lnTo>
                    <a:lnTo>
                      <a:pt x="4144" y="580"/>
                    </a:lnTo>
                    <a:lnTo>
                      <a:pt x="4144" y="580"/>
                    </a:lnTo>
                    <a:lnTo>
                      <a:pt x="4144" y="574"/>
                    </a:lnTo>
                    <a:lnTo>
                      <a:pt x="4144" y="574"/>
                    </a:lnTo>
                    <a:lnTo>
                      <a:pt x="4144" y="574"/>
                    </a:lnTo>
                    <a:lnTo>
                      <a:pt x="4144" y="574"/>
                    </a:lnTo>
                    <a:lnTo>
                      <a:pt x="4150" y="568"/>
                    </a:lnTo>
                    <a:lnTo>
                      <a:pt x="4150" y="568"/>
                    </a:lnTo>
                    <a:lnTo>
                      <a:pt x="4156" y="568"/>
                    </a:lnTo>
                    <a:lnTo>
                      <a:pt x="4156" y="568"/>
                    </a:lnTo>
                    <a:lnTo>
                      <a:pt x="4156" y="568"/>
                    </a:lnTo>
                    <a:lnTo>
                      <a:pt x="4156" y="568"/>
                    </a:lnTo>
                    <a:lnTo>
                      <a:pt x="4156" y="568"/>
                    </a:lnTo>
                    <a:lnTo>
                      <a:pt x="4156" y="568"/>
                    </a:lnTo>
                    <a:lnTo>
                      <a:pt x="4156" y="562"/>
                    </a:lnTo>
                    <a:lnTo>
                      <a:pt x="4162" y="562"/>
                    </a:lnTo>
                    <a:lnTo>
                      <a:pt x="4162" y="562"/>
                    </a:lnTo>
                    <a:lnTo>
                      <a:pt x="4162" y="562"/>
                    </a:lnTo>
                    <a:lnTo>
                      <a:pt x="4162" y="562"/>
                    </a:lnTo>
                    <a:lnTo>
                      <a:pt x="4162" y="568"/>
                    </a:lnTo>
                    <a:lnTo>
                      <a:pt x="4168" y="568"/>
                    </a:lnTo>
                    <a:lnTo>
                      <a:pt x="4168" y="568"/>
                    </a:lnTo>
                    <a:lnTo>
                      <a:pt x="4168" y="562"/>
                    </a:lnTo>
                    <a:lnTo>
                      <a:pt x="4168" y="562"/>
                    </a:lnTo>
                    <a:lnTo>
                      <a:pt x="4168" y="562"/>
                    </a:lnTo>
                    <a:lnTo>
                      <a:pt x="4174" y="562"/>
                    </a:lnTo>
                    <a:lnTo>
                      <a:pt x="4174" y="562"/>
                    </a:lnTo>
                    <a:lnTo>
                      <a:pt x="4181" y="562"/>
                    </a:lnTo>
                    <a:lnTo>
                      <a:pt x="4187" y="562"/>
                    </a:lnTo>
                    <a:lnTo>
                      <a:pt x="4199" y="556"/>
                    </a:lnTo>
                    <a:lnTo>
                      <a:pt x="4205" y="556"/>
                    </a:lnTo>
                    <a:lnTo>
                      <a:pt x="4211" y="556"/>
                    </a:lnTo>
                    <a:lnTo>
                      <a:pt x="4223" y="550"/>
                    </a:lnTo>
                    <a:lnTo>
                      <a:pt x="4235" y="550"/>
                    </a:lnTo>
                    <a:lnTo>
                      <a:pt x="4242" y="544"/>
                    </a:lnTo>
                    <a:lnTo>
                      <a:pt x="4254" y="544"/>
                    </a:lnTo>
                    <a:lnTo>
                      <a:pt x="4254" y="544"/>
                    </a:lnTo>
                    <a:lnTo>
                      <a:pt x="4266" y="538"/>
                    </a:lnTo>
                    <a:lnTo>
                      <a:pt x="4272" y="538"/>
                    </a:lnTo>
                    <a:moveTo>
                      <a:pt x="1794" y="623"/>
                    </a:moveTo>
                    <a:lnTo>
                      <a:pt x="1807" y="623"/>
                    </a:lnTo>
                    <a:lnTo>
                      <a:pt x="1819" y="623"/>
                    </a:lnTo>
                    <a:lnTo>
                      <a:pt x="1825" y="623"/>
                    </a:lnTo>
                    <a:lnTo>
                      <a:pt x="1831" y="623"/>
                    </a:lnTo>
                    <a:lnTo>
                      <a:pt x="1837" y="623"/>
                    </a:lnTo>
                    <a:lnTo>
                      <a:pt x="1843" y="623"/>
                    </a:lnTo>
                    <a:lnTo>
                      <a:pt x="1849" y="623"/>
                    </a:lnTo>
                    <a:lnTo>
                      <a:pt x="1849" y="623"/>
                    </a:lnTo>
                    <a:lnTo>
                      <a:pt x="1855" y="629"/>
                    </a:lnTo>
                    <a:lnTo>
                      <a:pt x="1861" y="629"/>
                    </a:lnTo>
                    <a:lnTo>
                      <a:pt x="1868" y="629"/>
                    </a:lnTo>
                    <a:lnTo>
                      <a:pt x="1868" y="629"/>
                    </a:lnTo>
                    <a:lnTo>
                      <a:pt x="1874" y="629"/>
                    </a:lnTo>
                    <a:lnTo>
                      <a:pt x="1874" y="629"/>
                    </a:lnTo>
                    <a:lnTo>
                      <a:pt x="1880" y="629"/>
                    </a:lnTo>
                    <a:lnTo>
                      <a:pt x="1880" y="629"/>
                    </a:lnTo>
                    <a:lnTo>
                      <a:pt x="1886" y="629"/>
                    </a:lnTo>
                    <a:lnTo>
                      <a:pt x="1904" y="629"/>
                    </a:lnTo>
                    <a:lnTo>
                      <a:pt x="1904" y="629"/>
                    </a:lnTo>
                    <a:lnTo>
                      <a:pt x="1904" y="629"/>
                    </a:lnTo>
                    <a:lnTo>
                      <a:pt x="1910" y="629"/>
                    </a:lnTo>
                    <a:lnTo>
                      <a:pt x="1916" y="629"/>
                    </a:lnTo>
                    <a:lnTo>
                      <a:pt x="1916" y="629"/>
                    </a:lnTo>
                    <a:lnTo>
                      <a:pt x="1922" y="629"/>
                    </a:lnTo>
                    <a:lnTo>
                      <a:pt x="1922" y="629"/>
                    </a:lnTo>
                    <a:lnTo>
                      <a:pt x="1929" y="629"/>
                    </a:lnTo>
                    <a:lnTo>
                      <a:pt x="1929" y="629"/>
                    </a:lnTo>
                    <a:lnTo>
                      <a:pt x="1929" y="629"/>
                    </a:lnTo>
                    <a:lnTo>
                      <a:pt x="1935" y="629"/>
                    </a:lnTo>
                    <a:lnTo>
                      <a:pt x="1935" y="629"/>
                    </a:lnTo>
                    <a:lnTo>
                      <a:pt x="1947" y="635"/>
                    </a:lnTo>
                    <a:lnTo>
                      <a:pt x="1947" y="635"/>
                    </a:lnTo>
                    <a:lnTo>
                      <a:pt x="1953" y="635"/>
                    </a:lnTo>
                    <a:lnTo>
                      <a:pt x="1953" y="635"/>
                    </a:lnTo>
                    <a:lnTo>
                      <a:pt x="1959" y="635"/>
                    </a:lnTo>
                    <a:lnTo>
                      <a:pt x="1965" y="635"/>
                    </a:lnTo>
                    <a:lnTo>
                      <a:pt x="1971" y="635"/>
                    </a:lnTo>
                    <a:lnTo>
                      <a:pt x="1971" y="635"/>
                    </a:lnTo>
                    <a:lnTo>
                      <a:pt x="1977" y="635"/>
                    </a:lnTo>
                    <a:lnTo>
                      <a:pt x="1977" y="635"/>
                    </a:lnTo>
                    <a:lnTo>
                      <a:pt x="1977" y="635"/>
                    </a:lnTo>
                    <a:lnTo>
                      <a:pt x="1977" y="635"/>
                    </a:lnTo>
                    <a:lnTo>
                      <a:pt x="1984" y="635"/>
                    </a:lnTo>
                    <a:lnTo>
                      <a:pt x="1984" y="635"/>
                    </a:lnTo>
                    <a:lnTo>
                      <a:pt x="1984" y="635"/>
                    </a:lnTo>
                    <a:lnTo>
                      <a:pt x="1990" y="635"/>
                    </a:lnTo>
                    <a:lnTo>
                      <a:pt x="1990" y="635"/>
                    </a:lnTo>
                    <a:lnTo>
                      <a:pt x="1996" y="635"/>
                    </a:lnTo>
                    <a:lnTo>
                      <a:pt x="1996" y="635"/>
                    </a:lnTo>
                    <a:lnTo>
                      <a:pt x="2008" y="635"/>
                    </a:lnTo>
                    <a:lnTo>
                      <a:pt x="2014" y="635"/>
                    </a:lnTo>
                    <a:lnTo>
                      <a:pt x="2014" y="635"/>
                    </a:lnTo>
                    <a:lnTo>
                      <a:pt x="2020" y="635"/>
                    </a:lnTo>
                    <a:lnTo>
                      <a:pt x="2020" y="635"/>
                    </a:lnTo>
                    <a:lnTo>
                      <a:pt x="2026" y="635"/>
                    </a:lnTo>
                    <a:lnTo>
                      <a:pt x="2026" y="635"/>
                    </a:lnTo>
                    <a:lnTo>
                      <a:pt x="2026" y="635"/>
                    </a:lnTo>
                    <a:lnTo>
                      <a:pt x="2032" y="635"/>
                    </a:lnTo>
                    <a:lnTo>
                      <a:pt x="2032" y="635"/>
                    </a:lnTo>
                    <a:lnTo>
                      <a:pt x="2045" y="641"/>
                    </a:lnTo>
                    <a:lnTo>
                      <a:pt x="2045" y="641"/>
                    </a:lnTo>
                    <a:lnTo>
                      <a:pt x="2045" y="641"/>
                    </a:lnTo>
                    <a:lnTo>
                      <a:pt x="2051" y="641"/>
                    </a:lnTo>
                    <a:lnTo>
                      <a:pt x="2063" y="641"/>
                    </a:lnTo>
                    <a:lnTo>
                      <a:pt x="2063" y="641"/>
                    </a:lnTo>
                    <a:lnTo>
                      <a:pt x="2063" y="641"/>
                    </a:lnTo>
                    <a:lnTo>
                      <a:pt x="2069" y="641"/>
                    </a:lnTo>
                    <a:lnTo>
                      <a:pt x="2069" y="641"/>
                    </a:lnTo>
                    <a:lnTo>
                      <a:pt x="2081" y="641"/>
                    </a:lnTo>
                    <a:lnTo>
                      <a:pt x="2087" y="641"/>
                    </a:lnTo>
                    <a:lnTo>
                      <a:pt x="2087" y="641"/>
                    </a:lnTo>
                    <a:lnTo>
                      <a:pt x="2087" y="641"/>
                    </a:lnTo>
                    <a:lnTo>
                      <a:pt x="2099" y="641"/>
                    </a:lnTo>
                    <a:lnTo>
                      <a:pt x="2099" y="641"/>
                    </a:lnTo>
                    <a:lnTo>
                      <a:pt x="2106" y="641"/>
                    </a:lnTo>
                    <a:lnTo>
                      <a:pt x="2112" y="641"/>
                    </a:lnTo>
                    <a:lnTo>
                      <a:pt x="2112" y="641"/>
                    </a:lnTo>
                    <a:lnTo>
                      <a:pt x="2112" y="641"/>
                    </a:lnTo>
                    <a:lnTo>
                      <a:pt x="2118" y="641"/>
                    </a:lnTo>
                    <a:lnTo>
                      <a:pt x="2118" y="641"/>
                    </a:lnTo>
                    <a:lnTo>
                      <a:pt x="2124" y="641"/>
                    </a:lnTo>
                    <a:lnTo>
                      <a:pt x="2130" y="641"/>
                    </a:lnTo>
                    <a:lnTo>
                      <a:pt x="2136" y="641"/>
                    </a:lnTo>
                    <a:lnTo>
                      <a:pt x="2142" y="641"/>
                    </a:lnTo>
                    <a:lnTo>
                      <a:pt x="2142" y="641"/>
                    </a:lnTo>
                    <a:lnTo>
                      <a:pt x="2148" y="641"/>
                    </a:lnTo>
                    <a:lnTo>
                      <a:pt x="2148" y="641"/>
                    </a:lnTo>
                    <a:lnTo>
                      <a:pt x="2154" y="641"/>
                    </a:lnTo>
                    <a:lnTo>
                      <a:pt x="2160" y="641"/>
                    </a:lnTo>
                    <a:lnTo>
                      <a:pt x="2173" y="647"/>
                    </a:lnTo>
                    <a:lnTo>
                      <a:pt x="2173" y="647"/>
                    </a:lnTo>
                    <a:lnTo>
                      <a:pt x="2173" y="647"/>
                    </a:lnTo>
                    <a:lnTo>
                      <a:pt x="2179" y="647"/>
                    </a:lnTo>
                    <a:lnTo>
                      <a:pt x="2179" y="647"/>
                    </a:lnTo>
                    <a:lnTo>
                      <a:pt x="2179" y="647"/>
                    </a:lnTo>
                    <a:lnTo>
                      <a:pt x="2179" y="647"/>
                    </a:lnTo>
                    <a:lnTo>
                      <a:pt x="2185" y="647"/>
                    </a:lnTo>
                    <a:lnTo>
                      <a:pt x="2185" y="647"/>
                    </a:lnTo>
                    <a:lnTo>
                      <a:pt x="2197" y="647"/>
                    </a:lnTo>
                    <a:lnTo>
                      <a:pt x="2203" y="647"/>
                    </a:lnTo>
                    <a:lnTo>
                      <a:pt x="2222" y="647"/>
                    </a:lnTo>
                    <a:lnTo>
                      <a:pt x="2234" y="647"/>
                    </a:lnTo>
                    <a:lnTo>
                      <a:pt x="2240" y="647"/>
                    </a:lnTo>
                    <a:lnTo>
                      <a:pt x="2246" y="647"/>
                    </a:lnTo>
                    <a:lnTo>
                      <a:pt x="2252" y="647"/>
                    </a:lnTo>
                    <a:lnTo>
                      <a:pt x="2270" y="647"/>
                    </a:lnTo>
                    <a:lnTo>
                      <a:pt x="2283" y="647"/>
                    </a:lnTo>
                    <a:lnTo>
                      <a:pt x="2283" y="647"/>
                    </a:lnTo>
                    <a:lnTo>
                      <a:pt x="2289" y="647"/>
                    </a:lnTo>
                    <a:lnTo>
                      <a:pt x="2295" y="647"/>
                    </a:lnTo>
                    <a:lnTo>
                      <a:pt x="2301" y="647"/>
                    </a:lnTo>
                    <a:lnTo>
                      <a:pt x="2301" y="647"/>
                    </a:lnTo>
                    <a:lnTo>
                      <a:pt x="2313" y="647"/>
                    </a:lnTo>
                    <a:lnTo>
                      <a:pt x="2319" y="647"/>
                    </a:lnTo>
                    <a:lnTo>
                      <a:pt x="2319" y="647"/>
                    </a:lnTo>
                    <a:lnTo>
                      <a:pt x="2325" y="647"/>
                    </a:lnTo>
                    <a:lnTo>
                      <a:pt x="2337" y="647"/>
                    </a:lnTo>
                    <a:lnTo>
                      <a:pt x="2344" y="647"/>
                    </a:lnTo>
                    <a:lnTo>
                      <a:pt x="2350" y="647"/>
                    </a:lnTo>
                    <a:lnTo>
                      <a:pt x="2356" y="647"/>
                    </a:lnTo>
                    <a:lnTo>
                      <a:pt x="2356" y="647"/>
                    </a:lnTo>
                    <a:lnTo>
                      <a:pt x="2362" y="647"/>
                    </a:lnTo>
                    <a:lnTo>
                      <a:pt x="2374" y="647"/>
                    </a:lnTo>
                    <a:lnTo>
                      <a:pt x="2380" y="647"/>
                    </a:lnTo>
                    <a:lnTo>
                      <a:pt x="2380" y="647"/>
                    </a:lnTo>
                    <a:lnTo>
                      <a:pt x="2386" y="647"/>
                    </a:lnTo>
                    <a:lnTo>
                      <a:pt x="2386" y="647"/>
                    </a:lnTo>
                    <a:lnTo>
                      <a:pt x="2392" y="647"/>
                    </a:lnTo>
                    <a:lnTo>
                      <a:pt x="2392" y="647"/>
                    </a:lnTo>
                    <a:lnTo>
                      <a:pt x="2392" y="647"/>
                    </a:lnTo>
                    <a:lnTo>
                      <a:pt x="2392" y="647"/>
                    </a:lnTo>
                    <a:lnTo>
                      <a:pt x="2399" y="647"/>
                    </a:lnTo>
                    <a:lnTo>
                      <a:pt x="2399" y="647"/>
                    </a:lnTo>
                    <a:lnTo>
                      <a:pt x="2399" y="654"/>
                    </a:lnTo>
                    <a:lnTo>
                      <a:pt x="2399" y="654"/>
                    </a:lnTo>
                    <a:lnTo>
                      <a:pt x="2399" y="654"/>
                    </a:lnTo>
                    <a:lnTo>
                      <a:pt x="2399" y="654"/>
                    </a:lnTo>
                    <a:lnTo>
                      <a:pt x="2399" y="654"/>
                    </a:lnTo>
                    <a:lnTo>
                      <a:pt x="2399" y="654"/>
                    </a:lnTo>
                    <a:lnTo>
                      <a:pt x="2399" y="660"/>
                    </a:lnTo>
                    <a:lnTo>
                      <a:pt x="2399" y="660"/>
                    </a:lnTo>
                    <a:lnTo>
                      <a:pt x="2399" y="660"/>
                    </a:lnTo>
                    <a:lnTo>
                      <a:pt x="2399" y="660"/>
                    </a:lnTo>
                    <a:lnTo>
                      <a:pt x="2399" y="666"/>
                    </a:lnTo>
                    <a:lnTo>
                      <a:pt x="2392" y="666"/>
                    </a:lnTo>
                    <a:lnTo>
                      <a:pt x="2392" y="666"/>
                    </a:lnTo>
                    <a:lnTo>
                      <a:pt x="2392" y="666"/>
                    </a:lnTo>
                    <a:lnTo>
                      <a:pt x="2392" y="666"/>
                    </a:lnTo>
                    <a:lnTo>
                      <a:pt x="2392" y="666"/>
                    </a:lnTo>
                    <a:lnTo>
                      <a:pt x="2392" y="666"/>
                    </a:lnTo>
                    <a:lnTo>
                      <a:pt x="2392" y="666"/>
                    </a:lnTo>
                    <a:lnTo>
                      <a:pt x="2392" y="672"/>
                    </a:lnTo>
                    <a:lnTo>
                      <a:pt x="2392" y="672"/>
                    </a:lnTo>
                    <a:lnTo>
                      <a:pt x="2392" y="672"/>
                    </a:lnTo>
                    <a:lnTo>
                      <a:pt x="2386" y="672"/>
                    </a:lnTo>
                    <a:lnTo>
                      <a:pt x="2386" y="672"/>
                    </a:lnTo>
                    <a:lnTo>
                      <a:pt x="2386" y="672"/>
                    </a:lnTo>
                    <a:lnTo>
                      <a:pt x="2380" y="678"/>
                    </a:lnTo>
                    <a:lnTo>
                      <a:pt x="2380" y="678"/>
                    </a:lnTo>
                    <a:lnTo>
                      <a:pt x="2380" y="678"/>
                    </a:lnTo>
                    <a:lnTo>
                      <a:pt x="2380" y="684"/>
                    </a:lnTo>
                    <a:lnTo>
                      <a:pt x="2374" y="684"/>
                    </a:lnTo>
                    <a:lnTo>
                      <a:pt x="2374" y="684"/>
                    </a:lnTo>
                    <a:lnTo>
                      <a:pt x="2374" y="684"/>
                    </a:lnTo>
                    <a:lnTo>
                      <a:pt x="2374" y="684"/>
                    </a:lnTo>
                    <a:lnTo>
                      <a:pt x="2374" y="684"/>
                    </a:lnTo>
                    <a:lnTo>
                      <a:pt x="2374" y="690"/>
                    </a:lnTo>
                    <a:lnTo>
                      <a:pt x="2374" y="690"/>
                    </a:lnTo>
                    <a:lnTo>
                      <a:pt x="2374" y="690"/>
                    </a:lnTo>
                    <a:lnTo>
                      <a:pt x="2374" y="690"/>
                    </a:lnTo>
                    <a:lnTo>
                      <a:pt x="2380" y="696"/>
                    </a:lnTo>
                    <a:lnTo>
                      <a:pt x="2380" y="696"/>
                    </a:lnTo>
                    <a:lnTo>
                      <a:pt x="2380" y="696"/>
                    </a:lnTo>
                    <a:lnTo>
                      <a:pt x="2380" y="696"/>
                    </a:lnTo>
                    <a:lnTo>
                      <a:pt x="2380" y="696"/>
                    </a:lnTo>
                    <a:lnTo>
                      <a:pt x="2380" y="702"/>
                    </a:lnTo>
                    <a:lnTo>
                      <a:pt x="2380" y="702"/>
                    </a:lnTo>
                    <a:lnTo>
                      <a:pt x="2380" y="702"/>
                    </a:lnTo>
                    <a:lnTo>
                      <a:pt x="2386" y="702"/>
                    </a:lnTo>
                    <a:lnTo>
                      <a:pt x="2386" y="702"/>
                    </a:lnTo>
                    <a:lnTo>
                      <a:pt x="2386" y="709"/>
                    </a:lnTo>
                    <a:lnTo>
                      <a:pt x="2386" y="709"/>
                    </a:lnTo>
                    <a:lnTo>
                      <a:pt x="2386" y="709"/>
                    </a:lnTo>
                    <a:lnTo>
                      <a:pt x="2386" y="709"/>
                    </a:lnTo>
                    <a:lnTo>
                      <a:pt x="2386" y="709"/>
                    </a:lnTo>
                    <a:lnTo>
                      <a:pt x="2386" y="709"/>
                    </a:lnTo>
                    <a:lnTo>
                      <a:pt x="2386" y="709"/>
                    </a:lnTo>
                    <a:lnTo>
                      <a:pt x="2392" y="709"/>
                    </a:lnTo>
                    <a:lnTo>
                      <a:pt x="2392" y="709"/>
                    </a:lnTo>
                    <a:lnTo>
                      <a:pt x="2392" y="709"/>
                    </a:lnTo>
                    <a:lnTo>
                      <a:pt x="2392" y="709"/>
                    </a:lnTo>
                    <a:lnTo>
                      <a:pt x="2392" y="709"/>
                    </a:lnTo>
                    <a:lnTo>
                      <a:pt x="2399" y="715"/>
                    </a:lnTo>
                    <a:lnTo>
                      <a:pt x="2399" y="715"/>
                    </a:lnTo>
                    <a:lnTo>
                      <a:pt x="2399" y="715"/>
                    </a:lnTo>
                    <a:lnTo>
                      <a:pt x="2399" y="715"/>
                    </a:lnTo>
                    <a:lnTo>
                      <a:pt x="2399" y="715"/>
                    </a:lnTo>
                    <a:lnTo>
                      <a:pt x="2405" y="715"/>
                    </a:lnTo>
                    <a:lnTo>
                      <a:pt x="2405" y="715"/>
                    </a:lnTo>
                    <a:lnTo>
                      <a:pt x="2405" y="721"/>
                    </a:lnTo>
                    <a:lnTo>
                      <a:pt x="2405" y="721"/>
                    </a:lnTo>
                    <a:lnTo>
                      <a:pt x="2405" y="721"/>
                    </a:lnTo>
                    <a:lnTo>
                      <a:pt x="2405" y="721"/>
                    </a:lnTo>
                    <a:lnTo>
                      <a:pt x="2405" y="721"/>
                    </a:lnTo>
                    <a:lnTo>
                      <a:pt x="2405" y="727"/>
                    </a:lnTo>
                    <a:lnTo>
                      <a:pt x="2405" y="727"/>
                    </a:lnTo>
                    <a:lnTo>
                      <a:pt x="2405" y="733"/>
                    </a:lnTo>
                    <a:lnTo>
                      <a:pt x="2405" y="739"/>
                    </a:lnTo>
                    <a:lnTo>
                      <a:pt x="2405" y="745"/>
                    </a:lnTo>
                    <a:lnTo>
                      <a:pt x="2405" y="745"/>
                    </a:lnTo>
                    <a:lnTo>
                      <a:pt x="2405" y="751"/>
                    </a:lnTo>
                    <a:lnTo>
                      <a:pt x="2405" y="751"/>
                    </a:lnTo>
                    <a:lnTo>
                      <a:pt x="2405" y="757"/>
                    </a:lnTo>
                    <a:lnTo>
                      <a:pt x="2405" y="764"/>
                    </a:lnTo>
                    <a:lnTo>
                      <a:pt x="2405" y="770"/>
                    </a:lnTo>
                    <a:lnTo>
                      <a:pt x="2405" y="770"/>
                    </a:lnTo>
                    <a:lnTo>
                      <a:pt x="2405" y="782"/>
                    </a:lnTo>
                    <a:lnTo>
                      <a:pt x="2405" y="782"/>
                    </a:lnTo>
                    <a:lnTo>
                      <a:pt x="2405" y="788"/>
                    </a:lnTo>
                    <a:lnTo>
                      <a:pt x="2405" y="788"/>
                    </a:lnTo>
                    <a:lnTo>
                      <a:pt x="2405" y="794"/>
                    </a:lnTo>
                    <a:lnTo>
                      <a:pt x="2405" y="800"/>
                    </a:lnTo>
                    <a:lnTo>
                      <a:pt x="2405" y="812"/>
                    </a:lnTo>
                    <a:lnTo>
                      <a:pt x="2405" y="812"/>
                    </a:lnTo>
                    <a:lnTo>
                      <a:pt x="2405" y="812"/>
                    </a:lnTo>
                    <a:lnTo>
                      <a:pt x="2405" y="812"/>
                    </a:lnTo>
                    <a:lnTo>
                      <a:pt x="2405" y="818"/>
                    </a:lnTo>
                    <a:lnTo>
                      <a:pt x="2405" y="818"/>
                    </a:lnTo>
                    <a:lnTo>
                      <a:pt x="2405" y="825"/>
                    </a:lnTo>
                    <a:lnTo>
                      <a:pt x="2405" y="831"/>
                    </a:lnTo>
                    <a:lnTo>
                      <a:pt x="2405" y="831"/>
                    </a:lnTo>
                    <a:lnTo>
                      <a:pt x="2405" y="831"/>
                    </a:lnTo>
                    <a:lnTo>
                      <a:pt x="2405" y="837"/>
                    </a:lnTo>
                    <a:lnTo>
                      <a:pt x="2405" y="837"/>
                    </a:lnTo>
                    <a:lnTo>
                      <a:pt x="2405" y="837"/>
                    </a:lnTo>
                    <a:lnTo>
                      <a:pt x="2405" y="837"/>
                    </a:lnTo>
                    <a:lnTo>
                      <a:pt x="2405" y="843"/>
                    </a:lnTo>
                    <a:lnTo>
                      <a:pt x="2405" y="843"/>
                    </a:lnTo>
                    <a:lnTo>
                      <a:pt x="2405" y="843"/>
                    </a:lnTo>
                    <a:lnTo>
                      <a:pt x="2405" y="843"/>
                    </a:lnTo>
                    <a:lnTo>
                      <a:pt x="2405" y="867"/>
                    </a:lnTo>
                    <a:lnTo>
                      <a:pt x="2405" y="867"/>
                    </a:lnTo>
                    <a:lnTo>
                      <a:pt x="2405" y="873"/>
                    </a:lnTo>
                    <a:lnTo>
                      <a:pt x="2405" y="873"/>
                    </a:lnTo>
                    <a:lnTo>
                      <a:pt x="2405" y="873"/>
                    </a:lnTo>
                    <a:lnTo>
                      <a:pt x="2405" y="873"/>
                    </a:lnTo>
                    <a:lnTo>
                      <a:pt x="2405" y="880"/>
                    </a:lnTo>
                    <a:lnTo>
                      <a:pt x="2405" y="880"/>
                    </a:lnTo>
                    <a:lnTo>
                      <a:pt x="2405" y="886"/>
                    </a:lnTo>
                    <a:lnTo>
                      <a:pt x="2405" y="898"/>
                    </a:lnTo>
                    <a:lnTo>
                      <a:pt x="2405" y="898"/>
                    </a:lnTo>
                    <a:lnTo>
                      <a:pt x="2405" y="910"/>
                    </a:lnTo>
                    <a:lnTo>
                      <a:pt x="2405" y="922"/>
                    </a:lnTo>
                    <a:lnTo>
                      <a:pt x="2405" y="935"/>
                    </a:lnTo>
                    <a:lnTo>
                      <a:pt x="2392" y="935"/>
                    </a:lnTo>
                    <a:lnTo>
                      <a:pt x="2392" y="935"/>
                    </a:lnTo>
                    <a:lnTo>
                      <a:pt x="2392" y="935"/>
                    </a:lnTo>
                    <a:lnTo>
                      <a:pt x="2392" y="935"/>
                    </a:lnTo>
                    <a:lnTo>
                      <a:pt x="2392" y="935"/>
                    </a:lnTo>
                    <a:lnTo>
                      <a:pt x="2392" y="935"/>
                    </a:lnTo>
                    <a:lnTo>
                      <a:pt x="2392" y="935"/>
                    </a:lnTo>
                    <a:lnTo>
                      <a:pt x="2392" y="935"/>
                    </a:lnTo>
                    <a:lnTo>
                      <a:pt x="2392" y="935"/>
                    </a:lnTo>
                    <a:lnTo>
                      <a:pt x="2392" y="941"/>
                    </a:lnTo>
                    <a:lnTo>
                      <a:pt x="2392" y="941"/>
                    </a:lnTo>
                    <a:lnTo>
                      <a:pt x="2399" y="941"/>
                    </a:lnTo>
                    <a:lnTo>
                      <a:pt x="2392" y="941"/>
                    </a:lnTo>
                    <a:lnTo>
                      <a:pt x="2399" y="941"/>
                    </a:lnTo>
                    <a:lnTo>
                      <a:pt x="2399" y="941"/>
                    </a:lnTo>
                    <a:lnTo>
                      <a:pt x="2399" y="941"/>
                    </a:lnTo>
                    <a:lnTo>
                      <a:pt x="2399" y="941"/>
                    </a:lnTo>
                    <a:lnTo>
                      <a:pt x="2399" y="941"/>
                    </a:lnTo>
                    <a:lnTo>
                      <a:pt x="2399" y="947"/>
                    </a:lnTo>
                    <a:lnTo>
                      <a:pt x="2399" y="947"/>
                    </a:lnTo>
                    <a:lnTo>
                      <a:pt x="2399" y="947"/>
                    </a:lnTo>
                    <a:lnTo>
                      <a:pt x="2399" y="947"/>
                    </a:lnTo>
                    <a:lnTo>
                      <a:pt x="2399" y="947"/>
                    </a:lnTo>
                    <a:lnTo>
                      <a:pt x="2399" y="953"/>
                    </a:lnTo>
                    <a:lnTo>
                      <a:pt x="2399" y="953"/>
                    </a:lnTo>
                    <a:lnTo>
                      <a:pt x="2399" y="953"/>
                    </a:lnTo>
                    <a:lnTo>
                      <a:pt x="2399" y="953"/>
                    </a:lnTo>
                    <a:lnTo>
                      <a:pt x="2399" y="953"/>
                    </a:lnTo>
                    <a:lnTo>
                      <a:pt x="2399" y="953"/>
                    </a:lnTo>
                    <a:lnTo>
                      <a:pt x="2399" y="953"/>
                    </a:lnTo>
                    <a:lnTo>
                      <a:pt x="2392" y="953"/>
                    </a:lnTo>
                    <a:lnTo>
                      <a:pt x="2392" y="953"/>
                    </a:lnTo>
                    <a:lnTo>
                      <a:pt x="2392" y="959"/>
                    </a:lnTo>
                    <a:lnTo>
                      <a:pt x="2392" y="959"/>
                    </a:lnTo>
                    <a:lnTo>
                      <a:pt x="2392" y="959"/>
                    </a:lnTo>
                    <a:lnTo>
                      <a:pt x="2392" y="959"/>
                    </a:lnTo>
                    <a:lnTo>
                      <a:pt x="2399" y="959"/>
                    </a:lnTo>
                    <a:lnTo>
                      <a:pt x="2399" y="959"/>
                    </a:lnTo>
                    <a:lnTo>
                      <a:pt x="2399" y="959"/>
                    </a:lnTo>
                    <a:lnTo>
                      <a:pt x="2399" y="959"/>
                    </a:lnTo>
                    <a:lnTo>
                      <a:pt x="2392" y="959"/>
                    </a:lnTo>
                    <a:lnTo>
                      <a:pt x="2399" y="965"/>
                    </a:lnTo>
                    <a:lnTo>
                      <a:pt x="2399" y="965"/>
                    </a:lnTo>
                    <a:lnTo>
                      <a:pt x="2399" y="965"/>
                    </a:lnTo>
                    <a:lnTo>
                      <a:pt x="2399" y="965"/>
                    </a:lnTo>
                    <a:lnTo>
                      <a:pt x="2399" y="965"/>
                    </a:lnTo>
                    <a:lnTo>
                      <a:pt x="2399" y="965"/>
                    </a:lnTo>
                    <a:lnTo>
                      <a:pt x="2405" y="965"/>
                    </a:lnTo>
                    <a:lnTo>
                      <a:pt x="2405" y="965"/>
                    </a:lnTo>
                    <a:lnTo>
                      <a:pt x="2405" y="965"/>
                    </a:lnTo>
                    <a:lnTo>
                      <a:pt x="2405" y="965"/>
                    </a:lnTo>
                    <a:lnTo>
                      <a:pt x="2405" y="965"/>
                    </a:lnTo>
                    <a:lnTo>
                      <a:pt x="2405" y="965"/>
                    </a:lnTo>
                    <a:lnTo>
                      <a:pt x="2405" y="971"/>
                    </a:lnTo>
                    <a:lnTo>
                      <a:pt x="2405" y="971"/>
                    </a:lnTo>
                    <a:lnTo>
                      <a:pt x="2405" y="971"/>
                    </a:lnTo>
                    <a:lnTo>
                      <a:pt x="2405" y="971"/>
                    </a:lnTo>
                    <a:lnTo>
                      <a:pt x="2405" y="971"/>
                    </a:lnTo>
                    <a:lnTo>
                      <a:pt x="2405" y="971"/>
                    </a:lnTo>
                    <a:lnTo>
                      <a:pt x="2405" y="977"/>
                    </a:lnTo>
                    <a:lnTo>
                      <a:pt x="2405" y="977"/>
                    </a:lnTo>
                    <a:lnTo>
                      <a:pt x="2405" y="977"/>
                    </a:lnTo>
                    <a:lnTo>
                      <a:pt x="2405" y="977"/>
                    </a:lnTo>
                    <a:lnTo>
                      <a:pt x="2405" y="977"/>
                    </a:lnTo>
                    <a:lnTo>
                      <a:pt x="2405" y="977"/>
                    </a:lnTo>
                    <a:lnTo>
                      <a:pt x="2405" y="977"/>
                    </a:lnTo>
                    <a:lnTo>
                      <a:pt x="2405" y="983"/>
                    </a:lnTo>
                    <a:lnTo>
                      <a:pt x="2405" y="983"/>
                    </a:lnTo>
                    <a:lnTo>
                      <a:pt x="2405" y="983"/>
                    </a:lnTo>
                    <a:lnTo>
                      <a:pt x="2405" y="983"/>
                    </a:lnTo>
                    <a:lnTo>
                      <a:pt x="2399" y="983"/>
                    </a:lnTo>
                    <a:lnTo>
                      <a:pt x="2399" y="983"/>
                    </a:lnTo>
                    <a:lnTo>
                      <a:pt x="2399" y="983"/>
                    </a:lnTo>
                    <a:lnTo>
                      <a:pt x="2399" y="983"/>
                    </a:lnTo>
                    <a:lnTo>
                      <a:pt x="2399" y="983"/>
                    </a:lnTo>
                    <a:lnTo>
                      <a:pt x="2399" y="983"/>
                    </a:lnTo>
                    <a:lnTo>
                      <a:pt x="2399" y="989"/>
                    </a:lnTo>
                    <a:lnTo>
                      <a:pt x="2399" y="989"/>
                    </a:lnTo>
                    <a:lnTo>
                      <a:pt x="2405" y="989"/>
                    </a:lnTo>
                    <a:lnTo>
                      <a:pt x="2405" y="989"/>
                    </a:lnTo>
                    <a:lnTo>
                      <a:pt x="2399" y="989"/>
                    </a:lnTo>
                    <a:lnTo>
                      <a:pt x="2399" y="989"/>
                    </a:lnTo>
                    <a:lnTo>
                      <a:pt x="2399" y="989"/>
                    </a:lnTo>
                    <a:lnTo>
                      <a:pt x="2399" y="989"/>
                    </a:lnTo>
                    <a:lnTo>
                      <a:pt x="2399" y="996"/>
                    </a:lnTo>
                    <a:lnTo>
                      <a:pt x="2399" y="996"/>
                    </a:lnTo>
                    <a:lnTo>
                      <a:pt x="2399" y="996"/>
                    </a:lnTo>
                    <a:lnTo>
                      <a:pt x="2399" y="996"/>
                    </a:lnTo>
                    <a:lnTo>
                      <a:pt x="2399" y="996"/>
                    </a:lnTo>
                    <a:lnTo>
                      <a:pt x="2399" y="996"/>
                    </a:lnTo>
                    <a:lnTo>
                      <a:pt x="2399" y="996"/>
                    </a:lnTo>
                    <a:lnTo>
                      <a:pt x="2399" y="996"/>
                    </a:lnTo>
                    <a:lnTo>
                      <a:pt x="2399" y="996"/>
                    </a:lnTo>
                    <a:lnTo>
                      <a:pt x="2399" y="996"/>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8"/>
                    </a:lnTo>
                    <a:lnTo>
                      <a:pt x="2399" y="1008"/>
                    </a:lnTo>
                    <a:lnTo>
                      <a:pt x="2399" y="1008"/>
                    </a:lnTo>
                    <a:lnTo>
                      <a:pt x="2399" y="1008"/>
                    </a:lnTo>
                    <a:lnTo>
                      <a:pt x="2399" y="1008"/>
                    </a:lnTo>
                    <a:lnTo>
                      <a:pt x="2399" y="1008"/>
                    </a:lnTo>
                    <a:lnTo>
                      <a:pt x="2392" y="1008"/>
                    </a:lnTo>
                    <a:lnTo>
                      <a:pt x="2392" y="1008"/>
                    </a:lnTo>
                    <a:lnTo>
                      <a:pt x="2392" y="1008"/>
                    </a:lnTo>
                    <a:lnTo>
                      <a:pt x="2392" y="1008"/>
                    </a:lnTo>
                    <a:lnTo>
                      <a:pt x="2392" y="1008"/>
                    </a:lnTo>
                    <a:lnTo>
                      <a:pt x="2392" y="1008"/>
                    </a:lnTo>
                    <a:lnTo>
                      <a:pt x="2392" y="1014"/>
                    </a:lnTo>
                    <a:lnTo>
                      <a:pt x="2392" y="1014"/>
                    </a:lnTo>
                    <a:lnTo>
                      <a:pt x="2392" y="1014"/>
                    </a:lnTo>
                    <a:lnTo>
                      <a:pt x="2392" y="1014"/>
                    </a:lnTo>
                    <a:lnTo>
                      <a:pt x="2392" y="1014"/>
                    </a:lnTo>
                    <a:lnTo>
                      <a:pt x="2392" y="1014"/>
                    </a:lnTo>
                    <a:lnTo>
                      <a:pt x="2392" y="1014"/>
                    </a:lnTo>
                    <a:lnTo>
                      <a:pt x="2392" y="1020"/>
                    </a:lnTo>
                    <a:lnTo>
                      <a:pt x="2392" y="1020"/>
                    </a:lnTo>
                    <a:lnTo>
                      <a:pt x="2392" y="1020"/>
                    </a:lnTo>
                    <a:lnTo>
                      <a:pt x="2386" y="1020"/>
                    </a:lnTo>
                    <a:lnTo>
                      <a:pt x="2386" y="1020"/>
                    </a:lnTo>
                    <a:lnTo>
                      <a:pt x="2392" y="1020"/>
                    </a:lnTo>
                    <a:lnTo>
                      <a:pt x="2392" y="1020"/>
                    </a:lnTo>
                    <a:lnTo>
                      <a:pt x="2392" y="1020"/>
                    </a:lnTo>
                    <a:lnTo>
                      <a:pt x="2392" y="1020"/>
                    </a:lnTo>
                    <a:lnTo>
                      <a:pt x="2392" y="1026"/>
                    </a:lnTo>
                    <a:lnTo>
                      <a:pt x="2392" y="1026"/>
                    </a:lnTo>
                    <a:lnTo>
                      <a:pt x="2392" y="1026"/>
                    </a:lnTo>
                    <a:lnTo>
                      <a:pt x="2392" y="1026"/>
                    </a:lnTo>
                    <a:lnTo>
                      <a:pt x="2392" y="1026"/>
                    </a:lnTo>
                    <a:lnTo>
                      <a:pt x="2392" y="1026"/>
                    </a:lnTo>
                    <a:lnTo>
                      <a:pt x="2392" y="1026"/>
                    </a:lnTo>
                    <a:lnTo>
                      <a:pt x="2392" y="1026"/>
                    </a:lnTo>
                    <a:lnTo>
                      <a:pt x="2392" y="1026"/>
                    </a:lnTo>
                    <a:lnTo>
                      <a:pt x="2399" y="1026"/>
                    </a:lnTo>
                    <a:lnTo>
                      <a:pt x="2399" y="1026"/>
                    </a:lnTo>
                    <a:lnTo>
                      <a:pt x="2399" y="1026"/>
                    </a:lnTo>
                    <a:lnTo>
                      <a:pt x="2399" y="1032"/>
                    </a:lnTo>
                    <a:lnTo>
                      <a:pt x="2399" y="1032"/>
                    </a:lnTo>
                    <a:lnTo>
                      <a:pt x="2399" y="1032"/>
                    </a:lnTo>
                    <a:lnTo>
                      <a:pt x="2399" y="1032"/>
                    </a:lnTo>
                    <a:lnTo>
                      <a:pt x="2399" y="1032"/>
                    </a:lnTo>
                    <a:lnTo>
                      <a:pt x="2399" y="1032"/>
                    </a:lnTo>
                    <a:lnTo>
                      <a:pt x="2399" y="1032"/>
                    </a:lnTo>
                    <a:lnTo>
                      <a:pt x="2399" y="1032"/>
                    </a:lnTo>
                    <a:lnTo>
                      <a:pt x="2399" y="1032"/>
                    </a:lnTo>
                    <a:lnTo>
                      <a:pt x="2399" y="1038"/>
                    </a:lnTo>
                    <a:lnTo>
                      <a:pt x="2399" y="1038"/>
                    </a:lnTo>
                    <a:lnTo>
                      <a:pt x="2399" y="1038"/>
                    </a:lnTo>
                    <a:lnTo>
                      <a:pt x="2405" y="1038"/>
                    </a:lnTo>
                    <a:lnTo>
                      <a:pt x="2405" y="1038"/>
                    </a:lnTo>
                    <a:lnTo>
                      <a:pt x="2399" y="1038"/>
                    </a:lnTo>
                    <a:lnTo>
                      <a:pt x="2399" y="1038"/>
                    </a:lnTo>
                    <a:lnTo>
                      <a:pt x="2399" y="1038"/>
                    </a:lnTo>
                    <a:lnTo>
                      <a:pt x="2405" y="1038"/>
                    </a:lnTo>
                    <a:lnTo>
                      <a:pt x="2405" y="1044"/>
                    </a:lnTo>
                    <a:lnTo>
                      <a:pt x="2405" y="1044"/>
                    </a:lnTo>
                    <a:lnTo>
                      <a:pt x="2405" y="1044"/>
                    </a:lnTo>
                    <a:lnTo>
                      <a:pt x="2405" y="1044"/>
                    </a:lnTo>
                    <a:lnTo>
                      <a:pt x="2405" y="1044"/>
                    </a:lnTo>
                    <a:lnTo>
                      <a:pt x="2405" y="1044"/>
                    </a:lnTo>
                    <a:lnTo>
                      <a:pt x="2405" y="1044"/>
                    </a:lnTo>
                    <a:lnTo>
                      <a:pt x="2405" y="1044"/>
                    </a:lnTo>
                    <a:lnTo>
                      <a:pt x="2405" y="1051"/>
                    </a:lnTo>
                    <a:lnTo>
                      <a:pt x="2405" y="1051"/>
                    </a:lnTo>
                    <a:lnTo>
                      <a:pt x="2405" y="1051"/>
                    </a:lnTo>
                    <a:lnTo>
                      <a:pt x="2405" y="1051"/>
                    </a:lnTo>
                    <a:lnTo>
                      <a:pt x="2405" y="1051"/>
                    </a:lnTo>
                    <a:lnTo>
                      <a:pt x="2405" y="1051"/>
                    </a:lnTo>
                    <a:lnTo>
                      <a:pt x="2399" y="1051"/>
                    </a:lnTo>
                    <a:lnTo>
                      <a:pt x="2399" y="1051"/>
                    </a:lnTo>
                    <a:lnTo>
                      <a:pt x="2399" y="1051"/>
                    </a:lnTo>
                    <a:lnTo>
                      <a:pt x="2399" y="1044"/>
                    </a:lnTo>
                    <a:lnTo>
                      <a:pt x="2399" y="1044"/>
                    </a:lnTo>
                    <a:lnTo>
                      <a:pt x="2399" y="1044"/>
                    </a:lnTo>
                    <a:lnTo>
                      <a:pt x="2399" y="1044"/>
                    </a:lnTo>
                    <a:lnTo>
                      <a:pt x="2399" y="1044"/>
                    </a:lnTo>
                    <a:lnTo>
                      <a:pt x="2392" y="1044"/>
                    </a:lnTo>
                    <a:lnTo>
                      <a:pt x="2392" y="1044"/>
                    </a:lnTo>
                    <a:lnTo>
                      <a:pt x="2392" y="1044"/>
                    </a:lnTo>
                    <a:lnTo>
                      <a:pt x="2392" y="1044"/>
                    </a:lnTo>
                    <a:lnTo>
                      <a:pt x="2392" y="1044"/>
                    </a:lnTo>
                    <a:lnTo>
                      <a:pt x="2392" y="1044"/>
                    </a:lnTo>
                    <a:lnTo>
                      <a:pt x="2392" y="1044"/>
                    </a:lnTo>
                    <a:lnTo>
                      <a:pt x="2392" y="1044"/>
                    </a:lnTo>
                    <a:lnTo>
                      <a:pt x="2386" y="1044"/>
                    </a:lnTo>
                    <a:lnTo>
                      <a:pt x="2386" y="1038"/>
                    </a:lnTo>
                    <a:lnTo>
                      <a:pt x="2386" y="1038"/>
                    </a:lnTo>
                    <a:lnTo>
                      <a:pt x="2386" y="1038"/>
                    </a:lnTo>
                    <a:lnTo>
                      <a:pt x="2386" y="1038"/>
                    </a:lnTo>
                    <a:lnTo>
                      <a:pt x="2386" y="1038"/>
                    </a:lnTo>
                    <a:lnTo>
                      <a:pt x="2386" y="1038"/>
                    </a:lnTo>
                    <a:lnTo>
                      <a:pt x="2386" y="1038"/>
                    </a:lnTo>
                    <a:lnTo>
                      <a:pt x="2380" y="1032"/>
                    </a:lnTo>
                    <a:lnTo>
                      <a:pt x="2380" y="1032"/>
                    </a:lnTo>
                    <a:lnTo>
                      <a:pt x="2380" y="1032"/>
                    </a:lnTo>
                    <a:lnTo>
                      <a:pt x="2386" y="1032"/>
                    </a:lnTo>
                    <a:lnTo>
                      <a:pt x="2386" y="1032"/>
                    </a:lnTo>
                    <a:lnTo>
                      <a:pt x="2386" y="1032"/>
                    </a:lnTo>
                    <a:lnTo>
                      <a:pt x="2386" y="1026"/>
                    </a:lnTo>
                    <a:lnTo>
                      <a:pt x="2386" y="1026"/>
                    </a:lnTo>
                    <a:lnTo>
                      <a:pt x="2380" y="1026"/>
                    </a:lnTo>
                    <a:lnTo>
                      <a:pt x="2380" y="1026"/>
                    </a:lnTo>
                    <a:lnTo>
                      <a:pt x="2380" y="1026"/>
                    </a:lnTo>
                    <a:lnTo>
                      <a:pt x="2380" y="1026"/>
                    </a:lnTo>
                    <a:lnTo>
                      <a:pt x="2380" y="1026"/>
                    </a:lnTo>
                    <a:lnTo>
                      <a:pt x="2374" y="1026"/>
                    </a:lnTo>
                    <a:lnTo>
                      <a:pt x="2374" y="1026"/>
                    </a:lnTo>
                    <a:lnTo>
                      <a:pt x="2374" y="1026"/>
                    </a:lnTo>
                    <a:lnTo>
                      <a:pt x="2374" y="1020"/>
                    </a:lnTo>
                    <a:lnTo>
                      <a:pt x="2374" y="1020"/>
                    </a:lnTo>
                    <a:lnTo>
                      <a:pt x="2374" y="1020"/>
                    </a:lnTo>
                    <a:lnTo>
                      <a:pt x="2374" y="1020"/>
                    </a:lnTo>
                    <a:lnTo>
                      <a:pt x="2374" y="1020"/>
                    </a:lnTo>
                    <a:lnTo>
                      <a:pt x="2368" y="1020"/>
                    </a:lnTo>
                    <a:lnTo>
                      <a:pt x="2368" y="1020"/>
                    </a:lnTo>
                    <a:lnTo>
                      <a:pt x="2368" y="1020"/>
                    </a:lnTo>
                    <a:lnTo>
                      <a:pt x="2368" y="1020"/>
                    </a:lnTo>
                    <a:lnTo>
                      <a:pt x="2362" y="1020"/>
                    </a:lnTo>
                    <a:lnTo>
                      <a:pt x="2362" y="1020"/>
                    </a:lnTo>
                    <a:lnTo>
                      <a:pt x="2362" y="1020"/>
                    </a:lnTo>
                    <a:lnTo>
                      <a:pt x="2362" y="1020"/>
                    </a:lnTo>
                    <a:lnTo>
                      <a:pt x="2362" y="1020"/>
                    </a:lnTo>
                    <a:lnTo>
                      <a:pt x="2362" y="1020"/>
                    </a:lnTo>
                    <a:lnTo>
                      <a:pt x="2362" y="1014"/>
                    </a:lnTo>
                    <a:lnTo>
                      <a:pt x="2362" y="1014"/>
                    </a:lnTo>
                    <a:lnTo>
                      <a:pt x="2362" y="1014"/>
                    </a:lnTo>
                    <a:lnTo>
                      <a:pt x="2356" y="1014"/>
                    </a:lnTo>
                    <a:lnTo>
                      <a:pt x="2356" y="1014"/>
                    </a:lnTo>
                    <a:lnTo>
                      <a:pt x="2356" y="1014"/>
                    </a:lnTo>
                    <a:lnTo>
                      <a:pt x="2356" y="1014"/>
                    </a:lnTo>
                    <a:lnTo>
                      <a:pt x="2350" y="1014"/>
                    </a:lnTo>
                    <a:lnTo>
                      <a:pt x="2350" y="1014"/>
                    </a:lnTo>
                    <a:lnTo>
                      <a:pt x="2350" y="1014"/>
                    </a:lnTo>
                    <a:lnTo>
                      <a:pt x="2350" y="1014"/>
                    </a:lnTo>
                    <a:lnTo>
                      <a:pt x="2350" y="1014"/>
                    </a:lnTo>
                    <a:lnTo>
                      <a:pt x="2350" y="1014"/>
                    </a:lnTo>
                    <a:lnTo>
                      <a:pt x="2350" y="1014"/>
                    </a:lnTo>
                    <a:lnTo>
                      <a:pt x="2344" y="1014"/>
                    </a:lnTo>
                    <a:lnTo>
                      <a:pt x="2344" y="1014"/>
                    </a:lnTo>
                    <a:lnTo>
                      <a:pt x="2344" y="1014"/>
                    </a:lnTo>
                    <a:lnTo>
                      <a:pt x="2344" y="1008"/>
                    </a:lnTo>
                    <a:lnTo>
                      <a:pt x="2344" y="1008"/>
                    </a:lnTo>
                    <a:lnTo>
                      <a:pt x="2344" y="1008"/>
                    </a:lnTo>
                    <a:lnTo>
                      <a:pt x="2344" y="1008"/>
                    </a:lnTo>
                    <a:lnTo>
                      <a:pt x="2344" y="1008"/>
                    </a:lnTo>
                    <a:lnTo>
                      <a:pt x="2344" y="1008"/>
                    </a:lnTo>
                    <a:lnTo>
                      <a:pt x="2344" y="1008"/>
                    </a:lnTo>
                    <a:lnTo>
                      <a:pt x="2337" y="1008"/>
                    </a:lnTo>
                    <a:lnTo>
                      <a:pt x="2337" y="1008"/>
                    </a:lnTo>
                    <a:lnTo>
                      <a:pt x="2337" y="1008"/>
                    </a:lnTo>
                    <a:lnTo>
                      <a:pt x="2337" y="1008"/>
                    </a:lnTo>
                    <a:lnTo>
                      <a:pt x="2337" y="1002"/>
                    </a:lnTo>
                    <a:lnTo>
                      <a:pt x="2331" y="1002"/>
                    </a:lnTo>
                    <a:lnTo>
                      <a:pt x="2331" y="1002"/>
                    </a:lnTo>
                    <a:lnTo>
                      <a:pt x="2331" y="1002"/>
                    </a:lnTo>
                    <a:lnTo>
                      <a:pt x="2331" y="1002"/>
                    </a:lnTo>
                    <a:lnTo>
                      <a:pt x="2331" y="1002"/>
                    </a:lnTo>
                    <a:lnTo>
                      <a:pt x="2331" y="1002"/>
                    </a:lnTo>
                    <a:lnTo>
                      <a:pt x="2325" y="1002"/>
                    </a:lnTo>
                    <a:lnTo>
                      <a:pt x="2325" y="1002"/>
                    </a:lnTo>
                    <a:lnTo>
                      <a:pt x="2325" y="1002"/>
                    </a:lnTo>
                    <a:lnTo>
                      <a:pt x="2325" y="1002"/>
                    </a:lnTo>
                    <a:lnTo>
                      <a:pt x="2325" y="1002"/>
                    </a:lnTo>
                    <a:lnTo>
                      <a:pt x="2325" y="1002"/>
                    </a:lnTo>
                    <a:lnTo>
                      <a:pt x="2325" y="1008"/>
                    </a:lnTo>
                    <a:lnTo>
                      <a:pt x="2319" y="1008"/>
                    </a:lnTo>
                    <a:lnTo>
                      <a:pt x="2319" y="1008"/>
                    </a:lnTo>
                    <a:lnTo>
                      <a:pt x="2319" y="1008"/>
                    </a:lnTo>
                    <a:lnTo>
                      <a:pt x="2319" y="1008"/>
                    </a:lnTo>
                    <a:lnTo>
                      <a:pt x="2319" y="1002"/>
                    </a:lnTo>
                    <a:lnTo>
                      <a:pt x="2313" y="1002"/>
                    </a:lnTo>
                    <a:lnTo>
                      <a:pt x="2313" y="1008"/>
                    </a:lnTo>
                    <a:lnTo>
                      <a:pt x="2313" y="1008"/>
                    </a:lnTo>
                    <a:lnTo>
                      <a:pt x="2313" y="1008"/>
                    </a:lnTo>
                    <a:lnTo>
                      <a:pt x="2313" y="1008"/>
                    </a:lnTo>
                    <a:lnTo>
                      <a:pt x="2307" y="1002"/>
                    </a:lnTo>
                    <a:lnTo>
                      <a:pt x="2307" y="1002"/>
                    </a:lnTo>
                    <a:lnTo>
                      <a:pt x="2307" y="1002"/>
                    </a:lnTo>
                    <a:lnTo>
                      <a:pt x="2307" y="1008"/>
                    </a:lnTo>
                    <a:lnTo>
                      <a:pt x="2307" y="1008"/>
                    </a:lnTo>
                    <a:lnTo>
                      <a:pt x="2301" y="1008"/>
                    </a:lnTo>
                    <a:lnTo>
                      <a:pt x="2301" y="1008"/>
                    </a:lnTo>
                    <a:lnTo>
                      <a:pt x="2301" y="1008"/>
                    </a:lnTo>
                    <a:lnTo>
                      <a:pt x="2301" y="1008"/>
                    </a:lnTo>
                    <a:lnTo>
                      <a:pt x="2295" y="1008"/>
                    </a:lnTo>
                    <a:lnTo>
                      <a:pt x="2295" y="1008"/>
                    </a:lnTo>
                    <a:lnTo>
                      <a:pt x="2295" y="1002"/>
                    </a:lnTo>
                    <a:lnTo>
                      <a:pt x="2295" y="1002"/>
                    </a:lnTo>
                    <a:lnTo>
                      <a:pt x="2295" y="1002"/>
                    </a:lnTo>
                    <a:lnTo>
                      <a:pt x="2289" y="1002"/>
                    </a:lnTo>
                    <a:lnTo>
                      <a:pt x="2289" y="1002"/>
                    </a:lnTo>
                    <a:lnTo>
                      <a:pt x="2289" y="1002"/>
                    </a:lnTo>
                    <a:lnTo>
                      <a:pt x="2289" y="1002"/>
                    </a:lnTo>
                    <a:lnTo>
                      <a:pt x="2289" y="1002"/>
                    </a:lnTo>
                    <a:lnTo>
                      <a:pt x="2283" y="1002"/>
                    </a:lnTo>
                    <a:lnTo>
                      <a:pt x="2289" y="1002"/>
                    </a:lnTo>
                    <a:lnTo>
                      <a:pt x="2283" y="1008"/>
                    </a:lnTo>
                    <a:lnTo>
                      <a:pt x="2283" y="1008"/>
                    </a:lnTo>
                    <a:lnTo>
                      <a:pt x="2283" y="1008"/>
                    </a:lnTo>
                    <a:lnTo>
                      <a:pt x="2283" y="1008"/>
                    </a:lnTo>
                    <a:lnTo>
                      <a:pt x="2283" y="1008"/>
                    </a:lnTo>
                    <a:lnTo>
                      <a:pt x="2283" y="1014"/>
                    </a:lnTo>
                    <a:lnTo>
                      <a:pt x="2283" y="1014"/>
                    </a:lnTo>
                    <a:lnTo>
                      <a:pt x="2283" y="1014"/>
                    </a:lnTo>
                    <a:lnTo>
                      <a:pt x="2276" y="1014"/>
                    </a:lnTo>
                    <a:lnTo>
                      <a:pt x="2276" y="1014"/>
                    </a:lnTo>
                    <a:lnTo>
                      <a:pt x="2276" y="1014"/>
                    </a:lnTo>
                    <a:lnTo>
                      <a:pt x="2276" y="1014"/>
                    </a:lnTo>
                    <a:lnTo>
                      <a:pt x="2276" y="1014"/>
                    </a:lnTo>
                    <a:lnTo>
                      <a:pt x="2276" y="1014"/>
                    </a:lnTo>
                    <a:lnTo>
                      <a:pt x="2276" y="1014"/>
                    </a:lnTo>
                    <a:lnTo>
                      <a:pt x="2276" y="1014"/>
                    </a:lnTo>
                    <a:lnTo>
                      <a:pt x="2270" y="1014"/>
                    </a:lnTo>
                    <a:lnTo>
                      <a:pt x="2270" y="1014"/>
                    </a:lnTo>
                    <a:lnTo>
                      <a:pt x="2270" y="1014"/>
                    </a:lnTo>
                    <a:lnTo>
                      <a:pt x="2270" y="1014"/>
                    </a:lnTo>
                    <a:lnTo>
                      <a:pt x="2270" y="1014"/>
                    </a:lnTo>
                    <a:lnTo>
                      <a:pt x="2270" y="1014"/>
                    </a:lnTo>
                    <a:lnTo>
                      <a:pt x="2270" y="1008"/>
                    </a:lnTo>
                    <a:lnTo>
                      <a:pt x="2264" y="1008"/>
                    </a:lnTo>
                    <a:lnTo>
                      <a:pt x="2264" y="1008"/>
                    </a:lnTo>
                    <a:lnTo>
                      <a:pt x="2264" y="1008"/>
                    </a:lnTo>
                    <a:lnTo>
                      <a:pt x="2264" y="1008"/>
                    </a:lnTo>
                    <a:lnTo>
                      <a:pt x="2264" y="1008"/>
                    </a:lnTo>
                    <a:lnTo>
                      <a:pt x="2258" y="1008"/>
                    </a:lnTo>
                    <a:lnTo>
                      <a:pt x="2258" y="1008"/>
                    </a:lnTo>
                    <a:lnTo>
                      <a:pt x="2258" y="1002"/>
                    </a:lnTo>
                    <a:lnTo>
                      <a:pt x="2258" y="1002"/>
                    </a:lnTo>
                    <a:lnTo>
                      <a:pt x="2258" y="1002"/>
                    </a:lnTo>
                    <a:lnTo>
                      <a:pt x="2252" y="1002"/>
                    </a:lnTo>
                    <a:lnTo>
                      <a:pt x="2252" y="1002"/>
                    </a:lnTo>
                    <a:lnTo>
                      <a:pt x="2252" y="1002"/>
                    </a:lnTo>
                    <a:lnTo>
                      <a:pt x="2252" y="1002"/>
                    </a:lnTo>
                    <a:lnTo>
                      <a:pt x="2252" y="1002"/>
                    </a:lnTo>
                    <a:lnTo>
                      <a:pt x="2252" y="1002"/>
                    </a:lnTo>
                    <a:lnTo>
                      <a:pt x="2246" y="1002"/>
                    </a:lnTo>
                    <a:lnTo>
                      <a:pt x="2246" y="1002"/>
                    </a:lnTo>
                    <a:lnTo>
                      <a:pt x="2246" y="1002"/>
                    </a:lnTo>
                    <a:lnTo>
                      <a:pt x="2246" y="996"/>
                    </a:lnTo>
                    <a:lnTo>
                      <a:pt x="2246" y="996"/>
                    </a:lnTo>
                    <a:lnTo>
                      <a:pt x="2246" y="996"/>
                    </a:lnTo>
                    <a:lnTo>
                      <a:pt x="2246" y="996"/>
                    </a:lnTo>
                    <a:lnTo>
                      <a:pt x="2240" y="996"/>
                    </a:lnTo>
                    <a:lnTo>
                      <a:pt x="2240" y="996"/>
                    </a:lnTo>
                    <a:lnTo>
                      <a:pt x="2240" y="996"/>
                    </a:lnTo>
                    <a:lnTo>
                      <a:pt x="2240" y="996"/>
                    </a:lnTo>
                    <a:lnTo>
                      <a:pt x="2240" y="996"/>
                    </a:lnTo>
                    <a:lnTo>
                      <a:pt x="2240" y="996"/>
                    </a:lnTo>
                    <a:lnTo>
                      <a:pt x="2240" y="996"/>
                    </a:lnTo>
                    <a:lnTo>
                      <a:pt x="2234" y="996"/>
                    </a:lnTo>
                    <a:lnTo>
                      <a:pt x="2234" y="989"/>
                    </a:lnTo>
                    <a:lnTo>
                      <a:pt x="2234" y="989"/>
                    </a:lnTo>
                    <a:lnTo>
                      <a:pt x="2234" y="989"/>
                    </a:lnTo>
                    <a:lnTo>
                      <a:pt x="2234" y="989"/>
                    </a:lnTo>
                    <a:lnTo>
                      <a:pt x="2228" y="989"/>
                    </a:lnTo>
                    <a:lnTo>
                      <a:pt x="2228" y="989"/>
                    </a:lnTo>
                    <a:lnTo>
                      <a:pt x="2222" y="989"/>
                    </a:lnTo>
                    <a:lnTo>
                      <a:pt x="2222" y="989"/>
                    </a:lnTo>
                    <a:lnTo>
                      <a:pt x="2215" y="989"/>
                    </a:lnTo>
                    <a:lnTo>
                      <a:pt x="2209" y="983"/>
                    </a:lnTo>
                    <a:lnTo>
                      <a:pt x="2209" y="983"/>
                    </a:lnTo>
                    <a:lnTo>
                      <a:pt x="2209" y="983"/>
                    </a:lnTo>
                    <a:lnTo>
                      <a:pt x="2203" y="983"/>
                    </a:lnTo>
                    <a:lnTo>
                      <a:pt x="2203" y="983"/>
                    </a:lnTo>
                    <a:lnTo>
                      <a:pt x="2203" y="983"/>
                    </a:lnTo>
                    <a:lnTo>
                      <a:pt x="2197" y="983"/>
                    </a:lnTo>
                    <a:lnTo>
                      <a:pt x="2197" y="983"/>
                    </a:lnTo>
                    <a:lnTo>
                      <a:pt x="2191" y="983"/>
                    </a:lnTo>
                    <a:lnTo>
                      <a:pt x="2191" y="983"/>
                    </a:lnTo>
                    <a:lnTo>
                      <a:pt x="2191" y="983"/>
                    </a:lnTo>
                    <a:lnTo>
                      <a:pt x="2185" y="983"/>
                    </a:lnTo>
                    <a:lnTo>
                      <a:pt x="2185" y="983"/>
                    </a:lnTo>
                    <a:lnTo>
                      <a:pt x="2179" y="983"/>
                    </a:lnTo>
                    <a:lnTo>
                      <a:pt x="2179" y="983"/>
                    </a:lnTo>
                    <a:lnTo>
                      <a:pt x="2179" y="983"/>
                    </a:lnTo>
                    <a:lnTo>
                      <a:pt x="2173" y="983"/>
                    </a:lnTo>
                    <a:lnTo>
                      <a:pt x="2173" y="983"/>
                    </a:lnTo>
                    <a:lnTo>
                      <a:pt x="2173" y="983"/>
                    </a:lnTo>
                    <a:lnTo>
                      <a:pt x="2173" y="983"/>
                    </a:lnTo>
                    <a:lnTo>
                      <a:pt x="2167" y="983"/>
                    </a:lnTo>
                    <a:lnTo>
                      <a:pt x="2160" y="983"/>
                    </a:lnTo>
                    <a:lnTo>
                      <a:pt x="2160" y="983"/>
                    </a:lnTo>
                    <a:lnTo>
                      <a:pt x="2160" y="983"/>
                    </a:lnTo>
                    <a:lnTo>
                      <a:pt x="2154" y="983"/>
                    </a:lnTo>
                    <a:lnTo>
                      <a:pt x="2154" y="983"/>
                    </a:lnTo>
                    <a:lnTo>
                      <a:pt x="2148" y="983"/>
                    </a:lnTo>
                    <a:lnTo>
                      <a:pt x="2142" y="983"/>
                    </a:lnTo>
                    <a:lnTo>
                      <a:pt x="2142" y="983"/>
                    </a:lnTo>
                    <a:lnTo>
                      <a:pt x="2142" y="983"/>
                    </a:lnTo>
                    <a:lnTo>
                      <a:pt x="2136" y="983"/>
                    </a:lnTo>
                    <a:lnTo>
                      <a:pt x="2130" y="983"/>
                    </a:lnTo>
                    <a:lnTo>
                      <a:pt x="2130" y="983"/>
                    </a:lnTo>
                    <a:lnTo>
                      <a:pt x="2130" y="983"/>
                    </a:lnTo>
                    <a:lnTo>
                      <a:pt x="2130" y="983"/>
                    </a:lnTo>
                    <a:lnTo>
                      <a:pt x="2130" y="983"/>
                    </a:lnTo>
                    <a:lnTo>
                      <a:pt x="2124" y="983"/>
                    </a:lnTo>
                    <a:lnTo>
                      <a:pt x="2124" y="983"/>
                    </a:lnTo>
                    <a:lnTo>
                      <a:pt x="2124" y="983"/>
                    </a:lnTo>
                    <a:lnTo>
                      <a:pt x="2124" y="983"/>
                    </a:lnTo>
                    <a:lnTo>
                      <a:pt x="2124" y="983"/>
                    </a:lnTo>
                    <a:lnTo>
                      <a:pt x="2118" y="983"/>
                    </a:lnTo>
                    <a:lnTo>
                      <a:pt x="2118" y="983"/>
                    </a:lnTo>
                    <a:lnTo>
                      <a:pt x="2118" y="983"/>
                    </a:lnTo>
                    <a:lnTo>
                      <a:pt x="2112" y="983"/>
                    </a:lnTo>
                    <a:lnTo>
                      <a:pt x="2112" y="983"/>
                    </a:lnTo>
                    <a:lnTo>
                      <a:pt x="2112" y="983"/>
                    </a:lnTo>
                    <a:lnTo>
                      <a:pt x="2106" y="983"/>
                    </a:lnTo>
                    <a:lnTo>
                      <a:pt x="2099" y="983"/>
                    </a:lnTo>
                    <a:lnTo>
                      <a:pt x="2093" y="983"/>
                    </a:lnTo>
                    <a:lnTo>
                      <a:pt x="2081" y="983"/>
                    </a:lnTo>
                    <a:lnTo>
                      <a:pt x="2081" y="983"/>
                    </a:lnTo>
                    <a:lnTo>
                      <a:pt x="2075" y="983"/>
                    </a:lnTo>
                    <a:lnTo>
                      <a:pt x="2069" y="983"/>
                    </a:lnTo>
                    <a:lnTo>
                      <a:pt x="2063" y="983"/>
                    </a:lnTo>
                    <a:lnTo>
                      <a:pt x="2063" y="983"/>
                    </a:lnTo>
                    <a:lnTo>
                      <a:pt x="2057" y="977"/>
                    </a:lnTo>
                    <a:lnTo>
                      <a:pt x="2051" y="977"/>
                    </a:lnTo>
                    <a:lnTo>
                      <a:pt x="2045" y="977"/>
                    </a:lnTo>
                    <a:lnTo>
                      <a:pt x="2045" y="977"/>
                    </a:lnTo>
                    <a:lnTo>
                      <a:pt x="2032" y="977"/>
                    </a:lnTo>
                    <a:lnTo>
                      <a:pt x="2032" y="977"/>
                    </a:lnTo>
                    <a:lnTo>
                      <a:pt x="2032" y="977"/>
                    </a:lnTo>
                    <a:lnTo>
                      <a:pt x="2026" y="977"/>
                    </a:lnTo>
                    <a:lnTo>
                      <a:pt x="2026" y="977"/>
                    </a:lnTo>
                    <a:lnTo>
                      <a:pt x="2026" y="977"/>
                    </a:lnTo>
                    <a:lnTo>
                      <a:pt x="2020" y="977"/>
                    </a:lnTo>
                    <a:lnTo>
                      <a:pt x="2014" y="977"/>
                    </a:lnTo>
                    <a:lnTo>
                      <a:pt x="2002" y="977"/>
                    </a:lnTo>
                    <a:lnTo>
                      <a:pt x="1984" y="977"/>
                    </a:lnTo>
                    <a:lnTo>
                      <a:pt x="1984" y="977"/>
                    </a:lnTo>
                    <a:lnTo>
                      <a:pt x="1977" y="977"/>
                    </a:lnTo>
                    <a:lnTo>
                      <a:pt x="1971" y="977"/>
                    </a:lnTo>
                    <a:lnTo>
                      <a:pt x="1965" y="977"/>
                    </a:lnTo>
                    <a:lnTo>
                      <a:pt x="1953" y="977"/>
                    </a:lnTo>
                    <a:lnTo>
                      <a:pt x="1953" y="977"/>
                    </a:lnTo>
                    <a:lnTo>
                      <a:pt x="1941" y="971"/>
                    </a:lnTo>
                    <a:lnTo>
                      <a:pt x="1935" y="971"/>
                    </a:lnTo>
                    <a:lnTo>
                      <a:pt x="1929" y="971"/>
                    </a:lnTo>
                    <a:lnTo>
                      <a:pt x="1910" y="971"/>
                    </a:lnTo>
                    <a:lnTo>
                      <a:pt x="1904" y="971"/>
                    </a:lnTo>
                    <a:lnTo>
                      <a:pt x="1898" y="971"/>
                    </a:lnTo>
                    <a:lnTo>
                      <a:pt x="1892" y="971"/>
                    </a:lnTo>
                    <a:lnTo>
                      <a:pt x="1886" y="971"/>
                    </a:lnTo>
                    <a:lnTo>
                      <a:pt x="1880" y="971"/>
                    </a:lnTo>
                    <a:lnTo>
                      <a:pt x="1874" y="971"/>
                    </a:lnTo>
                    <a:lnTo>
                      <a:pt x="1868" y="971"/>
                    </a:lnTo>
                    <a:lnTo>
                      <a:pt x="1855" y="965"/>
                    </a:lnTo>
                    <a:lnTo>
                      <a:pt x="1843" y="965"/>
                    </a:lnTo>
                    <a:lnTo>
                      <a:pt x="1837" y="965"/>
                    </a:lnTo>
                    <a:lnTo>
                      <a:pt x="1831" y="965"/>
                    </a:lnTo>
                    <a:lnTo>
                      <a:pt x="1825" y="965"/>
                    </a:lnTo>
                    <a:lnTo>
                      <a:pt x="1825" y="965"/>
                    </a:lnTo>
                    <a:lnTo>
                      <a:pt x="1825" y="965"/>
                    </a:lnTo>
                    <a:lnTo>
                      <a:pt x="1819" y="965"/>
                    </a:lnTo>
                    <a:lnTo>
                      <a:pt x="1813" y="965"/>
                    </a:lnTo>
                    <a:lnTo>
                      <a:pt x="1807" y="965"/>
                    </a:lnTo>
                    <a:lnTo>
                      <a:pt x="1807" y="965"/>
                    </a:lnTo>
                    <a:lnTo>
                      <a:pt x="1800" y="965"/>
                    </a:lnTo>
                    <a:lnTo>
                      <a:pt x="1794" y="965"/>
                    </a:lnTo>
                    <a:lnTo>
                      <a:pt x="1794" y="965"/>
                    </a:lnTo>
                    <a:lnTo>
                      <a:pt x="1788" y="959"/>
                    </a:lnTo>
                    <a:lnTo>
                      <a:pt x="1776" y="959"/>
                    </a:lnTo>
                    <a:lnTo>
                      <a:pt x="1776" y="959"/>
                    </a:lnTo>
                    <a:lnTo>
                      <a:pt x="1770" y="959"/>
                    </a:lnTo>
                    <a:lnTo>
                      <a:pt x="1764" y="959"/>
                    </a:lnTo>
                    <a:lnTo>
                      <a:pt x="1770" y="928"/>
                    </a:lnTo>
                    <a:lnTo>
                      <a:pt x="1770" y="928"/>
                    </a:lnTo>
                    <a:lnTo>
                      <a:pt x="1770" y="922"/>
                    </a:lnTo>
                    <a:lnTo>
                      <a:pt x="1770" y="910"/>
                    </a:lnTo>
                    <a:lnTo>
                      <a:pt x="1770" y="904"/>
                    </a:lnTo>
                    <a:lnTo>
                      <a:pt x="1770" y="898"/>
                    </a:lnTo>
                    <a:lnTo>
                      <a:pt x="1770" y="892"/>
                    </a:lnTo>
                    <a:lnTo>
                      <a:pt x="1776" y="873"/>
                    </a:lnTo>
                    <a:lnTo>
                      <a:pt x="1776" y="861"/>
                    </a:lnTo>
                    <a:lnTo>
                      <a:pt x="1776" y="855"/>
                    </a:lnTo>
                    <a:lnTo>
                      <a:pt x="1776" y="825"/>
                    </a:lnTo>
                    <a:lnTo>
                      <a:pt x="1776" y="818"/>
                    </a:lnTo>
                    <a:lnTo>
                      <a:pt x="1782" y="788"/>
                    </a:lnTo>
                    <a:lnTo>
                      <a:pt x="1782" y="764"/>
                    </a:lnTo>
                    <a:lnTo>
                      <a:pt x="1782" y="764"/>
                    </a:lnTo>
                    <a:lnTo>
                      <a:pt x="1782" y="764"/>
                    </a:lnTo>
                    <a:lnTo>
                      <a:pt x="1782" y="764"/>
                    </a:lnTo>
                    <a:lnTo>
                      <a:pt x="1782" y="757"/>
                    </a:lnTo>
                    <a:lnTo>
                      <a:pt x="1782" y="745"/>
                    </a:lnTo>
                    <a:lnTo>
                      <a:pt x="1782" y="745"/>
                    </a:lnTo>
                    <a:lnTo>
                      <a:pt x="1788" y="727"/>
                    </a:lnTo>
                    <a:lnTo>
                      <a:pt x="1788" y="727"/>
                    </a:lnTo>
                    <a:lnTo>
                      <a:pt x="1788" y="715"/>
                    </a:lnTo>
                    <a:lnTo>
                      <a:pt x="1788" y="690"/>
                    </a:lnTo>
                    <a:lnTo>
                      <a:pt x="1788" y="684"/>
                    </a:lnTo>
                    <a:lnTo>
                      <a:pt x="1794" y="684"/>
                    </a:lnTo>
                    <a:lnTo>
                      <a:pt x="1794" y="678"/>
                    </a:lnTo>
                    <a:lnTo>
                      <a:pt x="1794" y="672"/>
                    </a:lnTo>
                    <a:lnTo>
                      <a:pt x="1794" y="672"/>
                    </a:lnTo>
                    <a:lnTo>
                      <a:pt x="1794" y="666"/>
                    </a:lnTo>
                    <a:lnTo>
                      <a:pt x="1794" y="666"/>
                    </a:lnTo>
                    <a:lnTo>
                      <a:pt x="1794" y="641"/>
                    </a:lnTo>
                    <a:lnTo>
                      <a:pt x="1794" y="629"/>
                    </a:lnTo>
                    <a:lnTo>
                      <a:pt x="1794" y="629"/>
                    </a:lnTo>
                    <a:lnTo>
                      <a:pt x="1794" y="623"/>
                    </a:lnTo>
                    <a:moveTo>
                      <a:pt x="3784" y="1154"/>
                    </a:moveTo>
                    <a:lnTo>
                      <a:pt x="3784" y="1154"/>
                    </a:lnTo>
                    <a:lnTo>
                      <a:pt x="3784" y="1154"/>
                    </a:lnTo>
                    <a:lnTo>
                      <a:pt x="3784" y="1154"/>
                    </a:lnTo>
                    <a:lnTo>
                      <a:pt x="3784" y="1154"/>
                    </a:lnTo>
                    <a:lnTo>
                      <a:pt x="3784" y="1154"/>
                    </a:lnTo>
                    <a:lnTo>
                      <a:pt x="3778" y="1154"/>
                    </a:lnTo>
                    <a:lnTo>
                      <a:pt x="3778" y="1154"/>
                    </a:lnTo>
                    <a:lnTo>
                      <a:pt x="3778" y="1154"/>
                    </a:lnTo>
                    <a:lnTo>
                      <a:pt x="3778" y="1154"/>
                    </a:lnTo>
                    <a:lnTo>
                      <a:pt x="3778" y="1160"/>
                    </a:lnTo>
                    <a:lnTo>
                      <a:pt x="3778" y="1160"/>
                    </a:lnTo>
                    <a:lnTo>
                      <a:pt x="3778" y="1160"/>
                    </a:lnTo>
                    <a:lnTo>
                      <a:pt x="3778" y="1160"/>
                    </a:lnTo>
                    <a:lnTo>
                      <a:pt x="3772" y="1160"/>
                    </a:lnTo>
                    <a:lnTo>
                      <a:pt x="3772" y="1160"/>
                    </a:lnTo>
                    <a:lnTo>
                      <a:pt x="3772" y="1160"/>
                    </a:lnTo>
                    <a:lnTo>
                      <a:pt x="3772" y="1167"/>
                    </a:lnTo>
                    <a:lnTo>
                      <a:pt x="3778" y="1167"/>
                    </a:lnTo>
                    <a:lnTo>
                      <a:pt x="3778" y="1167"/>
                    </a:lnTo>
                    <a:lnTo>
                      <a:pt x="3778" y="1167"/>
                    </a:lnTo>
                    <a:lnTo>
                      <a:pt x="3778" y="1167"/>
                    </a:lnTo>
                    <a:lnTo>
                      <a:pt x="3778" y="1173"/>
                    </a:lnTo>
                    <a:lnTo>
                      <a:pt x="3778" y="1173"/>
                    </a:lnTo>
                    <a:lnTo>
                      <a:pt x="3778" y="1173"/>
                    </a:lnTo>
                    <a:lnTo>
                      <a:pt x="3784" y="1173"/>
                    </a:lnTo>
                    <a:lnTo>
                      <a:pt x="3784" y="1173"/>
                    </a:lnTo>
                    <a:lnTo>
                      <a:pt x="3784" y="1173"/>
                    </a:lnTo>
                    <a:lnTo>
                      <a:pt x="3784" y="1179"/>
                    </a:lnTo>
                    <a:lnTo>
                      <a:pt x="3784" y="1179"/>
                    </a:lnTo>
                    <a:lnTo>
                      <a:pt x="3784" y="1179"/>
                    </a:lnTo>
                    <a:lnTo>
                      <a:pt x="3784" y="1179"/>
                    </a:lnTo>
                    <a:lnTo>
                      <a:pt x="3784" y="1179"/>
                    </a:lnTo>
                    <a:lnTo>
                      <a:pt x="3784" y="1185"/>
                    </a:lnTo>
                    <a:lnTo>
                      <a:pt x="3784" y="1185"/>
                    </a:lnTo>
                    <a:lnTo>
                      <a:pt x="3784" y="1185"/>
                    </a:lnTo>
                    <a:lnTo>
                      <a:pt x="3784" y="1185"/>
                    </a:lnTo>
                    <a:lnTo>
                      <a:pt x="3778" y="1185"/>
                    </a:lnTo>
                    <a:lnTo>
                      <a:pt x="3778" y="1185"/>
                    </a:lnTo>
                    <a:lnTo>
                      <a:pt x="3784" y="1185"/>
                    </a:lnTo>
                    <a:lnTo>
                      <a:pt x="3784" y="1185"/>
                    </a:lnTo>
                    <a:lnTo>
                      <a:pt x="3784" y="1185"/>
                    </a:lnTo>
                    <a:lnTo>
                      <a:pt x="3784" y="1185"/>
                    </a:lnTo>
                    <a:lnTo>
                      <a:pt x="3784" y="1191"/>
                    </a:lnTo>
                    <a:lnTo>
                      <a:pt x="3784" y="1191"/>
                    </a:lnTo>
                    <a:lnTo>
                      <a:pt x="3784" y="1191"/>
                    </a:lnTo>
                    <a:lnTo>
                      <a:pt x="3784" y="1191"/>
                    </a:lnTo>
                    <a:lnTo>
                      <a:pt x="3784" y="1191"/>
                    </a:lnTo>
                    <a:lnTo>
                      <a:pt x="3784" y="1197"/>
                    </a:lnTo>
                    <a:lnTo>
                      <a:pt x="3784" y="1197"/>
                    </a:lnTo>
                    <a:lnTo>
                      <a:pt x="3784" y="1197"/>
                    </a:lnTo>
                    <a:lnTo>
                      <a:pt x="3784" y="1203"/>
                    </a:lnTo>
                    <a:lnTo>
                      <a:pt x="3784" y="1197"/>
                    </a:lnTo>
                    <a:lnTo>
                      <a:pt x="3784" y="1203"/>
                    </a:lnTo>
                    <a:lnTo>
                      <a:pt x="3784" y="1203"/>
                    </a:lnTo>
                    <a:lnTo>
                      <a:pt x="3784" y="1203"/>
                    </a:lnTo>
                    <a:lnTo>
                      <a:pt x="3784" y="1203"/>
                    </a:lnTo>
                    <a:lnTo>
                      <a:pt x="3784" y="1203"/>
                    </a:lnTo>
                    <a:lnTo>
                      <a:pt x="3784" y="1209"/>
                    </a:lnTo>
                    <a:lnTo>
                      <a:pt x="3784" y="1209"/>
                    </a:lnTo>
                    <a:lnTo>
                      <a:pt x="3778" y="1209"/>
                    </a:lnTo>
                    <a:lnTo>
                      <a:pt x="3778" y="1215"/>
                    </a:lnTo>
                    <a:lnTo>
                      <a:pt x="3778" y="1215"/>
                    </a:lnTo>
                    <a:lnTo>
                      <a:pt x="3778" y="1215"/>
                    </a:lnTo>
                    <a:lnTo>
                      <a:pt x="3778" y="1215"/>
                    </a:lnTo>
                    <a:lnTo>
                      <a:pt x="3778" y="1215"/>
                    </a:lnTo>
                    <a:lnTo>
                      <a:pt x="3778" y="1222"/>
                    </a:lnTo>
                    <a:lnTo>
                      <a:pt x="3778" y="1222"/>
                    </a:lnTo>
                    <a:lnTo>
                      <a:pt x="3778" y="1222"/>
                    </a:lnTo>
                    <a:lnTo>
                      <a:pt x="3778" y="1222"/>
                    </a:lnTo>
                    <a:lnTo>
                      <a:pt x="3778" y="1228"/>
                    </a:lnTo>
                    <a:lnTo>
                      <a:pt x="3778" y="1228"/>
                    </a:lnTo>
                    <a:lnTo>
                      <a:pt x="3778" y="1228"/>
                    </a:lnTo>
                    <a:lnTo>
                      <a:pt x="3778" y="1228"/>
                    </a:lnTo>
                    <a:lnTo>
                      <a:pt x="3778" y="1228"/>
                    </a:lnTo>
                    <a:lnTo>
                      <a:pt x="3778" y="1228"/>
                    </a:lnTo>
                    <a:lnTo>
                      <a:pt x="3778" y="1228"/>
                    </a:lnTo>
                    <a:lnTo>
                      <a:pt x="3778" y="1234"/>
                    </a:lnTo>
                    <a:lnTo>
                      <a:pt x="3778" y="1234"/>
                    </a:lnTo>
                    <a:lnTo>
                      <a:pt x="3778" y="1234"/>
                    </a:lnTo>
                    <a:lnTo>
                      <a:pt x="3778" y="1234"/>
                    </a:lnTo>
                    <a:lnTo>
                      <a:pt x="3778" y="1240"/>
                    </a:lnTo>
                    <a:lnTo>
                      <a:pt x="3778" y="1240"/>
                    </a:lnTo>
                    <a:lnTo>
                      <a:pt x="3778" y="1240"/>
                    </a:lnTo>
                    <a:lnTo>
                      <a:pt x="3778" y="1240"/>
                    </a:lnTo>
                    <a:lnTo>
                      <a:pt x="3778" y="1240"/>
                    </a:lnTo>
                    <a:lnTo>
                      <a:pt x="3778" y="1240"/>
                    </a:lnTo>
                    <a:lnTo>
                      <a:pt x="3772" y="1240"/>
                    </a:lnTo>
                    <a:lnTo>
                      <a:pt x="3772" y="1240"/>
                    </a:lnTo>
                    <a:lnTo>
                      <a:pt x="3772" y="1240"/>
                    </a:lnTo>
                    <a:lnTo>
                      <a:pt x="3772" y="1246"/>
                    </a:lnTo>
                    <a:lnTo>
                      <a:pt x="3778" y="1246"/>
                    </a:lnTo>
                    <a:lnTo>
                      <a:pt x="3778" y="1246"/>
                    </a:lnTo>
                    <a:lnTo>
                      <a:pt x="3778" y="1246"/>
                    </a:lnTo>
                    <a:lnTo>
                      <a:pt x="3778" y="1246"/>
                    </a:lnTo>
                    <a:lnTo>
                      <a:pt x="3778" y="1246"/>
                    </a:lnTo>
                    <a:lnTo>
                      <a:pt x="3778" y="1246"/>
                    </a:lnTo>
                    <a:lnTo>
                      <a:pt x="3772" y="1246"/>
                    </a:lnTo>
                    <a:lnTo>
                      <a:pt x="3772" y="1252"/>
                    </a:lnTo>
                    <a:lnTo>
                      <a:pt x="3772" y="1252"/>
                    </a:lnTo>
                    <a:lnTo>
                      <a:pt x="3772" y="1252"/>
                    </a:lnTo>
                    <a:lnTo>
                      <a:pt x="3778" y="1252"/>
                    </a:lnTo>
                    <a:lnTo>
                      <a:pt x="3778" y="1252"/>
                    </a:lnTo>
                    <a:lnTo>
                      <a:pt x="3772" y="1258"/>
                    </a:lnTo>
                    <a:lnTo>
                      <a:pt x="3772" y="1258"/>
                    </a:lnTo>
                    <a:lnTo>
                      <a:pt x="3772" y="1258"/>
                    </a:lnTo>
                    <a:lnTo>
                      <a:pt x="3772" y="1258"/>
                    </a:lnTo>
                    <a:lnTo>
                      <a:pt x="3772" y="1264"/>
                    </a:lnTo>
                    <a:lnTo>
                      <a:pt x="3772" y="1264"/>
                    </a:lnTo>
                    <a:lnTo>
                      <a:pt x="3778" y="1264"/>
                    </a:lnTo>
                    <a:lnTo>
                      <a:pt x="3778" y="1264"/>
                    </a:lnTo>
                    <a:lnTo>
                      <a:pt x="3778" y="1264"/>
                    </a:lnTo>
                    <a:lnTo>
                      <a:pt x="3778" y="1264"/>
                    </a:lnTo>
                    <a:lnTo>
                      <a:pt x="3772" y="1264"/>
                    </a:lnTo>
                    <a:lnTo>
                      <a:pt x="3772" y="1270"/>
                    </a:lnTo>
                    <a:lnTo>
                      <a:pt x="3772" y="1270"/>
                    </a:lnTo>
                    <a:lnTo>
                      <a:pt x="3772" y="1270"/>
                    </a:lnTo>
                    <a:lnTo>
                      <a:pt x="3772" y="1270"/>
                    </a:lnTo>
                    <a:lnTo>
                      <a:pt x="3772" y="1270"/>
                    </a:lnTo>
                    <a:lnTo>
                      <a:pt x="3772" y="1277"/>
                    </a:lnTo>
                    <a:lnTo>
                      <a:pt x="3772" y="1277"/>
                    </a:lnTo>
                    <a:lnTo>
                      <a:pt x="3772" y="1277"/>
                    </a:lnTo>
                    <a:lnTo>
                      <a:pt x="3772" y="1277"/>
                    </a:lnTo>
                    <a:lnTo>
                      <a:pt x="3772" y="1277"/>
                    </a:lnTo>
                    <a:lnTo>
                      <a:pt x="3772" y="1277"/>
                    </a:lnTo>
                    <a:lnTo>
                      <a:pt x="3772" y="1277"/>
                    </a:lnTo>
                    <a:lnTo>
                      <a:pt x="3766" y="1277"/>
                    </a:lnTo>
                    <a:lnTo>
                      <a:pt x="3766" y="1277"/>
                    </a:lnTo>
                    <a:lnTo>
                      <a:pt x="3766" y="1283"/>
                    </a:lnTo>
                    <a:lnTo>
                      <a:pt x="3766" y="1283"/>
                    </a:lnTo>
                    <a:lnTo>
                      <a:pt x="3766" y="1283"/>
                    </a:lnTo>
                    <a:lnTo>
                      <a:pt x="3766" y="1283"/>
                    </a:lnTo>
                    <a:lnTo>
                      <a:pt x="3766" y="1283"/>
                    </a:lnTo>
                    <a:lnTo>
                      <a:pt x="3759" y="1283"/>
                    </a:lnTo>
                    <a:lnTo>
                      <a:pt x="3759" y="1289"/>
                    </a:lnTo>
                    <a:lnTo>
                      <a:pt x="3759" y="1289"/>
                    </a:lnTo>
                    <a:lnTo>
                      <a:pt x="3759" y="1289"/>
                    </a:lnTo>
                    <a:lnTo>
                      <a:pt x="3759" y="1289"/>
                    </a:lnTo>
                    <a:lnTo>
                      <a:pt x="3759" y="1289"/>
                    </a:lnTo>
                    <a:lnTo>
                      <a:pt x="3759" y="1289"/>
                    </a:lnTo>
                    <a:lnTo>
                      <a:pt x="3759" y="1295"/>
                    </a:lnTo>
                    <a:lnTo>
                      <a:pt x="3753" y="1295"/>
                    </a:lnTo>
                    <a:lnTo>
                      <a:pt x="3753" y="1295"/>
                    </a:lnTo>
                    <a:lnTo>
                      <a:pt x="3753" y="1301"/>
                    </a:lnTo>
                    <a:lnTo>
                      <a:pt x="3753" y="1301"/>
                    </a:lnTo>
                    <a:lnTo>
                      <a:pt x="3753" y="1301"/>
                    </a:lnTo>
                    <a:lnTo>
                      <a:pt x="3753" y="1301"/>
                    </a:lnTo>
                    <a:lnTo>
                      <a:pt x="3753" y="1301"/>
                    </a:lnTo>
                    <a:lnTo>
                      <a:pt x="3753" y="1301"/>
                    </a:lnTo>
                    <a:lnTo>
                      <a:pt x="3747" y="1301"/>
                    </a:lnTo>
                    <a:lnTo>
                      <a:pt x="3747" y="1301"/>
                    </a:lnTo>
                    <a:lnTo>
                      <a:pt x="3747" y="1301"/>
                    </a:lnTo>
                    <a:lnTo>
                      <a:pt x="3747" y="1307"/>
                    </a:lnTo>
                    <a:lnTo>
                      <a:pt x="3747" y="1307"/>
                    </a:lnTo>
                    <a:lnTo>
                      <a:pt x="3747" y="1307"/>
                    </a:lnTo>
                    <a:lnTo>
                      <a:pt x="3747" y="1307"/>
                    </a:lnTo>
                    <a:lnTo>
                      <a:pt x="3747" y="1307"/>
                    </a:lnTo>
                    <a:lnTo>
                      <a:pt x="3741" y="1307"/>
                    </a:lnTo>
                    <a:lnTo>
                      <a:pt x="3741" y="1307"/>
                    </a:lnTo>
                    <a:lnTo>
                      <a:pt x="3741" y="1307"/>
                    </a:lnTo>
                    <a:lnTo>
                      <a:pt x="3741" y="1307"/>
                    </a:lnTo>
                    <a:lnTo>
                      <a:pt x="3741" y="1313"/>
                    </a:lnTo>
                    <a:lnTo>
                      <a:pt x="3741" y="1313"/>
                    </a:lnTo>
                    <a:lnTo>
                      <a:pt x="3735" y="1313"/>
                    </a:lnTo>
                    <a:lnTo>
                      <a:pt x="3735" y="1313"/>
                    </a:lnTo>
                    <a:lnTo>
                      <a:pt x="3735" y="1313"/>
                    </a:lnTo>
                    <a:lnTo>
                      <a:pt x="3735" y="1313"/>
                    </a:lnTo>
                    <a:lnTo>
                      <a:pt x="3735" y="1313"/>
                    </a:lnTo>
                    <a:lnTo>
                      <a:pt x="3729" y="1313"/>
                    </a:lnTo>
                    <a:lnTo>
                      <a:pt x="3729" y="1313"/>
                    </a:lnTo>
                    <a:lnTo>
                      <a:pt x="3729" y="1307"/>
                    </a:lnTo>
                    <a:lnTo>
                      <a:pt x="3729" y="1307"/>
                    </a:lnTo>
                    <a:lnTo>
                      <a:pt x="3729" y="1307"/>
                    </a:lnTo>
                    <a:lnTo>
                      <a:pt x="3729" y="1307"/>
                    </a:lnTo>
                    <a:lnTo>
                      <a:pt x="3723" y="1307"/>
                    </a:lnTo>
                    <a:lnTo>
                      <a:pt x="3723" y="1307"/>
                    </a:lnTo>
                    <a:lnTo>
                      <a:pt x="3723" y="1313"/>
                    </a:lnTo>
                    <a:lnTo>
                      <a:pt x="3723" y="1313"/>
                    </a:lnTo>
                    <a:lnTo>
                      <a:pt x="3723" y="1313"/>
                    </a:lnTo>
                    <a:lnTo>
                      <a:pt x="3723" y="1313"/>
                    </a:lnTo>
                    <a:lnTo>
                      <a:pt x="3723" y="1313"/>
                    </a:lnTo>
                    <a:lnTo>
                      <a:pt x="3723" y="1313"/>
                    </a:lnTo>
                    <a:lnTo>
                      <a:pt x="3717" y="1313"/>
                    </a:lnTo>
                    <a:lnTo>
                      <a:pt x="3717" y="1319"/>
                    </a:lnTo>
                    <a:lnTo>
                      <a:pt x="3717" y="1319"/>
                    </a:lnTo>
                    <a:lnTo>
                      <a:pt x="3717" y="1319"/>
                    </a:lnTo>
                    <a:lnTo>
                      <a:pt x="3717" y="1325"/>
                    </a:lnTo>
                    <a:lnTo>
                      <a:pt x="3717" y="1325"/>
                    </a:lnTo>
                    <a:lnTo>
                      <a:pt x="3717" y="1325"/>
                    </a:lnTo>
                    <a:lnTo>
                      <a:pt x="3717" y="1325"/>
                    </a:lnTo>
                    <a:lnTo>
                      <a:pt x="3717" y="1325"/>
                    </a:lnTo>
                    <a:lnTo>
                      <a:pt x="3717" y="1325"/>
                    </a:lnTo>
                    <a:lnTo>
                      <a:pt x="3717" y="1325"/>
                    </a:lnTo>
                    <a:lnTo>
                      <a:pt x="3717" y="1325"/>
                    </a:lnTo>
                    <a:lnTo>
                      <a:pt x="3711" y="1325"/>
                    </a:lnTo>
                    <a:lnTo>
                      <a:pt x="3711" y="1325"/>
                    </a:lnTo>
                    <a:lnTo>
                      <a:pt x="3711" y="1325"/>
                    </a:lnTo>
                    <a:lnTo>
                      <a:pt x="3711" y="1325"/>
                    </a:lnTo>
                    <a:lnTo>
                      <a:pt x="3711" y="1325"/>
                    </a:lnTo>
                    <a:lnTo>
                      <a:pt x="3711" y="1325"/>
                    </a:lnTo>
                    <a:lnTo>
                      <a:pt x="3711" y="1331"/>
                    </a:lnTo>
                    <a:lnTo>
                      <a:pt x="3711" y="1331"/>
                    </a:lnTo>
                    <a:lnTo>
                      <a:pt x="3711" y="1331"/>
                    </a:lnTo>
                    <a:lnTo>
                      <a:pt x="3711" y="1331"/>
                    </a:lnTo>
                    <a:lnTo>
                      <a:pt x="3711" y="1331"/>
                    </a:lnTo>
                    <a:lnTo>
                      <a:pt x="3711" y="1331"/>
                    </a:lnTo>
                    <a:lnTo>
                      <a:pt x="3705" y="1331"/>
                    </a:lnTo>
                    <a:lnTo>
                      <a:pt x="3705" y="1338"/>
                    </a:lnTo>
                    <a:lnTo>
                      <a:pt x="3705" y="1338"/>
                    </a:lnTo>
                    <a:lnTo>
                      <a:pt x="3705" y="1338"/>
                    </a:lnTo>
                    <a:lnTo>
                      <a:pt x="3705" y="1338"/>
                    </a:lnTo>
                    <a:lnTo>
                      <a:pt x="3705" y="1338"/>
                    </a:lnTo>
                    <a:lnTo>
                      <a:pt x="3705" y="1338"/>
                    </a:lnTo>
                    <a:lnTo>
                      <a:pt x="3705" y="1344"/>
                    </a:lnTo>
                    <a:lnTo>
                      <a:pt x="3705" y="1344"/>
                    </a:lnTo>
                    <a:lnTo>
                      <a:pt x="3705" y="1344"/>
                    </a:lnTo>
                    <a:lnTo>
                      <a:pt x="3705" y="1344"/>
                    </a:lnTo>
                    <a:lnTo>
                      <a:pt x="3705" y="1350"/>
                    </a:lnTo>
                    <a:lnTo>
                      <a:pt x="3705" y="1350"/>
                    </a:lnTo>
                    <a:lnTo>
                      <a:pt x="3705" y="1350"/>
                    </a:lnTo>
                    <a:lnTo>
                      <a:pt x="3705" y="1350"/>
                    </a:lnTo>
                    <a:lnTo>
                      <a:pt x="3705" y="1350"/>
                    </a:lnTo>
                    <a:lnTo>
                      <a:pt x="3705" y="1350"/>
                    </a:lnTo>
                    <a:lnTo>
                      <a:pt x="3705" y="1350"/>
                    </a:lnTo>
                    <a:lnTo>
                      <a:pt x="3705" y="1350"/>
                    </a:lnTo>
                    <a:lnTo>
                      <a:pt x="3698" y="1350"/>
                    </a:lnTo>
                    <a:lnTo>
                      <a:pt x="3698" y="1350"/>
                    </a:lnTo>
                    <a:lnTo>
                      <a:pt x="3698" y="1356"/>
                    </a:lnTo>
                    <a:lnTo>
                      <a:pt x="3705" y="1356"/>
                    </a:lnTo>
                    <a:lnTo>
                      <a:pt x="3705" y="1356"/>
                    </a:lnTo>
                    <a:lnTo>
                      <a:pt x="3705" y="1356"/>
                    </a:lnTo>
                    <a:lnTo>
                      <a:pt x="3705" y="1356"/>
                    </a:lnTo>
                    <a:lnTo>
                      <a:pt x="3705" y="1356"/>
                    </a:lnTo>
                    <a:lnTo>
                      <a:pt x="3705" y="1356"/>
                    </a:lnTo>
                    <a:lnTo>
                      <a:pt x="3705" y="1356"/>
                    </a:lnTo>
                    <a:lnTo>
                      <a:pt x="3705" y="1362"/>
                    </a:lnTo>
                    <a:lnTo>
                      <a:pt x="3705" y="1362"/>
                    </a:lnTo>
                    <a:lnTo>
                      <a:pt x="3705" y="1362"/>
                    </a:lnTo>
                    <a:lnTo>
                      <a:pt x="3705" y="1362"/>
                    </a:lnTo>
                    <a:lnTo>
                      <a:pt x="3705" y="1362"/>
                    </a:lnTo>
                    <a:lnTo>
                      <a:pt x="3705" y="1362"/>
                    </a:lnTo>
                    <a:lnTo>
                      <a:pt x="3705" y="1362"/>
                    </a:lnTo>
                    <a:lnTo>
                      <a:pt x="3711" y="1368"/>
                    </a:lnTo>
                    <a:lnTo>
                      <a:pt x="3711" y="1368"/>
                    </a:lnTo>
                    <a:lnTo>
                      <a:pt x="3711" y="1368"/>
                    </a:lnTo>
                    <a:lnTo>
                      <a:pt x="3711" y="1368"/>
                    </a:lnTo>
                    <a:lnTo>
                      <a:pt x="3705" y="1368"/>
                    </a:lnTo>
                    <a:lnTo>
                      <a:pt x="3705" y="1368"/>
                    </a:lnTo>
                    <a:lnTo>
                      <a:pt x="3705" y="1368"/>
                    </a:lnTo>
                    <a:lnTo>
                      <a:pt x="3705" y="1368"/>
                    </a:lnTo>
                    <a:lnTo>
                      <a:pt x="3705" y="1368"/>
                    </a:lnTo>
                    <a:lnTo>
                      <a:pt x="3705" y="1368"/>
                    </a:lnTo>
                    <a:lnTo>
                      <a:pt x="3705" y="1368"/>
                    </a:lnTo>
                    <a:lnTo>
                      <a:pt x="3698" y="1368"/>
                    </a:lnTo>
                    <a:lnTo>
                      <a:pt x="3698" y="1368"/>
                    </a:lnTo>
                    <a:lnTo>
                      <a:pt x="3698" y="1374"/>
                    </a:lnTo>
                    <a:lnTo>
                      <a:pt x="3698" y="1374"/>
                    </a:lnTo>
                    <a:lnTo>
                      <a:pt x="3698" y="1374"/>
                    </a:lnTo>
                    <a:lnTo>
                      <a:pt x="3698" y="1374"/>
                    </a:lnTo>
                    <a:lnTo>
                      <a:pt x="3698" y="1374"/>
                    </a:lnTo>
                    <a:lnTo>
                      <a:pt x="3698" y="1374"/>
                    </a:lnTo>
                    <a:lnTo>
                      <a:pt x="3698" y="1374"/>
                    </a:lnTo>
                    <a:lnTo>
                      <a:pt x="3692" y="1374"/>
                    </a:lnTo>
                    <a:lnTo>
                      <a:pt x="3692" y="1374"/>
                    </a:lnTo>
                    <a:lnTo>
                      <a:pt x="3692" y="1374"/>
                    </a:lnTo>
                    <a:lnTo>
                      <a:pt x="3692" y="1374"/>
                    </a:lnTo>
                    <a:lnTo>
                      <a:pt x="3692" y="1368"/>
                    </a:lnTo>
                    <a:lnTo>
                      <a:pt x="3698" y="1368"/>
                    </a:lnTo>
                    <a:lnTo>
                      <a:pt x="3698" y="1368"/>
                    </a:lnTo>
                    <a:lnTo>
                      <a:pt x="3698" y="1368"/>
                    </a:lnTo>
                    <a:lnTo>
                      <a:pt x="3692" y="1368"/>
                    </a:lnTo>
                    <a:lnTo>
                      <a:pt x="3692" y="1362"/>
                    </a:lnTo>
                    <a:lnTo>
                      <a:pt x="3692" y="1362"/>
                    </a:lnTo>
                    <a:lnTo>
                      <a:pt x="3692" y="1362"/>
                    </a:lnTo>
                    <a:lnTo>
                      <a:pt x="3692" y="1362"/>
                    </a:lnTo>
                    <a:lnTo>
                      <a:pt x="3686" y="1362"/>
                    </a:lnTo>
                    <a:lnTo>
                      <a:pt x="3686" y="1362"/>
                    </a:lnTo>
                    <a:lnTo>
                      <a:pt x="3686" y="1362"/>
                    </a:lnTo>
                    <a:lnTo>
                      <a:pt x="3686" y="1362"/>
                    </a:lnTo>
                    <a:lnTo>
                      <a:pt x="3686" y="1362"/>
                    </a:lnTo>
                    <a:lnTo>
                      <a:pt x="3686" y="1362"/>
                    </a:lnTo>
                    <a:lnTo>
                      <a:pt x="3686" y="1362"/>
                    </a:lnTo>
                    <a:lnTo>
                      <a:pt x="3686" y="1356"/>
                    </a:lnTo>
                    <a:lnTo>
                      <a:pt x="3686" y="1356"/>
                    </a:lnTo>
                    <a:lnTo>
                      <a:pt x="3680" y="1362"/>
                    </a:lnTo>
                    <a:lnTo>
                      <a:pt x="3680" y="1362"/>
                    </a:lnTo>
                    <a:lnTo>
                      <a:pt x="3680" y="1362"/>
                    </a:lnTo>
                    <a:lnTo>
                      <a:pt x="3680" y="1362"/>
                    </a:lnTo>
                    <a:lnTo>
                      <a:pt x="3680" y="1362"/>
                    </a:lnTo>
                    <a:lnTo>
                      <a:pt x="3680" y="1362"/>
                    </a:lnTo>
                    <a:lnTo>
                      <a:pt x="3680" y="1368"/>
                    </a:lnTo>
                    <a:lnTo>
                      <a:pt x="3680" y="1368"/>
                    </a:lnTo>
                    <a:lnTo>
                      <a:pt x="3680" y="1368"/>
                    </a:lnTo>
                    <a:lnTo>
                      <a:pt x="3674" y="1368"/>
                    </a:lnTo>
                    <a:lnTo>
                      <a:pt x="3674" y="1368"/>
                    </a:lnTo>
                    <a:lnTo>
                      <a:pt x="3680" y="1374"/>
                    </a:lnTo>
                    <a:lnTo>
                      <a:pt x="3674" y="1374"/>
                    </a:lnTo>
                    <a:lnTo>
                      <a:pt x="3674" y="1374"/>
                    </a:lnTo>
                    <a:lnTo>
                      <a:pt x="3674" y="1374"/>
                    </a:lnTo>
                    <a:lnTo>
                      <a:pt x="3674" y="1374"/>
                    </a:lnTo>
                    <a:lnTo>
                      <a:pt x="3674" y="1374"/>
                    </a:lnTo>
                    <a:lnTo>
                      <a:pt x="3674" y="1380"/>
                    </a:lnTo>
                    <a:lnTo>
                      <a:pt x="3674" y="1380"/>
                    </a:lnTo>
                    <a:lnTo>
                      <a:pt x="3674" y="1380"/>
                    </a:lnTo>
                    <a:lnTo>
                      <a:pt x="3674" y="1380"/>
                    </a:lnTo>
                    <a:lnTo>
                      <a:pt x="3674" y="1380"/>
                    </a:lnTo>
                    <a:lnTo>
                      <a:pt x="3674" y="1386"/>
                    </a:lnTo>
                    <a:lnTo>
                      <a:pt x="3674" y="1386"/>
                    </a:lnTo>
                    <a:lnTo>
                      <a:pt x="3674" y="1386"/>
                    </a:lnTo>
                    <a:lnTo>
                      <a:pt x="3674" y="1386"/>
                    </a:lnTo>
                    <a:lnTo>
                      <a:pt x="3668" y="1386"/>
                    </a:lnTo>
                    <a:lnTo>
                      <a:pt x="3668" y="1386"/>
                    </a:lnTo>
                    <a:lnTo>
                      <a:pt x="3668" y="1393"/>
                    </a:lnTo>
                    <a:lnTo>
                      <a:pt x="3668" y="1393"/>
                    </a:lnTo>
                    <a:lnTo>
                      <a:pt x="3668" y="1393"/>
                    </a:lnTo>
                    <a:lnTo>
                      <a:pt x="3674" y="1393"/>
                    </a:lnTo>
                    <a:lnTo>
                      <a:pt x="3674" y="1393"/>
                    </a:lnTo>
                    <a:lnTo>
                      <a:pt x="3674" y="1393"/>
                    </a:lnTo>
                    <a:lnTo>
                      <a:pt x="3674" y="1393"/>
                    </a:lnTo>
                    <a:lnTo>
                      <a:pt x="3674" y="1399"/>
                    </a:lnTo>
                    <a:lnTo>
                      <a:pt x="3674" y="1399"/>
                    </a:lnTo>
                    <a:lnTo>
                      <a:pt x="3674" y="1399"/>
                    </a:lnTo>
                    <a:lnTo>
                      <a:pt x="3674" y="1399"/>
                    </a:lnTo>
                    <a:lnTo>
                      <a:pt x="3674" y="1399"/>
                    </a:lnTo>
                    <a:lnTo>
                      <a:pt x="3674" y="1405"/>
                    </a:lnTo>
                    <a:lnTo>
                      <a:pt x="3674" y="1405"/>
                    </a:lnTo>
                    <a:lnTo>
                      <a:pt x="3674" y="1405"/>
                    </a:lnTo>
                    <a:lnTo>
                      <a:pt x="3674" y="1405"/>
                    </a:lnTo>
                    <a:lnTo>
                      <a:pt x="3674" y="1405"/>
                    </a:lnTo>
                    <a:lnTo>
                      <a:pt x="3674" y="1405"/>
                    </a:lnTo>
                    <a:lnTo>
                      <a:pt x="3674" y="1411"/>
                    </a:lnTo>
                    <a:lnTo>
                      <a:pt x="3674" y="1411"/>
                    </a:lnTo>
                    <a:lnTo>
                      <a:pt x="3674" y="1411"/>
                    </a:lnTo>
                    <a:lnTo>
                      <a:pt x="3674" y="1411"/>
                    </a:lnTo>
                    <a:lnTo>
                      <a:pt x="3674" y="1411"/>
                    </a:lnTo>
                    <a:lnTo>
                      <a:pt x="3674" y="1411"/>
                    </a:lnTo>
                    <a:lnTo>
                      <a:pt x="3668" y="1411"/>
                    </a:lnTo>
                    <a:lnTo>
                      <a:pt x="3668" y="1411"/>
                    </a:lnTo>
                    <a:lnTo>
                      <a:pt x="3668" y="1411"/>
                    </a:lnTo>
                    <a:lnTo>
                      <a:pt x="3668" y="1417"/>
                    </a:lnTo>
                    <a:lnTo>
                      <a:pt x="3668" y="1417"/>
                    </a:lnTo>
                    <a:lnTo>
                      <a:pt x="3668" y="1423"/>
                    </a:lnTo>
                    <a:lnTo>
                      <a:pt x="3668" y="1423"/>
                    </a:lnTo>
                    <a:lnTo>
                      <a:pt x="3668" y="1423"/>
                    </a:lnTo>
                    <a:lnTo>
                      <a:pt x="3668" y="1423"/>
                    </a:lnTo>
                    <a:lnTo>
                      <a:pt x="3668" y="1423"/>
                    </a:lnTo>
                    <a:lnTo>
                      <a:pt x="3668" y="1423"/>
                    </a:lnTo>
                    <a:lnTo>
                      <a:pt x="3668" y="1429"/>
                    </a:lnTo>
                    <a:lnTo>
                      <a:pt x="3668" y="1429"/>
                    </a:lnTo>
                    <a:lnTo>
                      <a:pt x="3668" y="1429"/>
                    </a:lnTo>
                    <a:lnTo>
                      <a:pt x="3668" y="1429"/>
                    </a:lnTo>
                    <a:lnTo>
                      <a:pt x="3662" y="1429"/>
                    </a:lnTo>
                    <a:lnTo>
                      <a:pt x="3662" y="1429"/>
                    </a:lnTo>
                    <a:lnTo>
                      <a:pt x="3662" y="1429"/>
                    </a:lnTo>
                    <a:lnTo>
                      <a:pt x="3662" y="1435"/>
                    </a:lnTo>
                    <a:lnTo>
                      <a:pt x="3662" y="1429"/>
                    </a:lnTo>
                    <a:lnTo>
                      <a:pt x="3656" y="1435"/>
                    </a:lnTo>
                    <a:lnTo>
                      <a:pt x="3656" y="1435"/>
                    </a:lnTo>
                    <a:lnTo>
                      <a:pt x="3656" y="1435"/>
                    </a:lnTo>
                    <a:lnTo>
                      <a:pt x="3650" y="1435"/>
                    </a:lnTo>
                    <a:lnTo>
                      <a:pt x="3650" y="1435"/>
                    </a:lnTo>
                    <a:lnTo>
                      <a:pt x="3650" y="1435"/>
                    </a:lnTo>
                    <a:lnTo>
                      <a:pt x="3650" y="1435"/>
                    </a:lnTo>
                    <a:lnTo>
                      <a:pt x="3643" y="1435"/>
                    </a:lnTo>
                    <a:lnTo>
                      <a:pt x="3643" y="1435"/>
                    </a:lnTo>
                    <a:lnTo>
                      <a:pt x="3643" y="1435"/>
                    </a:lnTo>
                    <a:lnTo>
                      <a:pt x="3643" y="1435"/>
                    </a:lnTo>
                    <a:lnTo>
                      <a:pt x="3643" y="1435"/>
                    </a:lnTo>
                    <a:lnTo>
                      <a:pt x="3643" y="1435"/>
                    </a:lnTo>
                    <a:lnTo>
                      <a:pt x="3643" y="1429"/>
                    </a:lnTo>
                    <a:lnTo>
                      <a:pt x="3643" y="1429"/>
                    </a:lnTo>
                    <a:lnTo>
                      <a:pt x="3643" y="1429"/>
                    </a:lnTo>
                    <a:lnTo>
                      <a:pt x="3637" y="1429"/>
                    </a:lnTo>
                    <a:lnTo>
                      <a:pt x="3637" y="1429"/>
                    </a:lnTo>
                    <a:lnTo>
                      <a:pt x="3637" y="1429"/>
                    </a:lnTo>
                    <a:lnTo>
                      <a:pt x="3637" y="1429"/>
                    </a:lnTo>
                    <a:lnTo>
                      <a:pt x="3637" y="1429"/>
                    </a:lnTo>
                    <a:lnTo>
                      <a:pt x="3631" y="1423"/>
                    </a:lnTo>
                    <a:lnTo>
                      <a:pt x="3631" y="1423"/>
                    </a:lnTo>
                    <a:lnTo>
                      <a:pt x="3631" y="1423"/>
                    </a:lnTo>
                    <a:lnTo>
                      <a:pt x="3631" y="1423"/>
                    </a:lnTo>
                    <a:lnTo>
                      <a:pt x="3631" y="1423"/>
                    </a:lnTo>
                    <a:lnTo>
                      <a:pt x="3625" y="1423"/>
                    </a:lnTo>
                    <a:lnTo>
                      <a:pt x="3625" y="1423"/>
                    </a:lnTo>
                    <a:lnTo>
                      <a:pt x="3625" y="1423"/>
                    </a:lnTo>
                    <a:lnTo>
                      <a:pt x="3625" y="1423"/>
                    </a:lnTo>
                    <a:lnTo>
                      <a:pt x="3619" y="1423"/>
                    </a:lnTo>
                    <a:lnTo>
                      <a:pt x="3619" y="1423"/>
                    </a:lnTo>
                    <a:lnTo>
                      <a:pt x="3619" y="1423"/>
                    </a:lnTo>
                    <a:lnTo>
                      <a:pt x="3619" y="1417"/>
                    </a:lnTo>
                    <a:lnTo>
                      <a:pt x="3619" y="1417"/>
                    </a:lnTo>
                    <a:lnTo>
                      <a:pt x="3619" y="1417"/>
                    </a:lnTo>
                    <a:lnTo>
                      <a:pt x="3619" y="1417"/>
                    </a:lnTo>
                    <a:lnTo>
                      <a:pt x="3613" y="1411"/>
                    </a:lnTo>
                    <a:lnTo>
                      <a:pt x="3613" y="1411"/>
                    </a:lnTo>
                    <a:lnTo>
                      <a:pt x="3613" y="1411"/>
                    </a:lnTo>
                    <a:lnTo>
                      <a:pt x="3613" y="1411"/>
                    </a:lnTo>
                    <a:lnTo>
                      <a:pt x="3613" y="1411"/>
                    </a:lnTo>
                    <a:lnTo>
                      <a:pt x="3613" y="1405"/>
                    </a:lnTo>
                    <a:lnTo>
                      <a:pt x="3613" y="1405"/>
                    </a:lnTo>
                    <a:lnTo>
                      <a:pt x="3613" y="1405"/>
                    </a:lnTo>
                    <a:lnTo>
                      <a:pt x="3613" y="1405"/>
                    </a:lnTo>
                    <a:lnTo>
                      <a:pt x="3613" y="1405"/>
                    </a:lnTo>
                    <a:lnTo>
                      <a:pt x="3607" y="1405"/>
                    </a:lnTo>
                    <a:lnTo>
                      <a:pt x="3607" y="1405"/>
                    </a:lnTo>
                    <a:lnTo>
                      <a:pt x="3607" y="1405"/>
                    </a:lnTo>
                    <a:lnTo>
                      <a:pt x="3607" y="1405"/>
                    </a:lnTo>
                    <a:lnTo>
                      <a:pt x="3601" y="1405"/>
                    </a:lnTo>
                    <a:lnTo>
                      <a:pt x="3601" y="1405"/>
                    </a:lnTo>
                    <a:lnTo>
                      <a:pt x="3601" y="1405"/>
                    </a:lnTo>
                    <a:lnTo>
                      <a:pt x="3601" y="1405"/>
                    </a:lnTo>
                    <a:lnTo>
                      <a:pt x="3601" y="1405"/>
                    </a:lnTo>
                    <a:lnTo>
                      <a:pt x="3601" y="1411"/>
                    </a:lnTo>
                    <a:lnTo>
                      <a:pt x="3601" y="1411"/>
                    </a:lnTo>
                    <a:lnTo>
                      <a:pt x="3595" y="1411"/>
                    </a:lnTo>
                    <a:lnTo>
                      <a:pt x="3595" y="1411"/>
                    </a:lnTo>
                    <a:lnTo>
                      <a:pt x="3595" y="1411"/>
                    </a:lnTo>
                    <a:lnTo>
                      <a:pt x="3595" y="1417"/>
                    </a:lnTo>
                    <a:lnTo>
                      <a:pt x="3595" y="1417"/>
                    </a:lnTo>
                    <a:lnTo>
                      <a:pt x="3595" y="1417"/>
                    </a:lnTo>
                    <a:lnTo>
                      <a:pt x="3595" y="1417"/>
                    </a:lnTo>
                    <a:lnTo>
                      <a:pt x="3595" y="1417"/>
                    </a:lnTo>
                    <a:lnTo>
                      <a:pt x="3589" y="1417"/>
                    </a:lnTo>
                    <a:lnTo>
                      <a:pt x="3589" y="1417"/>
                    </a:lnTo>
                    <a:lnTo>
                      <a:pt x="3589" y="1423"/>
                    </a:lnTo>
                    <a:lnTo>
                      <a:pt x="3589" y="1423"/>
                    </a:lnTo>
                    <a:lnTo>
                      <a:pt x="3589" y="1423"/>
                    </a:lnTo>
                    <a:lnTo>
                      <a:pt x="3589" y="1423"/>
                    </a:lnTo>
                    <a:lnTo>
                      <a:pt x="3589" y="1423"/>
                    </a:lnTo>
                    <a:lnTo>
                      <a:pt x="3582" y="1423"/>
                    </a:lnTo>
                    <a:lnTo>
                      <a:pt x="3582" y="1423"/>
                    </a:lnTo>
                    <a:lnTo>
                      <a:pt x="3582" y="1423"/>
                    </a:lnTo>
                    <a:lnTo>
                      <a:pt x="3582" y="1423"/>
                    </a:lnTo>
                    <a:lnTo>
                      <a:pt x="3582" y="1423"/>
                    </a:lnTo>
                    <a:lnTo>
                      <a:pt x="3582" y="1423"/>
                    </a:lnTo>
                    <a:lnTo>
                      <a:pt x="3576" y="1423"/>
                    </a:lnTo>
                    <a:lnTo>
                      <a:pt x="3576" y="1423"/>
                    </a:lnTo>
                    <a:lnTo>
                      <a:pt x="3576" y="1423"/>
                    </a:lnTo>
                    <a:lnTo>
                      <a:pt x="3576" y="1423"/>
                    </a:lnTo>
                    <a:lnTo>
                      <a:pt x="3576" y="1423"/>
                    </a:lnTo>
                    <a:lnTo>
                      <a:pt x="3576" y="1423"/>
                    </a:lnTo>
                    <a:lnTo>
                      <a:pt x="3576" y="1423"/>
                    </a:lnTo>
                    <a:lnTo>
                      <a:pt x="3570" y="1423"/>
                    </a:lnTo>
                    <a:lnTo>
                      <a:pt x="3570" y="1417"/>
                    </a:lnTo>
                    <a:lnTo>
                      <a:pt x="3570" y="1417"/>
                    </a:lnTo>
                    <a:lnTo>
                      <a:pt x="3570" y="1417"/>
                    </a:lnTo>
                    <a:lnTo>
                      <a:pt x="3564" y="1417"/>
                    </a:lnTo>
                    <a:lnTo>
                      <a:pt x="3564" y="1417"/>
                    </a:lnTo>
                    <a:lnTo>
                      <a:pt x="3564" y="1417"/>
                    </a:lnTo>
                    <a:lnTo>
                      <a:pt x="3564" y="1417"/>
                    </a:lnTo>
                    <a:lnTo>
                      <a:pt x="3564" y="1417"/>
                    </a:lnTo>
                    <a:lnTo>
                      <a:pt x="3558" y="1417"/>
                    </a:lnTo>
                    <a:lnTo>
                      <a:pt x="3558" y="1417"/>
                    </a:lnTo>
                    <a:lnTo>
                      <a:pt x="3558" y="1417"/>
                    </a:lnTo>
                    <a:lnTo>
                      <a:pt x="3558" y="1417"/>
                    </a:lnTo>
                    <a:lnTo>
                      <a:pt x="3558" y="1417"/>
                    </a:lnTo>
                    <a:lnTo>
                      <a:pt x="3552" y="1417"/>
                    </a:lnTo>
                    <a:lnTo>
                      <a:pt x="3552" y="1417"/>
                    </a:lnTo>
                    <a:lnTo>
                      <a:pt x="3552" y="1417"/>
                    </a:lnTo>
                    <a:lnTo>
                      <a:pt x="3546" y="1417"/>
                    </a:lnTo>
                    <a:lnTo>
                      <a:pt x="3546" y="1423"/>
                    </a:lnTo>
                    <a:lnTo>
                      <a:pt x="3546" y="1423"/>
                    </a:lnTo>
                    <a:lnTo>
                      <a:pt x="3546" y="1423"/>
                    </a:lnTo>
                    <a:lnTo>
                      <a:pt x="3546" y="1423"/>
                    </a:lnTo>
                    <a:lnTo>
                      <a:pt x="3546" y="1423"/>
                    </a:lnTo>
                    <a:lnTo>
                      <a:pt x="3546" y="1423"/>
                    </a:lnTo>
                    <a:lnTo>
                      <a:pt x="3546" y="1423"/>
                    </a:lnTo>
                    <a:lnTo>
                      <a:pt x="3546" y="1423"/>
                    </a:lnTo>
                    <a:lnTo>
                      <a:pt x="3546" y="1423"/>
                    </a:lnTo>
                    <a:lnTo>
                      <a:pt x="3540" y="1423"/>
                    </a:lnTo>
                    <a:lnTo>
                      <a:pt x="3540" y="1423"/>
                    </a:lnTo>
                    <a:lnTo>
                      <a:pt x="3540" y="1423"/>
                    </a:lnTo>
                    <a:lnTo>
                      <a:pt x="3540" y="1423"/>
                    </a:lnTo>
                    <a:lnTo>
                      <a:pt x="3534" y="1423"/>
                    </a:lnTo>
                    <a:lnTo>
                      <a:pt x="3534" y="1423"/>
                    </a:lnTo>
                    <a:lnTo>
                      <a:pt x="3534" y="1423"/>
                    </a:lnTo>
                    <a:lnTo>
                      <a:pt x="3534" y="1423"/>
                    </a:lnTo>
                    <a:lnTo>
                      <a:pt x="3534" y="1423"/>
                    </a:lnTo>
                    <a:lnTo>
                      <a:pt x="3534" y="1423"/>
                    </a:lnTo>
                    <a:lnTo>
                      <a:pt x="3534" y="1417"/>
                    </a:lnTo>
                    <a:lnTo>
                      <a:pt x="3534" y="1417"/>
                    </a:lnTo>
                    <a:lnTo>
                      <a:pt x="3528" y="1417"/>
                    </a:lnTo>
                    <a:lnTo>
                      <a:pt x="3528" y="1417"/>
                    </a:lnTo>
                    <a:lnTo>
                      <a:pt x="3528" y="1417"/>
                    </a:lnTo>
                    <a:lnTo>
                      <a:pt x="3528" y="1417"/>
                    </a:lnTo>
                    <a:lnTo>
                      <a:pt x="3528" y="1417"/>
                    </a:lnTo>
                    <a:lnTo>
                      <a:pt x="3528" y="1417"/>
                    </a:lnTo>
                    <a:lnTo>
                      <a:pt x="3528" y="1411"/>
                    </a:lnTo>
                    <a:lnTo>
                      <a:pt x="3521" y="1411"/>
                    </a:lnTo>
                    <a:lnTo>
                      <a:pt x="3521" y="1411"/>
                    </a:lnTo>
                    <a:lnTo>
                      <a:pt x="3521" y="1411"/>
                    </a:lnTo>
                    <a:lnTo>
                      <a:pt x="3521" y="1411"/>
                    </a:lnTo>
                    <a:lnTo>
                      <a:pt x="3521" y="1411"/>
                    </a:lnTo>
                    <a:lnTo>
                      <a:pt x="3521" y="1411"/>
                    </a:lnTo>
                    <a:lnTo>
                      <a:pt x="3515" y="1411"/>
                    </a:lnTo>
                    <a:lnTo>
                      <a:pt x="3515" y="1411"/>
                    </a:lnTo>
                    <a:lnTo>
                      <a:pt x="3515" y="1411"/>
                    </a:lnTo>
                    <a:lnTo>
                      <a:pt x="3515" y="1411"/>
                    </a:lnTo>
                    <a:lnTo>
                      <a:pt x="3515" y="1411"/>
                    </a:lnTo>
                    <a:lnTo>
                      <a:pt x="3509" y="1411"/>
                    </a:lnTo>
                    <a:lnTo>
                      <a:pt x="3509" y="1411"/>
                    </a:lnTo>
                    <a:lnTo>
                      <a:pt x="3509" y="1417"/>
                    </a:lnTo>
                    <a:lnTo>
                      <a:pt x="3509" y="1417"/>
                    </a:lnTo>
                    <a:lnTo>
                      <a:pt x="3503" y="1417"/>
                    </a:lnTo>
                    <a:lnTo>
                      <a:pt x="3503" y="1417"/>
                    </a:lnTo>
                    <a:lnTo>
                      <a:pt x="3503" y="1417"/>
                    </a:lnTo>
                    <a:lnTo>
                      <a:pt x="3503" y="1411"/>
                    </a:lnTo>
                    <a:lnTo>
                      <a:pt x="3503" y="1411"/>
                    </a:lnTo>
                    <a:lnTo>
                      <a:pt x="3497" y="1411"/>
                    </a:lnTo>
                    <a:lnTo>
                      <a:pt x="3497" y="1411"/>
                    </a:lnTo>
                    <a:lnTo>
                      <a:pt x="3491" y="1411"/>
                    </a:lnTo>
                    <a:lnTo>
                      <a:pt x="3491" y="1411"/>
                    </a:lnTo>
                    <a:lnTo>
                      <a:pt x="3491" y="1411"/>
                    </a:lnTo>
                    <a:lnTo>
                      <a:pt x="3491" y="1411"/>
                    </a:lnTo>
                    <a:lnTo>
                      <a:pt x="3491" y="1411"/>
                    </a:lnTo>
                    <a:lnTo>
                      <a:pt x="3491" y="1405"/>
                    </a:lnTo>
                    <a:lnTo>
                      <a:pt x="3491" y="1405"/>
                    </a:lnTo>
                    <a:lnTo>
                      <a:pt x="3491" y="1405"/>
                    </a:lnTo>
                    <a:lnTo>
                      <a:pt x="3491" y="1405"/>
                    </a:lnTo>
                    <a:lnTo>
                      <a:pt x="3491" y="1399"/>
                    </a:lnTo>
                    <a:lnTo>
                      <a:pt x="3491" y="1399"/>
                    </a:lnTo>
                    <a:lnTo>
                      <a:pt x="3485" y="1399"/>
                    </a:lnTo>
                    <a:lnTo>
                      <a:pt x="3485" y="1399"/>
                    </a:lnTo>
                    <a:lnTo>
                      <a:pt x="3485" y="1399"/>
                    </a:lnTo>
                    <a:lnTo>
                      <a:pt x="3485" y="1393"/>
                    </a:lnTo>
                    <a:lnTo>
                      <a:pt x="3485" y="1393"/>
                    </a:lnTo>
                    <a:lnTo>
                      <a:pt x="3485" y="1393"/>
                    </a:lnTo>
                    <a:lnTo>
                      <a:pt x="3485" y="1393"/>
                    </a:lnTo>
                    <a:lnTo>
                      <a:pt x="3485" y="1393"/>
                    </a:lnTo>
                    <a:lnTo>
                      <a:pt x="3479" y="1386"/>
                    </a:lnTo>
                    <a:lnTo>
                      <a:pt x="3479" y="1386"/>
                    </a:lnTo>
                    <a:lnTo>
                      <a:pt x="3479" y="1386"/>
                    </a:lnTo>
                    <a:lnTo>
                      <a:pt x="3479" y="1386"/>
                    </a:lnTo>
                    <a:lnTo>
                      <a:pt x="3473" y="1386"/>
                    </a:lnTo>
                    <a:lnTo>
                      <a:pt x="3473" y="1386"/>
                    </a:lnTo>
                    <a:lnTo>
                      <a:pt x="3473" y="1386"/>
                    </a:lnTo>
                    <a:lnTo>
                      <a:pt x="3473" y="1386"/>
                    </a:lnTo>
                    <a:lnTo>
                      <a:pt x="3473" y="1386"/>
                    </a:lnTo>
                    <a:lnTo>
                      <a:pt x="3473" y="1386"/>
                    </a:lnTo>
                    <a:lnTo>
                      <a:pt x="3473" y="1380"/>
                    </a:lnTo>
                    <a:lnTo>
                      <a:pt x="3473" y="1380"/>
                    </a:lnTo>
                    <a:lnTo>
                      <a:pt x="3473" y="1380"/>
                    </a:lnTo>
                    <a:lnTo>
                      <a:pt x="3467" y="1380"/>
                    </a:lnTo>
                    <a:lnTo>
                      <a:pt x="3467" y="1380"/>
                    </a:lnTo>
                    <a:lnTo>
                      <a:pt x="3467" y="1380"/>
                    </a:lnTo>
                    <a:lnTo>
                      <a:pt x="3467" y="1380"/>
                    </a:lnTo>
                    <a:lnTo>
                      <a:pt x="3467" y="1380"/>
                    </a:lnTo>
                    <a:lnTo>
                      <a:pt x="3467" y="1380"/>
                    </a:lnTo>
                    <a:lnTo>
                      <a:pt x="3467" y="1380"/>
                    </a:lnTo>
                    <a:lnTo>
                      <a:pt x="3467" y="1380"/>
                    </a:lnTo>
                    <a:lnTo>
                      <a:pt x="3467" y="1380"/>
                    </a:lnTo>
                    <a:lnTo>
                      <a:pt x="3460" y="1380"/>
                    </a:lnTo>
                    <a:lnTo>
                      <a:pt x="3460" y="1380"/>
                    </a:lnTo>
                    <a:lnTo>
                      <a:pt x="3460" y="1380"/>
                    </a:lnTo>
                    <a:lnTo>
                      <a:pt x="3460" y="1380"/>
                    </a:lnTo>
                    <a:lnTo>
                      <a:pt x="3460" y="1380"/>
                    </a:lnTo>
                    <a:lnTo>
                      <a:pt x="3460" y="1380"/>
                    </a:lnTo>
                    <a:lnTo>
                      <a:pt x="3460" y="1386"/>
                    </a:lnTo>
                    <a:lnTo>
                      <a:pt x="3454" y="1386"/>
                    </a:lnTo>
                    <a:lnTo>
                      <a:pt x="3454" y="1386"/>
                    </a:lnTo>
                    <a:lnTo>
                      <a:pt x="3454" y="1386"/>
                    </a:lnTo>
                    <a:lnTo>
                      <a:pt x="3454" y="1386"/>
                    </a:lnTo>
                    <a:lnTo>
                      <a:pt x="3448" y="1380"/>
                    </a:lnTo>
                    <a:lnTo>
                      <a:pt x="3448" y="1380"/>
                    </a:lnTo>
                    <a:lnTo>
                      <a:pt x="3448" y="1380"/>
                    </a:lnTo>
                    <a:lnTo>
                      <a:pt x="3448" y="1380"/>
                    </a:lnTo>
                    <a:lnTo>
                      <a:pt x="3448" y="1380"/>
                    </a:lnTo>
                    <a:lnTo>
                      <a:pt x="3442" y="1380"/>
                    </a:lnTo>
                    <a:lnTo>
                      <a:pt x="3442" y="1380"/>
                    </a:lnTo>
                    <a:lnTo>
                      <a:pt x="3442" y="1380"/>
                    </a:lnTo>
                    <a:lnTo>
                      <a:pt x="3442" y="1380"/>
                    </a:lnTo>
                    <a:lnTo>
                      <a:pt x="3442" y="1380"/>
                    </a:lnTo>
                    <a:lnTo>
                      <a:pt x="3442" y="1380"/>
                    </a:lnTo>
                    <a:lnTo>
                      <a:pt x="3442" y="1380"/>
                    </a:lnTo>
                    <a:lnTo>
                      <a:pt x="3436" y="1380"/>
                    </a:lnTo>
                    <a:lnTo>
                      <a:pt x="3436" y="1380"/>
                    </a:lnTo>
                    <a:lnTo>
                      <a:pt x="3436" y="1380"/>
                    </a:lnTo>
                    <a:lnTo>
                      <a:pt x="3436" y="1380"/>
                    </a:lnTo>
                    <a:lnTo>
                      <a:pt x="3436" y="1380"/>
                    </a:lnTo>
                    <a:lnTo>
                      <a:pt x="3436" y="1386"/>
                    </a:lnTo>
                    <a:lnTo>
                      <a:pt x="3436" y="1380"/>
                    </a:lnTo>
                    <a:lnTo>
                      <a:pt x="3436" y="1380"/>
                    </a:lnTo>
                    <a:lnTo>
                      <a:pt x="3436" y="1368"/>
                    </a:lnTo>
                    <a:lnTo>
                      <a:pt x="3436" y="1368"/>
                    </a:lnTo>
                    <a:lnTo>
                      <a:pt x="3436" y="1368"/>
                    </a:lnTo>
                    <a:lnTo>
                      <a:pt x="3436" y="1362"/>
                    </a:lnTo>
                    <a:lnTo>
                      <a:pt x="3430" y="1350"/>
                    </a:lnTo>
                    <a:lnTo>
                      <a:pt x="3430" y="1344"/>
                    </a:lnTo>
                    <a:lnTo>
                      <a:pt x="3430" y="1338"/>
                    </a:lnTo>
                    <a:lnTo>
                      <a:pt x="3430" y="1338"/>
                    </a:lnTo>
                    <a:lnTo>
                      <a:pt x="3430" y="1331"/>
                    </a:lnTo>
                    <a:lnTo>
                      <a:pt x="3430" y="1325"/>
                    </a:lnTo>
                    <a:lnTo>
                      <a:pt x="3430" y="1319"/>
                    </a:lnTo>
                    <a:lnTo>
                      <a:pt x="3430" y="1319"/>
                    </a:lnTo>
                    <a:lnTo>
                      <a:pt x="3430" y="1313"/>
                    </a:lnTo>
                    <a:lnTo>
                      <a:pt x="3430" y="1301"/>
                    </a:lnTo>
                    <a:lnTo>
                      <a:pt x="3424" y="1301"/>
                    </a:lnTo>
                    <a:lnTo>
                      <a:pt x="3424" y="1301"/>
                    </a:lnTo>
                    <a:lnTo>
                      <a:pt x="3424" y="1301"/>
                    </a:lnTo>
                    <a:lnTo>
                      <a:pt x="3424" y="1301"/>
                    </a:lnTo>
                    <a:lnTo>
                      <a:pt x="3424" y="1295"/>
                    </a:lnTo>
                    <a:lnTo>
                      <a:pt x="3424" y="1295"/>
                    </a:lnTo>
                    <a:lnTo>
                      <a:pt x="3424" y="1289"/>
                    </a:lnTo>
                    <a:lnTo>
                      <a:pt x="3424" y="1289"/>
                    </a:lnTo>
                    <a:lnTo>
                      <a:pt x="3424" y="1283"/>
                    </a:lnTo>
                    <a:lnTo>
                      <a:pt x="3424" y="1277"/>
                    </a:lnTo>
                    <a:lnTo>
                      <a:pt x="3424" y="1277"/>
                    </a:lnTo>
                    <a:lnTo>
                      <a:pt x="3424" y="1264"/>
                    </a:lnTo>
                    <a:lnTo>
                      <a:pt x="3424" y="1258"/>
                    </a:lnTo>
                    <a:lnTo>
                      <a:pt x="3424" y="1258"/>
                    </a:lnTo>
                    <a:lnTo>
                      <a:pt x="3424" y="1246"/>
                    </a:lnTo>
                    <a:lnTo>
                      <a:pt x="3418" y="1240"/>
                    </a:lnTo>
                    <a:lnTo>
                      <a:pt x="3418" y="1234"/>
                    </a:lnTo>
                    <a:lnTo>
                      <a:pt x="3418" y="1228"/>
                    </a:lnTo>
                    <a:lnTo>
                      <a:pt x="3418" y="1222"/>
                    </a:lnTo>
                    <a:lnTo>
                      <a:pt x="3418" y="1215"/>
                    </a:lnTo>
                    <a:lnTo>
                      <a:pt x="3418" y="1215"/>
                    </a:lnTo>
                    <a:lnTo>
                      <a:pt x="3418" y="1203"/>
                    </a:lnTo>
                    <a:lnTo>
                      <a:pt x="3418" y="1203"/>
                    </a:lnTo>
                    <a:lnTo>
                      <a:pt x="3418" y="1197"/>
                    </a:lnTo>
                    <a:lnTo>
                      <a:pt x="3418" y="1197"/>
                    </a:lnTo>
                    <a:lnTo>
                      <a:pt x="3418" y="1197"/>
                    </a:lnTo>
                    <a:lnTo>
                      <a:pt x="3412" y="1191"/>
                    </a:lnTo>
                    <a:lnTo>
                      <a:pt x="3412" y="1185"/>
                    </a:lnTo>
                    <a:lnTo>
                      <a:pt x="3412" y="1167"/>
                    </a:lnTo>
                    <a:lnTo>
                      <a:pt x="3412" y="1154"/>
                    </a:lnTo>
                    <a:lnTo>
                      <a:pt x="3412" y="1148"/>
                    </a:lnTo>
                    <a:lnTo>
                      <a:pt x="3412" y="1148"/>
                    </a:lnTo>
                    <a:lnTo>
                      <a:pt x="3412" y="1142"/>
                    </a:lnTo>
                    <a:lnTo>
                      <a:pt x="3412" y="1142"/>
                    </a:lnTo>
                    <a:lnTo>
                      <a:pt x="3405" y="1136"/>
                    </a:lnTo>
                    <a:lnTo>
                      <a:pt x="3405" y="1124"/>
                    </a:lnTo>
                    <a:lnTo>
                      <a:pt x="3405" y="1118"/>
                    </a:lnTo>
                    <a:lnTo>
                      <a:pt x="3405" y="1112"/>
                    </a:lnTo>
                    <a:lnTo>
                      <a:pt x="3405" y="1106"/>
                    </a:lnTo>
                    <a:lnTo>
                      <a:pt x="3405" y="1106"/>
                    </a:lnTo>
                    <a:lnTo>
                      <a:pt x="3405" y="1093"/>
                    </a:lnTo>
                    <a:lnTo>
                      <a:pt x="3399" y="1093"/>
                    </a:lnTo>
                    <a:lnTo>
                      <a:pt x="3399" y="1087"/>
                    </a:lnTo>
                    <a:lnTo>
                      <a:pt x="3399" y="1081"/>
                    </a:lnTo>
                    <a:lnTo>
                      <a:pt x="3405" y="1081"/>
                    </a:lnTo>
                    <a:lnTo>
                      <a:pt x="3412" y="1081"/>
                    </a:lnTo>
                    <a:lnTo>
                      <a:pt x="3424" y="1081"/>
                    </a:lnTo>
                    <a:lnTo>
                      <a:pt x="3436" y="1081"/>
                    </a:lnTo>
                    <a:lnTo>
                      <a:pt x="3436" y="1075"/>
                    </a:lnTo>
                    <a:lnTo>
                      <a:pt x="3448" y="1075"/>
                    </a:lnTo>
                    <a:lnTo>
                      <a:pt x="3448" y="1075"/>
                    </a:lnTo>
                    <a:lnTo>
                      <a:pt x="3448" y="1075"/>
                    </a:lnTo>
                    <a:lnTo>
                      <a:pt x="3454" y="1075"/>
                    </a:lnTo>
                    <a:lnTo>
                      <a:pt x="3454" y="1075"/>
                    </a:lnTo>
                    <a:lnTo>
                      <a:pt x="3460" y="1075"/>
                    </a:lnTo>
                    <a:lnTo>
                      <a:pt x="3460" y="1075"/>
                    </a:lnTo>
                    <a:lnTo>
                      <a:pt x="3467" y="1075"/>
                    </a:lnTo>
                    <a:lnTo>
                      <a:pt x="3467" y="1075"/>
                    </a:lnTo>
                    <a:lnTo>
                      <a:pt x="3473" y="1075"/>
                    </a:lnTo>
                    <a:lnTo>
                      <a:pt x="3479" y="1075"/>
                    </a:lnTo>
                    <a:lnTo>
                      <a:pt x="3479" y="1075"/>
                    </a:lnTo>
                    <a:lnTo>
                      <a:pt x="3479" y="1069"/>
                    </a:lnTo>
                    <a:lnTo>
                      <a:pt x="3491" y="1069"/>
                    </a:lnTo>
                    <a:lnTo>
                      <a:pt x="3497" y="1069"/>
                    </a:lnTo>
                    <a:lnTo>
                      <a:pt x="3497" y="1069"/>
                    </a:lnTo>
                    <a:lnTo>
                      <a:pt x="3497" y="1069"/>
                    </a:lnTo>
                    <a:lnTo>
                      <a:pt x="3503" y="1069"/>
                    </a:lnTo>
                    <a:lnTo>
                      <a:pt x="3503" y="1069"/>
                    </a:lnTo>
                    <a:lnTo>
                      <a:pt x="3509" y="1069"/>
                    </a:lnTo>
                    <a:lnTo>
                      <a:pt x="3515" y="1069"/>
                    </a:lnTo>
                    <a:lnTo>
                      <a:pt x="3515" y="1069"/>
                    </a:lnTo>
                    <a:lnTo>
                      <a:pt x="3521" y="1069"/>
                    </a:lnTo>
                    <a:lnTo>
                      <a:pt x="3521" y="1069"/>
                    </a:lnTo>
                    <a:lnTo>
                      <a:pt x="3521" y="1069"/>
                    </a:lnTo>
                    <a:lnTo>
                      <a:pt x="3521" y="1069"/>
                    </a:lnTo>
                    <a:lnTo>
                      <a:pt x="3528" y="1069"/>
                    </a:lnTo>
                    <a:lnTo>
                      <a:pt x="3528" y="1069"/>
                    </a:lnTo>
                    <a:lnTo>
                      <a:pt x="3528" y="1069"/>
                    </a:lnTo>
                    <a:lnTo>
                      <a:pt x="3528" y="1069"/>
                    </a:lnTo>
                    <a:lnTo>
                      <a:pt x="3534" y="1069"/>
                    </a:lnTo>
                    <a:lnTo>
                      <a:pt x="3534" y="1075"/>
                    </a:lnTo>
                    <a:lnTo>
                      <a:pt x="3534" y="1075"/>
                    </a:lnTo>
                    <a:lnTo>
                      <a:pt x="3540" y="1075"/>
                    </a:lnTo>
                    <a:lnTo>
                      <a:pt x="3546" y="1075"/>
                    </a:lnTo>
                    <a:lnTo>
                      <a:pt x="3546" y="1075"/>
                    </a:lnTo>
                    <a:lnTo>
                      <a:pt x="3552" y="1075"/>
                    </a:lnTo>
                    <a:lnTo>
                      <a:pt x="3552" y="1075"/>
                    </a:lnTo>
                    <a:lnTo>
                      <a:pt x="3552" y="1081"/>
                    </a:lnTo>
                    <a:lnTo>
                      <a:pt x="3552" y="1081"/>
                    </a:lnTo>
                    <a:lnTo>
                      <a:pt x="3558" y="1081"/>
                    </a:lnTo>
                    <a:lnTo>
                      <a:pt x="3558" y="1081"/>
                    </a:lnTo>
                    <a:lnTo>
                      <a:pt x="3564" y="1087"/>
                    </a:lnTo>
                    <a:lnTo>
                      <a:pt x="3564" y="1081"/>
                    </a:lnTo>
                    <a:lnTo>
                      <a:pt x="3570" y="1081"/>
                    </a:lnTo>
                    <a:lnTo>
                      <a:pt x="3570" y="1081"/>
                    </a:lnTo>
                    <a:lnTo>
                      <a:pt x="3570" y="1081"/>
                    </a:lnTo>
                    <a:lnTo>
                      <a:pt x="3570" y="1081"/>
                    </a:lnTo>
                    <a:lnTo>
                      <a:pt x="3570" y="1075"/>
                    </a:lnTo>
                    <a:lnTo>
                      <a:pt x="3570" y="1075"/>
                    </a:lnTo>
                    <a:lnTo>
                      <a:pt x="3570" y="1075"/>
                    </a:lnTo>
                    <a:lnTo>
                      <a:pt x="3570" y="1075"/>
                    </a:lnTo>
                    <a:lnTo>
                      <a:pt x="3570" y="1075"/>
                    </a:lnTo>
                    <a:lnTo>
                      <a:pt x="3576" y="1081"/>
                    </a:lnTo>
                    <a:lnTo>
                      <a:pt x="3576" y="1081"/>
                    </a:lnTo>
                    <a:lnTo>
                      <a:pt x="3576" y="1081"/>
                    </a:lnTo>
                    <a:lnTo>
                      <a:pt x="3576" y="1081"/>
                    </a:lnTo>
                    <a:lnTo>
                      <a:pt x="3582" y="1081"/>
                    </a:lnTo>
                    <a:lnTo>
                      <a:pt x="3582" y="1081"/>
                    </a:lnTo>
                    <a:lnTo>
                      <a:pt x="3582" y="1081"/>
                    </a:lnTo>
                    <a:lnTo>
                      <a:pt x="3582" y="1081"/>
                    </a:lnTo>
                    <a:lnTo>
                      <a:pt x="3582" y="1081"/>
                    </a:lnTo>
                    <a:lnTo>
                      <a:pt x="3582" y="1081"/>
                    </a:lnTo>
                    <a:lnTo>
                      <a:pt x="3582" y="1081"/>
                    </a:lnTo>
                    <a:lnTo>
                      <a:pt x="3589" y="1087"/>
                    </a:lnTo>
                    <a:lnTo>
                      <a:pt x="3589" y="1087"/>
                    </a:lnTo>
                    <a:lnTo>
                      <a:pt x="3589" y="1093"/>
                    </a:lnTo>
                    <a:lnTo>
                      <a:pt x="3595" y="1093"/>
                    </a:lnTo>
                    <a:lnTo>
                      <a:pt x="3601" y="1093"/>
                    </a:lnTo>
                    <a:lnTo>
                      <a:pt x="3601" y="1093"/>
                    </a:lnTo>
                    <a:lnTo>
                      <a:pt x="3607" y="1093"/>
                    </a:lnTo>
                    <a:lnTo>
                      <a:pt x="3607" y="1093"/>
                    </a:lnTo>
                    <a:lnTo>
                      <a:pt x="3607" y="1093"/>
                    </a:lnTo>
                    <a:lnTo>
                      <a:pt x="3613" y="1087"/>
                    </a:lnTo>
                    <a:lnTo>
                      <a:pt x="3613" y="1087"/>
                    </a:lnTo>
                    <a:lnTo>
                      <a:pt x="3613" y="1087"/>
                    </a:lnTo>
                    <a:lnTo>
                      <a:pt x="3619" y="1087"/>
                    </a:lnTo>
                    <a:lnTo>
                      <a:pt x="3619" y="1087"/>
                    </a:lnTo>
                    <a:lnTo>
                      <a:pt x="3625" y="1087"/>
                    </a:lnTo>
                    <a:lnTo>
                      <a:pt x="3625" y="1081"/>
                    </a:lnTo>
                    <a:lnTo>
                      <a:pt x="3625" y="1081"/>
                    </a:lnTo>
                    <a:lnTo>
                      <a:pt x="3631" y="1081"/>
                    </a:lnTo>
                    <a:lnTo>
                      <a:pt x="3631" y="1081"/>
                    </a:lnTo>
                    <a:lnTo>
                      <a:pt x="3637" y="1075"/>
                    </a:lnTo>
                    <a:lnTo>
                      <a:pt x="3643" y="1075"/>
                    </a:lnTo>
                    <a:lnTo>
                      <a:pt x="3643" y="1075"/>
                    </a:lnTo>
                    <a:lnTo>
                      <a:pt x="3643" y="1075"/>
                    </a:lnTo>
                    <a:lnTo>
                      <a:pt x="3650" y="1075"/>
                    </a:lnTo>
                    <a:lnTo>
                      <a:pt x="3656" y="1075"/>
                    </a:lnTo>
                    <a:lnTo>
                      <a:pt x="3656" y="1075"/>
                    </a:lnTo>
                    <a:lnTo>
                      <a:pt x="3662" y="1075"/>
                    </a:lnTo>
                    <a:lnTo>
                      <a:pt x="3662" y="1075"/>
                    </a:lnTo>
                    <a:lnTo>
                      <a:pt x="3662" y="1075"/>
                    </a:lnTo>
                    <a:lnTo>
                      <a:pt x="3662" y="1075"/>
                    </a:lnTo>
                    <a:lnTo>
                      <a:pt x="3662" y="1075"/>
                    </a:lnTo>
                    <a:lnTo>
                      <a:pt x="3668" y="1075"/>
                    </a:lnTo>
                    <a:lnTo>
                      <a:pt x="3668" y="1069"/>
                    </a:lnTo>
                    <a:lnTo>
                      <a:pt x="3668" y="1069"/>
                    </a:lnTo>
                    <a:lnTo>
                      <a:pt x="3674" y="1069"/>
                    </a:lnTo>
                    <a:lnTo>
                      <a:pt x="3674" y="1063"/>
                    </a:lnTo>
                    <a:lnTo>
                      <a:pt x="3680" y="1057"/>
                    </a:lnTo>
                    <a:lnTo>
                      <a:pt x="3680" y="1057"/>
                    </a:lnTo>
                    <a:lnTo>
                      <a:pt x="3686" y="1057"/>
                    </a:lnTo>
                    <a:lnTo>
                      <a:pt x="3686" y="1051"/>
                    </a:lnTo>
                    <a:lnTo>
                      <a:pt x="3686" y="1051"/>
                    </a:lnTo>
                    <a:lnTo>
                      <a:pt x="3686" y="1051"/>
                    </a:lnTo>
                    <a:lnTo>
                      <a:pt x="3692" y="1044"/>
                    </a:lnTo>
                    <a:lnTo>
                      <a:pt x="3692" y="1038"/>
                    </a:lnTo>
                    <a:lnTo>
                      <a:pt x="3698" y="1038"/>
                    </a:lnTo>
                    <a:lnTo>
                      <a:pt x="3698" y="1038"/>
                    </a:lnTo>
                    <a:lnTo>
                      <a:pt x="3698" y="1038"/>
                    </a:lnTo>
                    <a:lnTo>
                      <a:pt x="3705" y="1032"/>
                    </a:lnTo>
                    <a:lnTo>
                      <a:pt x="3711" y="1032"/>
                    </a:lnTo>
                    <a:lnTo>
                      <a:pt x="3711" y="1026"/>
                    </a:lnTo>
                    <a:lnTo>
                      <a:pt x="3717" y="1026"/>
                    </a:lnTo>
                    <a:lnTo>
                      <a:pt x="3717" y="1026"/>
                    </a:lnTo>
                    <a:lnTo>
                      <a:pt x="3717" y="1020"/>
                    </a:lnTo>
                    <a:lnTo>
                      <a:pt x="3723" y="1020"/>
                    </a:lnTo>
                    <a:lnTo>
                      <a:pt x="3729" y="1020"/>
                    </a:lnTo>
                    <a:lnTo>
                      <a:pt x="3729" y="1020"/>
                    </a:lnTo>
                    <a:lnTo>
                      <a:pt x="3735" y="1014"/>
                    </a:lnTo>
                    <a:lnTo>
                      <a:pt x="3735" y="1014"/>
                    </a:lnTo>
                    <a:lnTo>
                      <a:pt x="3741" y="1014"/>
                    </a:lnTo>
                    <a:lnTo>
                      <a:pt x="3741" y="1008"/>
                    </a:lnTo>
                    <a:lnTo>
                      <a:pt x="3741" y="1008"/>
                    </a:lnTo>
                    <a:lnTo>
                      <a:pt x="3753" y="1002"/>
                    </a:lnTo>
                    <a:lnTo>
                      <a:pt x="3759" y="1002"/>
                    </a:lnTo>
                    <a:lnTo>
                      <a:pt x="3759" y="1002"/>
                    </a:lnTo>
                    <a:lnTo>
                      <a:pt x="3759" y="1002"/>
                    </a:lnTo>
                    <a:lnTo>
                      <a:pt x="3759" y="1008"/>
                    </a:lnTo>
                    <a:lnTo>
                      <a:pt x="3766" y="1026"/>
                    </a:lnTo>
                    <a:lnTo>
                      <a:pt x="3766" y="1026"/>
                    </a:lnTo>
                    <a:lnTo>
                      <a:pt x="3766" y="1026"/>
                    </a:lnTo>
                    <a:lnTo>
                      <a:pt x="3766" y="1032"/>
                    </a:lnTo>
                    <a:lnTo>
                      <a:pt x="3766" y="1038"/>
                    </a:lnTo>
                    <a:lnTo>
                      <a:pt x="3766" y="1051"/>
                    </a:lnTo>
                    <a:lnTo>
                      <a:pt x="3772" y="1051"/>
                    </a:lnTo>
                    <a:lnTo>
                      <a:pt x="3772" y="1057"/>
                    </a:lnTo>
                    <a:lnTo>
                      <a:pt x="3772" y="1063"/>
                    </a:lnTo>
                    <a:lnTo>
                      <a:pt x="3772" y="1063"/>
                    </a:lnTo>
                    <a:lnTo>
                      <a:pt x="3772" y="1063"/>
                    </a:lnTo>
                    <a:lnTo>
                      <a:pt x="3772" y="1069"/>
                    </a:lnTo>
                    <a:lnTo>
                      <a:pt x="3772" y="1075"/>
                    </a:lnTo>
                    <a:lnTo>
                      <a:pt x="3772" y="1075"/>
                    </a:lnTo>
                    <a:lnTo>
                      <a:pt x="3772" y="1075"/>
                    </a:lnTo>
                    <a:lnTo>
                      <a:pt x="3772" y="1081"/>
                    </a:lnTo>
                    <a:lnTo>
                      <a:pt x="3772" y="1081"/>
                    </a:lnTo>
                    <a:lnTo>
                      <a:pt x="3772" y="1087"/>
                    </a:lnTo>
                    <a:lnTo>
                      <a:pt x="3778" y="1087"/>
                    </a:lnTo>
                    <a:lnTo>
                      <a:pt x="3778" y="1093"/>
                    </a:lnTo>
                    <a:lnTo>
                      <a:pt x="3778" y="1093"/>
                    </a:lnTo>
                    <a:lnTo>
                      <a:pt x="3778" y="1099"/>
                    </a:lnTo>
                    <a:lnTo>
                      <a:pt x="3778" y="1099"/>
                    </a:lnTo>
                    <a:lnTo>
                      <a:pt x="3778" y="1099"/>
                    </a:lnTo>
                    <a:lnTo>
                      <a:pt x="3778" y="1106"/>
                    </a:lnTo>
                    <a:lnTo>
                      <a:pt x="3778" y="1106"/>
                    </a:lnTo>
                    <a:lnTo>
                      <a:pt x="3778" y="1112"/>
                    </a:lnTo>
                    <a:lnTo>
                      <a:pt x="3778" y="1124"/>
                    </a:lnTo>
                    <a:lnTo>
                      <a:pt x="3778" y="1124"/>
                    </a:lnTo>
                    <a:lnTo>
                      <a:pt x="3784" y="1130"/>
                    </a:lnTo>
                    <a:lnTo>
                      <a:pt x="3784" y="1130"/>
                    </a:lnTo>
                    <a:lnTo>
                      <a:pt x="3784" y="1136"/>
                    </a:lnTo>
                    <a:lnTo>
                      <a:pt x="3784" y="1136"/>
                    </a:lnTo>
                    <a:lnTo>
                      <a:pt x="3784" y="1154"/>
                    </a:lnTo>
                    <a:moveTo>
                      <a:pt x="3460" y="1673"/>
                    </a:moveTo>
                    <a:lnTo>
                      <a:pt x="3460" y="1673"/>
                    </a:lnTo>
                    <a:lnTo>
                      <a:pt x="3467" y="1673"/>
                    </a:lnTo>
                    <a:lnTo>
                      <a:pt x="3467" y="1673"/>
                    </a:lnTo>
                    <a:lnTo>
                      <a:pt x="3473" y="1673"/>
                    </a:lnTo>
                    <a:lnTo>
                      <a:pt x="3473" y="1673"/>
                    </a:lnTo>
                    <a:lnTo>
                      <a:pt x="3485" y="1673"/>
                    </a:lnTo>
                    <a:lnTo>
                      <a:pt x="3497" y="1673"/>
                    </a:lnTo>
                    <a:lnTo>
                      <a:pt x="3497" y="1667"/>
                    </a:lnTo>
                    <a:lnTo>
                      <a:pt x="3503" y="1667"/>
                    </a:lnTo>
                    <a:lnTo>
                      <a:pt x="3521" y="1667"/>
                    </a:lnTo>
                    <a:lnTo>
                      <a:pt x="3521" y="1667"/>
                    </a:lnTo>
                    <a:lnTo>
                      <a:pt x="3521" y="1667"/>
                    </a:lnTo>
                    <a:lnTo>
                      <a:pt x="3534" y="1667"/>
                    </a:lnTo>
                    <a:lnTo>
                      <a:pt x="3546" y="1667"/>
                    </a:lnTo>
                    <a:lnTo>
                      <a:pt x="3552" y="1661"/>
                    </a:lnTo>
                    <a:lnTo>
                      <a:pt x="3564" y="1661"/>
                    </a:lnTo>
                    <a:lnTo>
                      <a:pt x="3570" y="1661"/>
                    </a:lnTo>
                    <a:lnTo>
                      <a:pt x="3570" y="1661"/>
                    </a:lnTo>
                    <a:lnTo>
                      <a:pt x="3576" y="1661"/>
                    </a:lnTo>
                    <a:lnTo>
                      <a:pt x="3576" y="1661"/>
                    </a:lnTo>
                    <a:lnTo>
                      <a:pt x="3576" y="1661"/>
                    </a:lnTo>
                    <a:lnTo>
                      <a:pt x="3582" y="1661"/>
                    </a:lnTo>
                    <a:lnTo>
                      <a:pt x="3595" y="1655"/>
                    </a:lnTo>
                    <a:lnTo>
                      <a:pt x="3601" y="1655"/>
                    </a:lnTo>
                    <a:lnTo>
                      <a:pt x="3613" y="1655"/>
                    </a:lnTo>
                    <a:lnTo>
                      <a:pt x="3613" y="1655"/>
                    </a:lnTo>
                    <a:lnTo>
                      <a:pt x="3613" y="1655"/>
                    </a:lnTo>
                    <a:lnTo>
                      <a:pt x="3619" y="1655"/>
                    </a:lnTo>
                    <a:lnTo>
                      <a:pt x="3631" y="1655"/>
                    </a:lnTo>
                    <a:lnTo>
                      <a:pt x="3637" y="1655"/>
                    </a:lnTo>
                    <a:lnTo>
                      <a:pt x="3643" y="1649"/>
                    </a:lnTo>
                    <a:lnTo>
                      <a:pt x="3650" y="1649"/>
                    </a:lnTo>
                    <a:lnTo>
                      <a:pt x="3662" y="1649"/>
                    </a:lnTo>
                    <a:lnTo>
                      <a:pt x="3674" y="1649"/>
                    </a:lnTo>
                    <a:lnTo>
                      <a:pt x="3680" y="1643"/>
                    </a:lnTo>
                    <a:lnTo>
                      <a:pt x="3686" y="1643"/>
                    </a:lnTo>
                    <a:lnTo>
                      <a:pt x="3686" y="1643"/>
                    </a:lnTo>
                    <a:lnTo>
                      <a:pt x="3692" y="1643"/>
                    </a:lnTo>
                    <a:lnTo>
                      <a:pt x="3698" y="1643"/>
                    </a:lnTo>
                    <a:lnTo>
                      <a:pt x="3705" y="1643"/>
                    </a:lnTo>
                    <a:lnTo>
                      <a:pt x="3711" y="1643"/>
                    </a:lnTo>
                    <a:lnTo>
                      <a:pt x="3711" y="1643"/>
                    </a:lnTo>
                    <a:lnTo>
                      <a:pt x="3711" y="1643"/>
                    </a:lnTo>
                    <a:lnTo>
                      <a:pt x="3711" y="1643"/>
                    </a:lnTo>
                    <a:lnTo>
                      <a:pt x="3723" y="1637"/>
                    </a:lnTo>
                    <a:lnTo>
                      <a:pt x="3735" y="1637"/>
                    </a:lnTo>
                    <a:lnTo>
                      <a:pt x="3735" y="1637"/>
                    </a:lnTo>
                    <a:lnTo>
                      <a:pt x="3741" y="1637"/>
                    </a:lnTo>
                    <a:lnTo>
                      <a:pt x="3753" y="1631"/>
                    </a:lnTo>
                    <a:lnTo>
                      <a:pt x="3759" y="1631"/>
                    </a:lnTo>
                    <a:lnTo>
                      <a:pt x="3759" y="1637"/>
                    </a:lnTo>
                    <a:lnTo>
                      <a:pt x="3753" y="1637"/>
                    </a:lnTo>
                    <a:lnTo>
                      <a:pt x="3759" y="1637"/>
                    </a:lnTo>
                    <a:lnTo>
                      <a:pt x="3759" y="1637"/>
                    </a:lnTo>
                    <a:lnTo>
                      <a:pt x="3753" y="1637"/>
                    </a:lnTo>
                    <a:lnTo>
                      <a:pt x="3753" y="1637"/>
                    </a:lnTo>
                    <a:lnTo>
                      <a:pt x="3753" y="1643"/>
                    </a:lnTo>
                    <a:lnTo>
                      <a:pt x="3753" y="1643"/>
                    </a:lnTo>
                    <a:lnTo>
                      <a:pt x="3753" y="1643"/>
                    </a:lnTo>
                    <a:lnTo>
                      <a:pt x="3753" y="1643"/>
                    </a:lnTo>
                    <a:lnTo>
                      <a:pt x="3753" y="1643"/>
                    </a:lnTo>
                    <a:lnTo>
                      <a:pt x="3753" y="1643"/>
                    </a:lnTo>
                    <a:lnTo>
                      <a:pt x="3753" y="1643"/>
                    </a:lnTo>
                    <a:lnTo>
                      <a:pt x="3753" y="1643"/>
                    </a:lnTo>
                    <a:lnTo>
                      <a:pt x="3753" y="1649"/>
                    </a:lnTo>
                    <a:lnTo>
                      <a:pt x="3753" y="1649"/>
                    </a:lnTo>
                    <a:lnTo>
                      <a:pt x="3759" y="1649"/>
                    </a:lnTo>
                    <a:lnTo>
                      <a:pt x="3759" y="1649"/>
                    </a:lnTo>
                    <a:lnTo>
                      <a:pt x="3753" y="1649"/>
                    </a:lnTo>
                    <a:lnTo>
                      <a:pt x="3753" y="1649"/>
                    </a:lnTo>
                    <a:lnTo>
                      <a:pt x="3753" y="1655"/>
                    </a:lnTo>
                    <a:lnTo>
                      <a:pt x="3753" y="1655"/>
                    </a:lnTo>
                    <a:lnTo>
                      <a:pt x="3753" y="1655"/>
                    </a:lnTo>
                    <a:lnTo>
                      <a:pt x="3753" y="1655"/>
                    </a:lnTo>
                    <a:lnTo>
                      <a:pt x="3753" y="1655"/>
                    </a:lnTo>
                    <a:lnTo>
                      <a:pt x="3753" y="1655"/>
                    </a:lnTo>
                    <a:lnTo>
                      <a:pt x="3753" y="1661"/>
                    </a:lnTo>
                    <a:lnTo>
                      <a:pt x="3753" y="1661"/>
                    </a:lnTo>
                    <a:lnTo>
                      <a:pt x="3753" y="1661"/>
                    </a:lnTo>
                    <a:lnTo>
                      <a:pt x="3753" y="1661"/>
                    </a:lnTo>
                    <a:lnTo>
                      <a:pt x="3753" y="1661"/>
                    </a:lnTo>
                    <a:lnTo>
                      <a:pt x="3753" y="1661"/>
                    </a:lnTo>
                    <a:lnTo>
                      <a:pt x="3759" y="1661"/>
                    </a:lnTo>
                    <a:lnTo>
                      <a:pt x="3759" y="1661"/>
                    </a:lnTo>
                    <a:lnTo>
                      <a:pt x="3759" y="1667"/>
                    </a:lnTo>
                    <a:lnTo>
                      <a:pt x="3759" y="1667"/>
                    </a:lnTo>
                    <a:lnTo>
                      <a:pt x="3753" y="1667"/>
                    </a:lnTo>
                    <a:lnTo>
                      <a:pt x="3753" y="1667"/>
                    </a:lnTo>
                    <a:lnTo>
                      <a:pt x="3753" y="1667"/>
                    </a:lnTo>
                    <a:lnTo>
                      <a:pt x="3753" y="1667"/>
                    </a:lnTo>
                    <a:lnTo>
                      <a:pt x="3753" y="1667"/>
                    </a:lnTo>
                    <a:lnTo>
                      <a:pt x="3753" y="1667"/>
                    </a:lnTo>
                    <a:lnTo>
                      <a:pt x="3753" y="1667"/>
                    </a:lnTo>
                    <a:lnTo>
                      <a:pt x="3747" y="1667"/>
                    </a:lnTo>
                    <a:lnTo>
                      <a:pt x="3747" y="1661"/>
                    </a:lnTo>
                    <a:lnTo>
                      <a:pt x="3747" y="1661"/>
                    </a:lnTo>
                    <a:lnTo>
                      <a:pt x="3747" y="1667"/>
                    </a:lnTo>
                    <a:lnTo>
                      <a:pt x="3747" y="1667"/>
                    </a:lnTo>
                    <a:lnTo>
                      <a:pt x="3747" y="1667"/>
                    </a:lnTo>
                    <a:lnTo>
                      <a:pt x="3747" y="1667"/>
                    </a:lnTo>
                    <a:lnTo>
                      <a:pt x="3747" y="1667"/>
                    </a:lnTo>
                    <a:lnTo>
                      <a:pt x="3741" y="1667"/>
                    </a:lnTo>
                    <a:lnTo>
                      <a:pt x="3741" y="1667"/>
                    </a:lnTo>
                    <a:lnTo>
                      <a:pt x="3741" y="1667"/>
                    </a:lnTo>
                    <a:lnTo>
                      <a:pt x="3741" y="1673"/>
                    </a:lnTo>
                    <a:lnTo>
                      <a:pt x="3741" y="1673"/>
                    </a:lnTo>
                    <a:lnTo>
                      <a:pt x="3741" y="1673"/>
                    </a:lnTo>
                    <a:lnTo>
                      <a:pt x="3735" y="1680"/>
                    </a:lnTo>
                    <a:lnTo>
                      <a:pt x="3735" y="1680"/>
                    </a:lnTo>
                    <a:lnTo>
                      <a:pt x="3735" y="1692"/>
                    </a:lnTo>
                    <a:lnTo>
                      <a:pt x="3729" y="1692"/>
                    </a:lnTo>
                    <a:lnTo>
                      <a:pt x="3729" y="1698"/>
                    </a:lnTo>
                    <a:lnTo>
                      <a:pt x="3729" y="1692"/>
                    </a:lnTo>
                    <a:lnTo>
                      <a:pt x="3729" y="1692"/>
                    </a:lnTo>
                    <a:lnTo>
                      <a:pt x="3729" y="1698"/>
                    </a:lnTo>
                    <a:lnTo>
                      <a:pt x="3729" y="1698"/>
                    </a:lnTo>
                    <a:lnTo>
                      <a:pt x="3729" y="1698"/>
                    </a:lnTo>
                    <a:lnTo>
                      <a:pt x="3729" y="1698"/>
                    </a:lnTo>
                    <a:lnTo>
                      <a:pt x="3729" y="1698"/>
                    </a:lnTo>
                    <a:lnTo>
                      <a:pt x="3723" y="1698"/>
                    </a:lnTo>
                    <a:lnTo>
                      <a:pt x="3723" y="1698"/>
                    </a:lnTo>
                    <a:lnTo>
                      <a:pt x="3723" y="1698"/>
                    </a:lnTo>
                    <a:lnTo>
                      <a:pt x="3723" y="1698"/>
                    </a:lnTo>
                    <a:lnTo>
                      <a:pt x="3723" y="1698"/>
                    </a:lnTo>
                    <a:lnTo>
                      <a:pt x="3723" y="1692"/>
                    </a:lnTo>
                    <a:lnTo>
                      <a:pt x="3723" y="1692"/>
                    </a:lnTo>
                    <a:lnTo>
                      <a:pt x="3723" y="1692"/>
                    </a:lnTo>
                    <a:lnTo>
                      <a:pt x="3717" y="1692"/>
                    </a:lnTo>
                    <a:lnTo>
                      <a:pt x="3717" y="1692"/>
                    </a:lnTo>
                    <a:lnTo>
                      <a:pt x="3717" y="1692"/>
                    </a:lnTo>
                    <a:lnTo>
                      <a:pt x="3717" y="1692"/>
                    </a:lnTo>
                    <a:lnTo>
                      <a:pt x="3717" y="1692"/>
                    </a:lnTo>
                    <a:lnTo>
                      <a:pt x="3717" y="1692"/>
                    </a:lnTo>
                    <a:lnTo>
                      <a:pt x="3717" y="1692"/>
                    </a:lnTo>
                    <a:lnTo>
                      <a:pt x="3711" y="1692"/>
                    </a:lnTo>
                    <a:lnTo>
                      <a:pt x="3711" y="1692"/>
                    </a:lnTo>
                    <a:lnTo>
                      <a:pt x="3711" y="1698"/>
                    </a:lnTo>
                    <a:lnTo>
                      <a:pt x="3711" y="1698"/>
                    </a:lnTo>
                    <a:lnTo>
                      <a:pt x="3711" y="1698"/>
                    </a:lnTo>
                    <a:lnTo>
                      <a:pt x="3711" y="1698"/>
                    </a:lnTo>
                    <a:lnTo>
                      <a:pt x="3711" y="1698"/>
                    </a:lnTo>
                    <a:lnTo>
                      <a:pt x="3711" y="1698"/>
                    </a:lnTo>
                    <a:lnTo>
                      <a:pt x="3711" y="1698"/>
                    </a:lnTo>
                    <a:lnTo>
                      <a:pt x="3711" y="1698"/>
                    </a:lnTo>
                    <a:lnTo>
                      <a:pt x="3705" y="1698"/>
                    </a:lnTo>
                    <a:lnTo>
                      <a:pt x="3705" y="1698"/>
                    </a:lnTo>
                    <a:lnTo>
                      <a:pt x="3705" y="1698"/>
                    </a:lnTo>
                    <a:lnTo>
                      <a:pt x="3705" y="1698"/>
                    </a:lnTo>
                    <a:lnTo>
                      <a:pt x="3705" y="1698"/>
                    </a:lnTo>
                    <a:lnTo>
                      <a:pt x="3705" y="1698"/>
                    </a:lnTo>
                    <a:lnTo>
                      <a:pt x="3705" y="1698"/>
                    </a:lnTo>
                    <a:lnTo>
                      <a:pt x="3705" y="1698"/>
                    </a:lnTo>
                    <a:lnTo>
                      <a:pt x="3705" y="1704"/>
                    </a:lnTo>
                    <a:lnTo>
                      <a:pt x="3698" y="1704"/>
                    </a:lnTo>
                    <a:lnTo>
                      <a:pt x="3698" y="1704"/>
                    </a:lnTo>
                    <a:lnTo>
                      <a:pt x="3698" y="1704"/>
                    </a:lnTo>
                    <a:lnTo>
                      <a:pt x="3692" y="1710"/>
                    </a:lnTo>
                    <a:lnTo>
                      <a:pt x="3692" y="1716"/>
                    </a:lnTo>
                    <a:lnTo>
                      <a:pt x="3692" y="1716"/>
                    </a:lnTo>
                    <a:lnTo>
                      <a:pt x="3692" y="1716"/>
                    </a:lnTo>
                    <a:lnTo>
                      <a:pt x="3692" y="1716"/>
                    </a:lnTo>
                    <a:lnTo>
                      <a:pt x="3692" y="1716"/>
                    </a:lnTo>
                    <a:lnTo>
                      <a:pt x="3692" y="1716"/>
                    </a:lnTo>
                    <a:lnTo>
                      <a:pt x="3686" y="1716"/>
                    </a:lnTo>
                    <a:lnTo>
                      <a:pt x="3686" y="1716"/>
                    </a:lnTo>
                    <a:lnTo>
                      <a:pt x="3686" y="1716"/>
                    </a:lnTo>
                    <a:lnTo>
                      <a:pt x="3686" y="1722"/>
                    </a:lnTo>
                    <a:lnTo>
                      <a:pt x="3686" y="1722"/>
                    </a:lnTo>
                    <a:lnTo>
                      <a:pt x="3686" y="1722"/>
                    </a:lnTo>
                    <a:lnTo>
                      <a:pt x="3686" y="1722"/>
                    </a:lnTo>
                    <a:lnTo>
                      <a:pt x="3680" y="1722"/>
                    </a:lnTo>
                    <a:lnTo>
                      <a:pt x="3680" y="1722"/>
                    </a:lnTo>
                    <a:lnTo>
                      <a:pt x="3680" y="1716"/>
                    </a:lnTo>
                    <a:lnTo>
                      <a:pt x="3680" y="1716"/>
                    </a:lnTo>
                    <a:lnTo>
                      <a:pt x="3680" y="1716"/>
                    </a:lnTo>
                    <a:lnTo>
                      <a:pt x="3680" y="1716"/>
                    </a:lnTo>
                    <a:lnTo>
                      <a:pt x="3680" y="1716"/>
                    </a:lnTo>
                    <a:lnTo>
                      <a:pt x="3680" y="1716"/>
                    </a:lnTo>
                    <a:lnTo>
                      <a:pt x="3680" y="1716"/>
                    </a:lnTo>
                    <a:lnTo>
                      <a:pt x="3680" y="1710"/>
                    </a:lnTo>
                    <a:lnTo>
                      <a:pt x="3680" y="1710"/>
                    </a:lnTo>
                    <a:lnTo>
                      <a:pt x="3680" y="1710"/>
                    </a:lnTo>
                    <a:lnTo>
                      <a:pt x="3680" y="1710"/>
                    </a:lnTo>
                    <a:lnTo>
                      <a:pt x="3680" y="1710"/>
                    </a:lnTo>
                    <a:lnTo>
                      <a:pt x="3680" y="1710"/>
                    </a:lnTo>
                    <a:lnTo>
                      <a:pt x="3680" y="1710"/>
                    </a:lnTo>
                    <a:lnTo>
                      <a:pt x="3680" y="1710"/>
                    </a:lnTo>
                    <a:lnTo>
                      <a:pt x="3680" y="1710"/>
                    </a:lnTo>
                    <a:lnTo>
                      <a:pt x="3674" y="1710"/>
                    </a:lnTo>
                    <a:lnTo>
                      <a:pt x="3674" y="1710"/>
                    </a:lnTo>
                    <a:lnTo>
                      <a:pt x="3674" y="1710"/>
                    </a:lnTo>
                    <a:lnTo>
                      <a:pt x="3674" y="1710"/>
                    </a:lnTo>
                    <a:lnTo>
                      <a:pt x="3674" y="1710"/>
                    </a:lnTo>
                    <a:lnTo>
                      <a:pt x="3674" y="1710"/>
                    </a:lnTo>
                    <a:lnTo>
                      <a:pt x="3674" y="1710"/>
                    </a:lnTo>
                    <a:lnTo>
                      <a:pt x="3674" y="1716"/>
                    </a:lnTo>
                    <a:lnTo>
                      <a:pt x="3668" y="1716"/>
                    </a:lnTo>
                    <a:lnTo>
                      <a:pt x="3668" y="1716"/>
                    </a:lnTo>
                    <a:lnTo>
                      <a:pt x="3668" y="1716"/>
                    </a:lnTo>
                    <a:lnTo>
                      <a:pt x="3668" y="1716"/>
                    </a:lnTo>
                    <a:lnTo>
                      <a:pt x="3668" y="1716"/>
                    </a:lnTo>
                    <a:lnTo>
                      <a:pt x="3668" y="1716"/>
                    </a:lnTo>
                    <a:lnTo>
                      <a:pt x="3668" y="1716"/>
                    </a:lnTo>
                    <a:lnTo>
                      <a:pt x="3668" y="1716"/>
                    </a:lnTo>
                    <a:lnTo>
                      <a:pt x="3662" y="1722"/>
                    </a:lnTo>
                    <a:lnTo>
                      <a:pt x="3668" y="1722"/>
                    </a:lnTo>
                    <a:lnTo>
                      <a:pt x="3668" y="1722"/>
                    </a:lnTo>
                    <a:lnTo>
                      <a:pt x="3668" y="1722"/>
                    </a:lnTo>
                    <a:lnTo>
                      <a:pt x="3668" y="1722"/>
                    </a:lnTo>
                    <a:lnTo>
                      <a:pt x="3662" y="1722"/>
                    </a:lnTo>
                    <a:lnTo>
                      <a:pt x="3662" y="1728"/>
                    </a:lnTo>
                    <a:lnTo>
                      <a:pt x="3662" y="1728"/>
                    </a:lnTo>
                    <a:lnTo>
                      <a:pt x="3662" y="1728"/>
                    </a:lnTo>
                    <a:lnTo>
                      <a:pt x="3662" y="1728"/>
                    </a:lnTo>
                    <a:lnTo>
                      <a:pt x="3662" y="1728"/>
                    </a:lnTo>
                    <a:lnTo>
                      <a:pt x="3662" y="1728"/>
                    </a:lnTo>
                    <a:lnTo>
                      <a:pt x="3662" y="1722"/>
                    </a:lnTo>
                    <a:lnTo>
                      <a:pt x="3656" y="1722"/>
                    </a:lnTo>
                    <a:lnTo>
                      <a:pt x="3656" y="1722"/>
                    </a:lnTo>
                    <a:lnTo>
                      <a:pt x="3656" y="1722"/>
                    </a:lnTo>
                    <a:lnTo>
                      <a:pt x="3656" y="1728"/>
                    </a:lnTo>
                    <a:lnTo>
                      <a:pt x="3656" y="1728"/>
                    </a:lnTo>
                    <a:lnTo>
                      <a:pt x="3656" y="1728"/>
                    </a:lnTo>
                    <a:lnTo>
                      <a:pt x="3656" y="1728"/>
                    </a:lnTo>
                    <a:lnTo>
                      <a:pt x="3656" y="1728"/>
                    </a:lnTo>
                    <a:lnTo>
                      <a:pt x="3656" y="1728"/>
                    </a:lnTo>
                    <a:lnTo>
                      <a:pt x="3656" y="1735"/>
                    </a:lnTo>
                    <a:lnTo>
                      <a:pt x="3656" y="1735"/>
                    </a:lnTo>
                    <a:lnTo>
                      <a:pt x="3656" y="1735"/>
                    </a:lnTo>
                    <a:lnTo>
                      <a:pt x="3656" y="1735"/>
                    </a:lnTo>
                    <a:lnTo>
                      <a:pt x="3656" y="1735"/>
                    </a:lnTo>
                    <a:lnTo>
                      <a:pt x="3656" y="1741"/>
                    </a:lnTo>
                    <a:lnTo>
                      <a:pt x="3656" y="1741"/>
                    </a:lnTo>
                    <a:lnTo>
                      <a:pt x="3656" y="1741"/>
                    </a:lnTo>
                    <a:lnTo>
                      <a:pt x="3650" y="1741"/>
                    </a:lnTo>
                    <a:lnTo>
                      <a:pt x="3650" y="1741"/>
                    </a:lnTo>
                    <a:lnTo>
                      <a:pt x="3650" y="1741"/>
                    </a:lnTo>
                    <a:lnTo>
                      <a:pt x="3650" y="1741"/>
                    </a:lnTo>
                    <a:lnTo>
                      <a:pt x="3650" y="1747"/>
                    </a:lnTo>
                    <a:lnTo>
                      <a:pt x="3650" y="1747"/>
                    </a:lnTo>
                    <a:lnTo>
                      <a:pt x="3650" y="1747"/>
                    </a:lnTo>
                    <a:lnTo>
                      <a:pt x="3650" y="1747"/>
                    </a:lnTo>
                    <a:lnTo>
                      <a:pt x="3650" y="1747"/>
                    </a:lnTo>
                    <a:lnTo>
                      <a:pt x="3650" y="1747"/>
                    </a:lnTo>
                    <a:lnTo>
                      <a:pt x="3650" y="1747"/>
                    </a:lnTo>
                    <a:lnTo>
                      <a:pt x="3650" y="1747"/>
                    </a:lnTo>
                    <a:lnTo>
                      <a:pt x="3643" y="1747"/>
                    </a:lnTo>
                    <a:lnTo>
                      <a:pt x="3643" y="1747"/>
                    </a:lnTo>
                    <a:lnTo>
                      <a:pt x="3643" y="1747"/>
                    </a:lnTo>
                    <a:lnTo>
                      <a:pt x="3643" y="1747"/>
                    </a:lnTo>
                    <a:lnTo>
                      <a:pt x="3643" y="1747"/>
                    </a:lnTo>
                    <a:lnTo>
                      <a:pt x="3643" y="1747"/>
                    </a:lnTo>
                    <a:lnTo>
                      <a:pt x="3643" y="1747"/>
                    </a:lnTo>
                    <a:lnTo>
                      <a:pt x="3637" y="1747"/>
                    </a:lnTo>
                    <a:lnTo>
                      <a:pt x="3637" y="1747"/>
                    </a:lnTo>
                    <a:lnTo>
                      <a:pt x="3637" y="1747"/>
                    </a:lnTo>
                    <a:lnTo>
                      <a:pt x="3637" y="1747"/>
                    </a:lnTo>
                    <a:lnTo>
                      <a:pt x="3637" y="1753"/>
                    </a:lnTo>
                    <a:lnTo>
                      <a:pt x="3637" y="1753"/>
                    </a:lnTo>
                    <a:lnTo>
                      <a:pt x="3631" y="1753"/>
                    </a:lnTo>
                    <a:lnTo>
                      <a:pt x="3631" y="1753"/>
                    </a:lnTo>
                    <a:lnTo>
                      <a:pt x="3631" y="1753"/>
                    </a:lnTo>
                    <a:lnTo>
                      <a:pt x="3631" y="1753"/>
                    </a:lnTo>
                    <a:lnTo>
                      <a:pt x="3631" y="1753"/>
                    </a:lnTo>
                    <a:lnTo>
                      <a:pt x="3631" y="1753"/>
                    </a:lnTo>
                    <a:lnTo>
                      <a:pt x="3631" y="1753"/>
                    </a:lnTo>
                    <a:lnTo>
                      <a:pt x="3631" y="1753"/>
                    </a:lnTo>
                    <a:lnTo>
                      <a:pt x="3625" y="1753"/>
                    </a:lnTo>
                    <a:lnTo>
                      <a:pt x="3625" y="1759"/>
                    </a:lnTo>
                    <a:lnTo>
                      <a:pt x="3625" y="1759"/>
                    </a:lnTo>
                    <a:lnTo>
                      <a:pt x="3625" y="1759"/>
                    </a:lnTo>
                    <a:lnTo>
                      <a:pt x="3625" y="1759"/>
                    </a:lnTo>
                    <a:lnTo>
                      <a:pt x="3625" y="1759"/>
                    </a:lnTo>
                    <a:lnTo>
                      <a:pt x="3625" y="1759"/>
                    </a:lnTo>
                    <a:lnTo>
                      <a:pt x="3625" y="1765"/>
                    </a:lnTo>
                    <a:lnTo>
                      <a:pt x="3625" y="1765"/>
                    </a:lnTo>
                    <a:lnTo>
                      <a:pt x="3625" y="1765"/>
                    </a:lnTo>
                    <a:lnTo>
                      <a:pt x="3625" y="1765"/>
                    </a:lnTo>
                    <a:lnTo>
                      <a:pt x="3625" y="1765"/>
                    </a:lnTo>
                    <a:lnTo>
                      <a:pt x="3619" y="1765"/>
                    </a:lnTo>
                    <a:lnTo>
                      <a:pt x="3619" y="1765"/>
                    </a:lnTo>
                    <a:lnTo>
                      <a:pt x="3619" y="1765"/>
                    </a:lnTo>
                    <a:lnTo>
                      <a:pt x="3619" y="1765"/>
                    </a:lnTo>
                    <a:lnTo>
                      <a:pt x="3619" y="1765"/>
                    </a:lnTo>
                    <a:lnTo>
                      <a:pt x="3619" y="1765"/>
                    </a:lnTo>
                    <a:lnTo>
                      <a:pt x="3619" y="1765"/>
                    </a:lnTo>
                    <a:lnTo>
                      <a:pt x="3619" y="1771"/>
                    </a:lnTo>
                    <a:lnTo>
                      <a:pt x="3613" y="1771"/>
                    </a:lnTo>
                    <a:lnTo>
                      <a:pt x="3613" y="1771"/>
                    </a:lnTo>
                    <a:lnTo>
                      <a:pt x="3613" y="1771"/>
                    </a:lnTo>
                    <a:lnTo>
                      <a:pt x="3613" y="1771"/>
                    </a:lnTo>
                    <a:lnTo>
                      <a:pt x="3613" y="1771"/>
                    </a:lnTo>
                    <a:lnTo>
                      <a:pt x="3613" y="1771"/>
                    </a:lnTo>
                    <a:lnTo>
                      <a:pt x="3607" y="1771"/>
                    </a:lnTo>
                    <a:lnTo>
                      <a:pt x="3607" y="1771"/>
                    </a:lnTo>
                    <a:lnTo>
                      <a:pt x="3607" y="1771"/>
                    </a:lnTo>
                    <a:lnTo>
                      <a:pt x="3607" y="1777"/>
                    </a:lnTo>
                    <a:lnTo>
                      <a:pt x="3607" y="1777"/>
                    </a:lnTo>
                    <a:lnTo>
                      <a:pt x="3607" y="1777"/>
                    </a:lnTo>
                    <a:lnTo>
                      <a:pt x="3607" y="1777"/>
                    </a:lnTo>
                    <a:lnTo>
                      <a:pt x="3607" y="1777"/>
                    </a:lnTo>
                    <a:lnTo>
                      <a:pt x="3607" y="1777"/>
                    </a:lnTo>
                    <a:lnTo>
                      <a:pt x="3607" y="1777"/>
                    </a:lnTo>
                    <a:lnTo>
                      <a:pt x="3601" y="1777"/>
                    </a:lnTo>
                    <a:lnTo>
                      <a:pt x="3601" y="1777"/>
                    </a:lnTo>
                    <a:lnTo>
                      <a:pt x="3601" y="1777"/>
                    </a:lnTo>
                    <a:lnTo>
                      <a:pt x="3601" y="1777"/>
                    </a:lnTo>
                    <a:lnTo>
                      <a:pt x="3601" y="1777"/>
                    </a:lnTo>
                    <a:lnTo>
                      <a:pt x="3595" y="1777"/>
                    </a:lnTo>
                    <a:lnTo>
                      <a:pt x="3595" y="1777"/>
                    </a:lnTo>
                    <a:lnTo>
                      <a:pt x="3595" y="1777"/>
                    </a:lnTo>
                    <a:lnTo>
                      <a:pt x="3595" y="1777"/>
                    </a:lnTo>
                    <a:lnTo>
                      <a:pt x="3595" y="1777"/>
                    </a:lnTo>
                    <a:lnTo>
                      <a:pt x="3595" y="1777"/>
                    </a:lnTo>
                    <a:lnTo>
                      <a:pt x="3589" y="1777"/>
                    </a:lnTo>
                    <a:lnTo>
                      <a:pt x="3589" y="1777"/>
                    </a:lnTo>
                    <a:lnTo>
                      <a:pt x="3589" y="1777"/>
                    </a:lnTo>
                    <a:lnTo>
                      <a:pt x="3589" y="1777"/>
                    </a:lnTo>
                    <a:lnTo>
                      <a:pt x="3589" y="1777"/>
                    </a:lnTo>
                    <a:lnTo>
                      <a:pt x="3582" y="1777"/>
                    </a:lnTo>
                    <a:lnTo>
                      <a:pt x="3582" y="1777"/>
                    </a:lnTo>
                    <a:lnTo>
                      <a:pt x="3582" y="1783"/>
                    </a:lnTo>
                    <a:lnTo>
                      <a:pt x="3582" y="1777"/>
                    </a:lnTo>
                    <a:lnTo>
                      <a:pt x="3582" y="1783"/>
                    </a:lnTo>
                    <a:lnTo>
                      <a:pt x="3582" y="1783"/>
                    </a:lnTo>
                    <a:lnTo>
                      <a:pt x="3582" y="1783"/>
                    </a:lnTo>
                    <a:lnTo>
                      <a:pt x="3576" y="1783"/>
                    </a:lnTo>
                    <a:lnTo>
                      <a:pt x="3576" y="1783"/>
                    </a:lnTo>
                    <a:lnTo>
                      <a:pt x="3576" y="1783"/>
                    </a:lnTo>
                    <a:lnTo>
                      <a:pt x="3576" y="1783"/>
                    </a:lnTo>
                    <a:lnTo>
                      <a:pt x="3576" y="1783"/>
                    </a:lnTo>
                    <a:lnTo>
                      <a:pt x="3576" y="1783"/>
                    </a:lnTo>
                    <a:lnTo>
                      <a:pt x="3576" y="1790"/>
                    </a:lnTo>
                    <a:lnTo>
                      <a:pt x="3570" y="1783"/>
                    </a:lnTo>
                    <a:lnTo>
                      <a:pt x="3570" y="1790"/>
                    </a:lnTo>
                    <a:lnTo>
                      <a:pt x="3570" y="1790"/>
                    </a:lnTo>
                    <a:lnTo>
                      <a:pt x="3570" y="1790"/>
                    </a:lnTo>
                    <a:lnTo>
                      <a:pt x="3570" y="1790"/>
                    </a:lnTo>
                    <a:lnTo>
                      <a:pt x="3570" y="1790"/>
                    </a:lnTo>
                    <a:lnTo>
                      <a:pt x="3570" y="1790"/>
                    </a:lnTo>
                    <a:lnTo>
                      <a:pt x="3570" y="1790"/>
                    </a:lnTo>
                    <a:lnTo>
                      <a:pt x="3570" y="1790"/>
                    </a:lnTo>
                    <a:lnTo>
                      <a:pt x="3570" y="1796"/>
                    </a:lnTo>
                    <a:lnTo>
                      <a:pt x="3570" y="1796"/>
                    </a:lnTo>
                    <a:lnTo>
                      <a:pt x="3564" y="1796"/>
                    </a:lnTo>
                    <a:lnTo>
                      <a:pt x="3564" y="1796"/>
                    </a:lnTo>
                    <a:lnTo>
                      <a:pt x="3564" y="1796"/>
                    </a:lnTo>
                    <a:lnTo>
                      <a:pt x="3564" y="1796"/>
                    </a:lnTo>
                    <a:lnTo>
                      <a:pt x="3564" y="1796"/>
                    </a:lnTo>
                    <a:lnTo>
                      <a:pt x="3564" y="1796"/>
                    </a:lnTo>
                    <a:lnTo>
                      <a:pt x="3564" y="1796"/>
                    </a:lnTo>
                    <a:lnTo>
                      <a:pt x="3564" y="1796"/>
                    </a:lnTo>
                    <a:lnTo>
                      <a:pt x="3564" y="1796"/>
                    </a:lnTo>
                    <a:lnTo>
                      <a:pt x="3564" y="1802"/>
                    </a:lnTo>
                    <a:lnTo>
                      <a:pt x="3564" y="1802"/>
                    </a:lnTo>
                    <a:lnTo>
                      <a:pt x="3558" y="1802"/>
                    </a:lnTo>
                    <a:lnTo>
                      <a:pt x="3558" y="1802"/>
                    </a:lnTo>
                    <a:lnTo>
                      <a:pt x="3558" y="1802"/>
                    </a:lnTo>
                    <a:lnTo>
                      <a:pt x="3564" y="1802"/>
                    </a:lnTo>
                    <a:lnTo>
                      <a:pt x="3564" y="1802"/>
                    </a:lnTo>
                    <a:lnTo>
                      <a:pt x="3564" y="1808"/>
                    </a:lnTo>
                    <a:lnTo>
                      <a:pt x="3564" y="1808"/>
                    </a:lnTo>
                    <a:lnTo>
                      <a:pt x="3564" y="1808"/>
                    </a:lnTo>
                    <a:lnTo>
                      <a:pt x="3558" y="1808"/>
                    </a:lnTo>
                    <a:lnTo>
                      <a:pt x="3558" y="1808"/>
                    </a:lnTo>
                    <a:lnTo>
                      <a:pt x="3558" y="1808"/>
                    </a:lnTo>
                    <a:lnTo>
                      <a:pt x="3558" y="1814"/>
                    </a:lnTo>
                    <a:lnTo>
                      <a:pt x="3558" y="1814"/>
                    </a:lnTo>
                    <a:lnTo>
                      <a:pt x="3564" y="1814"/>
                    </a:lnTo>
                    <a:lnTo>
                      <a:pt x="3564" y="1814"/>
                    </a:lnTo>
                    <a:lnTo>
                      <a:pt x="3564" y="1814"/>
                    </a:lnTo>
                    <a:lnTo>
                      <a:pt x="3558" y="1814"/>
                    </a:lnTo>
                    <a:lnTo>
                      <a:pt x="3558" y="1820"/>
                    </a:lnTo>
                    <a:lnTo>
                      <a:pt x="3558" y="1820"/>
                    </a:lnTo>
                    <a:lnTo>
                      <a:pt x="3558" y="1820"/>
                    </a:lnTo>
                    <a:lnTo>
                      <a:pt x="3558" y="1820"/>
                    </a:lnTo>
                    <a:lnTo>
                      <a:pt x="3558" y="1820"/>
                    </a:lnTo>
                    <a:lnTo>
                      <a:pt x="3558" y="1820"/>
                    </a:lnTo>
                    <a:lnTo>
                      <a:pt x="3558" y="1820"/>
                    </a:lnTo>
                    <a:lnTo>
                      <a:pt x="3552" y="1820"/>
                    </a:lnTo>
                    <a:lnTo>
                      <a:pt x="3552" y="1820"/>
                    </a:lnTo>
                    <a:lnTo>
                      <a:pt x="3552" y="1820"/>
                    </a:lnTo>
                    <a:lnTo>
                      <a:pt x="3552" y="1820"/>
                    </a:lnTo>
                    <a:lnTo>
                      <a:pt x="3552" y="1820"/>
                    </a:lnTo>
                    <a:lnTo>
                      <a:pt x="3552" y="1820"/>
                    </a:lnTo>
                    <a:lnTo>
                      <a:pt x="3546" y="1820"/>
                    </a:lnTo>
                    <a:lnTo>
                      <a:pt x="3546" y="1826"/>
                    </a:lnTo>
                    <a:lnTo>
                      <a:pt x="3546" y="1826"/>
                    </a:lnTo>
                    <a:lnTo>
                      <a:pt x="3546" y="1820"/>
                    </a:lnTo>
                    <a:lnTo>
                      <a:pt x="3546" y="1820"/>
                    </a:lnTo>
                    <a:lnTo>
                      <a:pt x="3546" y="1820"/>
                    </a:lnTo>
                    <a:lnTo>
                      <a:pt x="3546" y="1820"/>
                    </a:lnTo>
                    <a:lnTo>
                      <a:pt x="3546" y="1820"/>
                    </a:lnTo>
                    <a:lnTo>
                      <a:pt x="3546" y="1820"/>
                    </a:lnTo>
                    <a:lnTo>
                      <a:pt x="3540" y="1820"/>
                    </a:lnTo>
                    <a:lnTo>
                      <a:pt x="3540" y="1820"/>
                    </a:lnTo>
                    <a:lnTo>
                      <a:pt x="3540" y="1820"/>
                    </a:lnTo>
                    <a:lnTo>
                      <a:pt x="3540" y="1826"/>
                    </a:lnTo>
                    <a:lnTo>
                      <a:pt x="3540" y="1826"/>
                    </a:lnTo>
                    <a:lnTo>
                      <a:pt x="3540" y="1826"/>
                    </a:lnTo>
                    <a:lnTo>
                      <a:pt x="3540" y="1826"/>
                    </a:lnTo>
                    <a:lnTo>
                      <a:pt x="3540" y="1826"/>
                    </a:lnTo>
                    <a:lnTo>
                      <a:pt x="3540" y="1826"/>
                    </a:lnTo>
                    <a:lnTo>
                      <a:pt x="3540" y="1832"/>
                    </a:lnTo>
                    <a:lnTo>
                      <a:pt x="3540" y="1832"/>
                    </a:lnTo>
                    <a:lnTo>
                      <a:pt x="3540" y="1838"/>
                    </a:lnTo>
                    <a:lnTo>
                      <a:pt x="3540" y="1844"/>
                    </a:lnTo>
                    <a:lnTo>
                      <a:pt x="3540" y="1844"/>
                    </a:lnTo>
                    <a:lnTo>
                      <a:pt x="3540" y="1851"/>
                    </a:lnTo>
                    <a:lnTo>
                      <a:pt x="3534" y="1857"/>
                    </a:lnTo>
                    <a:lnTo>
                      <a:pt x="3521" y="1857"/>
                    </a:lnTo>
                    <a:lnTo>
                      <a:pt x="3509" y="1857"/>
                    </a:lnTo>
                    <a:lnTo>
                      <a:pt x="3503" y="1857"/>
                    </a:lnTo>
                    <a:lnTo>
                      <a:pt x="3491" y="1857"/>
                    </a:lnTo>
                    <a:lnTo>
                      <a:pt x="3491" y="1857"/>
                    </a:lnTo>
                    <a:lnTo>
                      <a:pt x="3491" y="1857"/>
                    </a:lnTo>
                    <a:lnTo>
                      <a:pt x="3491" y="1857"/>
                    </a:lnTo>
                    <a:lnTo>
                      <a:pt x="3479" y="1863"/>
                    </a:lnTo>
                    <a:lnTo>
                      <a:pt x="3479" y="1863"/>
                    </a:lnTo>
                    <a:lnTo>
                      <a:pt x="3473" y="1863"/>
                    </a:lnTo>
                    <a:lnTo>
                      <a:pt x="3460" y="1863"/>
                    </a:lnTo>
                    <a:lnTo>
                      <a:pt x="3454" y="1863"/>
                    </a:lnTo>
                    <a:lnTo>
                      <a:pt x="3454" y="1863"/>
                    </a:lnTo>
                    <a:lnTo>
                      <a:pt x="3448" y="1863"/>
                    </a:lnTo>
                    <a:lnTo>
                      <a:pt x="3448" y="1863"/>
                    </a:lnTo>
                    <a:lnTo>
                      <a:pt x="3448" y="1863"/>
                    </a:lnTo>
                    <a:lnTo>
                      <a:pt x="3448" y="1863"/>
                    </a:lnTo>
                    <a:lnTo>
                      <a:pt x="3436" y="1863"/>
                    </a:lnTo>
                    <a:lnTo>
                      <a:pt x="3430" y="1869"/>
                    </a:lnTo>
                    <a:lnTo>
                      <a:pt x="3418" y="1869"/>
                    </a:lnTo>
                    <a:lnTo>
                      <a:pt x="3405" y="1869"/>
                    </a:lnTo>
                    <a:lnTo>
                      <a:pt x="3399" y="1869"/>
                    </a:lnTo>
                    <a:lnTo>
                      <a:pt x="3387" y="1869"/>
                    </a:lnTo>
                    <a:lnTo>
                      <a:pt x="3375" y="1869"/>
                    </a:lnTo>
                    <a:lnTo>
                      <a:pt x="3369" y="1875"/>
                    </a:lnTo>
                    <a:lnTo>
                      <a:pt x="3351" y="1875"/>
                    </a:lnTo>
                    <a:lnTo>
                      <a:pt x="3344" y="1875"/>
                    </a:lnTo>
                    <a:lnTo>
                      <a:pt x="3338" y="1875"/>
                    </a:lnTo>
                    <a:lnTo>
                      <a:pt x="3338" y="1875"/>
                    </a:lnTo>
                    <a:lnTo>
                      <a:pt x="3332" y="1875"/>
                    </a:lnTo>
                    <a:lnTo>
                      <a:pt x="3332" y="1875"/>
                    </a:lnTo>
                    <a:lnTo>
                      <a:pt x="3326" y="1875"/>
                    </a:lnTo>
                    <a:lnTo>
                      <a:pt x="3326" y="1875"/>
                    </a:lnTo>
                    <a:lnTo>
                      <a:pt x="3326" y="1875"/>
                    </a:lnTo>
                    <a:lnTo>
                      <a:pt x="3320" y="1875"/>
                    </a:lnTo>
                    <a:lnTo>
                      <a:pt x="3320" y="1875"/>
                    </a:lnTo>
                    <a:lnTo>
                      <a:pt x="3320" y="1875"/>
                    </a:lnTo>
                    <a:lnTo>
                      <a:pt x="3320" y="1875"/>
                    </a:lnTo>
                    <a:lnTo>
                      <a:pt x="3308" y="1881"/>
                    </a:lnTo>
                    <a:lnTo>
                      <a:pt x="3302" y="1881"/>
                    </a:lnTo>
                    <a:lnTo>
                      <a:pt x="3302" y="1881"/>
                    </a:lnTo>
                    <a:lnTo>
                      <a:pt x="3302" y="1881"/>
                    </a:lnTo>
                    <a:lnTo>
                      <a:pt x="3302" y="1881"/>
                    </a:lnTo>
                    <a:lnTo>
                      <a:pt x="3290" y="1881"/>
                    </a:lnTo>
                    <a:lnTo>
                      <a:pt x="3290" y="1881"/>
                    </a:lnTo>
                    <a:lnTo>
                      <a:pt x="3290" y="1881"/>
                    </a:lnTo>
                    <a:lnTo>
                      <a:pt x="3290" y="1881"/>
                    </a:lnTo>
                    <a:lnTo>
                      <a:pt x="3277" y="1881"/>
                    </a:lnTo>
                    <a:lnTo>
                      <a:pt x="3271" y="1881"/>
                    </a:lnTo>
                    <a:lnTo>
                      <a:pt x="3265" y="1881"/>
                    </a:lnTo>
                    <a:lnTo>
                      <a:pt x="3259" y="1881"/>
                    </a:lnTo>
                    <a:lnTo>
                      <a:pt x="3253" y="1881"/>
                    </a:lnTo>
                    <a:lnTo>
                      <a:pt x="3253" y="1881"/>
                    </a:lnTo>
                    <a:lnTo>
                      <a:pt x="3247" y="1881"/>
                    </a:lnTo>
                    <a:lnTo>
                      <a:pt x="3241" y="1881"/>
                    </a:lnTo>
                    <a:lnTo>
                      <a:pt x="3228" y="1887"/>
                    </a:lnTo>
                    <a:lnTo>
                      <a:pt x="3222" y="1887"/>
                    </a:lnTo>
                    <a:lnTo>
                      <a:pt x="3222" y="1887"/>
                    </a:lnTo>
                    <a:lnTo>
                      <a:pt x="3222" y="1887"/>
                    </a:lnTo>
                    <a:lnTo>
                      <a:pt x="3216" y="1887"/>
                    </a:lnTo>
                    <a:lnTo>
                      <a:pt x="3216" y="1887"/>
                    </a:lnTo>
                    <a:lnTo>
                      <a:pt x="3210" y="1887"/>
                    </a:lnTo>
                    <a:lnTo>
                      <a:pt x="3210" y="1887"/>
                    </a:lnTo>
                    <a:lnTo>
                      <a:pt x="3204" y="1887"/>
                    </a:lnTo>
                    <a:lnTo>
                      <a:pt x="3204" y="1887"/>
                    </a:lnTo>
                    <a:lnTo>
                      <a:pt x="3192" y="1887"/>
                    </a:lnTo>
                    <a:lnTo>
                      <a:pt x="3174" y="1887"/>
                    </a:lnTo>
                    <a:lnTo>
                      <a:pt x="3174" y="1887"/>
                    </a:lnTo>
                    <a:lnTo>
                      <a:pt x="3174" y="1893"/>
                    </a:lnTo>
                    <a:lnTo>
                      <a:pt x="3167" y="1893"/>
                    </a:lnTo>
                    <a:lnTo>
                      <a:pt x="3155" y="1893"/>
                    </a:lnTo>
                    <a:lnTo>
                      <a:pt x="3149" y="1893"/>
                    </a:lnTo>
                    <a:lnTo>
                      <a:pt x="3143" y="1893"/>
                    </a:lnTo>
                    <a:lnTo>
                      <a:pt x="3131" y="1893"/>
                    </a:lnTo>
                    <a:lnTo>
                      <a:pt x="3113" y="1893"/>
                    </a:lnTo>
                    <a:lnTo>
                      <a:pt x="3113" y="1893"/>
                    </a:lnTo>
                    <a:lnTo>
                      <a:pt x="3106" y="1893"/>
                    </a:lnTo>
                    <a:lnTo>
                      <a:pt x="3100" y="1899"/>
                    </a:lnTo>
                    <a:lnTo>
                      <a:pt x="3088" y="1899"/>
                    </a:lnTo>
                    <a:lnTo>
                      <a:pt x="3088" y="1899"/>
                    </a:lnTo>
                    <a:lnTo>
                      <a:pt x="3082" y="1899"/>
                    </a:lnTo>
                    <a:lnTo>
                      <a:pt x="3070" y="1899"/>
                    </a:lnTo>
                    <a:lnTo>
                      <a:pt x="3058" y="1899"/>
                    </a:lnTo>
                    <a:lnTo>
                      <a:pt x="3058" y="1899"/>
                    </a:lnTo>
                    <a:lnTo>
                      <a:pt x="3052" y="1899"/>
                    </a:lnTo>
                    <a:lnTo>
                      <a:pt x="3052" y="1899"/>
                    </a:lnTo>
                    <a:lnTo>
                      <a:pt x="3039" y="1899"/>
                    </a:lnTo>
                    <a:lnTo>
                      <a:pt x="3033" y="1899"/>
                    </a:lnTo>
                    <a:lnTo>
                      <a:pt x="3027" y="1899"/>
                    </a:lnTo>
                    <a:lnTo>
                      <a:pt x="3021" y="1899"/>
                    </a:lnTo>
                    <a:lnTo>
                      <a:pt x="3015" y="1899"/>
                    </a:lnTo>
                    <a:lnTo>
                      <a:pt x="3015" y="1899"/>
                    </a:lnTo>
                    <a:lnTo>
                      <a:pt x="3009" y="1906"/>
                    </a:lnTo>
                    <a:lnTo>
                      <a:pt x="3009" y="1906"/>
                    </a:lnTo>
                    <a:lnTo>
                      <a:pt x="3003" y="1906"/>
                    </a:lnTo>
                    <a:lnTo>
                      <a:pt x="2997" y="1906"/>
                    </a:lnTo>
                    <a:lnTo>
                      <a:pt x="2997" y="1906"/>
                    </a:lnTo>
                    <a:lnTo>
                      <a:pt x="2984" y="1906"/>
                    </a:lnTo>
                    <a:lnTo>
                      <a:pt x="2978" y="1906"/>
                    </a:lnTo>
                    <a:lnTo>
                      <a:pt x="2978" y="1906"/>
                    </a:lnTo>
                    <a:lnTo>
                      <a:pt x="2978" y="1899"/>
                    </a:lnTo>
                    <a:lnTo>
                      <a:pt x="2978" y="1899"/>
                    </a:lnTo>
                    <a:lnTo>
                      <a:pt x="2978" y="1899"/>
                    </a:lnTo>
                    <a:lnTo>
                      <a:pt x="2978" y="1899"/>
                    </a:lnTo>
                    <a:lnTo>
                      <a:pt x="2984" y="1899"/>
                    </a:lnTo>
                    <a:lnTo>
                      <a:pt x="2984" y="1899"/>
                    </a:lnTo>
                    <a:lnTo>
                      <a:pt x="2984" y="1899"/>
                    </a:lnTo>
                    <a:lnTo>
                      <a:pt x="2984" y="1899"/>
                    </a:lnTo>
                    <a:lnTo>
                      <a:pt x="2990" y="1899"/>
                    </a:lnTo>
                    <a:lnTo>
                      <a:pt x="2990" y="1899"/>
                    </a:lnTo>
                    <a:lnTo>
                      <a:pt x="2990" y="1899"/>
                    </a:lnTo>
                    <a:lnTo>
                      <a:pt x="2990" y="1893"/>
                    </a:lnTo>
                    <a:lnTo>
                      <a:pt x="2990" y="1893"/>
                    </a:lnTo>
                    <a:lnTo>
                      <a:pt x="2990" y="1887"/>
                    </a:lnTo>
                    <a:lnTo>
                      <a:pt x="2990" y="1887"/>
                    </a:lnTo>
                    <a:lnTo>
                      <a:pt x="2990" y="1887"/>
                    </a:lnTo>
                    <a:lnTo>
                      <a:pt x="2990" y="1887"/>
                    </a:lnTo>
                    <a:lnTo>
                      <a:pt x="2990" y="1887"/>
                    </a:lnTo>
                    <a:lnTo>
                      <a:pt x="2990" y="1887"/>
                    </a:lnTo>
                    <a:lnTo>
                      <a:pt x="2997" y="1887"/>
                    </a:lnTo>
                    <a:lnTo>
                      <a:pt x="2997" y="1887"/>
                    </a:lnTo>
                    <a:lnTo>
                      <a:pt x="2997" y="1887"/>
                    </a:lnTo>
                    <a:lnTo>
                      <a:pt x="2997" y="1887"/>
                    </a:lnTo>
                    <a:lnTo>
                      <a:pt x="2997" y="1887"/>
                    </a:lnTo>
                    <a:lnTo>
                      <a:pt x="3003" y="1887"/>
                    </a:lnTo>
                    <a:lnTo>
                      <a:pt x="3003" y="1887"/>
                    </a:lnTo>
                    <a:lnTo>
                      <a:pt x="2997" y="1887"/>
                    </a:lnTo>
                    <a:lnTo>
                      <a:pt x="2997" y="1887"/>
                    </a:lnTo>
                    <a:lnTo>
                      <a:pt x="2997" y="1881"/>
                    </a:lnTo>
                    <a:lnTo>
                      <a:pt x="2997" y="1881"/>
                    </a:lnTo>
                    <a:lnTo>
                      <a:pt x="2997" y="1881"/>
                    </a:lnTo>
                    <a:lnTo>
                      <a:pt x="2997" y="1881"/>
                    </a:lnTo>
                    <a:lnTo>
                      <a:pt x="2997" y="1881"/>
                    </a:lnTo>
                    <a:lnTo>
                      <a:pt x="2997" y="1881"/>
                    </a:lnTo>
                    <a:lnTo>
                      <a:pt x="2997" y="1881"/>
                    </a:lnTo>
                    <a:lnTo>
                      <a:pt x="2997" y="1875"/>
                    </a:lnTo>
                    <a:lnTo>
                      <a:pt x="2997" y="1875"/>
                    </a:lnTo>
                    <a:lnTo>
                      <a:pt x="2997" y="1875"/>
                    </a:lnTo>
                    <a:lnTo>
                      <a:pt x="2997" y="1875"/>
                    </a:lnTo>
                    <a:lnTo>
                      <a:pt x="2997" y="1875"/>
                    </a:lnTo>
                    <a:lnTo>
                      <a:pt x="2997" y="1875"/>
                    </a:lnTo>
                    <a:lnTo>
                      <a:pt x="2990" y="1875"/>
                    </a:lnTo>
                    <a:lnTo>
                      <a:pt x="2990" y="1875"/>
                    </a:lnTo>
                    <a:lnTo>
                      <a:pt x="2990" y="1875"/>
                    </a:lnTo>
                    <a:lnTo>
                      <a:pt x="2990" y="1869"/>
                    </a:lnTo>
                    <a:lnTo>
                      <a:pt x="2990" y="1869"/>
                    </a:lnTo>
                    <a:lnTo>
                      <a:pt x="2990" y="1869"/>
                    </a:lnTo>
                    <a:lnTo>
                      <a:pt x="2990" y="1869"/>
                    </a:lnTo>
                    <a:lnTo>
                      <a:pt x="2990" y="1869"/>
                    </a:lnTo>
                    <a:lnTo>
                      <a:pt x="2990" y="1869"/>
                    </a:lnTo>
                    <a:lnTo>
                      <a:pt x="2990" y="1869"/>
                    </a:lnTo>
                    <a:lnTo>
                      <a:pt x="2990" y="1869"/>
                    </a:lnTo>
                    <a:lnTo>
                      <a:pt x="2997" y="1869"/>
                    </a:lnTo>
                    <a:lnTo>
                      <a:pt x="2997" y="1869"/>
                    </a:lnTo>
                    <a:lnTo>
                      <a:pt x="2997" y="1869"/>
                    </a:lnTo>
                    <a:lnTo>
                      <a:pt x="2997" y="1863"/>
                    </a:lnTo>
                    <a:lnTo>
                      <a:pt x="2997" y="1863"/>
                    </a:lnTo>
                    <a:lnTo>
                      <a:pt x="2997" y="1863"/>
                    </a:lnTo>
                    <a:lnTo>
                      <a:pt x="2997" y="1863"/>
                    </a:lnTo>
                    <a:lnTo>
                      <a:pt x="2997" y="1863"/>
                    </a:lnTo>
                    <a:lnTo>
                      <a:pt x="2997" y="1857"/>
                    </a:lnTo>
                    <a:lnTo>
                      <a:pt x="2997" y="1857"/>
                    </a:lnTo>
                    <a:lnTo>
                      <a:pt x="2997" y="1857"/>
                    </a:lnTo>
                    <a:lnTo>
                      <a:pt x="2997" y="1857"/>
                    </a:lnTo>
                    <a:lnTo>
                      <a:pt x="2997" y="1857"/>
                    </a:lnTo>
                    <a:lnTo>
                      <a:pt x="2997" y="1857"/>
                    </a:lnTo>
                    <a:lnTo>
                      <a:pt x="2997"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1"/>
                    </a:lnTo>
                    <a:lnTo>
                      <a:pt x="2990" y="1851"/>
                    </a:lnTo>
                    <a:lnTo>
                      <a:pt x="2990" y="1851"/>
                    </a:lnTo>
                    <a:lnTo>
                      <a:pt x="2990" y="1851"/>
                    </a:lnTo>
                    <a:lnTo>
                      <a:pt x="2990" y="1844"/>
                    </a:lnTo>
                    <a:lnTo>
                      <a:pt x="2997" y="1844"/>
                    </a:lnTo>
                    <a:lnTo>
                      <a:pt x="2997" y="1844"/>
                    </a:lnTo>
                    <a:lnTo>
                      <a:pt x="2997" y="1844"/>
                    </a:lnTo>
                    <a:lnTo>
                      <a:pt x="2997" y="1851"/>
                    </a:lnTo>
                    <a:lnTo>
                      <a:pt x="2997" y="1851"/>
                    </a:lnTo>
                    <a:lnTo>
                      <a:pt x="2997" y="1851"/>
                    </a:lnTo>
                    <a:lnTo>
                      <a:pt x="2997" y="1851"/>
                    </a:lnTo>
                    <a:lnTo>
                      <a:pt x="2997" y="1851"/>
                    </a:lnTo>
                    <a:lnTo>
                      <a:pt x="2997" y="1857"/>
                    </a:lnTo>
                    <a:lnTo>
                      <a:pt x="2997" y="1857"/>
                    </a:lnTo>
                    <a:lnTo>
                      <a:pt x="3003" y="1857"/>
                    </a:lnTo>
                    <a:lnTo>
                      <a:pt x="3003" y="1851"/>
                    </a:lnTo>
                    <a:lnTo>
                      <a:pt x="3003" y="1851"/>
                    </a:lnTo>
                    <a:lnTo>
                      <a:pt x="3003" y="1851"/>
                    </a:lnTo>
                    <a:lnTo>
                      <a:pt x="3003" y="1851"/>
                    </a:lnTo>
                    <a:lnTo>
                      <a:pt x="3003" y="1851"/>
                    </a:lnTo>
                    <a:lnTo>
                      <a:pt x="3003" y="1844"/>
                    </a:lnTo>
                    <a:lnTo>
                      <a:pt x="3003" y="1844"/>
                    </a:lnTo>
                    <a:lnTo>
                      <a:pt x="3003" y="1844"/>
                    </a:lnTo>
                    <a:lnTo>
                      <a:pt x="2997" y="1844"/>
                    </a:lnTo>
                    <a:lnTo>
                      <a:pt x="2997" y="1844"/>
                    </a:lnTo>
                    <a:lnTo>
                      <a:pt x="2997" y="1844"/>
                    </a:lnTo>
                    <a:lnTo>
                      <a:pt x="2997" y="1844"/>
                    </a:lnTo>
                    <a:lnTo>
                      <a:pt x="2997" y="1838"/>
                    </a:lnTo>
                    <a:lnTo>
                      <a:pt x="2997" y="1838"/>
                    </a:lnTo>
                    <a:lnTo>
                      <a:pt x="3003" y="1838"/>
                    </a:lnTo>
                    <a:lnTo>
                      <a:pt x="3003" y="1838"/>
                    </a:lnTo>
                    <a:lnTo>
                      <a:pt x="3003" y="1838"/>
                    </a:lnTo>
                    <a:lnTo>
                      <a:pt x="3003" y="1838"/>
                    </a:lnTo>
                    <a:lnTo>
                      <a:pt x="3003" y="1838"/>
                    </a:lnTo>
                    <a:lnTo>
                      <a:pt x="3009" y="1838"/>
                    </a:lnTo>
                    <a:lnTo>
                      <a:pt x="3009" y="1838"/>
                    </a:lnTo>
                    <a:lnTo>
                      <a:pt x="3009" y="1844"/>
                    </a:lnTo>
                    <a:lnTo>
                      <a:pt x="3009" y="1844"/>
                    </a:lnTo>
                    <a:lnTo>
                      <a:pt x="3009" y="1844"/>
                    </a:lnTo>
                    <a:lnTo>
                      <a:pt x="3009" y="1844"/>
                    </a:lnTo>
                    <a:lnTo>
                      <a:pt x="3015" y="1844"/>
                    </a:lnTo>
                    <a:lnTo>
                      <a:pt x="3015" y="1838"/>
                    </a:lnTo>
                    <a:lnTo>
                      <a:pt x="3015" y="1838"/>
                    </a:lnTo>
                    <a:lnTo>
                      <a:pt x="3009" y="1838"/>
                    </a:lnTo>
                    <a:lnTo>
                      <a:pt x="3015" y="1838"/>
                    </a:lnTo>
                    <a:lnTo>
                      <a:pt x="3009" y="1838"/>
                    </a:lnTo>
                    <a:lnTo>
                      <a:pt x="3009" y="1838"/>
                    </a:lnTo>
                    <a:lnTo>
                      <a:pt x="3009" y="1838"/>
                    </a:lnTo>
                    <a:lnTo>
                      <a:pt x="3009" y="1832"/>
                    </a:lnTo>
                    <a:lnTo>
                      <a:pt x="3009" y="1832"/>
                    </a:lnTo>
                    <a:lnTo>
                      <a:pt x="3009" y="1832"/>
                    </a:lnTo>
                    <a:lnTo>
                      <a:pt x="3009" y="1832"/>
                    </a:lnTo>
                    <a:lnTo>
                      <a:pt x="3009" y="1832"/>
                    </a:lnTo>
                    <a:lnTo>
                      <a:pt x="3009" y="1832"/>
                    </a:lnTo>
                    <a:lnTo>
                      <a:pt x="3015" y="1832"/>
                    </a:lnTo>
                    <a:lnTo>
                      <a:pt x="3015" y="1826"/>
                    </a:lnTo>
                    <a:lnTo>
                      <a:pt x="3015" y="1826"/>
                    </a:lnTo>
                    <a:lnTo>
                      <a:pt x="3015" y="1826"/>
                    </a:lnTo>
                    <a:lnTo>
                      <a:pt x="3015" y="1826"/>
                    </a:lnTo>
                    <a:lnTo>
                      <a:pt x="3015" y="1826"/>
                    </a:lnTo>
                    <a:lnTo>
                      <a:pt x="3015" y="1826"/>
                    </a:lnTo>
                    <a:lnTo>
                      <a:pt x="3015" y="1826"/>
                    </a:lnTo>
                    <a:lnTo>
                      <a:pt x="3015" y="1826"/>
                    </a:lnTo>
                    <a:lnTo>
                      <a:pt x="3015" y="1826"/>
                    </a:lnTo>
                    <a:lnTo>
                      <a:pt x="3015" y="1826"/>
                    </a:lnTo>
                    <a:lnTo>
                      <a:pt x="3015" y="1826"/>
                    </a:lnTo>
                    <a:lnTo>
                      <a:pt x="3009" y="1826"/>
                    </a:lnTo>
                    <a:lnTo>
                      <a:pt x="3009" y="1826"/>
                    </a:lnTo>
                    <a:lnTo>
                      <a:pt x="3009" y="1826"/>
                    </a:lnTo>
                    <a:lnTo>
                      <a:pt x="3009" y="1826"/>
                    </a:lnTo>
                    <a:lnTo>
                      <a:pt x="3009" y="1820"/>
                    </a:lnTo>
                    <a:lnTo>
                      <a:pt x="3009" y="1820"/>
                    </a:lnTo>
                    <a:lnTo>
                      <a:pt x="3009" y="1820"/>
                    </a:lnTo>
                    <a:lnTo>
                      <a:pt x="3009" y="1820"/>
                    </a:lnTo>
                    <a:lnTo>
                      <a:pt x="3009" y="1820"/>
                    </a:lnTo>
                    <a:lnTo>
                      <a:pt x="3009" y="1814"/>
                    </a:lnTo>
                    <a:lnTo>
                      <a:pt x="3009" y="1814"/>
                    </a:lnTo>
                    <a:lnTo>
                      <a:pt x="3009" y="1814"/>
                    </a:lnTo>
                    <a:lnTo>
                      <a:pt x="3009" y="1814"/>
                    </a:lnTo>
                    <a:lnTo>
                      <a:pt x="3015" y="1814"/>
                    </a:lnTo>
                    <a:lnTo>
                      <a:pt x="3015" y="1814"/>
                    </a:lnTo>
                    <a:lnTo>
                      <a:pt x="3015" y="1814"/>
                    </a:lnTo>
                    <a:lnTo>
                      <a:pt x="3015" y="1814"/>
                    </a:lnTo>
                    <a:lnTo>
                      <a:pt x="3015" y="1814"/>
                    </a:lnTo>
                    <a:lnTo>
                      <a:pt x="3015" y="1814"/>
                    </a:lnTo>
                    <a:lnTo>
                      <a:pt x="3015" y="1814"/>
                    </a:lnTo>
                    <a:lnTo>
                      <a:pt x="3021" y="1814"/>
                    </a:lnTo>
                    <a:lnTo>
                      <a:pt x="3021" y="1814"/>
                    </a:lnTo>
                    <a:lnTo>
                      <a:pt x="3021" y="1808"/>
                    </a:lnTo>
                    <a:lnTo>
                      <a:pt x="3021" y="1808"/>
                    </a:lnTo>
                    <a:lnTo>
                      <a:pt x="3021" y="1808"/>
                    </a:lnTo>
                    <a:lnTo>
                      <a:pt x="3021" y="1808"/>
                    </a:lnTo>
                    <a:lnTo>
                      <a:pt x="3021" y="1808"/>
                    </a:lnTo>
                    <a:lnTo>
                      <a:pt x="3027" y="1808"/>
                    </a:lnTo>
                    <a:lnTo>
                      <a:pt x="3027" y="1808"/>
                    </a:lnTo>
                    <a:lnTo>
                      <a:pt x="3027" y="1808"/>
                    </a:lnTo>
                    <a:lnTo>
                      <a:pt x="3027" y="1808"/>
                    </a:lnTo>
                    <a:lnTo>
                      <a:pt x="3027" y="1802"/>
                    </a:lnTo>
                    <a:lnTo>
                      <a:pt x="3027" y="1802"/>
                    </a:lnTo>
                    <a:lnTo>
                      <a:pt x="3027" y="1802"/>
                    </a:lnTo>
                    <a:lnTo>
                      <a:pt x="3027" y="1802"/>
                    </a:lnTo>
                    <a:lnTo>
                      <a:pt x="3021" y="1802"/>
                    </a:lnTo>
                    <a:lnTo>
                      <a:pt x="3021" y="1802"/>
                    </a:lnTo>
                    <a:lnTo>
                      <a:pt x="3021" y="1802"/>
                    </a:lnTo>
                    <a:lnTo>
                      <a:pt x="3021" y="1802"/>
                    </a:lnTo>
                    <a:lnTo>
                      <a:pt x="3021" y="1796"/>
                    </a:lnTo>
                    <a:lnTo>
                      <a:pt x="3021" y="1796"/>
                    </a:lnTo>
                    <a:lnTo>
                      <a:pt x="3021" y="1796"/>
                    </a:lnTo>
                    <a:lnTo>
                      <a:pt x="3027" y="1796"/>
                    </a:lnTo>
                    <a:lnTo>
                      <a:pt x="3027" y="1796"/>
                    </a:lnTo>
                    <a:lnTo>
                      <a:pt x="3027" y="1796"/>
                    </a:lnTo>
                    <a:lnTo>
                      <a:pt x="3027" y="1796"/>
                    </a:lnTo>
                    <a:lnTo>
                      <a:pt x="3033" y="1796"/>
                    </a:lnTo>
                    <a:lnTo>
                      <a:pt x="3033" y="1796"/>
                    </a:lnTo>
                    <a:lnTo>
                      <a:pt x="3033" y="1796"/>
                    </a:lnTo>
                    <a:lnTo>
                      <a:pt x="3033" y="1796"/>
                    </a:lnTo>
                    <a:lnTo>
                      <a:pt x="3033" y="1796"/>
                    </a:lnTo>
                    <a:lnTo>
                      <a:pt x="3033" y="1796"/>
                    </a:lnTo>
                    <a:lnTo>
                      <a:pt x="3033" y="1790"/>
                    </a:lnTo>
                    <a:lnTo>
                      <a:pt x="3033" y="1790"/>
                    </a:lnTo>
                    <a:lnTo>
                      <a:pt x="3027" y="1790"/>
                    </a:lnTo>
                    <a:lnTo>
                      <a:pt x="3027" y="1790"/>
                    </a:lnTo>
                    <a:lnTo>
                      <a:pt x="3027" y="1790"/>
                    </a:lnTo>
                    <a:lnTo>
                      <a:pt x="3027" y="1790"/>
                    </a:lnTo>
                    <a:lnTo>
                      <a:pt x="3027" y="1790"/>
                    </a:lnTo>
                    <a:lnTo>
                      <a:pt x="3027" y="1790"/>
                    </a:lnTo>
                    <a:lnTo>
                      <a:pt x="3027" y="1783"/>
                    </a:lnTo>
                    <a:lnTo>
                      <a:pt x="3027" y="1783"/>
                    </a:lnTo>
                    <a:lnTo>
                      <a:pt x="3027" y="1783"/>
                    </a:lnTo>
                    <a:lnTo>
                      <a:pt x="3021" y="1783"/>
                    </a:lnTo>
                    <a:lnTo>
                      <a:pt x="3021" y="1783"/>
                    </a:lnTo>
                    <a:lnTo>
                      <a:pt x="3027" y="1783"/>
                    </a:lnTo>
                    <a:lnTo>
                      <a:pt x="3027" y="1783"/>
                    </a:lnTo>
                    <a:lnTo>
                      <a:pt x="3027" y="1783"/>
                    </a:lnTo>
                    <a:lnTo>
                      <a:pt x="3027" y="1783"/>
                    </a:lnTo>
                    <a:lnTo>
                      <a:pt x="3027" y="1777"/>
                    </a:lnTo>
                    <a:lnTo>
                      <a:pt x="3027" y="1777"/>
                    </a:lnTo>
                    <a:lnTo>
                      <a:pt x="3027" y="1777"/>
                    </a:lnTo>
                    <a:lnTo>
                      <a:pt x="3027" y="1771"/>
                    </a:lnTo>
                    <a:lnTo>
                      <a:pt x="3027" y="1771"/>
                    </a:lnTo>
                    <a:lnTo>
                      <a:pt x="3027" y="1771"/>
                    </a:lnTo>
                    <a:lnTo>
                      <a:pt x="3027" y="1771"/>
                    </a:lnTo>
                    <a:lnTo>
                      <a:pt x="3033" y="1771"/>
                    </a:lnTo>
                    <a:lnTo>
                      <a:pt x="3033" y="1771"/>
                    </a:lnTo>
                    <a:lnTo>
                      <a:pt x="3033" y="1771"/>
                    </a:lnTo>
                    <a:lnTo>
                      <a:pt x="3033" y="1771"/>
                    </a:lnTo>
                    <a:lnTo>
                      <a:pt x="3033" y="1771"/>
                    </a:lnTo>
                    <a:lnTo>
                      <a:pt x="3033" y="1765"/>
                    </a:lnTo>
                    <a:lnTo>
                      <a:pt x="3033" y="1765"/>
                    </a:lnTo>
                    <a:lnTo>
                      <a:pt x="3033" y="1765"/>
                    </a:lnTo>
                    <a:lnTo>
                      <a:pt x="3033" y="1765"/>
                    </a:lnTo>
                    <a:lnTo>
                      <a:pt x="3033" y="1765"/>
                    </a:lnTo>
                    <a:lnTo>
                      <a:pt x="3033" y="1765"/>
                    </a:lnTo>
                    <a:lnTo>
                      <a:pt x="3033" y="1759"/>
                    </a:lnTo>
                    <a:lnTo>
                      <a:pt x="3027" y="1759"/>
                    </a:lnTo>
                    <a:lnTo>
                      <a:pt x="3027" y="1759"/>
                    </a:lnTo>
                    <a:lnTo>
                      <a:pt x="3027" y="1759"/>
                    </a:lnTo>
                    <a:lnTo>
                      <a:pt x="3027" y="1759"/>
                    </a:lnTo>
                    <a:lnTo>
                      <a:pt x="3027" y="1759"/>
                    </a:lnTo>
                    <a:lnTo>
                      <a:pt x="3027" y="1759"/>
                    </a:lnTo>
                    <a:lnTo>
                      <a:pt x="3027" y="1753"/>
                    </a:lnTo>
                    <a:lnTo>
                      <a:pt x="3027" y="1753"/>
                    </a:lnTo>
                    <a:lnTo>
                      <a:pt x="3027" y="1753"/>
                    </a:lnTo>
                    <a:lnTo>
                      <a:pt x="3027" y="1753"/>
                    </a:lnTo>
                    <a:lnTo>
                      <a:pt x="3033" y="1753"/>
                    </a:lnTo>
                    <a:lnTo>
                      <a:pt x="3033" y="1753"/>
                    </a:lnTo>
                    <a:lnTo>
                      <a:pt x="3033" y="1759"/>
                    </a:lnTo>
                    <a:lnTo>
                      <a:pt x="3033" y="1759"/>
                    </a:lnTo>
                    <a:lnTo>
                      <a:pt x="3033" y="1753"/>
                    </a:lnTo>
                    <a:lnTo>
                      <a:pt x="3039" y="1753"/>
                    </a:lnTo>
                    <a:lnTo>
                      <a:pt x="3039" y="1753"/>
                    </a:lnTo>
                    <a:lnTo>
                      <a:pt x="3039" y="1753"/>
                    </a:lnTo>
                    <a:lnTo>
                      <a:pt x="3039" y="1753"/>
                    </a:lnTo>
                    <a:lnTo>
                      <a:pt x="3039" y="1753"/>
                    </a:lnTo>
                    <a:lnTo>
                      <a:pt x="3039" y="1753"/>
                    </a:lnTo>
                    <a:lnTo>
                      <a:pt x="3039" y="1753"/>
                    </a:lnTo>
                    <a:lnTo>
                      <a:pt x="3039" y="1753"/>
                    </a:lnTo>
                    <a:lnTo>
                      <a:pt x="3039" y="1753"/>
                    </a:lnTo>
                    <a:lnTo>
                      <a:pt x="3033" y="1753"/>
                    </a:lnTo>
                    <a:lnTo>
                      <a:pt x="3033" y="1747"/>
                    </a:lnTo>
                    <a:lnTo>
                      <a:pt x="3033" y="1747"/>
                    </a:lnTo>
                    <a:lnTo>
                      <a:pt x="3033" y="1747"/>
                    </a:lnTo>
                    <a:lnTo>
                      <a:pt x="3033" y="1747"/>
                    </a:lnTo>
                    <a:lnTo>
                      <a:pt x="3033" y="1747"/>
                    </a:lnTo>
                    <a:lnTo>
                      <a:pt x="3033" y="1747"/>
                    </a:lnTo>
                    <a:lnTo>
                      <a:pt x="3033" y="1747"/>
                    </a:lnTo>
                    <a:lnTo>
                      <a:pt x="3033" y="1741"/>
                    </a:lnTo>
                    <a:lnTo>
                      <a:pt x="3039" y="1747"/>
                    </a:lnTo>
                    <a:lnTo>
                      <a:pt x="3039" y="1747"/>
                    </a:lnTo>
                    <a:lnTo>
                      <a:pt x="3039" y="1747"/>
                    </a:lnTo>
                    <a:lnTo>
                      <a:pt x="3039" y="1741"/>
                    </a:lnTo>
                    <a:lnTo>
                      <a:pt x="3039" y="1741"/>
                    </a:lnTo>
                    <a:lnTo>
                      <a:pt x="3039" y="1741"/>
                    </a:lnTo>
                    <a:lnTo>
                      <a:pt x="3039" y="1741"/>
                    </a:lnTo>
                    <a:lnTo>
                      <a:pt x="3039" y="1741"/>
                    </a:lnTo>
                    <a:lnTo>
                      <a:pt x="3039" y="1735"/>
                    </a:lnTo>
                    <a:lnTo>
                      <a:pt x="3039" y="1735"/>
                    </a:lnTo>
                    <a:lnTo>
                      <a:pt x="3039" y="1735"/>
                    </a:lnTo>
                    <a:lnTo>
                      <a:pt x="3039" y="1735"/>
                    </a:lnTo>
                    <a:lnTo>
                      <a:pt x="3039" y="1728"/>
                    </a:lnTo>
                    <a:lnTo>
                      <a:pt x="3039" y="1728"/>
                    </a:lnTo>
                    <a:lnTo>
                      <a:pt x="3039" y="1728"/>
                    </a:lnTo>
                    <a:lnTo>
                      <a:pt x="3039" y="1728"/>
                    </a:lnTo>
                    <a:lnTo>
                      <a:pt x="3039" y="1728"/>
                    </a:lnTo>
                    <a:lnTo>
                      <a:pt x="3039" y="1728"/>
                    </a:lnTo>
                    <a:lnTo>
                      <a:pt x="3039" y="1728"/>
                    </a:lnTo>
                    <a:lnTo>
                      <a:pt x="3039" y="1722"/>
                    </a:lnTo>
                    <a:lnTo>
                      <a:pt x="3039" y="1722"/>
                    </a:lnTo>
                    <a:lnTo>
                      <a:pt x="3045" y="1722"/>
                    </a:lnTo>
                    <a:lnTo>
                      <a:pt x="3045" y="1728"/>
                    </a:lnTo>
                    <a:lnTo>
                      <a:pt x="3045" y="1728"/>
                    </a:lnTo>
                    <a:lnTo>
                      <a:pt x="3045" y="1728"/>
                    </a:lnTo>
                    <a:lnTo>
                      <a:pt x="3045" y="1728"/>
                    </a:lnTo>
                    <a:lnTo>
                      <a:pt x="3045" y="1728"/>
                    </a:lnTo>
                    <a:lnTo>
                      <a:pt x="3045" y="1728"/>
                    </a:lnTo>
                    <a:lnTo>
                      <a:pt x="3052" y="1728"/>
                    </a:lnTo>
                    <a:lnTo>
                      <a:pt x="3052" y="1722"/>
                    </a:lnTo>
                    <a:lnTo>
                      <a:pt x="3052" y="1722"/>
                    </a:lnTo>
                    <a:lnTo>
                      <a:pt x="3052" y="1722"/>
                    </a:lnTo>
                    <a:lnTo>
                      <a:pt x="3052" y="1722"/>
                    </a:lnTo>
                    <a:lnTo>
                      <a:pt x="3052" y="1722"/>
                    </a:lnTo>
                    <a:lnTo>
                      <a:pt x="3058" y="1722"/>
                    </a:lnTo>
                    <a:lnTo>
                      <a:pt x="3058" y="1722"/>
                    </a:lnTo>
                    <a:lnTo>
                      <a:pt x="3058" y="1722"/>
                    </a:lnTo>
                    <a:lnTo>
                      <a:pt x="3064" y="1722"/>
                    </a:lnTo>
                    <a:lnTo>
                      <a:pt x="3070" y="1722"/>
                    </a:lnTo>
                    <a:lnTo>
                      <a:pt x="3076" y="1722"/>
                    </a:lnTo>
                    <a:lnTo>
                      <a:pt x="3076" y="1722"/>
                    </a:lnTo>
                    <a:lnTo>
                      <a:pt x="3082" y="1722"/>
                    </a:lnTo>
                    <a:lnTo>
                      <a:pt x="3088" y="1722"/>
                    </a:lnTo>
                    <a:lnTo>
                      <a:pt x="3088" y="1722"/>
                    </a:lnTo>
                    <a:lnTo>
                      <a:pt x="3094" y="1722"/>
                    </a:lnTo>
                    <a:lnTo>
                      <a:pt x="3100" y="1722"/>
                    </a:lnTo>
                    <a:lnTo>
                      <a:pt x="3100" y="1722"/>
                    </a:lnTo>
                    <a:lnTo>
                      <a:pt x="3100" y="1722"/>
                    </a:lnTo>
                    <a:lnTo>
                      <a:pt x="3106" y="1722"/>
                    </a:lnTo>
                    <a:lnTo>
                      <a:pt x="3113" y="1716"/>
                    </a:lnTo>
                    <a:lnTo>
                      <a:pt x="3113" y="1716"/>
                    </a:lnTo>
                    <a:lnTo>
                      <a:pt x="3119" y="1716"/>
                    </a:lnTo>
                    <a:lnTo>
                      <a:pt x="3131" y="1716"/>
                    </a:lnTo>
                    <a:lnTo>
                      <a:pt x="3131" y="1716"/>
                    </a:lnTo>
                    <a:lnTo>
                      <a:pt x="3131" y="1716"/>
                    </a:lnTo>
                    <a:lnTo>
                      <a:pt x="3137" y="1716"/>
                    </a:lnTo>
                    <a:lnTo>
                      <a:pt x="3137" y="1716"/>
                    </a:lnTo>
                    <a:lnTo>
                      <a:pt x="3137" y="1716"/>
                    </a:lnTo>
                    <a:lnTo>
                      <a:pt x="3143" y="1716"/>
                    </a:lnTo>
                    <a:lnTo>
                      <a:pt x="3149" y="1716"/>
                    </a:lnTo>
                    <a:lnTo>
                      <a:pt x="3155" y="1716"/>
                    </a:lnTo>
                    <a:lnTo>
                      <a:pt x="3167" y="1716"/>
                    </a:lnTo>
                    <a:lnTo>
                      <a:pt x="3174" y="1716"/>
                    </a:lnTo>
                    <a:lnTo>
                      <a:pt x="3174" y="1716"/>
                    </a:lnTo>
                    <a:lnTo>
                      <a:pt x="3174" y="1710"/>
                    </a:lnTo>
                    <a:lnTo>
                      <a:pt x="3174" y="1710"/>
                    </a:lnTo>
                    <a:lnTo>
                      <a:pt x="3174" y="1710"/>
                    </a:lnTo>
                    <a:lnTo>
                      <a:pt x="3174" y="1710"/>
                    </a:lnTo>
                    <a:lnTo>
                      <a:pt x="3174" y="1710"/>
                    </a:lnTo>
                    <a:lnTo>
                      <a:pt x="3174" y="1704"/>
                    </a:lnTo>
                    <a:lnTo>
                      <a:pt x="3174" y="1704"/>
                    </a:lnTo>
                    <a:lnTo>
                      <a:pt x="3174" y="1704"/>
                    </a:lnTo>
                    <a:lnTo>
                      <a:pt x="3174" y="1704"/>
                    </a:lnTo>
                    <a:lnTo>
                      <a:pt x="3174" y="1698"/>
                    </a:lnTo>
                    <a:lnTo>
                      <a:pt x="3174" y="1698"/>
                    </a:lnTo>
                    <a:lnTo>
                      <a:pt x="3174" y="1698"/>
                    </a:lnTo>
                    <a:lnTo>
                      <a:pt x="3174" y="1698"/>
                    </a:lnTo>
                    <a:lnTo>
                      <a:pt x="3174" y="1692"/>
                    </a:lnTo>
                    <a:lnTo>
                      <a:pt x="3174" y="1692"/>
                    </a:lnTo>
                    <a:lnTo>
                      <a:pt x="3174" y="1692"/>
                    </a:lnTo>
                    <a:lnTo>
                      <a:pt x="3192" y="1692"/>
                    </a:lnTo>
                    <a:lnTo>
                      <a:pt x="3192" y="1692"/>
                    </a:lnTo>
                    <a:lnTo>
                      <a:pt x="3192" y="1698"/>
                    </a:lnTo>
                    <a:lnTo>
                      <a:pt x="3204" y="1698"/>
                    </a:lnTo>
                    <a:lnTo>
                      <a:pt x="3210" y="1698"/>
                    </a:lnTo>
                    <a:lnTo>
                      <a:pt x="3228" y="1692"/>
                    </a:lnTo>
                    <a:lnTo>
                      <a:pt x="3228" y="1692"/>
                    </a:lnTo>
                    <a:lnTo>
                      <a:pt x="3228" y="1692"/>
                    </a:lnTo>
                    <a:lnTo>
                      <a:pt x="3235" y="1692"/>
                    </a:lnTo>
                    <a:lnTo>
                      <a:pt x="3241" y="1692"/>
                    </a:lnTo>
                    <a:lnTo>
                      <a:pt x="3241" y="1692"/>
                    </a:lnTo>
                    <a:lnTo>
                      <a:pt x="3247" y="1692"/>
                    </a:lnTo>
                    <a:lnTo>
                      <a:pt x="3247" y="1692"/>
                    </a:lnTo>
                    <a:lnTo>
                      <a:pt x="3259" y="1692"/>
                    </a:lnTo>
                    <a:lnTo>
                      <a:pt x="3271" y="1692"/>
                    </a:lnTo>
                    <a:lnTo>
                      <a:pt x="3277" y="1686"/>
                    </a:lnTo>
                    <a:lnTo>
                      <a:pt x="3277" y="1686"/>
                    </a:lnTo>
                    <a:lnTo>
                      <a:pt x="3283" y="1686"/>
                    </a:lnTo>
                    <a:lnTo>
                      <a:pt x="3283" y="1686"/>
                    </a:lnTo>
                    <a:lnTo>
                      <a:pt x="3290" y="1686"/>
                    </a:lnTo>
                    <a:lnTo>
                      <a:pt x="3290" y="1686"/>
                    </a:lnTo>
                    <a:lnTo>
                      <a:pt x="3296" y="1686"/>
                    </a:lnTo>
                    <a:lnTo>
                      <a:pt x="3308" y="1686"/>
                    </a:lnTo>
                    <a:lnTo>
                      <a:pt x="3308" y="1686"/>
                    </a:lnTo>
                    <a:lnTo>
                      <a:pt x="3308" y="1686"/>
                    </a:lnTo>
                    <a:lnTo>
                      <a:pt x="3308" y="1686"/>
                    </a:lnTo>
                    <a:lnTo>
                      <a:pt x="3308" y="1686"/>
                    </a:lnTo>
                    <a:lnTo>
                      <a:pt x="3314" y="1686"/>
                    </a:lnTo>
                    <a:lnTo>
                      <a:pt x="3314" y="1686"/>
                    </a:lnTo>
                    <a:lnTo>
                      <a:pt x="3320" y="1686"/>
                    </a:lnTo>
                    <a:lnTo>
                      <a:pt x="3326" y="1686"/>
                    </a:lnTo>
                    <a:lnTo>
                      <a:pt x="3326" y="1686"/>
                    </a:lnTo>
                    <a:lnTo>
                      <a:pt x="3332" y="1686"/>
                    </a:lnTo>
                    <a:lnTo>
                      <a:pt x="3332" y="1686"/>
                    </a:lnTo>
                    <a:lnTo>
                      <a:pt x="3338" y="1686"/>
                    </a:lnTo>
                    <a:lnTo>
                      <a:pt x="3344" y="1686"/>
                    </a:lnTo>
                    <a:lnTo>
                      <a:pt x="3344" y="1686"/>
                    </a:lnTo>
                    <a:lnTo>
                      <a:pt x="3344" y="1686"/>
                    </a:lnTo>
                    <a:lnTo>
                      <a:pt x="3357" y="1680"/>
                    </a:lnTo>
                    <a:lnTo>
                      <a:pt x="3357" y="1680"/>
                    </a:lnTo>
                    <a:lnTo>
                      <a:pt x="3363" y="1680"/>
                    </a:lnTo>
                    <a:lnTo>
                      <a:pt x="3375" y="1680"/>
                    </a:lnTo>
                    <a:lnTo>
                      <a:pt x="3375" y="1680"/>
                    </a:lnTo>
                    <a:lnTo>
                      <a:pt x="3381" y="1680"/>
                    </a:lnTo>
                    <a:lnTo>
                      <a:pt x="3381" y="1680"/>
                    </a:lnTo>
                    <a:lnTo>
                      <a:pt x="3387" y="1680"/>
                    </a:lnTo>
                    <a:lnTo>
                      <a:pt x="3393" y="1680"/>
                    </a:lnTo>
                    <a:lnTo>
                      <a:pt x="3405" y="1680"/>
                    </a:lnTo>
                    <a:lnTo>
                      <a:pt x="3405" y="1680"/>
                    </a:lnTo>
                    <a:lnTo>
                      <a:pt x="3412" y="1680"/>
                    </a:lnTo>
                    <a:lnTo>
                      <a:pt x="3424" y="1673"/>
                    </a:lnTo>
                    <a:lnTo>
                      <a:pt x="3424" y="1673"/>
                    </a:lnTo>
                    <a:lnTo>
                      <a:pt x="3424" y="1673"/>
                    </a:lnTo>
                    <a:lnTo>
                      <a:pt x="3424" y="1673"/>
                    </a:lnTo>
                    <a:lnTo>
                      <a:pt x="3430" y="1673"/>
                    </a:lnTo>
                    <a:lnTo>
                      <a:pt x="3436" y="1673"/>
                    </a:lnTo>
                    <a:lnTo>
                      <a:pt x="3442" y="1673"/>
                    </a:lnTo>
                    <a:lnTo>
                      <a:pt x="3442" y="1673"/>
                    </a:lnTo>
                    <a:lnTo>
                      <a:pt x="3448" y="1673"/>
                    </a:lnTo>
                    <a:lnTo>
                      <a:pt x="3454" y="1673"/>
                    </a:lnTo>
                    <a:lnTo>
                      <a:pt x="3460" y="1673"/>
                    </a:lnTo>
                    <a:moveTo>
                      <a:pt x="3137" y="721"/>
                    </a:moveTo>
                    <a:lnTo>
                      <a:pt x="3137" y="721"/>
                    </a:lnTo>
                    <a:lnTo>
                      <a:pt x="3137" y="721"/>
                    </a:lnTo>
                    <a:lnTo>
                      <a:pt x="3137" y="721"/>
                    </a:lnTo>
                    <a:lnTo>
                      <a:pt x="3137" y="721"/>
                    </a:lnTo>
                    <a:moveTo>
                      <a:pt x="238" y="1765"/>
                    </a:moveTo>
                    <a:lnTo>
                      <a:pt x="238" y="1765"/>
                    </a:lnTo>
                    <a:lnTo>
                      <a:pt x="238" y="1759"/>
                    </a:lnTo>
                    <a:lnTo>
                      <a:pt x="238" y="1759"/>
                    </a:lnTo>
                    <a:lnTo>
                      <a:pt x="238" y="1759"/>
                    </a:lnTo>
                    <a:lnTo>
                      <a:pt x="238" y="1759"/>
                    </a:lnTo>
                    <a:lnTo>
                      <a:pt x="238" y="1759"/>
                    </a:lnTo>
                    <a:lnTo>
                      <a:pt x="238" y="1765"/>
                    </a:lnTo>
                    <a:lnTo>
                      <a:pt x="238" y="1765"/>
                    </a:lnTo>
                    <a:lnTo>
                      <a:pt x="238" y="1765"/>
                    </a:lnTo>
                    <a:lnTo>
                      <a:pt x="244" y="1765"/>
                    </a:lnTo>
                    <a:lnTo>
                      <a:pt x="244" y="1765"/>
                    </a:lnTo>
                    <a:lnTo>
                      <a:pt x="244" y="1765"/>
                    </a:lnTo>
                    <a:lnTo>
                      <a:pt x="238" y="1765"/>
                    </a:lnTo>
                    <a:lnTo>
                      <a:pt x="238" y="1765"/>
                    </a:lnTo>
                    <a:moveTo>
                      <a:pt x="4632" y="586"/>
                    </a:moveTo>
                    <a:lnTo>
                      <a:pt x="4638" y="586"/>
                    </a:lnTo>
                    <a:lnTo>
                      <a:pt x="4638" y="593"/>
                    </a:lnTo>
                    <a:lnTo>
                      <a:pt x="4632" y="593"/>
                    </a:lnTo>
                    <a:lnTo>
                      <a:pt x="4632" y="593"/>
                    </a:lnTo>
                    <a:lnTo>
                      <a:pt x="4632" y="586"/>
                    </a:lnTo>
                    <a:moveTo>
                      <a:pt x="3869" y="1472"/>
                    </a:moveTo>
                    <a:lnTo>
                      <a:pt x="3869" y="1466"/>
                    </a:lnTo>
                    <a:lnTo>
                      <a:pt x="3869" y="1466"/>
                    </a:lnTo>
                    <a:lnTo>
                      <a:pt x="3869" y="1466"/>
                    </a:lnTo>
                    <a:lnTo>
                      <a:pt x="3869" y="1466"/>
                    </a:lnTo>
                    <a:lnTo>
                      <a:pt x="3869" y="1466"/>
                    </a:lnTo>
                    <a:lnTo>
                      <a:pt x="3869" y="1466"/>
                    </a:lnTo>
                    <a:lnTo>
                      <a:pt x="3869" y="1466"/>
                    </a:lnTo>
                    <a:lnTo>
                      <a:pt x="3869" y="1460"/>
                    </a:lnTo>
                    <a:lnTo>
                      <a:pt x="3875" y="1460"/>
                    </a:lnTo>
                    <a:lnTo>
                      <a:pt x="3875" y="1460"/>
                    </a:lnTo>
                    <a:lnTo>
                      <a:pt x="3875" y="1460"/>
                    </a:lnTo>
                    <a:lnTo>
                      <a:pt x="3875" y="1460"/>
                    </a:lnTo>
                    <a:lnTo>
                      <a:pt x="3875" y="1460"/>
                    </a:lnTo>
                    <a:lnTo>
                      <a:pt x="3875" y="1460"/>
                    </a:lnTo>
                    <a:lnTo>
                      <a:pt x="3875" y="1454"/>
                    </a:lnTo>
                    <a:lnTo>
                      <a:pt x="3875" y="1454"/>
                    </a:lnTo>
                    <a:lnTo>
                      <a:pt x="3875" y="1454"/>
                    </a:lnTo>
                    <a:lnTo>
                      <a:pt x="3875" y="1454"/>
                    </a:lnTo>
                    <a:lnTo>
                      <a:pt x="3875" y="1454"/>
                    </a:lnTo>
                    <a:lnTo>
                      <a:pt x="3882" y="1454"/>
                    </a:lnTo>
                    <a:lnTo>
                      <a:pt x="3882" y="1454"/>
                    </a:lnTo>
                    <a:lnTo>
                      <a:pt x="3882" y="1448"/>
                    </a:lnTo>
                    <a:lnTo>
                      <a:pt x="3882" y="1448"/>
                    </a:lnTo>
                    <a:lnTo>
                      <a:pt x="3882" y="1448"/>
                    </a:lnTo>
                    <a:lnTo>
                      <a:pt x="3882" y="1448"/>
                    </a:lnTo>
                    <a:lnTo>
                      <a:pt x="3882" y="1448"/>
                    </a:lnTo>
                    <a:lnTo>
                      <a:pt x="3882" y="1448"/>
                    </a:lnTo>
                    <a:lnTo>
                      <a:pt x="3882" y="1441"/>
                    </a:lnTo>
                    <a:lnTo>
                      <a:pt x="3882" y="1441"/>
                    </a:lnTo>
                    <a:lnTo>
                      <a:pt x="3882" y="1441"/>
                    </a:lnTo>
                    <a:lnTo>
                      <a:pt x="3882" y="1441"/>
                    </a:lnTo>
                    <a:lnTo>
                      <a:pt x="3882" y="1441"/>
                    </a:lnTo>
                    <a:lnTo>
                      <a:pt x="3882" y="1435"/>
                    </a:lnTo>
                    <a:lnTo>
                      <a:pt x="3888" y="1435"/>
                    </a:lnTo>
                    <a:lnTo>
                      <a:pt x="3888" y="1435"/>
                    </a:lnTo>
                    <a:lnTo>
                      <a:pt x="3888" y="1435"/>
                    </a:lnTo>
                    <a:lnTo>
                      <a:pt x="3882" y="1435"/>
                    </a:lnTo>
                    <a:lnTo>
                      <a:pt x="3882" y="1435"/>
                    </a:lnTo>
                    <a:lnTo>
                      <a:pt x="3888" y="1429"/>
                    </a:lnTo>
                    <a:lnTo>
                      <a:pt x="3882" y="1429"/>
                    </a:lnTo>
                    <a:lnTo>
                      <a:pt x="3888" y="1429"/>
                    </a:lnTo>
                    <a:lnTo>
                      <a:pt x="3888" y="1429"/>
                    </a:lnTo>
                    <a:lnTo>
                      <a:pt x="3888" y="1429"/>
                    </a:lnTo>
                    <a:lnTo>
                      <a:pt x="3882" y="1429"/>
                    </a:lnTo>
                    <a:lnTo>
                      <a:pt x="3888" y="1429"/>
                    </a:lnTo>
                    <a:lnTo>
                      <a:pt x="3888" y="1423"/>
                    </a:lnTo>
                    <a:lnTo>
                      <a:pt x="3888" y="1423"/>
                    </a:lnTo>
                    <a:lnTo>
                      <a:pt x="3888" y="1423"/>
                    </a:lnTo>
                    <a:lnTo>
                      <a:pt x="3888" y="1423"/>
                    </a:lnTo>
                    <a:lnTo>
                      <a:pt x="3888" y="1423"/>
                    </a:lnTo>
                    <a:lnTo>
                      <a:pt x="3888" y="1423"/>
                    </a:lnTo>
                    <a:lnTo>
                      <a:pt x="3888" y="1423"/>
                    </a:lnTo>
                    <a:lnTo>
                      <a:pt x="3888" y="1423"/>
                    </a:lnTo>
                    <a:lnTo>
                      <a:pt x="3888" y="1417"/>
                    </a:lnTo>
                    <a:lnTo>
                      <a:pt x="3894" y="1417"/>
                    </a:lnTo>
                    <a:lnTo>
                      <a:pt x="3894" y="1417"/>
                    </a:lnTo>
                    <a:lnTo>
                      <a:pt x="3894" y="1417"/>
                    </a:lnTo>
                    <a:lnTo>
                      <a:pt x="3894" y="1417"/>
                    </a:lnTo>
                    <a:lnTo>
                      <a:pt x="3894" y="1417"/>
                    </a:lnTo>
                    <a:lnTo>
                      <a:pt x="3894" y="1417"/>
                    </a:lnTo>
                    <a:lnTo>
                      <a:pt x="3894" y="1417"/>
                    </a:lnTo>
                    <a:lnTo>
                      <a:pt x="3894" y="1417"/>
                    </a:lnTo>
                    <a:lnTo>
                      <a:pt x="3894" y="1411"/>
                    </a:lnTo>
                    <a:lnTo>
                      <a:pt x="3894" y="1411"/>
                    </a:lnTo>
                    <a:lnTo>
                      <a:pt x="3894" y="1411"/>
                    </a:lnTo>
                    <a:lnTo>
                      <a:pt x="3894" y="1411"/>
                    </a:lnTo>
                    <a:lnTo>
                      <a:pt x="3894" y="1411"/>
                    </a:lnTo>
                    <a:lnTo>
                      <a:pt x="3894" y="1411"/>
                    </a:lnTo>
                    <a:lnTo>
                      <a:pt x="3894" y="1405"/>
                    </a:lnTo>
                    <a:lnTo>
                      <a:pt x="3894" y="1405"/>
                    </a:lnTo>
                    <a:lnTo>
                      <a:pt x="3894" y="1405"/>
                    </a:lnTo>
                    <a:lnTo>
                      <a:pt x="3894" y="1405"/>
                    </a:lnTo>
                    <a:lnTo>
                      <a:pt x="3900" y="1405"/>
                    </a:lnTo>
                    <a:lnTo>
                      <a:pt x="3900" y="1405"/>
                    </a:lnTo>
                    <a:lnTo>
                      <a:pt x="3900" y="1405"/>
                    </a:lnTo>
                    <a:lnTo>
                      <a:pt x="3900" y="1405"/>
                    </a:lnTo>
                    <a:lnTo>
                      <a:pt x="3900" y="1399"/>
                    </a:lnTo>
                    <a:lnTo>
                      <a:pt x="3900" y="1399"/>
                    </a:lnTo>
                    <a:lnTo>
                      <a:pt x="3900" y="1399"/>
                    </a:lnTo>
                    <a:lnTo>
                      <a:pt x="3900" y="1399"/>
                    </a:lnTo>
                    <a:lnTo>
                      <a:pt x="3900" y="1393"/>
                    </a:lnTo>
                    <a:lnTo>
                      <a:pt x="3900" y="1393"/>
                    </a:lnTo>
                    <a:lnTo>
                      <a:pt x="3900" y="1393"/>
                    </a:lnTo>
                    <a:lnTo>
                      <a:pt x="3900" y="1393"/>
                    </a:lnTo>
                    <a:lnTo>
                      <a:pt x="3900" y="1393"/>
                    </a:lnTo>
                    <a:lnTo>
                      <a:pt x="3900" y="1393"/>
                    </a:lnTo>
                    <a:lnTo>
                      <a:pt x="3900" y="1386"/>
                    </a:lnTo>
                    <a:lnTo>
                      <a:pt x="3900" y="1386"/>
                    </a:lnTo>
                    <a:lnTo>
                      <a:pt x="3900" y="1386"/>
                    </a:lnTo>
                    <a:lnTo>
                      <a:pt x="3900" y="1386"/>
                    </a:lnTo>
                    <a:lnTo>
                      <a:pt x="3900" y="1386"/>
                    </a:lnTo>
                    <a:lnTo>
                      <a:pt x="3900" y="1386"/>
                    </a:lnTo>
                    <a:lnTo>
                      <a:pt x="3900" y="1386"/>
                    </a:lnTo>
                    <a:lnTo>
                      <a:pt x="3900" y="1386"/>
                    </a:lnTo>
                    <a:lnTo>
                      <a:pt x="3900" y="1380"/>
                    </a:lnTo>
                    <a:lnTo>
                      <a:pt x="3900" y="1380"/>
                    </a:lnTo>
                    <a:lnTo>
                      <a:pt x="3900" y="1380"/>
                    </a:lnTo>
                    <a:lnTo>
                      <a:pt x="3900" y="1380"/>
                    </a:lnTo>
                    <a:lnTo>
                      <a:pt x="3900" y="1380"/>
                    </a:lnTo>
                    <a:lnTo>
                      <a:pt x="3900" y="1380"/>
                    </a:lnTo>
                    <a:lnTo>
                      <a:pt x="3900" y="1374"/>
                    </a:lnTo>
                    <a:lnTo>
                      <a:pt x="3906" y="1380"/>
                    </a:lnTo>
                    <a:lnTo>
                      <a:pt x="3912" y="1380"/>
                    </a:lnTo>
                    <a:lnTo>
                      <a:pt x="3912" y="1380"/>
                    </a:lnTo>
                    <a:lnTo>
                      <a:pt x="3912" y="1380"/>
                    </a:lnTo>
                    <a:lnTo>
                      <a:pt x="3912" y="1380"/>
                    </a:lnTo>
                    <a:lnTo>
                      <a:pt x="3912" y="1380"/>
                    </a:lnTo>
                    <a:lnTo>
                      <a:pt x="3918" y="1386"/>
                    </a:lnTo>
                    <a:lnTo>
                      <a:pt x="3918" y="1386"/>
                    </a:lnTo>
                    <a:lnTo>
                      <a:pt x="3930" y="1393"/>
                    </a:lnTo>
                    <a:lnTo>
                      <a:pt x="3936" y="1393"/>
                    </a:lnTo>
                    <a:lnTo>
                      <a:pt x="3936" y="1393"/>
                    </a:lnTo>
                    <a:lnTo>
                      <a:pt x="3936" y="1393"/>
                    </a:lnTo>
                    <a:lnTo>
                      <a:pt x="3936" y="1393"/>
                    </a:lnTo>
                    <a:lnTo>
                      <a:pt x="3936" y="1386"/>
                    </a:lnTo>
                    <a:lnTo>
                      <a:pt x="3936" y="1386"/>
                    </a:lnTo>
                    <a:lnTo>
                      <a:pt x="3936" y="1386"/>
                    </a:lnTo>
                    <a:lnTo>
                      <a:pt x="3936" y="1386"/>
                    </a:lnTo>
                    <a:lnTo>
                      <a:pt x="3936" y="1386"/>
                    </a:lnTo>
                    <a:lnTo>
                      <a:pt x="3936" y="1386"/>
                    </a:lnTo>
                    <a:lnTo>
                      <a:pt x="3936" y="1386"/>
                    </a:lnTo>
                    <a:lnTo>
                      <a:pt x="3936" y="1386"/>
                    </a:lnTo>
                    <a:lnTo>
                      <a:pt x="3936" y="1380"/>
                    </a:lnTo>
                    <a:lnTo>
                      <a:pt x="3943" y="1380"/>
                    </a:lnTo>
                    <a:lnTo>
                      <a:pt x="3943" y="1380"/>
                    </a:lnTo>
                    <a:lnTo>
                      <a:pt x="3943" y="1380"/>
                    </a:lnTo>
                    <a:lnTo>
                      <a:pt x="3943" y="1380"/>
                    </a:lnTo>
                    <a:lnTo>
                      <a:pt x="3943" y="1380"/>
                    </a:lnTo>
                    <a:lnTo>
                      <a:pt x="3943" y="1374"/>
                    </a:lnTo>
                    <a:lnTo>
                      <a:pt x="3943" y="1374"/>
                    </a:lnTo>
                    <a:lnTo>
                      <a:pt x="3943" y="1374"/>
                    </a:lnTo>
                    <a:lnTo>
                      <a:pt x="3943" y="1374"/>
                    </a:lnTo>
                    <a:lnTo>
                      <a:pt x="3943" y="1374"/>
                    </a:lnTo>
                    <a:lnTo>
                      <a:pt x="3943" y="1374"/>
                    </a:lnTo>
                    <a:lnTo>
                      <a:pt x="3943" y="1368"/>
                    </a:lnTo>
                    <a:lnTo>
                      <a:pt x="3943" y="1368"/>
                    </a:lnTo>
                    <a:lnTo>
                      <a:pt x="3943" y="1368"/>
                    </a:lnTo>
                    <a:lnTo>
                      <a:pt x="3943" y="1368"/>
                    </a:lnTo>
                    <a:lnTo>
                      <a:pt x="3943" y="1368"/>
                    </a:lnTo>
                    <a:lnTo>
                      <a:pt x="3943" y="1368"/>
                    </a:lnTo>
                    <a:lnTo>
                      <a:pt x="3943" y="1362"/>
                    </a:lnTo>
                    <a:lnTo>
                      <a:pt x="3943" y="1362"/>
                    </a:lnTo>
                    <a:lnTo>
                      <a:pt x="3943" y="1362"/>
                    </a:lnTo>
                    <a:lnTo>
                      <a:pt x="3943" y="1362"/>
                    </a:lnTo>
                    <a:lnTo>
                      <a:pt x="3943" y="1362"/>
                    </a:lnTo>
                    <a:lnTo>
                      <a:pt x="3943" y="1362"/>
                    </a:lnTo>
                    <a:lnTo>
                      <a:pt x="3949" y="1362"/>
                    </a:lnTo>
                    <a:lnTo>
                      <a:pt x="3949" y="1362"/>
                    </a:lnTo>
                    <a:lnTo>
                      <a:pt x="3949" y="1356"/>
                    </a:lnTo>
                    <a:lnTo>
                      <a:pt x="3949" y="1356"/>
                    </a:lnTo>
                    <a:lnTo>
                      <a:pt x="3949" y="1356"/>
                    </a:lnTo>
                    <a:lnTo>
                      <a:pt x="3949" y="1356"/>
                    </a:lnTo>
                    <a:lnTo>
                      <a:pt x="3949" y="1356"/>
                    </a:lnTo>
                    <a:lnTo>
                      <a:pt x="3949" y="1356"/>
                    </a:lnTo>
                    <a:lnTo>
                      <a:pt x="3949" y="1350"/>
                    </a:lnTo>
                    <a:lnTo>
                      <a:pt x="3949" y="1350"/>
                    </a:lnTo>
                    <a:lnTo>
                      <a:pt x="3949" y="1350"/>
                    </a:lnTo>
                    <a:lnTo>
                      <a:pt x="3949" y="1350"/>
                    </a:lnTo>
                    <a:lnTo>
                      <a:pt x="3949" y="1350"/>
                    </a:lnTo>
                    <a:lnTo>
                      <a:pt x="3949" y="1344"/>
                    </a:lnTo>
                    <a:lnTo>
                      <a:pt x="3949" y="1344"/>
                    </a:lnTo>
                    <a:lnTo>
                      <a:pt x="3949" y="1344"/>
                    </a:lnTo>
                    <a:lnTo>
                      <a:pt x="3949" y="1344"/>
                    </a:lnTo>
                    <a:lnTo>
                      <a:pt x="3949" y="1344"/>
                    </a:lnTo>
                    <a:lnTo>
                      <a:pt x="3949" y="1344"/>
                    </a:lnTo>
                    <a:lnTo>
                      <a:pt x="3949" y="1344"/>
                    </a:lnTo>
                    <a:lnTo>
                      <a:pt x="3949" y="1344"/>
                    </a:lnTo>
                    <a:lnTo>
                      <a:pt x="3949" y="1338"/>
                    </a:lnTo>
                    <a:lnTo>
                      <a:pt x="3955" y="1338"/>
                    </a:lnTo>
                    <a:lnTo>
                      <a:pt x="3955" y="1338"/>
                    </a:lnTo>
                    <a:lnTo>
                      <a:pt x="3955" y="1338"/>
                    </a:lnTo>
                    <a:lnTo>
                      <a:pt x="3955" y="1338"/>
                    </a:lnTo>
                    <a:lnTo>
                      <a:pt x="3967" y="1344"/>
                    </a:lnTo>
                    <a:lnTo>
                      <a:pt x="3967" y="1344"/>
                    </a:lnTo>
                    <a:lnTo>
                      <a:pt x="3967" y="1338"/>
                    </a:lnTo>
                    <a:lnTo>
                      <a:pt x="3967" y="1338"/>
                    </a:lnTo>
                    <a:lnTo>
                      <a:pt x="3967" y="1338"/>
                    </a:lnTo>
                    <a:lnTo>
                      <a:pt x="3967" y="1338"/>
                    </a:lnTo>
                    <a:lnTo>
                      <a:pt x="3967" y="1338"/>
                    </a:lnTo>
                    <a:lnTo>
                      <a:pt x="3967" y="1331"/>
                    </a:lnTo>
                    <a:lnTo>
                      <a:pt x="3967" y="1331"/>
                    </a:lnTo>
                    <a:lnTo>
                      <a:pt x="3967" y="1331"/>
                    </a:lnTo>
                    <a:lnTo>
                      <a:pt x="3973" y="1331"/>
                    </a:lnTo>
                    <a:lnTo>
                      <a:pt x="3973" y="1331"/>
                    </a:lnTo>
                    <a:lnTo>
                      <a:pt x="3973" y="1325"/>
                    </a:lnTo>
                    <a:lnTo>
                      <a:pt x="3973" y="1325"/>
                    </a:lnTo>
                    <a:lnTo>
                      <a:pt x="3973" y="1325"/>
                    </a:lnTo>
                    <a:lnTo>
                      <a:pt x="3973" y="1325"/>
                    </a:lnTo>
                    <a:lnTo>
                      <a:pt x="3973" y="1325"/>
                    </a:lnTo>
                    <a:lnTo>
                      <a:pt x="3973" y="1325"/>
                    </a:lnTo>
                    <a:lnTo>
                      <a:pt x="3973" y="1319"/>
                    </a:lnTo>
                    <a:lnTo>
                      <a:pt x="3973" y="1325"/>
                    </a:lnTo>
                    <a:lnTo>
                      <a:pt x="3973" y="1325"/>
                    </a:lnTo>
                    <a:lnTo>
                      <a:pt x="3973" y="1325"/>
                    </a:lnTo>
                    <a:lnTo>
                      <a:pt x="3979" y="1325"/>
                    </a:lnTo>
                    <a:lnTo>
                      <a:pt x="3979" y="1325"/>
                    </a:lnTo>
                    <a:lnTo>
                      <a:pt x="3979" y="1325"/>
                    </a:lnTo>
                    <a:lnTo>
                      <a:pt x="3979" y="1325"/>
                    </a:lnTo>
                    <a:lnTo>
                      <a:pt x="3979" y="1325"/>
                    </a:lnTo>
                    <a:lnTo>
                      <a:pt x="3979" y="1319"/>
                    </a:lnTo>
                    <a:lnTo>
                      <a:pt x="3979" y="1319"/>
                    </a:lnTo>
                    <a:lnTo>
                      <a:pt x="3979" y="1319"/>
                    </a:lnTo>
                    <a:lnTo>
                      <a:pt x="3979" y="1319"/>
                    </a:lnTo>
                    <a:lnTo>
                      <a:pt x="3979" y="1319"/>
                    </a:lnTo>
                    <a:lnTo>
                      <a:pt x="3985" y="1313"/>
                    </a:lnTo>
                    <a:lnTo>
                      <a:pt x="3985" y="1313"/>
                    </a:lnTo>
                    <a:lnTo>
                      <a:pt x="3985" y="1319"/>
                    </a:lnTo>
                    <a:lnTo>
                      <a:pt x="3985" y="1313"/>
                    </a:lnTo>
                    <a:lnTo>
                      <a:pt x="3985" y="1313"/>
                    </a:lnTo>
                    <a:lnTo>
                      <a:pt x="3985" y="1313"/>
                    </a:lnTo>
                    <a:lnTo>
                      <a:pt x="3985" y="1313"/>
                    </a:lnTo>
                    <a:lnTo>
                      <a:pt x="3985" y="1313"/>
                    </a:lnTo>
                    <a:lnTo>
                      <a:pt x="3985" y="1313"/>
                    </a:lnTo>
                    <a:lnTo>
                      <a:pt x="3991" y="1313"/>
                    </a:lnTo>
                    <a:lnTo>
                      <a:pt x="3991" y="1307"/>
                    </a:lnTo>
                    <a:lnTo>
                      <a:pt x="3985" y="1307"/>
                    </a:lnTo>
                    <a:lnTo>
                      <a:pt x="3985" y="1307"/>
                    </a:lnTo>
                    <a:lnTo>
                      <a:pt x="3985" y="1307"/>
                    </a:lnTo>
                    <a:lnTo>
                      <a:pt x="3985" y="1307"/>
                    </a:lnTo>
                    <a:lnTo>
                      <a:pt x="3991" y="1307"/>
                    </a:lnTo>
                    <a:lnTo>
                      <a:pt x="3991" y="1307"/>
                    </a:lnTo>
                    <a:lnTo>
                      <a:pt x="3991" y="1301"/>
                    </a:lnTo>
                    <a:lnTo>
                      <a:pt x="3991" y="1301"/>
                    </a:lnTo>
                    <a:lnTo>
                      <a:pt x="3991" y="1301"/>
                    </a:lnTo>
                    <a:lnTo>
                      <a:pt x="3991" y="1301"/>
                    </a:lnTo>
                    <a:lnTo>
                      <a:pt x="3991" y="1301"/>
                    </a:lnTo>
                    <a:lnTo>
                      <a:pt x="3991" y="1301"/>
                    </a:lnTo>
                    <a:lnTo>
                      <a:pt x="3991" y="1295"/>
                    </a:lnTo>
                    <a:lnTo>
                      <a:pt x="3991" y="1301"/>
                    </a:lnTo>
                    <a:lnTo>
                      <a:pt x="3991" y="1295"/>
                    </a:lnTo>
                    <a:lnTo>
                      <a:pt x="3991" y="1295"/>
                    </a:lnTo>
                    <a:lnTo>
                      <a:pt x="3997" y="1295"/>
                    </a:lnTo>
                    <a:lnTo>
                      <a:pt x="3997" y="1295"/>
                    </a:lnTo>
                    <a:lnTo>
                      <a:pt x="3997" y="1295"/>
                    </a:lnTo>
                    <a:lnTo>
                      <a:pt x="3997" y="1289"/>
                    </a:lnTo>
                    <a:lnTo>
                      <a:pt x="3997" y="1289"/>
                    </a:lnTo>
                    <a:lnTo>
                      <a:pt x="3997" y="1289"/>
                    </a:lnTo>
                    <a:lnTo>
                      <a:pt x="3997" y="1289"/>
                    </a:lnTo>
                    <a:lnTo>
                      <a:pt x="3997" y="1289"/>
                    </a:lnTo>
                    <a:lnTo>
                      <a:pt x="3991" y="1289"/>
                    </a:lnTo>
                    <a:lnTo>
                      <a:pt x="3991" y="1289"/>
                    </a:lnTo>
                    <a:lnTo>
                      <a:pt x="3997" y="1283"/>
                    </a:lnTo>
                    <a:lnTo>
                      <a:pt x="3997" y="1283"/>
                    </a:lnTo>
                    <a:lnTo>
                      <a:pt x="3997" y="1283"/>
                    </a:lnTo>
                    <a:lnTo>
                      <a:pt x="3997" y="1283"/>
                    </a:lnTo>
                    <a:lnTo>
                      <a:pt x="3997" y="1283"/>
                    </a:lnTo>
                    <a:lnTo>
                      <a:pt x="3991" y="1283"/>
                    </a:lnTo>
                    <a:lnTo>
                      <a:pt x="3991" y="1283"/>
                    </a:lnTo>
                    <a:lnTo>
                      <a:pt x="3997" y="1277"/>
                    </a:lnTo>
                    <a:lnTo>
                      <a:pt x="3997" y="1277"/>
                    </a:lnTo>
                    <a:lnTo>
                      <a:pt x="3997" y="1277"/>
                    </a:lnTo>
                    <a:lnTo>
                      <a:pt x="3997" y="1277"/>
                    </a:lnTo>
                    <a:lnTo>
                      <a:pt x="3997" y="1277"/>
                    </a:lnTo>
                    <a:lnTo>
                      <a:pt x="3997" y="1270"/>
                    </a:lnTo>
                    <a:lnTo>
                      <a:pt x="3997" y="1270"/>
                    </a:lnTo>
                    <a:lnTo>
                      <a:pt x="3997" y="1270"/>
                    </a:lnTo>
                    <a:lnTo>
                      <a:pt x="3997" y="1270"/>
                    </a:lnTo>
                    <a:lnTo>
                      <a:pt x="3997" y="1270"/>
                    </a:lnTo>
                    <a:lnTo>
                      <a:pt x="3997" y="1270"/>
                    </a:lnTo>
                    <a:lnTo>
                      <a:pt x="3997" y="1264"/>
                    </a:lnTo>
                    <a:lnTo>
                      <a:pt x="3997" y="1264"/>
                    </a:lnTo>
                    <a:lnTo>
                      <a:pt x="3997" y="1264"/>
                    </a:lnTo>
                    <a:lnTo>
                      <a:pt x="3997" y="1264"/>
                    </a:lnTo>
                    <a:lnTo>
                      <a:pt x="3997" y="1264"/>
                    </a:lnTo>
                    <a:lnTo>
                      <a:pt x="3997" y="1258"/>
                    </a:lnTo>
                    <a:lnTo>
                      <a:pt x="3997" y="1258"/>
                    </a:lnTo>
                    <a:lnTo>
                      <a:pt x="3997" y="1258"/>
                    </a:lnTo>
                    <a:lnTo>
                      <a:pt x="3997" y="1258"/>
                    </a:lnTo>
                    <a:lnTo>
                      <a:pt x="3997" y="1258"/>
                    </a:lnTo>
                    <a:moveTo>
                      <a:pt x="3997" y="1258"/>
                    </a:moveTo>
                    <a:lnTo>
                      <a:pt x="4004" y="1258"/>
                    </a:lnTo>
                    <a:lnTo>
                      <a:pt x="4004" y="1258"/>
                    </a:lnTo>
                    <a:lnTo>
                      <a:pt x="4010" y="1264"/>
                    </a:lnTo>
                    <a:lnTo>
                      <a:pt x="4010" y="1264"/>
                    </a:lnTo>
                    <a:lnTo>
                      <a:pt x="4010" y="1264"/>
                    </a:lnTo>
                    <a:lnTo>
                      <a:pt x="4016" y="1264"/>
                    </a:lnTo>
                    <a:lnTo>
                      <a:pt x="4016" y="1270"/>
                    </a:lnTo>
                    <a:lnTo>
                      <a:pt x="4022" y="1270"/>
                    </a:lnTo>
                    <a:lnTo>
                      <a:pt x="4028" y="1277"/>
                    </a:lnTo>
                    <a:lnTo>
                      <a:pt x="4040" y="1277"/>
                    </a:lnTo>
                    <a:lnTo>
                      <a:pt x="4046" y="1283"/>
                    </a:lnTo>
                    <a:lnTo>
                      <a:pt x="4052" y="1283"/>
                    </a:lnTo>
                    <a:lnTo>
                      <a:pt x="4052" y="1283"/>
                    </a:lnTo>
                    <a:lnTo>
                      <a:pt x="4052" y="1283"/>
                    </a:lnTo>
                    <a:lnTo>
                      <a:pt x="4052" y="1283"/>
                    </a:lnTo>
                    <a:lnTo>
                      <a:pt x="4052" y="1283"/>
                    </a:lnTo>
                    <a:lnTo>
                      <a:pt x="4052" y="1277"/>
                    </a:lnTo>
                    <a:lnTo>
                      <a:pt x="4052" y="1277"/>
                    </a:lnTo>
                    <a:lnTo>
                      <a:pt x="4052" y="1277"/>
                    </a:lnTo>
                    <a:lnTo>
                      <a:pt x="4052" y="1277"/>
                    </a:lnTo>
                    <a:lnTo>
                      <a:pt x="4052" y="1277"/>
                    </a:lnTo>
                    <a:lnTo>
                      <a:pt x="4052" y="1277"/>
                    </a:lnTo>
                    <a:lnTo>
                      <a:pt x="4052" y="1270"/>
                    </a:lnTo>
                    <a:lnTo>
                      <a:pt x="4052" y="1270"/>
                    </a:lnTo>
                    <a:lnTo>
                      <a:pt x="4052" y="1270"/>
                    </a:lnTo>
                    <a:lnTo>
                      <a:pt x="4052" y="1270"/>
                    </a:lnTo>
                    <a:lnTo>
                      <a:pt x="4052" y="1270"/>
                    </a:lnTo>
                    <a:lnTo>
                      <a:pt x="4052" y="1270"/>
                    </a:lnTo>
                    <a:lnTo>
                      <a:pt x="4052" y="1270"/>
                    </a:lnTo>
                    <a:lnTo>
                      <a:pt x="4052" y="1264"/>
                    </a:lnTo>
                    <a:lnTo>
                      <a:pt x="4052" y="1264"/>
                    </a:lnTo>
                    <a:lnTo>
                      <a:pt x="4052" y="1264"/>
                    </a:lnTo>
                    <a:lnTo>
                      <a:pt x="4052" y="1264"/>
                    </a:lnTo>
                    <a:lnTo>
                      <a:pt x="4058" y="1264"/>
                    </a:lnTo>
                    <a:lnTo>
                      <a:pt x="4058" y="1264"/>
                    </a:lnTo>
                    <a:lnTo>
                      <a:pt x="4058" y="1258"/>
                    </a:lnTo>
                    <a:lnTo>
                      <a:pt x="4058" y="1258"/>
                    </a:lnTo>
                    <a:lnTo>
                      <a:pt x="4058" y="1258"/>
                    </a:lnTo>
                    <a:lnTo>
                      <a:pt x="4058" y="1264"/>
                    </a:lnTo>
                    <a:lnTo>
                      <a:pt x="4065" y="1264"/>
                    </a:lnTo>
                    <a:lnTo>
                      <a:pt x="4065" y="1264"/>
                    </a:lnTo>
                    <a:lnTo>
                      <a:pt x="4065" y="1264"/>
                    </a:lnTo>
                    <a:lnTo>
                      <a:pt x="4065" y="1264"/>
                    </a:lnTo>
                    <a:lnTo>
                      <a:pt x="4065" y="1258"/>
                    </a:lnTo>
                    <a:lnTo>
                      <a:pt x="4065" y="1258"/>
                    </a:lnTo>
                    <a:lnTo>
                      <a:pt x="4071" y="1258"/>
                    </a:lnTo>
                    <a:lnTo>
                      <a:pt x="4071" y="1264"/>
                    </a:lnTo>
                    <a:lnTo>
                      <a:pt x="4071" y="1264"/>
                    </a:lnTo>
                    <a:lnTo>
                      <a:pt x="4071" y="1264"/>
                    </a:lnTo>
                    <a:lnTo>
                      <a:pt x="4071" y="1264"/>
                    </a:lnTo>
                    <a:lnTo>
                      <a:pt x="4071" y="1264"/>
                    </a:lnTo>
                    <a:lnTo>
                      <a:pt x="4071" y="1264"/>
                    </a:lnTo>
                    <a:lnTo>
                      <a:pt x="4071" y="1264"/>
                    </a:lnTo>
                    <a:lnTo>
                      <a:pt x="4071" y="1264"/>
                    </a:lnTo>
                    <a:lnTo>
                      <a:pt x="4077" y="1264"/>
                    </a:lnTo>
                    <a:lnTo>
                      <a:pt x="4077" y="1264"/>
                    </a:lnTo>
                    <a:lnTo>
                      <a:pt x="4077" y="1264"/>
                    </a:lnTo>
                    <a:lnTo>
                      <a:pt x="4077" y="1270"/>
                    </a:lnTo>
                    <a:lnTo>
                      <a:pt x="4077" y="1270"/>
                    </a:lnTo>
                    <a:lnTo>
                      <a:pt x="4077" y="1270"/>
                    </a:lnTo>
                    <a:lnTo>
                      <a:pt x="4077" y="1270"/>
                    </a:lnTo>
                    <a:lnTo>
                      <a:pt x="4077" y="1270"/>
                    </a:lnTo>
                    <a:lnTo>
                      <a:pt x="4077" y="1270"/>
                    </a:lnTo>
                    <a:lnTo>
                      <a:pt x="4077" y="1270"/>
                    </a:lnTo>
                    <a:lnTo>
                      <a:pt x="4077" y="1277"/>
                    </a:lnTo>
                    <a:lnTo>
                      <a:pt x="4077" y="1277"/>
                    </a:lnTo>
                    <a:lnTo>
                      <a:pt x="4077" y="1277"/>
                    </a:lnTo>
                    <a:lnTo>
                      <a:pt x="4077" y="1277"/>
                    </a:lnTo>
                    <a:lnTo>
                      <a:pt x="4077" y="1277"/>
                    </a:lnTo>
                    <a:lnTo>
                      <a:pt x="4077" y="1283"/>
                    </a:lnTo>
                    <a:lnTo>
                      <a:pt x="4077" y="1283"/>
                    </a:lnTo>
                    <a:lnTo>
                      <a:pt x="4077" y="1283"/>
                    </a:lnTo>
                    <a:lnTo>
                      <a:pt x="4077" y="1283"/>
                    </a:lnTo>
                    <a:lnTo>
                      <a:pt x="4077" y="1283"/>
                    </a:lnTo>
                    <a:lnTo>
                      <a:pt x="4083" y="1283"/>
                    </a:lnTo>
                    <a:lnTo>
                      <a:pt x="4083" y="1283"/>
                    </a:lnTo>
                    <a:lnTo>
                      <a:pt x="4083" y="1283"/>
                    </a:lnTo>
                    <a:lnTo>
                      <a:pt x="4083" y="1283"/>
                    </a:lnTo>
                    <a:lnTo>
                      <a:pt x="4083" y="1283"/>
                    </a:lnTo>
                    <a:lnTo>
                      <a:pt x="4083" y="1283"/>
                    </a:lnTo>
                    <a:lnTo>
                      <a:pt x="4083" y="1283"/>
                    </a:lnTo>
                    <a:lnTo>
                      <a:pt x="4083" y="1283"/>
                    </a:lnTo>
                    <a:lnTo>
                      <a:pt x="4089" y="1283"/>
                    </a:lnTo>
                    <a:lnTo>
                      <a:pt x="4089" y="1283"/>
                    </a:lnTo>
                    <a:lnTo>
                      <a:pt x="4089" y="1283"/>
                    </a:lnTo>
                    <a:lnTo>
                      <a:pt x="4089" y="1283"/>
                    </a:lnTo>
                    <a:lnTo>
                      <a:pt x="4089" y="1283"/>
                    </a:lnTo>
                    <a:lnTo>
                      <a:pt x="4095" y="1283"/>
                    </a:lnTo>
                    <a:lnTo>
                      <a:pt x="4095" y="1283"/>
                    </a:lnTo>
                    <a:lnTo>
                      <a:pt x="4095" y="1283"/>
                    </a:lnTo>
                    <a:lnTo>
                      <a:pt x="4095" y="1283"/>
                    </a:lnTo>
                    <a:lnTo>
                      <a:pt x="4095" y="1283"/>
                    </a:lnTo>
                    <a:lnTo>
                      <a:pt x="4095" y="1283"/>
                    </a:lnTo>
                    <a:lnTo>
                      <a:pt x="4101" y="1289"/>
                    </a:lnTo>
                    <a:lnTo>
                      <a:pt x="4101" y="1289"/>
                    </a:lnTo>
                    <a:lnTo>
                      <a:pt x="4101" y="1289"/>
                    </a:lnTo>
                    <a:lnTo>
                      <a:pt x="4101" y="1289"/>
                    </a:lnTo>
                    <a:lnTo>
                      <a:pt x="4101" y="1289"/>
                    </a:lnTo>
                    <a:lnTo>
                      <a:pt x="4101" y="1289"/>
                    </a:lnTo>
                    <a:lnTo>
                      <a:pt x="4101" y="1289"/>
                    </a:lnTo>
                    <a:lnTo>
                      <a:pt x="4107" y="1295"/>
                    </a:lnTo>
                    <a:lnTo>
                      <a:pt x="4107" y="1289"/>
                    </a:lnTo>
                    <a:lnTo>
                      <a:pt x="4107" y="1295"/>
                    </a:lnTo>
                    <a:lnTo>
                      <a:pt x="4107" y="1295"/>
                    </a:lnTo>
                    <a:lnTo>
                      <a:pt x="4107" y="1295"/>
                    </a:lnTo>
                    <a:lnTo>
                      <a:pt x="4107" y="1295"/>
                    </a:lnTo>
                    <a:lnTo>
                      <a:pt x="4107" y="1295"/>
                    </a:lnTo>
                    <a:lnTo>
                      <a:pt x="4113" y="1295"/>
                    </a:lnTo>
                    <a:lnTo>
                      <a:pt x="4113" y="1289"/>
                    </a:lnTo>
                    <a:lnTo>
                      <a:pt x="4113" y="1289"/>
                    </a:lnTo>
                    <a:lnTo>
                      <a:pt x="4113" y="1295"/>
                    </a:lnTo>
                    <a:lnTo>
                      <a:pt x="4113" y="1295"/>
                    </a:lnTo>
                    <a:lnTo>
                      <a:pt x="4113" y="1295"/>
                    </a:lnTo>
                    <a:lnTo>
                      <a:pt x="4113" y="1295"/>
                    </a:lnTo>
                    <a:lnTo>
                      <a:pt x="4113" y="1295"/>
                    </a:lnTo>
                    <a:lnTo>
                      <a:pt x="4113" y="1295"/>
                    </a:lnTo>
                    <a:lnTo>
                      <a:pt x="4120" y="1295"/>
                    </a:lnTo>
                    <a:lnTo>
                      <a:pt x="4120" y="1295"/>
                    </a:lnTo>
                    <a:lnTo>
                      <a:pt x="4120" y="1295"/>
                    </a:lnTo>
                    <a:lnTo>
                      <a:pt x="4120" y="1301"/>
                    </a:lnTo>
                    <a:lnTo>
                      <a:pt x="4120" y="1295"/>
                    </a:lnTo>
                    <a:lnTo>
                      <a:pt x="4120" y="1301"/>
                    </a:lnTo>
                    <a:lnTo>
                      <a:pt x="4120" y="1301"/>
                    </a:lnTo>
                    <a:lnTo>
                      <a:pt x="4126" y="1301"/>
                    </a:lnTo>
                    <a:lnTo>
                      <a:pt x="4126" y="1301"/>
                    </a:lnTo>
                    <a:lnTo>
                      <a:pt x="4126" y="1301"/>
                    </a:lnTo>
                    <a:lnTo>
                      <a:pt x="4126" y="1301"/>
                    </a:lnTo>
                    <a:lnTo>
                      <a:pt x="4126" y="1307"/>
                    </a:lnTo>
                    <a:lnTo>
                      <a:pt x="4126" y="1307"/>
                    </a:lnTo>
                    <a:lnTo>
                      <a:pt x="4126" y="1307"/>
                    </a:lnTo>
                    <a:lnTo>
                      <a:pt x="4126" y="1307"/>
                    </a:lnTo>
                    <a:lnTo>
                      <a:pt x="4126" y="1307"/>
                    </a:lnTo>
                    <a:lnTo>
                      <a:pt x="4126" y="1307"/>
                    </a:lnTo>
                    <a:lnTo>
                      <a:pt x="4126" y="1313"/>
                    </a:lnTo>
                    <a:lnTo>
                      <a:pt x="4126" y="1313"/>
                    </a:lnTo>
                    <a:lnTo>
                      <a:pt x="4126" y="1313"/>
                    </a:lnTo>
                    <a:lnTo>
                      <a:pt x="4126" y="1319"/>
                    </a:lnTo>
                    <a:lnTo>
                      <a:pt x="4126" y="1319"/>
                    </a:lnTo>
                    <a:lnTo>
                      <a:pt x="4126" y="1319"/>
                    </a:lnTo>
                    <a:lnTo>
                      <a:pt x="4126" y="1319"/>
                    </a:lnTo>
                    <a:lnTo>
                      <a:pt x="4126" y="1319"/>
                    </a:lnTo>
                    <a:lnTo>
                      <a:pt x="4126" y="1319"/>
                    </a:lnTo>
                    <a:lnTo>
                      <a:pt x="4126" y="1319"/>
                    </a:lnTo>
                    <a:lnTo>
                      <a:pt x="4126" y="1319"/>
                    </a:lnTo>
                    <a:lnTo>
                      <a:pt x="4120" y="1319"/>
                    </a:lnTo>
                    <a:lnTo>
                      <a:pt x="4120" y="1325"/>
                    </a:lnTo>
                    <a:lnTo>
                      <a:pt x="4120" y="1325"/>
                    </a:lnTo>
                    <a:lnTo>
                      <a:pt x="4120" y="1325"/>
                    </a:lnTo>
                    <a:lnTo>
                      <a:pt x="4120" y="1331"/>
                    </a:lnTo>
                    <a:lnTo>
                      <a:pt x="4120" y="1331"/>
                    </a:lnTo>
                    <a:lnTo>
                      <a:pt x="4120" y="1331"/>
                    </a:lnTo>
                    <a:lnTo>
                      <a:pt x="4120" y="1331"/>
                    </a:lnTo>
                    <a:lnTo>
                      <a:pt x="4113" y="1331"/>
                    </a:lnTo>
                    <a:lnTo>
                      <a:pt x="4113" y="1331"/>
                    </a:lnTo>
                    <a:lnTo>
                      <a:pt x="4113" y="1331"/>
                    </a:lnTo>
                    <a:lnTo>
                      <a:pt x="4113" y="1331"/>
                    </a:lnTo>
                    <a:lnTo>
                      <a:pt x="4113" y="1331"/>
                    </a:lnTo>
                    <a:lnTo>
                      <a:pt x="4113" y="1331"/>
                    </a:lnTo>
                    <a:lnTo>
                      <a:pt x="4113" y="1331"/>
                    </a:lnTo>
                    <a:lnTo>
                      <a:pt x="4113" y="1338"/>
                    </a:lnTo>
                    <a:lnTo>
                      <a:pt x="4113" y="1338"/>
                    </a:lnTo>
                    <a:lnTo>
                      <a:pt x="4113" y="1338"/>
                    </a:lnTo>
                    <a:lnTo>
                      <a:pt x="4113" y="1344"/>
                    </a:lnTo>
                    <a:lnTo>
                      <a:pt x="4113" y="1344"/>
                    </a:lnTo>
                    <a:lnTo>
                      <a:pt x="4113" y="1344"/>
                    </a:lnTo>
                    <a:lnTo>
                      <a:pt x="4107" y="1344"/>
                    </a:lnTo>
                    <a:lnTo>
                      <a:pt x="4107" y="1350"/>
                    </a:lnTo>
                    <a:lnTo>
                      <a:pt x="4107" y="1350"/>
                    </a:lnTo>
                    <a:lnTo>
                      <a:pt x="4107" y="1350"/>
                    </a:lnTo>
                    <a:lnTo>
                      <a:pt x="4107" y="1356"/>
                    </a:lnTo>
                    <a:lnTo>
                      <a:pt x="4107" y="1356"/>
                    </a:lnTo>
                    <a:lnTo>
                      <a:pt x="4113" y="1362"/>
                    </a:lnTo>
                    <a:lnTo>
                      <a:pt x="4113" y="1362"/>
                    </a:lnTo>
                    <a:lnTo>
                      <a:pt x="4113" y="1362"/>
                    </a:lnTo>
                    <a:lnTo>
                      <a:pt x="4113" y="1362"/>
                    </a:lnTo>
                    <a:lnTo>
                      <a:pt x="4113" y="1362"/>
                    </a:lnTo>
                    <a:lnTo>
                      <a:pt x="4113" y="1368"/>
                    </a:lnTo>
                    <a:lnTo>
                      <a:pt x="4120" y="1368"/>
                    </a:lnTo>
                    <a:lnTo>
                      <a:pt x="4120" y="1368"/>
                    </a:lnTo>
                    <a:lnTo>
                      <a:pt x="4120" y="1362"/>
                    </a:lnTo>
                    <a:lnTo>
                      <a:pt x="4126" y="1362"/>
                    </a:lnTo>
                    <a:lnTo>
                      <a:pt x="4126" y="1362"/>
                    </a:lnTo>
                    <a:lnTo>
                      <a:pt x="4126" y="1362"/>
                    </a:lnTo>
                    <a:lnTo>
                      <a:pt x="4126" y="1362"/>
                    </a:lnTo>
                    <a:lnTo>
                      <a:pt x="4132" y="1356"/>
                    </a:lnTo>
                    <a:lnTo>
                      <a:pt x="4132" y="1356"/>
                    </a:lnTo>
                    <a:lnTo>
                      <a:pt x="4132" y="1356"/>
                    </a:lnTo>
                    <a:lnTo>
                      <a:pt x="4132" y="1356"/>
                    </a:lnTo>
                    <a:lnTo>
                      <a:pt x="4132" y="1356"/>
                    </a:lnTo>
                    <a:lnTo>
                      <a:pt x="4138" y="1356"/>
                    </a:lnTo>
                    <a:lnTo>
                      <a:pt x="4138" y="1356"/>
                    </a:lnTo>
                    <a:lnTo>
                      <a:pt x="4138" y="1362"/>
                    </a:lnTo>
                    <a:lnTo>
                      <a:pt x="4138" y="1362"/>
                    </a:lnTo>
                    <a:lnTo>
                      <a:pt x="4138" y="1362"/>
                    </a:lnTo>
                    <a:lnTo>
                      <a:pt x="4138" y="1368"/>
                    </a:lnTo>
                    <a:lnTo>
                      <a:pt x="4138" y="1368"/>
                    </a:lnTo>
                    <a:lnTo>
                      <a:pt x="4144" y="1368"/>
                    </a:lnTo>
                    <a:lnTo>
                      <a:pt x="4144" y="1368"/>
                    </a:lnTo>
                    <a:lnTo>
                      <a:pt x="4144" y="1368"/>
                    </a:lnTo>
                    <a:lnTo>
                      <a:pt x="4144" y="1368"/>
                    </a:lnTo>
                    <a:lnTo>
                      <a:pt x="4144" y="1374"/>
                    </a:lnTo>
                    <a:lnTo>
                      <a:pt x="4144" y="1374"/>
                    </a:lnTo>
                    <a:lnTo>
                      <a:pt x="4144" y="1374"/>
                    </a:lnTo>
                    <a:lnTo>
                      <a:pt x="4144" y="1374"/>
                    </a:lnTo>
                    <a:lnTo>
                      <a:pt x="4150" y="1374"/>
                    </a:lnTo>
                    <a:lnTo>
                      <a:pt x="4150" y="1374"/>
                    </a:lnTo>
                    <a:lnTo>
                      <a:pt x="4156" y="1380"/>
                    </a:lnTo>
                    <a:lnTo>
                      <a:pt x="4156" y="1380"/>
                    </a:lnTo>
                    <a:lnTo>
                      <a:pt x="4156" y="1380"/>
                    </a:lnTo>
                    <a:lnTo>
                      <a:pt x="4162" y="1374"/>
                    </a:lnTo>
                    <a:lnTo>
                      <a:pt x="4162" y="1374"/>
                    </a:lnTo>
                    <a:lnTo>
                      <a:pt x="4162" y="1374"/>
                    </a:lnTo>
                    <a:lnTo>
                      <a:pt x="4168" y="1374"/>
                    </a:lnTo>
                    <a:lnTo>
                      <a:pt x="4168" y="1380"/>
                    </a:lnTo>
                    <a:lnTo>
                      <a:pt x="4168" y="1380"/>
                    </a:lnTo>
                    <a:lnTo>
                      <a:pt x="4168" y="1374"/>
                    </a:lnTo>
                    <a:lnTo>
                      <a:pt x="4174" y="1374"/>
                    </a:lnTo>
                    <a:lnTo>
                      <a:pt x="4174" y="1374"/>
                    </a:lnTo>
                    <a:lnTo>
                      <a:pt x="4174" y="1374"/>
                    </a:lnTo>
                    <a:lnTo>
                      <a:pt x="4174" y="1374"/>
                    </a:lnTo>
                    <a:lnTo>
                      <a:pt x="4174" y="1374"/>
                    </a:lnTo>
                    <a:lnTo>
                      <a:pt x="4181" y="1374"/>
                    </a:lnTo>
                    <a:lnTo>
                      <a:pt x="4181" y="1380"/>
                    </a:lnTo>
                    <a:lnTo>
                      <a:pt x="4181" y="1380"/>
                    </a:lnTo>
                    <a:lnTo>
                      <a:pt x="4181" y="1380"/>
                    </a:lnTo>
                    <a:lnTo>
                      <a:pt x="4187" y="1380"/>
                    </a:lnTo>
                    <a:lnTo>
                      <a:pt x="4187" y="1386"/>
                    </a:lnTo>
                    <a:lnTo>
                      <a:pt x="4193" y="1386"/>
                    </a:lnTo>
                    <a:lnTo>
                      <a:pt x="4193" y="1386"/>
                    </a:lnTo>
                    <a:lnTo>
                      <a:pt x="4193" y="1386"/>
                    </a:lnTo>
                    <a:lnTo>
                      <a:pt x="4193" y="1386"/>
                    </a:lnTo>
                    <a:lnTo>
                      <a:pt x="4193" y="1393"/>
                    </a:lnTo>
                    <a:lnTo>
                      <a:pt x="4199" y="1393"/>
                    </a:lnTo>
                    <a:lnTo>
                      <a:pt x="4199" y="1393"/>
                    </a:lnTo>
                    <a:lnTo>
                      <a:pt x="4205" y="1393"/>
                    </a:lnTo>
                    <a:lnTo>
                      <a:pt x="4205" y="1393"/>
                    </a:lnTo>
                    <a:lnTo>
                      <a:pt x="4205" y="1393"/>
                    </a:lnTo>
                    <a:lnTo>
                      <a:pt x="4211" y="1399"/>
                    </a:lnTo>
                    <a:lnTo>
                      <a:pt x="4217" y="1399"/>
                    </a:lnTo>
                    <a:lnTo>
                      <a:pt x="4217" y="1405"/>
                    </a:lnTo>
                    <a:lnTo>
                      <a:pt x="4217" y="1405"/>
                    </a:lnTo>
                    <a:lnTo>
                      <a:pt x="4217" y="1405"/>
                    </a:lnTo>
                    <a:lnTo>
                      <a:pt x="4217" y="1411"/>
                    </a:lnTo>
                    <a:lnTo>
                      <a:pt x="4217" y="1411"/>
                    </a:lnTo>
                    <a:lnTo>
                      <a:pt x="4217" y="1405"/>
                    </a:lnTo>
                    <a:lnTo>
                      <a:pt x="4211" y="1405"/>
                    </a:lnTo>
                    <a:lnTo>
                      <a:pt x="4211" y="1411"/>
                    </a:lnTo>
                    <a:lnTo>
                      <a:pt x="4211" y="1411"/>
                    </a:lnTo>
                    <a:lnTo>
                      <a:pt x="4211" y="1411"/>
                    </a:lnTo>
                    <a:lnTo>
                      <a:pt x="4211" y="1417"/>
                    </a:lnTo>
                    <a:lnTo>
                      <a:pt x="4217" y="1417"/>
                    </a:lnTo>
                    <a:lnTo>
                      <a:pt x="4217" y="1417"/>
                    </a:lnTo>
                    <a:lnTo>
                      <a:pt x="4217" y="1423"/>
                    </a:lnTo>
                    <a:lnTo>
                      <a:pt x="4217" y="1423"/>
                    </a:lnTo>
                    <a:lnTo>
                      <a:pt x="4217" y="1423"/>
                    </a:lnTo>
                    <a:lnTo>
                      <a:pt x="4217" y="1423"/>
                    </a:lnTo>
                    <a:lnTo>
                      <a:pt x="4217" y="1423"/>
                    </a:lnTo>
                    <a:lnTo>
                      <a:pt x="4211" y="1429"/>
                    </a:lnTo>
                    <a:lnTo>
                      <a:pt x="4217" y="1429"/>
                    </a:lnTo>
                    <a:lnTo>
                      <a:pt x="4217" y="1429"/>
                    </a:lnTo>
                    <a:lnTo>
                      <a:pt x="4217" y="1429"/>
                    </a:lnTo>
                    <a:lnTo>
                      <a:pt x="4217" y="1429"/>
                    </a:lnTo>
                    <a:lnTo>
                      <a:pt x="4217" y="1429"/>
                    </a:lnTo>
                    <a:lnTo>
                      <a:pt x="4217" y="1429"/>
                    </a:lnTo>
                    <a:lnTo>
                      <a:pt x="4211" y="1429"/>
                    </a:lnTo>
                    <a:lnTo>
                      <a:pt x="4211" y="1429"/>
                    </a:lnTo>
                    <a:lnTo>
                      <a:pt x="4211" y="1429"/>
                    </a:lnTo>
                    <a:lnTo>
                      <a:pt x="4205" y="1429"/>
                    </a:lnTo>
                    <a:lnTo>
                      <a:pt x="4205" y="1429"/>
                    </a:lnTo>
                    <a:lnTo>
                      <a:pt x="4199" y="1429"/>
                    </a:lnTo>
                    <a:lnTo>
                      <a:pt x="4199" y="1429"/>
                    </a:lnTo>
                    <a:lnTo>
                      <a:pt x="4199" y="1429"/>
                    </a:lnTo>
                    <a:lnTo>
                      <a:pt x="4199" y="1429"/>
                    </a:lnTo>
                    <a:lnTo>
                      <a:pt x="4199" y="1429"/>
                    </a:lnTo>
                    <a:lnTo>
                      <a:pt x="4199" y="1429"/>
                    </a:lnTo>
                    <a:lnTo>
                      <a:pt x="4199" y="1423"/>
                    </a:lnTo>
                    <a:lnTo>
                      <a:pt x="4193" y="1423"/>
                    </a:lnTo>
                    <a:lnTo>
                      <a:pt x="4193" y="1423"/>
                    </a:lnTo>
                    <a:lnTo>
                      <a:pt x="4193" y="1423"/>
                    </a:lnTo>
                    <a:lnTo>
                      <a:pt x="4193" y="1417"/>
                    </a:lnTo>
                    <a:lnTo>
                      <a:pt x="4187" y="1417"/>
                    </a:lnTo>
                    <a:lnTo>
                      <a:pt x="4187" y="1417"/>
                    </a:lnTo>
                    <a:lnTo>
                      <a:pt x="4187" y="1417"/>
                    </a:lnTo>
                    <a:lnTo>
                      <a:pt x="4187" y="1417"/>
                    </a:lnTo>
                    <a:lnTo>
                      <a:pt x="4181" y="1417"/>
                    </a:lnTo>
                    <a:lnTo>
                      <a:pt x="4181" y="1417"/>
                    </a:lnTo>
                    <a:lnTo>
                      <a:pt x="4181" y="1417"/>
                    </a:lnTo>
                    <a:lnTo>
                      <a:pt x="4181" y="1417"/>
                    </a:lnTo>
                    <a:lnTo>
                      <a:pt x="4174" y="1411"/>
                    </a:lnTo>
                    <a:lnTo>
                      <a:pt x="4174" y="1411"/>
                    </a:lnTo>
                    <a:lnTo>
                      <a:pt x="4174" y="1411"/>
                    </a:lnTo>
                    <a:lnTo>
                      <a:pt x="4174" y="1411"/>
                    </a:lnTo>
                    <a:lnTo>
                      <a:pt x="4168" y="1411"/>
                    </a:lnTo>
                    <a:lnTo>
                      <a:pt x="4168" y="1411"/>
                    </a:lnTo>
                    <a:lnTo>
                      <a:pt x="4168" y="1411"/>
                    </a:lnTo>
                    <a:lnTo>
                      <a:pt x="4174" y="1417"/>
                    </a:lnTo>
                    <a:lnTo>
                      <a:pt x="4174" y="1417"/>
                    </a:lnTo>
                    <a:lnTo>
                      <a:pt x="4174" y="1417"/>
                    </a:lnTo>
                    <a:lnTo>
                      <a:pt x="4174" y="1417"/>
                    </a:lnTo>
                    <a:lnTo>
                      <a:pt x="4181" y="1417"/>
                    </a:lnTo>
                    <a:lnTo>
                      <a:pt x="4181" y="1417"/>
                    </a:lnTo>
                    <a:lnTo>
                      <a:pt x="4181" y="1423"/>
                    </a:lnTo>
                    <a:lnTo>
                      <a:pt x="4181" y="1423"/>
                    </a:lnTo>
                    <a:lnTo>
                      <a:pt x="4181" y="1423"/>
                    </a:lnTo>
                    <a:lnTo>
                      <a:pt x="4181" y="1423"/>
                    </a:lnTo>
                    <a:lnTo>
                      <a:pt x="4187" y="1423"/>
                    </a:lnTo>
                    <a:lnTo>
                      <a:pt x="4187" y="1423"/>
                    </a:lnTo>
                    <a:lnTo>
                      <a:pt x="4187" y="1423"/>
                    </a:lnTo>
                    <a:lnTo>
                      <a:pt x="4187" y="1423"/>
                    </a:lnTo>
                    <a:lnTo>
                      <a:pt x="4193" y="1423"/>
                    </a:lnTo>
                    <a:lnTo>
                      <a:pt x="4193" y="1423"/>
                    </a:lnTo>
                    <a:lnTo>
                      <a:pt x="4193" y="1429"/>
                    </a:lnTo>
                    <a:lnTo>
                      <a:pt x="4193" y="1429"/>
                    </a:lnTo>
                    <a:lnTo>
                      <a:pt x="4193" y="1429"/>
                    </a:lnTo>
                    <a:lnTo>
                      <a:pt x="4199" y="1435"/>
                    </a:lnTo>
                    <a:lnTo>
                      <a:pt x="4199" y="1435"/>
                    </a:lnTo>
                    <a:lnTo>
                      <a:pt x="4199" y="1435"/>
                    </a:lnTo>
                    <a:lnTo>
                      <a:pt x="4205" y="1435"/>
                    </a:lnTo>
                    <a:lnTo>
                      <a:pt x="4205" y="1435"/>
                    </a:lnTo>
                    <a:lnTo>
                      <a:pt x="4211" y="1435"/>
                    </a:lnTo>
                    <a:lnTo>
                      <a:pt x="4211" y="1435"/>
                    </a:lnTo>
                    <a:lnTo>
                      <a:pt x="4211" y="1435"/>
                    </a:lnTo>
                    <a:lnTo>
                      <a:pt x="4217" y="1435"/>
                    </a:lnTo>
                    <a:lnTo>
                      <a:pt x="4217" y="1435"/>
                    </a:lnTo>
                    <a:lnTo>
                      <a:pt x="4217" y="1435"/>
                    </a:lnTo>
                    <a:lnTo>
                      <a:pt x="4217" y="1441"/>
                    </a:lnTo>
                    <a:lnTo>
                      <a:pt x="4217" y="1441"/>
                    </a:lnTo>
                    <a:lnTo>
                      <a:pt x="4217" y="1441"/>
                    </a:lnTo>
                    <a:lnTo>
                      <a:pt x="4217" y="1441"/>
                    </a:lnTo>
                    <a:lnTo>
                      <a:pt x="4217" y="1448"/>
                    </a:lnTo>
                    <a:lnTo>
                      <a:pt x="4223" y="1441"/>
                    </a:lnTo>
                    <a:lnTo>
                      <a:pt x="4223" y="1441"/>
                    </a:lnTo>
                    <a:lnTo>
                      <a:pt x="4223" y="1441"/>
                    </a:lnTo>
                    <a:lnTo>
                      <a:pt x="4223" y="1441"/>
                    </a:lnTo>
                    <a:lnTo>
                      <a:pt x="4223" y="1441"/>
                    </a:lnTo>
                    <a:lnTo>
                      <a:pt x="4223" y="1448"/>
                    </a:lnTo>
                    <a:lnTo>
                      <a:pt x="4229" y="1448"/>
                    </a:lnTo>
                    <a:lnTo>
                      <a:pt x="4229" y="1454"/>
                    </a:lnTo>
                    <a:lnTo>
                      <a:pt x="4229" y="1454"/>
                    </a:lnTo>
                    <a:lnTo>
                      <a:pt x="4229" y="1454"/>
                    </a:lnTo>
                    <a:lnTo>
                      <a:pt x="4229" y="1460"/>
                    </a:lnTo>
                    <a:lnTo>
                      <a:pt x="4229" y="1460"/>
                    </a:lnTo>
                    <a:lnTo>
                      <a:pt x="4229" y="1460"/>
                    </a:lnTo>
                    <a:lnTo>
                      <a:pt x="4229" y="1460"/>
                    </a:lnTo>
                    <a:lnTo>
                      <a:pt x="4229" y="1466"/>
                    </a:lnTo>
                    <a:lnTo>
                      <a:pt x="4229" y="1466"/>
                    </a:lnTo>
                    <a:lnTo>
                      <a:pt x="4229" y="1466"/>
                    </a:lnTo>
                    <a:lnTo>
                      <a:pt x="4223" y="1466"/>
                    </a:lnTo>
                    <a:lnTo>
                      <a:pt x="4223" y="1466"/>
                    </a:lnTo>
                    <a:lnTo>
                      <a:pt x="4223" y="1460"/>
                    </a:lnTo>
                    <a:lnTo>
                      <a:pt x="4223" y="1460"/>
                    </a:lnTo>
                    <a:lnTo>
                      <a:pt x="4217" y="1460"/>
                    </a:lnTo>
                    <a:lnTo>
                      <a:pt x="4217" y="1460"/>
                    </a:lnTo>
                    <a:lnTo>
                      <a:pt x="4217" y="1460"/>
                    </a:lnTo>
                    <a:lnTo>
                      <a:pt x="4217" y="1460"/>
                    </a:lnTo>
                    <a:lnTo>
                      <a:pt x="4211" y="1460"/>
                    </a:lnTo>
                    <a:lnTo>
                      <a:pt x="4211" y="1460"/>
                    </a:lnTo>
                    <a:lnTo>
                      <a:pt x="4211" y="1460"/>
                    </a:lnTo>
                    <a:lnTo>
                      <a:pt x="4211" y="1460"/>
                    </a:lnTo>
                    <a:lnTo>
                      <a:pt x="4211" y="1460"/>
                    </a:lnTo>
                    <a:lnTo>
                      <a:pt x="4211" y="1466"/>
                    </a:lnTo>
                    <a:lnTo>
                      <a:pt x="4217" y="1466"/>
                    </a:lnTo>
                    <a:lnTo>
                      <a:pt x="4217" y="1466"/>
                    </a:lnTo>
                    <a:lnTo>
                      <a:pt x="4217" y="1472"/>
                    </a:lnTo>
                    <a:lnTo>
                      <a:pt x="4217" y="1472"/>
                    </a:lnTo>
                    <a:lnTo>
                      <a:pt x="4223" y="1472"/>
                    </a:lnTo>
                    <a:lnTo>
                      <a:pt x="4223" y="1472"/>
                    </a:lnTo>
                    <a:lnTo>
                      <a:pt x="4217" y="1472"/>
                    </a:lnTo>
                    <a:lnTo>
                      <a:pt x="4217" y="1472"/>
                    </a:lnTo>
                    <a:lnTo>
                      <a:pt x="4217" y="1472"/>
                    </a:lnTo>
                    <a:lnTo>
                      <a:pt x="4217" y="1472"/>
                    </a:lnTo>
                    <a:lnTo>
                      <a:pt x="4211" y="1478"/>
                    </a:lnTo>
                    <a:lnTo>
                      <a:pt x="4211" y="1478"/>
                    </a:lnTo>
                    <a:lnTo>
                      <a:pt x="4211" y="1478"/>
                    </a:lnTo>
                    <a:lnTo>
                      <a:pt x="4211" y="1478"/>
                    </a:lnTo>
                    <a:lnTo>
                      <a:pt x="4211" y="1478"/>
                    </a:lnTo>
                    <a:lnTo>
                      <a:pt x="4211" y="1478"/>
                    </a:lnTo>
                    <a:lnTo>
                      <a:pt x="4217" y="1478"/>
                    </a:lnTo>
                    <a:lnTo>
                      <a:pt x="4217" y="1478"/>
                    </a:lnTo>
                    <a:lnTo>
                      <a:pt x="4217" y="1478"/>
                    </a:lnTo>
                    <a:lnTo>
                      <a:pt x="4217" y="1478"/>
                    </a:lnTo>
                    <a:lnTo>
                      <a:pt x="4223" y="1484"/>
                    </a:lnTo>
                    <a:lnTo>
                      <a:pt x="4217" y="1484"/>
                    </a:lnTo>
                    <a:lnTo>
                      <a:pt x="4223" y="1484"/>
                    </a:lnTo>
                    <a:lnTo>
                      <a:pt x="4223" y="1484"/>
                    </a:lnTo>
                    <a:lnTo>
                      <a:pt x="4223" y="1484"/>
                    </a:lnTo>
                    <a:lnTo>
                      <a:pt x="4223" y="1484"/>
                    </a:lnTo>
                    <a:lnTo>
                      <a:pt x="4223" y="1484"/>
                    </a:lnTo>
                    <a:lnTo>
                      <a:pt x="4223" y="1484"/>
                    </a:lnTo>
                    <a:lnTo>
                      <a:pt x="4229" y="1484"/>
                    </a:lnTo>
                    <a:lnTo>
                      <a:pt x="4229" y="1484"/>
                    </a:lnTo>
                    <a:lnTo>
                      <a:pt x="4229" y="1484"/>
                    </a:lnTo>
                    <a:lnTo>
                      <a:pt x="4235" y="1490"/>
                    </a:lnTo>
                    <a:lnTo>
                      <a:pt x="4235" y="1490"/>
                    </a:lnTo>
                    <a:lnTo>
                      <a:pt x="4235" y="1496"/>
                    </a:lnTo>
                    <a:lnTo>
                      <a:pt x="4235" y="1496"/>
                    </a:lnTo>
                    <a:lnTo>
                      <a:pt x="4235" y="1502"/>
                    </a:lnTo>
                    <a:lnTo>
                      <a:pt x="4229" y="1502"/>
                    </a:lnTo>
                    <a:lnTo>
                      <a:pt x="4229" y="1496"/>
                    </a:lnTo>
                    <a:lnTo>
                      <a:pt x="4229" y="1496"/>
                    </a:lnTo>
                    <a:lnTo>
                      <a:pt x="4229" y="1502"/>
                    </a:lnTo>
                    <a:lnTo>
                      <a:pt x="4229" y="1502"/>
                    </a:lnTo>
                    <a:lnTo>
                      <a:pt x="4229" y="1502"/>
                    </a:lnTo>
                    <a:lnTo>
                      <a:pt x="4223" y="1502"/>
                    </a:lnTo>
                    <a:lnTo>
                      <a:pt x="4223" y="1502"/>
                    </a:lnTo>
                    <a:lnTo>
                      <a:pt x="4223" y="1509"/>
                    </a:lnTo>
                    <a:lnTo>
                      <a:pt x="4223" y="1509"/>
                    </a:lnTo>
                    <a:lnTo>
                      <a:pt x="4223" y="1509"/>
                    </a:lnTo>
                    <a:lnTo>
                      <a:pt x="4217" y="1502"/>
                    </a:lnTo>
                    <a:lnTo>
                      <a:pt x="4217" y="1502"/>
                    </a:lnTo>
                    <a:lnTo>
                      <a:pt x="4217" y="1502"/>
                    </a:lnTo>
                    <a:lnTo>
                      <a:pt x="4211" y="1496"/>
                    </a:lnTo>
                    <a:lnTo>
                      <a:pt x="4211" y="1496"/>
                    </a:lnTo>
                    <a:lnTo>
                      <a:pt x="4211" y="1496"/>
                    </a:lnTo>
                    <a:lnTo>
                      <a:pt x="4211" y="1496"/>
                    </a:lnTo>
                    <a:lnTo>
                      <a:pt x="4211" y="1496"/>
                    </a:lnTo>
                    <a:lnTo>
                      <a:pt x="4205" y="1496"/>
                    </a:lnTo>
                    <a:lnTo>
                      <a:pt x="4205" y="1496"/>
                    </a:lnTo>
                    <a:lnTo>
                      <a:pt x="4205" y="1496"/>
                    </a:lnTo>
                    <a:lnTo>
                      <a:pt x="4205" y="1490"/>
                    </a:lnTo>
                    <a:lnTo>
                      <a:pt x="4199" y="1490"/>
                    </a:lnTo>
                    <a:lnTo>
                      <a:pt x="4199" y="1490"/>
                    </a:lnTo>
                    <a:lnTo>
                      <a:pt x="4199" y="1490"/>
                    </a:lnTo>
                    <a:lnTo>
                      <a:pt x="4205" y="1490"/>
                    </a:lnTo>
                    <a:lnTo>
                      <a:pt x="4205" y="1490"/>
                    </a:lnTo>
                    <a:lnTo>
                      <a:pt x="4199" y="1490"/>
                    </a:lnTo>
                    <a:lnTo>
                      <a:pt x="4199" y="1484"/>
                    </a:lnTo>
                    <a:lnTo>
                      <a:pt x="4199" y="1484"/>
                    </a:lnTo>
                    <a:lnTo>
                      <a:pt x="4199" y="1484"/>
                    </a:lnTo>
                    <a:lnTo>
                      <a:pt x="4199" y="1484"/>
                    </a:lnTo>
                    <a:lnTo>
                      <a:pt x="4199" y="1484"/>
                    </a:lnTo>
                    <a:lnTo>
                      <a:pt x="4193" y="1484"/>
                    </a:lnTo>
                    <a:lnTo>
                      <a:pt x="4193" y="1484"/>
                    </a:lnTo>
                    <a:lnTo>
                      <a:pt x="4193" y="1484"/>
                    </a:lnTo>
                    <a:lnTo>
                      <a:pt x="4193" y="1484"/>
                    </a:lnTo>
                    <a:lnTo>
                      <a:pt x="4187" y="1490"/>
                    </a:lnTo>
                    <a:lnTo>
                      <a:pt x="4187" y="1490"/>
                    </a:lnTo>
                    <a:lnTo>
                      <a:pt x="4187" y="1484"/>
                    </a:lnTo>
                    <a:lnTo>
                      <a:pt x="4187" y="1484"/>
                    </a:lnTo>
                    <a:lnTo>
                      <a:pt x="4187" y="1484"/>
                    </a:lnTo>
                    <a:lnTo>
                      <a:pt x="4187" y="1490"/>
                    </a:lnTo>
                    <a:lnTo>
                      <a:pt x="4187" y="1490"/>
                    </a:lnTo>
                    <a:lnTo>
                      <a:pt x="4187" y="1490"/>
                    </a:lnTo>
                    <a:lnTo>
                      <a:pt x="4193" y="1490"/>
                    </a:lnTo>
                    <a:lnTo>
                      <a:pt x="4193" y="1490"/>
                    </a:lnTo>
                    <a:lnTo>
                      <a:pt x="4193" y="1490"/>
                    </a:lnTo>
                    <a:lnTo>
                      <a:pt x="4193" y="1490"/>
                    </a:lnTo>
                    <a:lnTo>
                      <a:pt x="4193" y="1490"/>
                    </a:lnTo>
                    <a:lnTo>
                      <a:pt x="4193" y="1484"/>
                    </a:lnTo>
                    <a:lnTo>
                      <a:pt x="4193" y="1484"/>
                    </a:lnTo>
                    <a:lnTo>
                      <a:pt x="4199" y="1490"/>
                    </a:lnTo>
                    <a:lnTo>
                      <a:pt x="4199" y="1490"/>
                    </a:lnTo>
                    <a:lnTo>
                      <a:pt x="4199" y="1490"/>
                    </a:lnTo>
                    <a:lnTo>
                      <a:pt x="4199" y="1490"/>
                    </a:lnTo>
                    <a:lnTo>
                      <a:pt x="4199" y="1490"/>
                    </a:lnTo>
                    <a:lnTo>
                      <a:pt x="4199" y="1496"/>
                    </a:lnTo>
                    <a:lnTo>
                      <a:pt x="4199" y="1496"/>
                    </a:lnTo>
                    <a:lnTo>
                      <a:pt x="4199" y="1496"/>
                    </a:lnTo>
                    <a:lnTo>
                      <a:pt x="4199" y="1502"/>
                    </a:lnTo>
                    <a:lnTo>
                      <a:pt x="4199" y="1502"/>
                    </a:lnTo>
                    <a:lnTo>
                      <a:pt x="4199" y="1502"/>
                    </a:lnTo>
                    <a:lnTo>
                      <a:pt x="4199" y="1502"/>
                    </a:lnTo>
                    <a:lnTo>
                      <a:pt x="4205" y="1502"/>
                    </a:lnTo>
                    <a:lnTo>
                      <a:pt x="4205" y="1502"/>
                    </a:lnTo>
                    <a:lnTo>
                      <a:pt x="4205" y="1502"/>
                    </a:lnTo>
                    <a:lnTo>
                      <a:pt x="4211" y="1502"/>
                    </a:lnTo>
                    <a:lnTo>
                      <a:pt x="4211" y="1502"/>
                    </a:lnTo>
                    <a:lnTo>
                      <a:pt x="4211" y="1509"/>
                    </a:lnTo>
                    <a:lnTo>
                      <a:pt x="4211" y="1509"/>
                    </a:lnTo>
                    <a:lnTo>
                      <a:pt x="4217" y="1509"/>
                    </a:lnTo>
                    <a:lnTo>
                      <a:pt x="4217" y="1509"/>
                    </a:lnTo>
                    <a:lnTo>
                      <a:pt x="4217" y="1509"/>
                    </a:lnTo>
                    <a:lnTo>
                      <a:pt x="4217" y="1515"/>
                    </a:lnTo>
                    <a:lnTo>
                      <a:pt x="4217" y="1515"/>
                    </a:lnTo>
                    <a:lnTo>
                      <a:pt x="4217" y="1515"/>
                    </a:lnTo>
                    <a:lnTo>
                      <a:pt x="4223" y="1515"/>
                    </a:lnTo>
                    <a:lnTo>
                      <a:pt x="4223" y="1515"/>
                    </a:lnTo>
                    <a:lnTo>
                      <a:pt x="4223" y="1515"/>
                    </a:lnTo>
                    <a:lnTo>
                      <a:pt x="4223" y="1515"/>
                    </a:lnTo>
                    <a:lnTo>
                      <a:pt x="4223" y="1515"/>
                    </a:lnTo>
                    <a:lnTo>
                      <a:pt x="4223" y="1515"/>
                    </a:lnTo>
                    <a:lnTo>
                      <a:pt x="4223" y="1515"/>
                    </a:lnTo>
                    <a:lnTo>
                      <a:pt x="4229" y="1515"/>
                    </a:lnTo>
                    <a:lnTo>
                      <a:pt x="4229" y="1509"/>
                    </a:lnTo>
                    <a:lnTo>
                      <a:pt x="4229" y="1509"/>
                    </a:lnTo>
                    <a:lnTo>
                      <a:pt x="4229" y="1509"/>
                    </a:lnTo>
                    <a:lnTo>
                      <a:pt x="4229" y="1509"/>
                    </a:lnTo>
                    <a:lnTo>
                      <a:pt x="4229" y="1509"/>
                    </a:lnTo>
                    <a:lnTo>
                      <a:pt x="4229" y="1509"/>
                    </a:lnTo>
                    <a:lnTo>
                      <a:pt x="4229" y="1509"/>
                    </a:lnTo>
                    <a:lnTo>
                      <a:pt x="4229" y="1502"/>
                    </a:lnTo>
                    <a:lnTo>
                      <a:pt x="4235" y="1509"/>
                    </a:lnTo>
                    <a:lnTo>
                      <a:pt x="4235" y="1502"/>
                    </a:lnTo>
                    <a:lnTo>
                      <a:pt x="4235" y="1502"/>
                    </a:lnTo>
                    <a:lnTo>
                      <a:pt x="4235" y="1502"/>
                    </a:lnTo>
                    <a:lnTo>
                      <a:pt x="4242" y="1502"/>
                    </a:lnTo>
                    <a:lnTo>
                      <a:pt x="4242" y="1509"/>
                    </a:lnTo>
                    <a:lnTo>
                      <a:pt x="4248" y="1509"/>
                    </a:lnTo>
                    <a:lnTo>
                      <a:pt x="4248" y="1509"/>
                    </a:lnTo>
                    <a:lnTo>
                      <a:pt x="4254" y="1509"/>
                    </a:lnTo>
                    <a:lnTo>
                      <a:pt x="4254" y="1509"/>
                    </a:lnTo>
                    <a:lnTo>
                      <a:pt x="4260" y="1502"/>
                    </a:lnTo>
                    <a:lnTo>
                      <a:pt x="4260" y="1502"/>
                    </a:lnTo>
                    <a:lnTo>
                      <a:pt x="4260" y="1502"/>
                    </a:lnTo>
                    <a:lnTo>
                      <a:pt x="4260" y="1502"/>
                    </a:lnTo>
                    <a:lnTo>
                      <a:pt x="4260" y="1502"/>
                    </a:lnTo>
                    <a:lnTo>
                      <a:pt x="4266" y="1502"/>
                    </a:lnTo>
                    <a:lnTo>
                      <a:pt x="4266" y="1515"/>
                    </a:lnTo>
                    <a:lnTo>
                      <a:pt x="4266" y="1515"/>
                    </a:lnTo>
                    <a:lnTo>
                      <a:pt x="4272" y="1521"/>
                    </a:lnTo>
                    <a:lnTo>
                      <a:pt x="4272" y="1527"/>
                    </a:lnTo>
                    <a:lnTo>
                      <a:pt x="4278" y="1533"/>
                    </a:lnTo>
                    <a:lnTo>
                      <a:pt x="4278" y="1539"/>
                    </a:lnTo>
                    <a:lnTo>
                      <a:pt x="4284" y="1545"/>
                    </a:lnTo>
                    <a:lnTo>
                      <a:pt x="4278" y="1545"/>
                    </a:lnTo>
                    <a:lnTo>
                      <a:pt x="4278" y="1545"/>
                    </a:lnTo>
                    <a:lnTo>
                      <a:pt x="4278" y="1545"/>
                    </a:lnTo>
                    <a:lnTo>
                      <a:pt x="4278" y="1545"/>
                    </a:lnTo>
                    <a:lnTo>
                      <a:pt x="4272" y="1545"/>
                    </a:lnTo>
                    <a:lnTo>
                      <a:pt x="4266" y="1545"/>
                    </a:lnTo>
                    <a:lnTo>
                      <a:pt x="4254" y="1551"/>
                    </a:lnTo>
                    <a:lnTo>
                      <a:pt x="4242" y="1551"/>
                    </a:lnTo>
                    <a:lnTo>
                      <a:pt x="4229" y="1557"/>
                    </a:lnTo>
                    <a:lnTo>
                      <a:pt x="4223" y="1557"/>
                    </a:lnTo>
                    <a:lnTo>
                      <a:pt x="4217" y="1557"/>
                    </a:lnTo>
                    <a:lnTo>
                      <a:pt x="4205" y="1564"/>
                    </a:lnTo>
                    <a:lnTo>
                      <a:pt x="4205" y="1564"/>
                    </a:lnTo>
                    <a:lnTo>
                      <a:pt x="4199" y="1564"/>
                    </a:lnTo>
                    <a:lnTo>
                      <a:pt x="4199" y="1564"/>
                    </a:lnTo>
                    <a:lnTo>
                      <a:pt x="4187" y="1564"/>
                    </a:lnTo>
                    <a:lnTo>
                      <a:pt x="4187" y="1564"/>
                    </a:lnTo>
                    <a:lnTo>
                      <a:pt x="4181" y="1564"/>
                    </a:lnTo>
                    <a:lnTo>
                      <a:pt x="4174" y="1570"/>
                    </a:lnTo>
                    <a:lnTo>
                      <a:pt x="4168" y="1570"/>
                    </a:lnTo>
                    <a:lnTo>
                      <a:pt x="4168" y="1570"/>
                    </a:lnTo>
                    <a:lnTo>
                      <a:pt x="4168" y="1570"/>
                    </a:lnTo>
                    <a:lnTo>
                      <a:pt x="4162" y="1570"/>
                    </a:lnTo>
                    <a:lnTo>
                      <a:pt x="4162" y="1570"/>
                    </a:lnTo>
                    <a:lnTo>
                      <a:pt x="4150" y="1570"/>
                    </a:lnTo>
                    <a:lnTo>
                      <a:pt x="4138" y="1576"/>
                    </a:lnTo>
                    <a:lnTo>
                      <a:pt x="4126" y="1576"/>
                    </a:lnTo>
                    <a:lnTo>
                      <a:pt x="4113" y="1576"/>
                    </a:lnTo>
                    <a:lnTo>
                      <a:pt x="4101" y="1582"/>
                    </a:lnTo>
                    <a:lnTo>
                      <a:pt x="4089" y="1582"/>
                    </a:lnTo>
                    <a:lnTo>
                      <a:pt x="4077" y="1588"/>
                    </a:lnTo>
                    <a:lnTo>
                      <a:pt x="4071" y="1588"/>
                    </a:lnTo>
                    <a:lnTo>
                      <a:pt x="4065" y="1588"/>
                    </a:lnTo>
                    <a:lnTo>
                      <a:pt x="4052" y="1594"/>
                    </a:lnTo>
                    <a:lnTo>
                      <a:pt x="4046" y="1594"/>
                    </a:lnTo>
                    <a:lnTo>
                      <a:pt x="4046" y="1594"/>
                    </a:lnTo>
                    <a:lnTo>
                      <a:pt x="4040" y="1594"/>
                    </a:lnTo>
                    <a:lnTo>
                      <a:pt x="4034" y="1594"/>
                    </a:lnTo>
                    <a:lnTo>
                      <a:pt x="4028" y="1594"/>
                    </a:lnTo>
                    <a:lnTo>
                      <a:pt x="4022" y="1594"/>
                    </a:lnTo>
                    <a:lnTo>
                      <a:pt x="4016" y="1600"/>
                    </a:lnTo>
                    <a:lnTo>
                      <a:pt x="4010" y="1600"/>
                    </a:lnTo>
                    <a:lnTo>
                      <a:pt x="4004" y="1600"/>
                    </a:lnTo>
                    <a:lnTo>
                      <a:pt x="4004" y="1600"/>
                    </a:lnTo>
                    <a:lnTo>
                      <a:pt x="3997" y="1600"/>
                    </a:lnTo>
                    <a:lnTo>
                      <a:pt x="3991" y="1600"/>
                    </a:lnTo>
                    <a:lnTo>
                      <a:pt x="3985" y="1600"/>
                    </a:lnTo>
                    <a:lnTo>
                      <a:pt x="3979" y="1606"/>
                    </a:lnTo>
                    <a:lnTo>
                      <a:pt x="3979" y="1606"/>
                    </a:lnTo>
                    <a:lnTo>
                      <a:pt x="3967" y="1606"/>
                    </a:lnTo>
                    <a:lnTo>
                      <a:pt x="3961" y="1606"/>
                    </a:lnTo>
                    <a:lnTo>
                      <a:pt x="3955" y="1606"/>
                    </a:lnTo>
                    <a:lnTo>
                      <a:pt x="3936" y="1612"/>
                    </a:lnTo>
                    <a:lnTo>
                      <a:pt x="3930" y="1612"/>
                    </a:lnTo>
                    <a:lnTo>
                      <a:pt x="3918" y="1612"/>
                    </a:lnTo>
                    <a:lnTo>
                      <a:pt x="3918" y="1612"/>
                    </a:lnTo>
                    <a:lnTo>
                      <a:pt x="3906" y="1619"/>
                    </a:lnTo>
                    <a:lnTo>
                      <a:pt x="3900" y="1619"/>
                    </a:lnTo>
                    <a:lnTo>
                      <a:pt x="3894" y="1619"/>
                    </a:lnTo>
                    <a:lnTo>
                      <a:pt x="3888" y="1619"/>
                    </a:lnTo>
                    <a:lnTo>
                      <a:pt x="3882" y="1619"/>
                    </a:lnTo>
                    <a:lnTo>
                      <a:pt x="3875" y="1625"/>
                    </a:lnTo>
                    <a:lnTo>
                      <a:pt x="3869" y="1625"/>
                    </a:lnTo>
                    <a:lnTo>
                      <a:pt x="3857" y="1625"/>
                    </a:lnTo>
                    <a:lnTo>
                      <a:pt x="3851" y="1625"/>
                    </a:lnTo>
                    <a:lnTo>
                      <a:pt x="3851" y="1625"/>
                    </a:lnTo>
                    <a:lnTo>
                      <a:pt x="3845" y="1625"/>
                    </a:lnTo>
                    <a:lnTo>
                      <a:pt x="3845" y="1625"/>
                    </a:lnTo>
                    <a:lnTo>
                      <a:pt x="3839" y="1625"/>
                    </a:lnTo>
                    <a:lnTo>
                      <a:pt x="3839" y="1625"/>
                    </a:lnTo>
                    <a:lnTo>
                      <a:pt x="3833" y="1631"/>
                    </a:lnTo>
                    <a:lnTo>
                      <a:pt x="3827" y="1631"/>
                    </a:lnTo>
                    <a:lnTo>
                      <a:pt x="3820" y="1631"/>
                    </a:lnTo>
                    <a:lnTo>
                      <a:pt x="3820" y="1631"/>
                    </a:lnTo>
                    <a:lnTo>
                      <a:pt x="3814" y="1631"/>
                    </a:lnTo>
                    <a:lnTo>
                      <a:pt x="3814" y="1631"/>
                    </a:lnTo>
                    <a:lnTo>
                      <a:pt x="3808" y="1631"/>
                    </a:lnTo>
                    <a:lnTo>
                      <a:pt x="3808" y="1631"/>
                    </a:lnTo>
                    <a:lnTo>
                      <a:pt x="3802" y="1631"/>
                    </a:lnTo>
                    <a:lnTo>
                      <a:pt x="3802" y="1631"/>
                    </a:lnTo>
                    <a:lnTo>
                      <a:pt x="3796" y="1631"/>
                    </a:lnTo>
                    <a:lnTo>
                      <a:pt x="3796" y="1631"/>
                    </a:lnTo>
                    <a:lnTo>
                      <a:pt x="3790" y="1631"/>
                    </a:lnTo>
                    <a:lnTo>
                      <a:pt x="3784" y="1631"/>
                    </a:lnTo>
                    <a:lnTo>
                      <a:pt x="3784" y="1631"/>
                    </a:lnTo>
                    <a:lnTo>
                      <a:pt x="3778" y="1631"/>
                    </a:lnTo>
                    <a:lnTo>
                      <a:pt x="3778" y="1631"/>
                    </a:lnTo>
                    <a:lnTo>
                      <a:pt x="3772" y="1631"/>
                    </a:lnTo>
                    <a:lnTo>
                      <a:pt x="3772" y="1631"/>
                    </a:lnTo>
                    <a:lnTo>
                      <a:pt x="3772" y="1637"/>
                    </a:lnTo>
                    <a:lnTo>
                      <a:pt x="3766" y="1637"/>
                    </a:lnTo>
                    <a:lnTo>
                      <a:pt x="3753" y="1637"/>
                    </a:lnTo>
                    <a:lnTo>
                      <a:pt x="3759" y="1637"/>
                    </a:lnTo>
                    <a:lnTo>
                      <a:pt x="3759" y="1631"/>
                    </a:lnTo>
                    <a:lnTo>
                      <a:pt x="3753" y="1631"/>
                    </a:lnTo>
                    <a:lnTo>
                      <a:pt x="3741" y="1637"/>
                    </a:lnTo>
                    <a:lnTo>
                      <a:pt x="3735" y="1637"/>
                    </a:lnTo>
                    <a:lnTo>
                      <a:pt x="3735" y="1637"/>
                    </a:lnTo>
                    <a:lnTo>
                      <a:pt x="3723" y="1637"/>
                    </a:lnTo>
                    <a:lnTo>
                      <a:pt x="3711" y="1643"/>
                    </a:lnTo>
                    <a:lnTo>
                      <a:pt x="3711" y="1643"/>
                    </a:lnTo>
                    <a:lnTo>
                      <a:pt x="3711" y="1643"/>
                    </a:lnTo>
                    <a:lnTo>
                      <a:pt x="3711" y="1643"/>
                    </a:lnTo>
                    <a:lnTo>
                      <a:pt x="3705" y="1643"/>
                    </a:lnTo>
                    <a:lnTo>
                      <a:pt x="3698" y="1643"/>
                    </a:lnTo>
                    <a:lnTo>
                      <a:pt x="3692" y="1643"/>
                    </a:lnTo>
                    <a:lnTo>
                      <a:pt x="3686" y="1643"/>
                    </a:lnTo>
                    <a:lnTo>
                      <a:pt x="3686" y="1643"/>
                    </a:lnTo>
                    <a:lnTo>
                      <a:pt x="3680" y="1643"/>
                    </a:lnTo>
                    <a:lnTo>
                      <a:pt x="3674" y="1649"/>
                    </a:lnTo>
                    <a:lnTo>
                      <a:pt x="3668" y="1649"/>
                    </a:lnTo>
                    <a:lnTo>
                      <a:pt x="3662" y="1649"/>
                    </a:lnTo>
                    <a:lnTo>
                      <a:pt x="3650" y="1649"/>
                    </a:lnTo>
                    <a:lnTo>
                      <a:pt x="3643" y="1649"/>
                    </a:lnTo>
                    <a:lnTo>
                      <a:pt x="3637" y="1655"/>
                    </a:lnTo>
                    <a:lnTo>
                      <a:pt x="3631" y="1655"/>
                    </a:lnTo>
                    <a:lnTo>
                      <a:pt x="3619" y="1655"/>
                    </a:lnTo>
                    <a:lnTo>
                      <a:pt x="3613" y="1655"/>
                    </a:lnTo>
                    <a:lnTo>
                      <a:pt x="3613" y="1655"/>
                    </a:lnTo>
                    <a:lnTo>
                      <a:pt x="3613" y="1655"/>
                    </a:lnTo>
                    <a:lnTo>
                      <a:pt x="3601" y="1655"/>
                    </a:lnTo>
                    <a:lnTo>
                      <a:pt x="3595" y="1655"/>
                    </a:lnTo>
                    <a:lnTo>
                      <a:pt x="3589" y="1661"/>
                    </a:lnTo>
                    <a:lnTo>
                      <a:pt x="3582" y="1661"/>
                    </a:lnTo>
                    <a:lnTo>
                      <a:pt x="3576" y="1661"/>
                    </a:lnTo>
                    <a:lnTo>
                      <a:pt x="3576" y="1661"/>
                    </a:lnTo>
                    <a:lnTo>
                      <a:pt x="3576" y="1661"/>
                    </a:lnTo>
                    <a:lnTo>
                      <a:pt x="3576" y="1661"/>
                    </a:lnTo>
                    <a:lnTo>
                      <a:pt x="3576" y="1661"/>
                    </a:lnTo>
                    <a:lnTo>
                      <a:pt x="3576" y="1655"/>
                    </a:lnTo>
                    <a:lnTo>
                      <a:pt x="3576" y="1655"/>
                    </a:lnTo>
                    <a:lnTo>
                      <a:pt x="3576" y="1655"/>
                    </a:lnTo>
                    <a:lnTo>
                      <a:pt x="3576" y="1655"/>
                    </a:lnTo>
                    <a:lnTo>
                      <a:pt x="3576" y="1655"/>
                    </a:lnTo>
                    <a:lnTo>
                      <a:pt x="3582" y="1655"/>
                    </a:lnTo>
                    <a:lnTo>
                      <a:pt x="3582" y="1655"/>
                    </a:lnTo>
                    <a:lnTo>
                      <a:pt x="3582" y="1655"/>
                    </a:lnTo>
                    <a:lnTo>
                      <a:pt x="3582" y="1655"/>
                    </a:lnTo>
                    <a:lnTo>
                      <a:pt x="3582" y="1655"/>
                    </a:lnTo>
                    <a:lnTo>
                      <a:pt x="3582" y="1649"/>
                    </a:lnTo>
                    <a:lnTo>
                      <a:pt x="3589" y="1649"/>
                    </a:lnTo>
                    <a:lnTo>
                      <a:pt x="3589" y="1649"/>
                    </a:lnTo>
                    <a:lnTo>
                      <a:pt x="3589" y="1649"/>
                    </a:lnTo>
                    <a:lnTo>
                      <a:pt x="3589" y="1649"/>
                    </a:lnTo>
                    <a:lnTo>
                      <a:pt x="3589" y="1649"/>
                    </a:lnTo>
                    <a:lnTo>
                      <a:pt x="3589" y="1649"/>
                    </a:lnTo>
                    <a:lnTo>
                      <a:pt x="3589" y="1649"/>
                    </a:lnTo>
                    <a:lnTo>
                      <a:pt x="3595" y="1649"/>
                    </a:lnTo>
                    <a:lnTo>
                      <a:pt x="3595" y="1649"/>
                    </a:lnTo>
                    <a:lnTo>
                      <a:pt x="3595" y="1649"/>
                    </a:lnTo>
                    <a:lnTo>
                      <a:pt x="3595" y="1649"/>
                    </a:lnTo>
                    <a:lnTo>
                      <a:pt x="3595" y="1649"/>
                    </a:lnTo>
                    <a:lnTo>
                      <a:pt x="3595" y="1649"/>
                    </a:lnTo>
                    <a:lnTo>
                      <a:pt x="3595" y="1649"/>
                    </a:lnTo>
                    <a:lnTo>
                      <a:pt x="3601" y="1649"/>
                    </a:lnTo>
                    <a:lnTo>
                      <a:pt x="3601" y="1649"/>
                    </a:lnTo>
                    <a:lnTo>
                      <a:pt x="3601" y="1649"/>
                    </a:lnTo>
                    <a:lnTo>
                      <a:pt x="3601" y="1643"/>
                    </a:lnTo>
                    <a:lnTo>
                      <a:pt x="3601" y="1643"/>
                    </a:lnTo>
                    <a:lnTo>
                      <a:pt x="3601" y="1643"/>
                    </a:lnTo>
                    <a:lnTo>
                      <a:pt x="3601" y="1643"/>
                    </a:lnTo>
                    <a:lnTo>
                      <a:pt x="3607" y="1643"/>
                    </a:lnTo>
                    <a:lnTo>
                      <a:pt x="3607" y="1643"/>
                    </a:lnTo>
                    <a:lnTo>
                      <a:pt x="3607" y="1643"/>
                    </a:lnTo>
                    <a:lnTo>
                      <a:pt x="3607" y="1643"/>
                    </a:lnTo>
                    <a:lnTo>
                      <a:pt x="3613" y="1643"/>
                    </a:lnTo>
                    <a:lnTo>
                      <a:pt x="3613" y="1643"/>
                    </a:lnTo>
                    <a:lnTo>
                      <a:pt x="3613" y="1637"/>
                    </a:lnTo>
                    <a:lnTo>
                      <a:pt x="3613" y="1637"/>
                    </a:lnTo>
                    <a:lnTo>
                      <a:pt x="3613" y="1637"/>
                    </a:lnTo>
                    <a:lnTo>
                      <a:pt x="3619" y="1637"/>
                    </a:lnTo>
                    <a:lnTo>
                      <a:pt x="3619" y="1637"/>
                    </a:lnTo>
                    <a:lnTo>
                      <a:pt x="3619" y="1637"/>
                    </a:lnTo>
                    <a:lnTo>
                      <a:pt x="3619" y="1637"/>
                    </a:lnTo>
                    <a:lnTo>
                      <a:pt x="3619" y="1637"/>
                    </a:lnTo>
                    <a:lnTo>
                      <a:pt x="3619" y="1637"/>
                    </a:lnTo>
                    <a:lnTo>
                      <a:pt x="3619" y="1637"/>
                    </a:lnTo>
                    <a:lnTo>
                      <a:pt x="3619" y="1631"/>
                    </a:lnTo>
                    <a:lnTo>
                      <a:pt x="3619" y="1631"/>
                    </a:lnTo>
                    <a:lnTo>
                      <a:pt x="3619" y="1631"/>
                    </a:lnTo>
                    <a:lnTo>
                      <a:pt x="3625" y="1631"/>
                    </a:lnTo>
                    <a:lnTo>
                      <a:pt x="3625" y="1631"/>
                    </a:lnTo>
                    <a:lnTo>
                      <a:pt x="3625" y="1631"/>
                    </a:lnTo>
                    <a:lnTo>
                      <a:pt x="3625" y="1631"/>
                    </a:lnTo>
                    <a:lnTo>
                      <a:pt x="3625" y="1631"/>
                    </a:lnTo>
                    <a:lnTo>
                      <a:pt x="3625" y="1625"/>
                    </a:lnTo>
                    <a:lnTo>
                      <a:pt x="3625" y="1625"/>
                    </a:lnTo>
                    <a:lnTo>
                      <a:pt x="3625" y="1625"/>
                    </a:lnTo>
                    <a:lnTo>
                      <a:pt x="3625" y="1625"/>
                    </a:lnTo>
                    <a:lnTo>
                      <a:pt x="3625" y="1625"/>
                    </a:lnTo>
                    <a:lnTo>
                      <a:pt x="3625" y="1625"/>
                    </a:lnTo>
                    <a:lnTo>
                      <a:pt x="3625" y="1625"/>
                    </a:lnTo>
                    <a:lnTo>
                      <a:pt x="3625" y="1625"/>
                    </a:lnTo>
                    <a:lnTo>
                      <a:pt x="3625" y="1625"/>
                    </a:lnTo>
                    <a:lnTo>
                      <a:pt x="3631" y="1625"/>
                    </a:lnTo>
                    <a:lnTo>
                      <a:pt x="3631" y="1625"/>
                    </a:lnTo>
                    <a:lnTo>
                      <a:pt x="3631" y="1625"/>
                    </a:lnTo>
                    <a:lnTo>
                      <a:pt x="3631" y="1625"/>
                    </a:lnTo>
                    <a:lnTo>
                      <a:pt x="3637" y="1625"/>
                    </a:lnTo>
                    <a:lnTo>
                      <a:pt x="3637" y="1619"/>
                    </a:lnTo>
                    <a:lnTo>
                      <a:pt x="3637" y="1619"/>
                    </a:lnTo>
                    <a:lnTo>
                      <a:pt x="3637" y="1619"/>
                    </a:lnTo>
                    <a:lnTo>
                      <a:pt x="3637" y="1619"/>
                    </a:lnTo>
                    <a:lnTo>
                      <a:pt x="3637" y="1619"/>
                    </a:lnTo>
                    <a:lnTo>
                      <a:pt x="3637" y="1619"/>
                    </a:lnTo>
                    <a:lnTo>
                      <a:pt x="3643" y="1619"/>
                    </a:lnTo>
                    <a:lnTo>
                      <a:pt x="3643" y="1619"/>
                    </a:lnTo>
                    <a:lnTo>
                      <a:pt x="3643" y="1619"/>
                    </a:lnTo>
                    <a:lnTo>
                      <a:pt x="3643" y="1619"/>
                    </a:lnTo>
                    <a:lnTo>
                      <a:pt x="3643" y="1619"/>
                    </a:lnTo>
                    <a:lnTo>
                      <a:pt x="3643" y="1612"/>
                    </a:lnTo>
                    <a:lnTo>
                      <a:pt x="3643" y="1612"/>
                    </a:lnTo>
                    <a:lnTo>
                      <a:pt x="3643" y="1612"/>
                    </a:lnTo>
                    <a:lnTo>
                      <a:pt x="3643" y="1612"/>
                    </a:lnTo>
                    <a:lnTo>
                      <a:pt x="3643" y="1612"/>
                    </a:lnTo>
                    <a:lnTo>
                      <a:pt x="3643" y="1606"/>
                    </a:lnTo>
                    <a:lnTo>
                      <a:pt x="3643" y="1606"/>
                    </a:lnTo>
                    <a:lnTo>
                      <a:pt x="3643" y="1606"/>
                    </a:lnTo>
                    <a:lnTo>
                      <a:pt x="3643" y="1606"/>
                    </a:lnTo>
                    <a:lnTo>
                      <a:pt x="3643" y="1606"/>
                    </a:lnTo>
                    <a:lnTo>
                      <a:pt x="3643" y="1606"/>
                    </a:lnTo>
                    <a:lnTo>
                      <a:pt x="3643" y="1606"/>
                    </a:lnTo>
                    <a:lnTo>
                      <a:pt x="3643" y="1606"/>
                    </a:lnTo>
                    <a:lnTo>
                      <a:pt x="3643" y="1606"/>
                    </a:lnTo>
                    <a:lnTo>
                      <a:pt x="3643" y="1606"/>
                    </a:lnTo>
                    <a:lnTo>
                      <a:pt x="3643" y="1600"/>
                    </a:lnTo>
                    <a:lnTo>
                      <a:pt x="3643" y="1600"/>
                    </a:lnTo>
                    <a:lnTo>
                      <a:pt x="3650" y="1600"/>
                    </a:lnTo>
                    <a:lnTo>
                      <a:pt x="3650" y="1600"/>
                    </a:lnTo>
                    <a:lnTo>
                      <a:pt x="3650" y="1600"/>
                    </a:lnTo>
                    <a:lnTo>
                      <a:pt x="3650" y="1600"/>
                    </a:lnTo>
                    <a:lnTo>
                      <a:pt x="3650" y="1600"/>
                    </a:lnTo>
                    <a:lnTo>
                      <a:pt x="3650" y="1600"/>
                    </a:lnTo>
                    <a:lnTo>
                      <a:pt x="3650" y="1600"/>
                    </a:lnTo>
                    <a:lnTo>
                      <a:pt x="3650" y="1600"/>
                    </a:lnTo>
                    <a:lnTo>
                      <a:pt x="3650" y="1600"/>
                    </a:lnTo>
                    <a:lnTo>
                      <a:pt x="3656" y="1600"/>
                    </a:lnTo>
                    <a:lnTo>
                      <a:pt x="3656" y="1594"/>
                    </a:lnTo>
                    <a:lnTo>
                      <a:pt x="3656" y="1594"/>
                    </a:lnTo>
                    <a:lnTo>
                      <a:pt x="3650" y="1594"/>
                    </a:lnTo>
                    <a:lnTo>
                      <a:pt x="3656" y="1594"/>
                    </a:lnTo>
                    <a:lnTo>
                      <a:pt x="3656" y="1594"/>
                    </a:lnTo>
                    <a:lnTo>
                      <a:pt x="3650" y="1594"/>
                    </a:lnTo>
                    <a:lnTo>
                      <a:pt x="3650" y="1594"/>
                    </a:lnTo>
                    <a:lnTo>
                      <a:pt x="3650" y="1588"/>
                    </a:lnTo>
                    <a:lnTo>
                      <a:pt x="3650" y="1588"/>
                    </a:lnTo>
                    <a:lnTo>
                      <a:pt x="3650" y="1588"/>
                    </a:lnTo>
                    <a:lnTo>
                      <a:pt x="3656" y="1588"/>
                    </a:lnTo>
                    <a:lnTo>
                      <a:pt x="3656" y="1588"/>
                    </a:lnTo>
                    <a:lnTo>
                      <a:pt x="3656" y="1588"/>
                    </a:lnTo>
                    <a:lnTo>
                      <a:pt x="3656" y="1588"/>
                    </a:lnTo>
                    <a:lnTo>
                      <a:pt x="3656" y="1582"/>
                    </a:lnTo>
                    <a:lnTo>
                      <a:pt x="3656" y="1582"/>
                    </a:lnTo>
                    <a:lnTo>
                      <a:pt x="3656" y="1582"/>
                    </a:lnTo>
                    <a:lnTo>
                      <a:pt x="3662" y="1582"/>
                    </a:lnTo>
                    <a:lnTo>
                      <a:pt x="3662" y="1582"/>
                    </a:lnTo>
                    <a:lnTo>
                      <a:pt x="3662" y="1582"/>
                    </a:lnTo>
                    <a:lnTo>
                      <a:pt x="3662" y="1582"/>
                    </a:lnTo>
                    <a:lnTo>
                      <a:pt x="3662" y="1576"/>
                    </a:lnTo>
                    <a:lnTo>
                      <a:pt x="3668" y="1576"/>
                    </a:lnTo>
                    <a:lnTo>
                      <a:pt x="3668" y="1576"/>
                    </a:lnTo>
                    <a:lnTo>
                      <a:pt x="3668" y="1576"/>
                    </a:lnTo>
                    <a:lnTo>
                      <a:pt x="3668" y="1576"/>
                    </a:lnTo>
                    <a:lnTo>
                      <a:pt x="3668" y="1576"/>
                    </a:lnTo>
                    <a:lnTo>
                      <a:pt x="3668" y="1576"/>
                    </a:lnTo>
                    <a:lnTo>
                      <a:pt x="3668" y="1576"/>
                    </a:lnTo>
                    <a:lnTo>
                      <a:pt x="3674" y="1576"/>
                    </a:lnTo>
                    <a:lnTo>
                      <a:pt x="3674" y="1570"/>
                    </a:lnTo>
                    <a:lnTo>
                      <a:pt x="3674" y="1570"/>
                    </a:lnTo>
                    <a:lnTo>
                      <a:pt x="3674" y="1570"/>
                    </a:lnTo>
                    <a:lnTo>
                      <a:pt x="3674" y="1570"/>
                    </a:lnTo>
                    <a:lnTo>
                      <a:pt x="3674" y="1570"/>
                    </a:lnTo>
                    <a:lnTo>
                      <a:pt x="3674" y="1570"/>
                    </a:lnTo>
                    <a:lnTo>
                      <a:pt x="3680" y="1570"/>
                    </a:lnTo>
                    <a:lnTo>
                      <a:pt x="3680" y="1570"/>
                    </a:lnTo>
                    <a:lnTo>
                      <a:pt x="3680" y="1570"/>
                    </a:lnTo>
                    <a:lnTo>
                      <a:pt x="3680" y="1570"/>
                    </a:lnTo>
                    <a:lnTo>
                      <a:pt x="3686" y="1564"/>
                    </a:lnTo>
                    <a:lnTo>
                      <a:pt x="3686" y="1564"/>
                    </a:lnTo>
                    <a:lnTo>
                      <a:pt x="3686" y="1564"/>
                    </a:lnTo>
                    <a:lnTo>
                      <a:pt x="3686" y="1564"/>
                    </a:lnTo>
                    <a:lnTo>
                      <a:pt x="3686" y="1564"/>
                    </a:lnTo>
                    <a:lnTo>
                      <a:pt x="3686" y="1564"/>
                    </a:lnTo>
                    <a:lnTo>
                      <a:pt x="3686" y="1564"/>
                    </a:lnTo>
                    <a:lnTo>
                      <a:pt x="3686" y="1564"/>
                    </a:lnTo>
                    <a:lnTo>
                      <a:pt x="3686" y="1564"/>
                    </a:lnTo>
                    <a:lnTo>
                      <a:pt x="3692" y="1557"/>
                    </a:lnTo>
                    <a:lnTo>
                      <a:pt x="3698" y="1551"/>
                    </a:lnTo>
                    <a:lnTo>
                      <a:pt x="3705" y="1545"/>
                    </a:lnTo>
                    <a:lnTo>
                      <a:pt x="3705" y="1539"/>
                    </a:lnTo>
                    <a:lnTo>
                      <a:pt x="3711" y="1539"/>
                    </a:lnTo>
                    <a:lnTo>
                      <a:pt x="3711"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1" y="1539"/>
                    </a:lnTo>
                    <a:lnTo>
                      <a:pt x="3711" y="1539"/>
                    </a:lnTo>
                    <a:lnTo>
                      <a:pt x="3711" y="1539"/>
                    </a:lnTo>
                    <a:lnTo>
                      <a:pt x="3711" y="1539"/>
                    </a:lnTo>
                    <a:lnTo>
                      <a:pt x="3711" y="1539"/>
                    </a:lnTo>
                    <a:lnTo>
                      <a:pt x="3711" y="1539"/>
                    </a:lnTo>
                    <a:lnTo>
                      <a:pt x="3717" y="1539"/>
                    </a:lnTo>
                    <a:lnTo>
                      <a:pt x="3717" y="1539"/>
                    </a:lnTo>
                    <a:lnTo>
                      <a:pt x="3717" y="1539"/>
                    </a:lnTo>
                    <a:lnTo>
                      <a:pt x="3717" y="1539"/>
                    </a:lnTo>
                    <a:lnTo>
                      <a:pt x="3717" y="1539"/>
                    </a:lnTo>
                    <a:lnTo>
                      <a:pt x="3717" y="1545"/>
                    </a:lnTo>
                    <a:lnTo>
                      <a:pt x="3717" y="1545"/>
                    </a:lnTo>
                    <a:lnTo>
                      <a:pt x="3717" y="1545"/>
                    </a:lnTo>
                    <a:lnTo>
                      <a:pt x="3717" y="1545"/>
                    </a:lnTo>
                    <a:lnTo>
                      <a:pt x="3717" y="1545"/>
                    </a:lnTo>
                    <a:lnTo>
                      <a:pt x="3717" y="1551"/>
                    </a:lnTo>
                    <a:lnTo>
                      <a:pt x="3717" y="1551"/>
                    </a:lnTo>
                    <a:lnTo>
                      <a:pt x="3717" y="1551"/>
                    </a:lnTo>
                    <a:lnTo>
                      <a:pt x="3723" y="1551"/>
                    </a:lnTo>
                    <a:lnTo>
                      <a:pt x="3723" y="1551"/>
                    </a:lnTo>
                    <a:lnTo>
                      <a:pt x="3723" y="1551"/>
                    </a:lnTo>
                    <a:lnTo>
                      <a:pt x="3723" y="1551"/>
                    </a:lnTo>
                    <a:lnTo>
                      <a:pt x="3723" y="1551"/>
                    </a:lnTo>
                    <a:lnTo>
                      <a:pt x="3723" y="1551"/>
                    </a:lnTo>
                    <a:lnTo>
                      <a:pt x="3723" y="1551"/>
                    </a:lnTo>
                    <a:lnTo>
                      <a:pt x="3723" y="1557"/>
                    </a:lnTo>
                    <a:lnTo>
                      <a:pt x="3729" y="1557"/>
                    </a:lnTo>
                    <a:lnTo>
                      <a:pt x="3729" y="1557"/>
                    </a:lnTo>
                    <a:lnTo>
                      <a:pt x="3729" y="1557"/>
                    </a:lnTo>
                    <a:lnTo>
                      <a:pt x="3729" y="1557"/>
                    </a:lnTo>
                    <a:lnTo>
                      <a:pt x="3729" y="1557"/>
                    </a:lnTo>
                    <a:lnTo>
                      <a:pt x="3729" y="1557"/>
                    </a:lnTo>
                    <a:lnTo>
                      <a:pt x="3729" y="1557"/>
                    </a:lnTo>
                    <a:lnTo>
                      <a:pt x="3729" y="1557"/>
                    </a:lnTo>
                    <a:lnTo>
                      <a:pt x="3735" y="1557"/>
                    </a:lnTo>
                    <a:lnTo>
                      <a:pt x="3735" y="1557"/>
                    </a:lnTo>
                    <a:lnTo>
                      <a:pt x="3735" y="1557"/>
                    </a:lnTo>
                    <a:lnTo>
                      <a:pt x="3735" y="1557"/>
                    </a:lnTo>
                    <a:lnTo>
                      <a:pt x="3735" y="1557"/>
                    </a:lnTo>
                    <a:lnTo>
                      <a:pt x="3735" y="1557"/>
                    </a:lnTo>
                    <a:lnTo>
                      <a:pt x="3735" y="1557"/>
                    </a:lnTo>
                    <a:lnTo>
                      <a:pt x="3735" y="1557"/>
                    </a:lnTo>
                    <a:lnTo>
                      <a:pt x="3735" y="1557"/>
                    </a:lnTo>
                    <a:lnTo>
                      <a:pt x="3741" y="1557"/>
                    </a:lnTo>
                    <a:lnTo>
                      <a:pt x="3741" y="1564"/>
                    </a:lnTo>
                    <a:lnTo>
                      <a:pt x="3741" y="1564"/>
                    </a:lnTo>
                    <a:lnTo>
                      <a:pt x="3741" y="1564"/>
                    </a:lnTo>
                    <a:lnTo>
                      <a:pt x="3741" y="1564"/>
                    </a:lnTo>
                    <a:lnTo>
                      <a:pt x="3741" y="1564"/>
                    </a:lnTo>
                    <a:lnTo>
                      <a:pt x="3741" y="1564"/>
                    </a:lnTo>
                    <a:lnTo>
                      <a:pt x="3747" y="1564"/>
                    </a:lnTo>
                    <a:lnTo>
                      <a:pt x="3747" y="1564"/>
                    </a:lnTo>
                    <a:lnTo>
                      <a:pt x="3747" y="1564"/>
                    </a:lnTo>
                    <a:lnTo>
                      <a:pt x="3753" y="1564"/>
                    </a:lnTo>
                    <a:lnTo>
                      <a:pt x="3759" y="1564"/>
                    </a:lnTo>
                    <a:lnTo>
                      <a:pt x="3759" y="1564"/>
                    </a:lnTo>
                    <a:lnTo>
                      <a:pt x="3759" y="1564"/>
                    </a:lnTo>
                    <a:lnTo>
                      <a:pt x="3759" y="1564"/>
                    </a:lnTo>
                    <a:lnTo>
                      <a:pt x="3759" y="1557"/>
                    </a:lnTo>
                    <a:lnTo>
                      <a:pt x="3759" y="1557"/>
                    </a:lnTo>
                    <a:lnTo>
                      <a:pt x="3759" y="1557"/>
                    </a:lnTo>
                    <a:lnTo>
                      <a:pt x="3759" y="1557"/>
                    </a:lnTo>
                    <a:lnTo>
                      <a:pt x="3759" y="1557"/>
                    </a:lnTo>
                    <a:lnTo>
                      <a:pt x="3759" y="1557"/>
                    </a:lnTo>
                    <a:lnTo>
                      <a:pt x="3766" y="1557"/>
                    </a:lnTo>
                    <a:lnTo>
                      <a:pt x="3766" y="1557"/>
                    </a:lnTo>
                    <a:lnTo>
                      <a:pt x="3766" y="1557"/>
                    </a:lnTo>
                    <a:lnTo>
                      <a:pt x="3766" y="1557"/>
                    </a:lnTo>
                    <a:lnTo>
                      <a:pt x="3766" y="1557"/>
                    </a:lnTo>
                    <a:lnTo>
                      <a:pt x="3766" y="1551"/>
                    </a:lnTo>
                    <a:lnTo>
                      <a:pt x="3766" y="1551"/>
                    </a:lnTo>
                    <a:lnTo>
                      <a:pt x="3766" y="1551"/>
                    </a:lnTo>
                    <a:lnTo>
                      <a:pt x="3772" y="1551"/>
                    </a:lnTo>
                    <a:lnTo>
                      <a:pt x="3772" y="1551"/>
                    </a:lnTo>
                    <a:lnTo>
                      <a:pt x="3772" y="1551"/>
                    </a:lnTo>
                    <a:lnTo>
                      <a:pt x="3772" y="1545"/>
                    </a:lnTo>
                    <a:lnTo>
                      <a:pt x="3772" y="1545"/>
                    </a:lnTo>
                    <a:lnTo>
                      <a:pt x="3772" y="1545"/>
                    </a:lnTo>
                    <a:lnTo>
                      <a:pt x="3772" y="1545"/>
                    </a:lnTo>
                    <a:lnTo>
                      <a:pt x="3778" y="1551"/>
                    </a:lnTo>
                    <a:lnTo>
                      <a:pt x="3784" y="1557"/>
                    </a:lnTo>
                    <a:lnTo>
                      <a:pt x="3784" y="1551"/>
                    </a:lnTo>
                    <a:lnTo>
                      <a:pt x="3790" y="1551"/>
                    </a:lnTo>
                    <a:lnTo>
                      <a:pt x="3790" y="1551"/>
                    </a:lnTo>
                    <a:lnTo>
                      <a:pt x="3790" y="1551"/>
                    </a:lnTo>
                    <a:lnTo>
                      <a:pt x="3790" y="1551"/>
                    </a:lnTo>
                    <a:lnTo>
                      <a:pt x="3796" y="1551"/>
                    </a:lnTo>
                    <a:lnTo>
                      <a:pt x="3796" y="1545"/>
                    </a:lnTo>
                    <a:lnTo>
                      <a:pt x="3796" y="1545"/>
                    </a:lnTo>
                    <a:lnTo>
                      <a:pt x="3802" y="1545"/>
                    </a:lnTo>
                    <a:lnTo>
                      <a:pt x="3802" y="1545"/>
                    </a:lnTo>
                    <a:lnTo>
                      <a:pt x="3802" y="1545"/>
                    </a:lnTo>
                    <a:lnTo>
                      <a:pt x="3802" y="1545"/>
                    </a:lnTo>
                    <a:lnTo>
                      <a:pt x="3808" y="1545"/>
                    </a:lnTo>
                    <a:lnTo>
                      <a:pt x="3808" y="1545"/>
                    </a:lnTo>
                    <a:lnTo>
                      <a:pt x="3808" y="1545"/>
                    </a:lnTo>
                    <a:lnTo>
                      <a:pt x="3808" y="1545"/>
                    </a:lnTo>
                    <a:lnTo>
                      <a:pt x="3808" y="1545"/>
                    </a:lnTo>
                    <a:lnTo>
                      <a:pt x="3808" y="1545"/>
                    </a:lnTo>
                    <a:lnTo>
                      <a:pt x="3808" y="1545"/>
                    </a:lnTo>
                    <a:lnTo>
                      <a:pt x="3808" y="1545"/>
                    </a:lnTo>
                    <a:lnTo>
                      <a:pt x="3814" y="1545"/>
                    </a:lnTo>
                    <a:lnTo>
                      <a:pt x="3814" y="1539"/>
                    </a:lnTo>
                    <a:lnTo>
                      <a:pt x="3814" y="1539"/>
                    </a:lnTo>
                    <a:lnTo>
                      <a:pt x="3814" y="1539"/>
                    </a:lnTo>
                    <a:lnTo>
                      <a:pt x="3820" y="1539"/>
                    </a:lnTo>
                    <a:lnTo>
                      <a:pt x="3814" y="1533"/>
                    </a:lnTo>
                    <a:lnTo>
                      <a:pt x="3814" y="1527"/>
                    </a:lnTo>
                    <a:lnTo>
                      <a:pt x="3814" y="1527"/>
                    </a:lnTo>
                    <a:lnTo>
                      <a:pt x="3814" y="1527"/>
                    </a:lnTo>
                    <a:lnTo>
                      <a:pt x="3814" y="1527"/>
                    </a:lnTo>
                    <a:lnTo>
                      <a:pt x="3814" y="1527"/>
                    </a:lnTo>
                    <a:lnTo>
                      <a:pt x="3820" y="1527"/>
                    </a:lnTo>
                    <a:lnTo>
                      <a:pt x="3820" y="1527"/>
                    </a:lnTo>
                    <a:lnTo>
                      <a:pt x="3820" y="1533"/>
                    </a:lnTo>
                    <a:lnTo>
                      <a:pt x="3820" y="1533"/>
                    </a:lnTo>
                    <a:lnTo>
                      <a:pt x="3820" y="1533"/>
                    </a:lnTo>
                    <a:lnTo>
                      <a:pt x="3820" y="1533"/>
                    </a:lnTo>
                    <a:lnTo>
                      <a:pt x="3827" y="1533"/>
                    </a:lnTo>
                    <a:lnTo>
                      <a:pt x="3827" y="1533"/>
                    </a:lnTo>
                    <a:lnTo>
                      <a:pt x="3827" y="1533"/>
                    </a:lnTo>
                    <a:lnTo>
                      <a:pt x="3827" y="1533"/>
                    </a:lnTo>
                    <a:lnTo>
                      <a:pt x="3827" y="1527"/>
                    </a:lnTo>
                    <a:lnTo>
                      <a:pt x="3833" y="1527"/>
                    </a:lnTo>
                    <a:lnTo>
                      <a:pt x="3833" y="1527"/>
                    </a:lnTo>
                    <a:lnTo>
                      <a:pt x="3833" y="1527"/>
                    </a:lnTo>
                    <a:lnTo>
                      <a:pt x="3833" y="1527"/>
                    </a:lnTo>
                    <a:lnTo>
                      <a:pt x="3833" y="1527"/>
                    </a:lnTo>
                    <a:lnTo>
                      <a:pt x="3833" y="1527"/>
                    </a:lnTo>
                    <a:lnTo>
                      <a:pt x="3839" y="1521"/>
                    </a:lnTo>
                    <a:lnTo>
                      <a:pt x="3839" y="1521"/>
                    </a:lnTo>
                    <a:lnTo>
                      <a:pt x="3839" y="1521"/>
                    </a:lnTo>
                    <a:lnTo>
                      <a:pt x="3839" y="1521"/>
                    </a:lnTo>
                    <a:lnTo>
                      <a:pt x="3839" y="1521"/>
                    </a:lnTo>
                    <a:lnTo>
                      <a:pt x="3839" y="1521"/>
                    </a:lnTo>
                    <a:lnTo>
                      <a:pt x="3845" y="1521"/>
                    </a:lnTo>
                    <a:lnTo>
                      <a:pt x="3845" y="1515"/>
                    </a:lnTo>
                    <a:lnTo>
                      <a:pt x="3845" y="1515"/>
                    </a:lnTo>
                    <a:lnTo>
                      <a:pt x="3845" y="1515"/>
                    </a:lnTo>
                    <a:lnTo>
                      <a:pt x="3845" y="1515"/>
                    </a:lnTo>
                    <a:lnTo>
                      <a:pt x="3845" y="1515"/>
                    </a:lnTo>
                    <a:lnTo>
                      <a:pt x="3851" y="1521"/>
                    </a:lnTo>
                    <a:lnTo>
                      <a:pt x="3845" y="1521"/>
                    </a:lnTo>
                    <a:lnTo>
                      <a:pt x="3851" y="1521"/>
                    </a:lnTo>
                    <a:lnTo>
                      <a:pt x="3851" y="1521"/>
                    </a:lnTo>
                    <a:lnTo>
                      <a:pt x="3851" y="1521"/>
                    </a:lnTo>
                    <a:lnTo>
                      <a:pt x="3851" y="1521"/>
                    </a:lnTo>
                    <a:lnTo>
                      <a:pt x="3851" y="1521"/>
                    </a:lnTo>
                    <a:lnTo>
                      <a:pt x="3851" y="1521"/>
                    </a:lnTo>
                    <a:lnTo>
                      <a:pt x="3857" y="1515"/>
                    </a:lnTo>
                    <a:lnTo>
                      <a:pt x="3857" y="1515"/>
                    </a:lnTo>
                    <a:lnTo>
                      <a:pt x="3857" y="1515"/>
                    </a:lnTo>
                    <a:lnTo>
                      <a:pt x="3857" y="1515"/>
                    </a:lnTo>
                    <a:lnTo>
                      <a:pt x="3857" y="1515"/>
                    </a:lnTo>
                    <a:lnTo>
                      <a:pt x="3857" y="1515"/>
                    </a:lnTo>
                    <a:lnTo>
                      <a:pt x="3863" y="1515"/>
                    </a:lnTo>
                    <a:lnTo>
                      <a:pt x="3863" y="1509"/>
                    </a:lnTo>
                    <a:lnTo>
                      <a:pt x="3863" y="1509"/>
                    </a:lnTo>
                    <a:lnTo>
                      <a:pt x="3863" y="1509"/>
                    </a:lnTo>
                    <a:lnTo>
                      <a:pt x="3863" y="1509"/>
                    </a:lnTo>
                    <a:lnTo>
                      <a:pt x="3863" y="1509"/>
                    </a:lnTo>
                    <a:lnTo>
                      <a:pt x="3863" y="1509"/>
                    </a:lnTo>
                    <a:lnTo>
                      <a:pt x="3863" y="1509"/>
                    </a:lnTo>
                    <a:lnTo>
                      <a:pt x="3857" y="1509"/>
                    </a:lnTo>
                    <a:lnTo>
                      <a:pt x="3863" y="1509"/>
                    </a:lnTo>
                    <a:lnTo>
                      <a:pt x="3863" y="1509"/>
                    </a:lnTo>
                    <a:lnTo>
                      <a:pt x="3857" y="1502"/>
                    </a:lnTo>
                    <a:lnTo>
                      <a:pt x="3863" y="1502"/>
                    </a:lnTo>
                    <a:lnTo>
                      <a:pt x="3863" y="1502"/>
                    </a:lnTo>
                    <a:lnTo>
                      <a:pt x="3863" y="1502"/>
                    </a:lnTo>
                    <a:lnTo>
                      <a:pt x="3863" y="1502"/>
                    </a:lnTo>
                    <a:lnTo>
                      <a:pt x="3863" y="1496"/>
                    </a:lnTo>
                    <a:lnTo>
                      <a:pt x="3869" y="1496"/>
                    </a:lnTo>
                    <a:lnTo>
                      <a:pt x="3869" y="1496"/>
                    </a:lnTo>
                    <a:lnTo>
                      <a:pt x="3869" y="1496"/>
                    </a:lnTo>
                    <a:lnTo>
                      <a:pt x="3869" y="1496"/>
                    </a:lnTo>
                    <a:lnTo>
                      <a:pt x="3863" y="1496"/>
                    </a:lnTo>
                    <a:lnTo>
                      <a:pt x="3863" y="1496"/>
                    </a:lnTo>
                    <a:lnTo>
                      <a:pt x="3863" y="1490"/>
                    </a:lnTo>
                    <a:lnTo>
                      <a:pt x="3863" y="1490"/>
                    </a:lnTo>
                    <a:lnTo>
                      <a:pt x="3863" y="1490"/>
                    </a:lnTo>
                    <a:lnTo>
                      <a:pt x="3863" y="1490"/>
                    </a:lnTo>
                    <a:lnTo>
                      <a:pt x="3863" y="1490"/>
                    </a:lnTo>
                    <a:lnTo>
                      <a:pt x="3863" y="1484"/>
                    </a:lnTo>
                    <a:lnTo>
                      <a:pt x="3863" y="1484"/>
                    </a:lnTo>
                    <a:lnTo>
                      <a:pt x="3863" y="1484"/>
                    </a:lnTo>
                    <a:lnTo>
                      <a:pt x="3863" y="1484"/>
                    </a:lnTo>
                    <a:lnTo>
                      <a:pt x="3863" y="1484"/>
                    </a:lnTo>
                    <a:lnTo>
                      <a:pt x="3863" y="1484"/>
                    </a:lnTo>
                    <a:lnTo>
                      <a:pt x="3863" y="1478"/>
                    </a:lnTo>
                    <a:lnTo>
                      <a:pt x="3863" y="1478"/>
                    </a:lnTo>
                    <a:lnTo>
                      <a:pt x="3863" y="1478"/>
                    </a:lnTo>
                    <a:lnTo>
                      <a:pt x="3863" y="1478"/>
                    </a:lnTo>
                    <a:lnTo>
                      <a:pt x="3863" y="1478"/>
                    </a:lnTo>
                    <a:lnTo>
                      <a:pt x="3863" y="1478"/>
                    </a:lnTo>
                    <a:lnTo>
                      <a:pt x="3863" y="1478"/>
                    </a:lnTo>
                    <a:lnTo>
                      <a:pt x="3863" y="1472"/>
                    </a:lnTo>
                    <a:lnTo>
                      <a:pt x="3863" y="1472"/>
                    </a:lnTo>
                    <a:lnTo>
                      <a:pt x="3863" y="1472"/>
                    </a:lnTo>
                    <a:lnTo>
                      <a:pt x="3869" y="1472"/>
                    </a:lnTo>
                    <a:lnTo>
                      <a:pt x="3869" y="1472"/>
                    </a:lnTo>
                    <a:lnTo>
                      <a:pt x="3869" y="1472"/>
                    </a:lnTo>
                    <a:lnTo>
                      <a:pt x="3869" y="1472"/>
                    </a:lnTo>
                    <a:lnTo>
                      <a:pt x="3869" y="1472"/>
                    </a:lnTo>
                    <a:moveTo>
                      <a:pt x="4235" y="1386"/>
                    </a:moveTo>
                    <a:lnTo>
                      <a:pt x="4229" y="1386"/>
                    </a:lnTo>
                    <a:lnTo>
                      <a:pt x="4229" y="1380"/>
                    </a:lnTo>
                    <a:lnTo>
                      <a:pt x="4229" y="1380"/>
                    </a:lnTo>
                    <a:lnTo>
                      <a:pt x="4229" y="1380"/>
                    </a:lnTo>
                    <a:lnTo>
                      <a:pt x="4235" y="1374"/>
                    </a:lnTo>
                    <a:lnTo>
                      <a:pt x="4235" y="1374"/>
                    </a:lnTo>
                    <a:lnTo>
                      <a:pt x="4235" y="1380"/>
                    </a:lnTo>
                    <a:lnTo>
                      <a:pt x="4235" y="1380"/>
                    </a:lnTo>
                    <a:lnTo>
                      <a:pt x="4235" y="1380"/>
                    </a:lnTo>
                    <a:lnTo>
                      <a:pt x="4235" y="1380"/>
                    </a:lnTo>
                    <a:lnTo>
                      <a:pt x="4235" y="1380"/>
                    </a:lnTo>
                    <a:lnTo>
                      <a:pt x="4235" y="1386"/>
                    </a:lnTo>
                    <a:lnTo>
                      <a:pt x="4235" y="1386"/>
                    </a:lnTo>
                    <a:lnTo>
                      <a:pt x="4235" y="1386"/>
                    </a:lnTo>
                    <a:lnTo>
                      <a:pt x="4235" y="1386"/>
                    </a:lnTo>
                    <a:lnTo>
                      <a:pt x="4235" y="1386"/>
                    </a:lnTo>
                    <a:lnTo>
                      <a:pt x="4235" y="1386"/>
                    </a:lnTo>
                    <a:moveTo>
                      <a:pt x="4089" y="1893"/>
                    </a:moveTo>
                    <a:lnTo>
                      <a:pt x="4101" y="1899"/>
                    </a:lnTo>
                    <a:lnTo>
                      <a:pt x="4095" y="1899"/>
                    </a:lnTo>
                    <a:lnTo>
                      <a:pt x="4095" y="1899"/>
                    </a:lnTo>
                    <a:lnTo>
                      <a:pt x="4089" y="1906"/>
                    </a:lnTo>
                    <a:lnTo>
                      <a:pt x="4083" y="1912"/>
                    </a:lnTo>
                    <a:lnTo>
                      <a:pt x="4077" y="1912"/>
                    </a:lnTo>
                    <a:lnTo>
                      <a:pt x="4077" y="1918"/>
                    </a:lnTo>
                    <a:lnTo>
                      <a:pt x="4071" y="1924"/>
                    </a:lnTo>
                    <a:lnTo>
                      <a:pt x="4065" y="1930"/>
                    </a:lnTo>
                    <a:lnTo>
                      <a:pt x="4058" y="1942"/>
                    </a:lnTo>
                    <a:lnTo>
                      <a:pt x="4058" y="1942"/>
                    </a:lnTo>
                    <a:lnTo>
                      <a:pt x="4058" y="1948"/>
                    </a:lnTo>
                    <a:lnTo>
                      <a:pt x="4058" y="1954"/>
                    </a:lnTo>
                    <a:lnTo>
                      <a:pt x="4052" y="1954"/>
                    </a:lnTo>
                    <a:lnTo>
                      <a:pt x="4052" y="1961"/>
                    </a:lnTo>
                    <a:lnTo>
                      <a:pt x="4052" y="1967"/>
                    </a:lnTo>
                    <a:lnTo>
                      <a:pt x="4052" y="1967"/>
                    </a:lnTo>
                    <a:lnTo>
                      <a:pt x="4052" y="1973"/>
                    </a:lnTo>
                    <a:lnTo>
                      <a:pt x="4052" y="1973"/>
                    </a:lnTo>
                    <a:lnTo>
                      <a:pt x="4052" y="1979"/>
                    </a:lnTo>
                    <a:lnTo>
                      <a:pt x="4052" y="1979"/>
                    </a:lnTo>
                    <a:lnTo>
                      <a:pt x="4052" y="1985"/>
                    </a:lnTo>
                    <a:lnTo>
                      <a:pt x="4052" y="1991"/>
                    </a:lnTo>
                    <a:lnTo>
                      <a:pt x="4052" y="1991"/>
                    </a:lnTo>
                    <a:lnTo>
                      <a:pt x="4052" y="1991"/>
                    </a:lnTo>
                    <a:lnTo>
                      <a:pt x="4046" y="1991"/>
                    </a:lnTo>
                    <a:lnTo>
                      <a:pt x="4046" y="1997"/>
                    </a:lnTo>
                    <a:lnTo>
                      <a:pt x="4046" y="1997"/>
                    </a:lnTo>
                    <a:lnTo>
                      <a:pt x="4040" y="2003"/>
                    </a:lnTo>
                    <a:lnTo>
                      <a:pt x="4040" y="2003"/>
                    </a:lnTo>
                    <a:lnTo>
                      <a:pt x="4040" y="2003"/>
                    </a:lnTo>
                    <a:lnTo>
                      <a:pt x="4040" y="2009"/>
                    </a:lnTo>
                    <a:lnTo>
                      <a:pt x="4034" y="2009"/>
                    </a:lnTo>
                    <a:lnTo>
                      <a:pt x="4034" y="2009"/>
                    </a:lnTo>
                    <a:lnTo>
                      <a:pt x="4034" y="2009"/>
                    </a:lnTo>
                    <a:lnTo>
                      <a:pt x="4028" y="2009"/>
                    </a:lnTo>
                    <a:lnTo>
                      <a:pt x="4028" y="2015"/>
                    </a:lnTo>
                    <a:lnTo>
                      <a:pt x="4028" y="2009"/>
                    </a:lnTo>
                    <a:lnTo>
                      <a:pt x="4022" y="2009"/>
                    </a:lnTo>
                    <a:lnTo>
                      <a:pt x="4022" y="2009"/>
                    </a:lnTo>
                    <a:lnTo>
                      <a:pt x="4022" y="2009"/>
                    </a:lnTo>
                    <a:lnTo>
                      <a:pt x="4016" y="2015"/>
                    </a:lnTo>
                    <a:lnTo>
                      <a:pt x="4016" y="2015"/>
                    </a:lnTo>
                    <a:lnTo>
                      <a:pt x="4016" y="2015"/>
                    </a:lnTo>
                    <a:lnTo>
                      <a:pt x="4016" y="2022"/>
                    </a:lnTo>
                    <a:lnTo>
                      <a:pt x="4016" y="2022"/>
                    </a:lnTo>
                    <a:lnTo>
                      <a:pt x="4016" y="2022"/>
                    </a:lnTo>
                    <a:lnTo>
                      <a:pt x="4016" y="2022"/>
                    </a:lnTo>
                    <a:lnTo>
                      <a:pt x="4022" y="2022"/>
                    </a:lnTo>
                    <a:lnTo>
                      <a:pt x="4022" y="2022"/>
                    </a:lnTo>
                    <a:lnTo>
                      <a:pt x="4022" y="2022"/>
                    </a:lnTo>
                    <a:lnTo>
                      <a:pt x="4022" y="2022"/>
                    </a:lnTo>
                    <a:lnTo>
                      <a:pt x="4022" y="2028"/>
                    </a:lnTo>
                    <a:lnTo>
                      <a:pt x="4016" y="2028"/>
                    </a:lnTo>
                    <a:lnTo>
                      <a:pt x="4016" y="2034"/>
                    </a:lnTo>
                    <a:lnTo>
                      <a:pt x="4010" y="2034"/>
                    </a:lnTo>
                    <a:lnTo>
                      <a:pt x="4010" y="2034"/>
                    </a:lnTo>
                    <a:lnTo>
                      <a:pt x="4010" y="2040"/>
                    </a:lnTo>
                    <a:lnTo>
                      <a:pt x="4010" y="2040"/>
                    </a:lnTo>
                    <a:lnTo>
                      <a:pt x="4010" y="2040"/>
                    </a:lnTo>
                    <a:lnTo>
                      <a:pt x="3997" y="2046"/>
                    </a:lnTo>
                    <a:lnTo>
                      <a:pt x="3997" y="2046"/>
                    </a:lnTo>
                    <a:lnTo>
                      <a:pt x="3997" y="2046"/>
                    </a:lnTo>
                    <a:lnTo>
                      <a:pt x="3997" y="2046"/>
                    </a:lnTo>
                    <a:lnTo>
                      <a:pt x="3997" y="2046"/>
                    </a:lnTo>
                    <a:lnTo>
                      <a:pt x="3997" y="2052"/>
                    </a:lnTo>
                    <a:lnTo>
                      <a:pt x="3997" y="2052"/>
                    </a:lnTo>
                    <a:lnTo>
                      <a:pt x="3997" y="2052"/>
                    </a:lnTo>
                    <a:lnTo>
                      <a:pt x="3991" y="2052"/>
                    </a:lnTo>
                    <a:lnTo>
                      <a:pt x="3997" y="2058"/>
                    </a:lnTo>
                    <a:lnTo>
                      <a:pt x="3991" y="2058"/>
                    </a:lnTo>
                    <a:lnTo>
                      <a:pt x="3991" y="2064"/>
                    </a:lnTo>
                    <a:lnTo>
                      <a:pt x="3985" y="2064"/>
                    </a:lnTo>
                    <a:lnTo>
                      <a:pt x="3985" y="2064"/>
                    </a:lnTo>
                    <a:lnTo>
                      <a:pt x="3985" y="2064"/>
                    </a:lnTo>
                    <a:lnTo>
                      <a:pt x="3985" y="2064"/>
                    </a:lnTo>
                    <a:lnTo>
                      <a:pt x="3985" y="2064"/>
                    </a:lnTo>
                    <a:lnTo>
                      <a:pt x="3985" y="2064"/>
                    </a:lnTo>
                    <a:lnTo>
                      <a:pt x="3979" y="2070"/>
                    </a:lnTo>
                    <a:lnTo>
                      <a:pt x="3973" y="2070"/>
                    </a:lnTo>
                    <a:lnTo>
                      <a:pt x="3973" y="2070"/>
                    </a:lnTo>
                    <a:lnTo>
                      <a:pt x="3973" y="2077"/>
                    </a:lnTo>
                    <a:lnTo>
                      <a:pt x="3973" y="2077"/>
                    </a:lnTo>
                    <a:lnTo>
                      <a:pt x="3967" y="2077"/>
                    </a:lnTo>
                    <a:lnTo>
                      <a:pt x="3967" y="2077"/>
                    </a:lnTo>
                    <a:lnTo>
                      <a:pt x="3967" y="2077"/>
                    </a:lnTo>
                    <a:lnTo>
                      <a:pt x="3961" y="2083"/>
                    </a:lnTo>
                    <a:lnTo>
                      <a:pt x="3955" y="2089"/>
                    </a:lnTo>
                    <a:lnTo>
                      <a:pt x="3955" y="2089"/>
                    </a:lnTo>
                    <a:lnTo>
                      <a:pt x="3955" y="2089"/>
                    </a:lnTo>
                    <a:lnTo>
                      <a:pt x="3955" y="2083"/>
                    </a:lnTo>
                    <a:lnTo>
                      <a:pt x="3955" y="2089"/>
                    </a:lnTo>
                    <a:lnTo>
                      <a:pt x="3949" y="2089"/>
                    </a:lnTo>
                    <a:lnTo>
                      <a:pt x="3949" y="2089"/>
                    </a:lnTo>
                    <a:lnTo>
                      <a:pt x="3949" y="2089"/>
                    </a:lnTo>
                    <a:lnTo>
                      <a:pt x="3949" y="2089"/>
                    </a:lnTo>
                    <a:lnTo>
                      <a:pt x="3949" y="2089"/>
                    </a:lnTo>
                    <a:lnTo>
                      <a:pt x="3949" y="2089"/>
                    </a:lnTo>
                    <a:lnTo>
                      <a:pt x="3943" y="2089"/>
                    </a:lnTo>
                    <a:lnTo>
                      <a:pt x="3943" y="2089"/>
                    </a:lnTo>
                    <a:lnTo>
                      <a:pt x="3943" y="2089"/>
                    </a:lnTo>
                    <a:lnTo>
                      <a:pt x="3943" y="2089"/>
                    </a:lnTo>
                    <a:lnTo>
                      <a:pt x="3943" y="2089"/>
                    </a:lnTo>
                    <a:lnTo>
                      <a:pt x="3943" y="2095"/>
                    </a:lnTo>
                    <a:lnTo>
                      <a:pt x="3943" y="2095"/>
                    </a:lnTo>
                    <a:lnTo>
                      <a:pt x="3949" y="2095"/>
                    </a:lnTo>
                    <a:lnTo>
                      <a:pt x="3949" y="2095"/>
                    </a:lnTo>
                    <a:lnTo>
                      <a:pt x="3949" y="2095"/>
                    </a:lnTo>
                    <a:lnTo>
                      <a:pt x="3949" y="2101"/>
                    </a:lnTo>
                    <a:lnTo>
                      <a:pt x="3949" y="2101"/>
                    </a:lnTo>
                    <a:lnTo>
                      <a:pt x="3949" y="2101"/>
                    </a:lnTo>
                    <a:lnTo>
                      <a:pt x="3949" y="2107"/>
                    </a:lnTo>
                    <a:lnTo>
                      <a:pt x="3949" y="2107"/>
                    </a:lnTo>
                    <a:lnTo>
                      <a:pt x="3949" y="2107"/>
                    </a:lnTo>
                    <a:lnTo>
                      <a:pt x="3943" y="2113"/>
                    </a:lnTo>
                    <a:lnTo>
                      <a:pt x="3943" y="2113"/>
                    </a:lnTo>
                    <a:lnTo>
                      <a:pt x="3936" y="2113"/>
                    </a:lnTo>
                    <a:lnTo>
                      <a:pt x="3936" y="2113"/>
                    </a:lnTo>
                    <a:lnTo>
                      <a:pt x="3930" y="2119"/>
                    </a:lnTo>
                    <a:lnTo>
                      <a:pt x="3930" y="2119"/>
                    </a:lnTo>
                    <a:lnTo>
                      <a:pt x="3930" y="2119"/>
                    </a:lnTo>
                    <a:lnTo>
                      <a:pt x="3930" y="2119"/>
                    </a:lnTo>
                    <a:lnTo>
                      <a:pt x="3924" y="2125"/>
                    </a:lnTo>
                    <a:lnTo>
                      <a:pt x="3924" y="2132"/>
                    </a:lnTo>
                    <a:lnTo>
                      <a:pt x="3924" y="2132"/>
                    </a:lnTo>
                    <a:lnTo>
                      <a:pt x="3918" y="2132"/>
                    </a:lnTo>
                    <a:lnTo>
                      <a:pt x="3918" y="2138"/>
                    </a:lnTo>
                    <a:lnTo>
                      <a:pt x="3918" y="2138"/>
                    </a:lnTo>
                    <a:lnTo>
                      <a:pt x="3918" y="2138"/>
                    </a:lnTo>
                    <a:lnTo>
                      <a:pt x="3912" y="2138"/>
                    </a:lnTo>
                    <a:lnTo>
                      <a:pt x="3912" y="2138"/>
                    </a:lnTo>
                    <a:lnTo>
                      <a:pt x="3912" y="2144"/>
                    </a:lnTo>
                    <a:lnTo>
                      <a:pt x="3912" y="2144"/>
                    </a:lnTo>
                    <a:lnTo>
                      <a:pt x="3912" y="2144"/>
                    </a:lnTo>
                    <a:lnTo>
                      <a:pt x="3912" y="2144"/>
                    </a:lnTo>
                    <a:lnTo>
                      <a:pt x="3906" y="2144"/>
                    </a:lnTo>
                    <a:lnTo>
                      <a:pt x="3906" y="2144"/>
                    </a:lnTo>
                    <a:lnTo>
                      <a:pt x="3906" y="2144"/>
                    </a:lnTo>
                    <a:lnTo>
                      <a:pt x="3906" y="2144"/>
                    </a:lnTo>
                    <a:lnTo>
                      <a:pt x="3900" y="2144"/>
                    </a:lnTo>
                    <a:lnTo>
                      <a:pt x="3900" y="2144"/>
                    </a:lnTo>
                    <a:lnTo>
                      <a:pt x="3900" y="2144"/>
                    </a:lnTo>
                    <a:lnTo>
                      <a:pt x="3900" y="2138"/>
                    </a:lnTo>
                    <a:lnTo>
                      <a:pt x="3900" y="2138"/>
                    </a:lnTo>
                    <a:lnTo>
                      <a:pt x="3900" y="2144"/>
                    </a:lnTo>
                    <a:lnTo>
                      <a:pt x="3900" y="2144"/>
                    </a:lnTo>
                    <a:lnTo>
                      <a:pt x="3900" y="2144"/>
                    </a:lnTo>
                    <a:lnTo>
                      <a:pt x="3894" y="2144"/>
                    </a:lnTo>
                    <a:lnTo>
                      <a:pt x="3894" y="2144"/>
                    </a:lnTo>
                    <a:lnTo>
                      <a:pt x="3894" y="2144"/>
                    </a:lnTo>
                    <a:lnTo>
                      <a:pt x="3894" y="2144"/>
                    </a:lnTo>
                    <a:lnTo>
                      <a:pt x="3894" y="2138"/>
                    </a:lnTo>
                    <a:lnTo>
                      <a:pt x="3888" y="2138"/>
                    </a:lnTo>
                    <a:lnTo>
                      <a:pt x="3888" y="2144"/>
                    </a:lnTo>
                    <a:lnTo>
                      <a:pt x="3888" y="2144"/>
                    </a:lnTo>
                    <a:lnTo>
                      <a:pt x="3888" y="2138"/>
                    </a:lnTo>
                    <a:lnTo>
                      <a:pt x="3888" y="2138"/>
                    </a:lnTo>
                    <a:lnTo>
                      <a:pt x="3888" y="2138"/>
                    </a:lnTo>
                    <a:lnTo>
                      <a:pt x="3888" y="2138"/>
                    </a:lnTo>
                    <a:lnTo>
                      <a:pt x="3888" y="2138"/>
                    </a:lnTo>
                    <a:lnTo>
                      <a:pt x="3888" y="2138"/>
                    </a:lnTo>
                    <a:lnTo>
                      <a:pt x="3888" y="2132"/>
                    </a:lnTo>
                    <a:lnTo>
                      <a:pt x="3888" y="2132"/>
                    </a:lnTo>
                    <a:lnTo>
                      <a:pt x="3888" y="2132"/>
                    </a:lnTo>
                    <a:lnTo>
                      <a:pt x="3888" y="2132"/>
                    </a:lnTo>
                    <a:lnTo>
                      <a:pt x="3888" y="2132"/>
                    </a:lnTo>
                    <a:lnTo>
                      <a:pt x="3882" y="2132"/>
                    </a:lnTo>
                    <a:lnTo>
                      <a:pt x="3882" y="2125"/>
                    </a:lnTo>
                    <a:lnTo>
                      <a:pt x="3882" y="2125"/>
                    </a:lnTo>
                    <a:lnTo>
                      <a:pt x="3882" y="2125"/>
                    </a:lnTo>
                    <a:lnTo>
                      <a:pt x="3882" y="2125"/>
                    </a:lnTo>
                    <a:lnTo>
                      <a:pt x="3882" y="2119"/>
                    </a:lnTo>
                    <a:lnTo>
                      <a:pt x="3888" y="2119"/>
                    </a:lnTo>
                    <a:lnTo>
                      <a:pt x="3882" y="2119"/>
                    </a:lnTo>
                    <a:lnTo>
                      <a:pt x="3882" y="2119"/>
                    </a:lnTo>
                    <a:lnTo>
                      <a:pt x="3882" y="2119"/>
                    </a:lnTo>
                    <a:lnTo>
                      <a:pt x="3882" y="2113"/>
                    </a:lnTo>
                    <a:lnTo>
                      <a:pt x="3882" y="2113"/>
                    </a:lnTo>
                    <a:lnTo>
                      <a:pt x="3882" y="2113"/>
                    </a:lnTo>
                    <a:lnTo>
                      <a:pt x="3882" y="2113"/>
                    </a:lnTo>
                    <a:lnTo>
                      <a:pt x="3882" y="2113"/>
                    </a:lnTo>
                    <a:lnTo>
                      <a:pt x="3882" y="2113"/>
                    </a:lnTo>
                    <a:lnTo>
                      <a:pt x="3875" y="2113"/>
                    </a:lnTo>
                    <a:lnTo>
                      <a:pt x="3875" y="2113"/>
                    </a:lnTo>
                    <a:lnTo>
                      <a:pt x="3875" y="2113"/>
                    </a:lnTo>
                    <a:lnTo>
                      <a:pt x="3875" y="2113"/>
                    </a:lnTo>
                    <a:lnTo>
                      <a:pt x="3875" y="2107"/>
                    </a:lnTo>
                    <a:lnTo>
                      <a:pt x="3875" y="2107"/>
                    </a:lnTo>
                    <a:lnTo>
                      <a:pt x="3875" y="2107"/>
                    </a:lnTo>
                    <a:lnTo>
                      <a:pt x="3875" y="2107"/>
                    </a:lnTo>
                    <a:lnTo>
                      <a:pt x="3875" y="2107"/>
                    </a:lnTo>
                    <a:lnTo>
                      <a:pt x="3875" y="2107"/>
                    </a:lnTo>
                    <a:lnTo>
                      <a:pt x="3875" y="2101"/>
                    </a:lnTo>
                    <a:lnTo>
                      <a:pt x="3875" y="2101"/>
                    </a:lnTo>
                    <a:lnTo>
                      <a:pt x="3875" y="2101"/>
                    </a:lnTo>
                    <a:lnTo>
                      <a:pt x="3875" y="2101"/>
                    </a:lnTo>
                    <a:lnTo>
                      <a:pt x="3869" y="2101"/>
                    </a:lnTo>
                    <a:lnTo>
                      <a:pt x="3869" y="2101"/>
                    </a:lnTo>
                    <a:lnTo>
                      <a:pt x="3869" y="2101"/>
                    </a:lnTo>
                    <a:lnTo>
                      <a:pt x="3869" y="2095"/>
                    </a:lnTo>
                    <a:lnTo>
                      <a:pt x="3869" y="2095"/>
                    </a:lnTo>
                    <a:lnTo>
                      <a:pt x="3863" y="2095"/>
                    </a:lnTo>
                    <a:lnTo>
                      <a:pt x="3863" y="2095"/>
                    </a:lnTo>
                    <a:lnTo>
                      <a:pt x="3863" y="2095"/>
                    </a:lnTo>
                    <a:lnTo>
                      <a:pt x="3863" y="2095"/>
                    </a:lnTo>
                    <a:lnTo>
                      <a:pt x="3863" y="2095"/>
                    </a:lnTo>
                    <a:lnTo>
                      <a:pt x="3857" y="2095"/>
                    </a:lnTo>
                    <a:lnTo>
                      <a:pt x="3857" y="2089"/>
                    </a:lnTo>
                    <a:lnTo>
                      <a:pt x="3857" y="2089"/>
                    </a:lnTo>
                    <a:lnTo>
                      <a:pt x="3857" y="2089"/>
                    </a:lnTo>
                    <a:lnTo>
                      <a:pt x="3851" y="2089"/>
                    </a:lnTo>
                    <a:lnTo>
                      <a:pt x="3851" y="2089"/>
                    </a:lnTo>
                    <a:lnTo>
                      <a:pt x="3851" y="2089"/>
                    </a:lnTo>
                    <a:lnTo>
                      <a:pt x="3851" y="2089"/>
                    </a:lnTo>
                    <a:lnTo>
                      <a:pt x="3851" y="2089"/>
                    </a:lnTo>
                    <a:lnTo>
                      <a:pt x="3851" y="2089"/>
                    </a:lnTo>
                    <a:lnTo>
                      <a:pt x="3851" y="2083"/>
                    </a:lnTo>
                    <a:lnTo>
                      <a:pt x="3851" y="2089"/>
                    </a:lnTo>
                    <a:lnTo>
                      <a:pt x="3851" y="2089"/>
                    </a:lnTo>
                    <a:lnTo>
                      <a:pt x="3851" y="2083"/>
                    </a:lnTo>
                    <a:lnTo>
                      <a:pt x="3851" y="2083"/>
                    </a:lnTo>
                    <a:lnTo>
                      <a:pt x="3851" y="2083"/>
                    </a:lnTo>
                    <a:lnTo>
                      <a:pt x="3851" y="2083"/>
                    </a:lnTo>
                    <a:lnTo>
                      <a:pt x="3851" y="2083"/>
                    </a:lnTo>
                    <a:lnTo>
                      <a:pt x="3851" y="2083"/>
                    </a:lnTo>
                    <a:lnTo>
                      <a:pt x="3851" y="2077"/>
                    </a:lnTo>
                    <a:lnTo>
                      <a:pt x="3851" y="2077"/>
                    </a:lnTo>
                    <a:lnTo>
                      <a:pt x="3851" y="2077"/>
                    </a:lnTo>
                    <a:lnTo>
                      <a:pt x="3851" y="2077"/>
                    </a:lnTo>
                    <a:lnTo>
                      <a:pt x="3851" y="2077"/>
                    </a:lnTo>
                    <a:lnTo>
                      <a:pt x="3851" y="2070"/>
                    </a:lnTo>
                    <a:lnTo>
                      <a:pt x="3851" y="2070"/>
                    </a:lnTo>
                    <a:lnTo>
                      <a:pt x="3851" y="2070"/>
                    </a:lnTo>
                    <a:lnTo>
                      <a:pt x="3851" y="2070"/>
                    </a:lnTo>
                    <a:lnTo>
                      <a:pt x="3845" y="2070"/>
                    </a:lnTo>
                    <a:lnTo>
                      <a:pt x="3845" y="2070"/>
                    </a:lnTo>
                    <a:lnTo>
                      <a:pt x="3845" y="2070"/>
                    </a:lnTo>
                    <a:lnTo>
                      <a:pt x="3845" y="2064"/>
                    </a:lnTo>
                    <a:lnTo>
                      <a:pt x="3845" y="2064"/>
                    </a:lnTo>
                    <a:lnTo>
                      <a:pt x="3845" y="2064"/>
                    </a:lnTo>
                    <a:lnTo>
                      <a:pt x="3845" y="2064"/>
                    </a:lnTo>
                    <a:lnTo>
                      <a:pt x="3845" y="2064"/>
                    </a:lnTo>
                    <a:lnTo>
                      <a:pt x="3845" y="2064"/>
                    </a:lnTo>
                    <a:lnTo>
                      <a:pt x="3845" y="2058"/>
                    </a:lnTo>
                    <a:lnTo>
                      <a:pt x="3845" y="2064"/>
                    </a:lnTo>
                    <a:lnTo>
                      <a:pt x="3845" y="2058"/>
                    </a:lnTo>
                    <a:lnTo>
                      <a:pt x="3845" y="2058"/>
                    </a:lnTo>
                    <a:lnTo>
                      <a:pt x="3845" y="2058"/>
                    </a:lnTo>
                    <a:lnTo>
                      <a:pt x="3845" y="2058"/>
                    </a:lnTo>
                    <a:lnTo>
                      <a:pt x="3839" y="2058"/>
                    </a:lnTo>
                    <a:lnTo>
                      <a:pt x="3839" y="2058"/>
                    </a:lnTo>
                    <a:lnTo>
                      <a:pt x="3839" y="2058"/>
                    </a:lnTo>
                    <a:lnTo>
                      <a:pt x="3839" y="2058"/>
                    </a:lnTo>
                    <a:lnTo>
                      <a:pt x="3839" y="2058"/>
                    </a:lnTo>
                    <a:lnTo>
                      <a:pt x="3839" y="2058"/>
                    </a:lnTo>
                    <a:lnTo>
                      <a:pt x="3839" y="2052"/>
                    </a:lnTo>
                    <a:lnTo>
                      <a:pt x="3839" y="2052"/>
                    </a:lnTo>
                    <a:lnTo>
                      <a:pt x="3839" y="2052"/>
                    </a:lnTo>
                    <a:lnTo>
                      <a:pt x="3839" y="2052"/>
                    </a:lnTo>
                    <a:lnTo>
                      <a:pt x="3839" y="2052"/>
                    </a:lnTo>
                    <a:lnTo>
                      <a:pt x="3839" y="2052"/>
                    </a:lnTo>
                    <a:lnTo>
                      <a:pt x="3839" y="2052"/>
                    </a:lnTo>
                    <a:lnTo>
                      <a:pt x="3839" y="2052"/>
                    </a:lnTo>
                    <a:lnTo>
                      <a:pt x="3839" y="2046"/>
                    </a:lnTo>
                    <a:lnTo>
                      <a:pt x="3839" y="2046"/>
                    </a:lnTo>
                    <a:lnTo>
                      <a:pt x="3839" y="2046"/>
                    </a:lnTo>
                    <a:lnTo>
                      <a:pt x="3833" y="2046"/>
                    </a:lnTo>
                    <a:lnTo>
                      <a:pt x="3833" y="2040"/>
                    </a:lnTo>
                    <a:lnTo>
                      <a:pt x="3833" y="2040"/>
                    </a:lnTo>
                    <a:lnTo>
                      <a:pt x="3833" y="2040"/>
                    </a:lnTo>
                    <a:lnTo>
                      <a:pt x="3833" y="2040"/>
                    </a:lnTo>
                    <a:lnTo>
                      <a:pt x="3827" y="2040"/>
                    </a:lnTo>
                    <a:lnTo>
                      <a:pt x="3827" y="2040"/>
                    </a:lnTo>
                    <a:lnTo>
                      <a:pt x="3827" y="2040"/>
                    </a:lnTo>
                    <a:lnTo>
                      <a:pt x="3827" y="2040"/>
                    </a:lnTo>
                    <a:lnTo>
                      <a:pt x="3827" y="2040"/>
                    </a:lnTo>
                    <a:lnTo>
                      <a:pt x="3827" y="2040"/>
                    </a:lnTo>
                    <a:lnTo>
                      <a:pt x="3827" y="2040"/>
                    </a:lnTo>
                    <a:lnTo>
                      <a:pt x="3827" y="2040"/>
                    </a:lnTo>
                    <a:lnTo>
                      <a:pt x="3827" y="2040"/>
                    </a:lnTo>
                    <a:lnTo>
                      <a:pt x="3827" y="2034"/>
                    </a:lnTo>
                    <a:lnTo>
                      <a:pt x="3820" y="2034"/>
                    </a:lnTo>
                    <a:lnTo>
                      <a:pt x="3820" y="2034"/>
                    </a:lnTo>
                    <a:lnTo>
                      <a:pt x="3820" y="2040"/>
                    </a:lnTo>
                    <a:lnTo>
                      <a:pt x="3820" y="2034"/>
                    </a:lnTo>
                    <a:lnTo>
                      <a:pt x="3814" y="2034"/>
                    </a:lnTo>
                    <a:lnTo>
                      <a:pt x="3814" y="2034"/>
                    </a:lnTo>
                    <a:lnTo>
                      <a:pt x="3814" y="2034"/>
                    </a:lnTo>
                    <a:lnTo>
                      <a:pt x="3814" y="2034"/>
                    </a:lnTo>
                    <a:lnTo>
                      <a:pt x="3808" y="2034"/>
                    </a:lnTo>
                    <a:lnTo>
                      <a:pt x="3808" y="2034"/>
                    </a:lnTo>
                    <a:lnTo>
                      <a:pt x="3808" y="2028"/>
                    </a:lnTo>
                    <a:lnTo>
                      <a:pt x="3808" y="2028"/>
                    </a:lnTo>
                    <a:lnTo>
                      <a:pt x="3808" y="2028"/>
                    </a:lnTo>
                    <a:lnTo>
                      <a:pt x="3808" y="2028"/>
                    </a:lnTo>
                    <a:lnTo>
                      <a:pt x="3808" y="2022"/>
                    </a:lnTo>
                    <a:lnTo>
                      <a:pt x="3802" y="2022"/>
                    </a:lnTo>
                    <a:lnTo>
                      <a:pt x="3808" y="2028"/>
                    </a:lnTo>
                    <a:lnTo>
                      <a:pt x="3802" y="2028"/>
                    </a:lnTo>
                    <a:lnTo>
                      <a:pt x="3802" y="2028"/>
                    </a:lnTo>
                    <a:lnTo>
                      <a:pt x="3802" y="2022"/>
                    </a:lnTo>
                    <a:lnTo>
                      <a:pt x="3802" y="2022"/>
                    </a:lnTo>
                    <a:lnTo>
                      <a:pt x="3802" y="2022"/>
                    </a:lnTo>
                    <a:lnTo>
                      <a:pt x="3802" y="2022"/>
                    </a:lnTo>
                    <a:lnTo>
                      <a:pt x="3796" y="2022"/>
                    </a:lnTo>
                    <a:lnTo>
                      <a:pt x="3796" y="2022"/>
                    </a:lnTo>
                    <a:lnTo>
                      <a:pt x="3796" y="2022"/>
                    </a:lnTo>
                    <a:lnTo>
                      <a:pt x="3796" y="2022"/>
                    </a:lnTo>
                    <a:lnTo>
                      <a:pt x="3796" y="2015"/>
                    </a:lnTo>
                    <a:lnTo>
                      <a:pt x="3796" y="2015"/>
                    </a:lnTo>
                    <a:lnTo>
                      <a:pt x="3796" y="2015"/>
                    </a:lnTo>
                    <a:lnTo>
                      <a:pt x="3796" y="2015"/>
                    </a:lnTo>
                    <a:lnTo>
                      <a:pt x="3796" y="2015"/>
                    </a:lnTo>
                    <a:lnTo>
                      <a:pt x="3796" y="2015"/>
                    </a:lnTo>
                    <a:lnTo>
                      <a:pt x="3796" y="2015"/>
                    </a:lnTo>
                    <a:lnTo>
                      <a:pt x="3796" y="2015"/>
                    </a:lnTo>
                    <a:lnTo>
                      <a:pt x="3796" y="2015"/>
                    </a:lnTo>
                    <a:lnTo>
                      <a:pt x="3790" y="2015"/>
                    </a:lnTo>
                    <a:lnTo>
                      <a:pt x="3790" y="2015"/>
                    </a:lnTo>
                    <a:lnTo>
                      <a:pt x="3790" y="2015"/>
                    </a:lnTo>
                    <a:lnTo>
                      <a:pt x="3790" y="2015"/>
                    </a:lnTo>
                    <a:lnTo>
                      <a:pt x="3790" y="2015"/>
                    </a:lnTo>
                    <a:lnTo>
                      <a:pt x="3790" y="2015"/>
                    </a:lnTo>
                    <a:lnTo>
                      <a:pt x="3790" y="2009"/>
                    </a:lnTo>
                    <a:lnTo>
                      <a:pt x="3790" y="2009"/>
                    </a:lnTo>
                    <a:lnTo>
                      <a:pt x="3790" y="2009"/>
                    </a:lnTo>
                    <a:lnTo>
                      <a:pt x="3790" y="2009"/>
                    </a:lnTo>
                    <a:lnTo>
                      <a:pt x="3784" y="2009"/>
                    </a:lnTo>
                    <a:lnTo>
                      <a:pt x="3784" y="2009"/>
                    </a:lnTo>
                    <a:lnTo>
                      <a:pt x="3790" y="2009"/>
                    </a:lnTo>
                    <a:lnTo>
                      <a:pt x="3790" y="2009"/>
                    </a:lnTo>
                    <a:lnTo>
                      <a:pt x="3790" y="2009"/>
                    </a:lnTo>
                    <a:lnTo>
                      <a:pt x="3784" y="2003"/>
                    </a:lnTo>
                    <a:lnTo>
                      <a:pt x="3784" y="2003"/>
                    </a:lnTo>
                    <a:lnTo>
                      <a:pt x="3790" y="2003"/>
                    </a:lnTo>
                    <a:lnTo>
                      <a:pt x="3790" y="2003"/>
                    </a:lnTo>
                    <a:lnTo>
                      <a:pt x="3790" y="2003"/>
                    </a:lnTo>
                    <a:lnTo>
                      <a:pt x="3790" y="2003"/>
                    </a:lnTo>
                    <a:lnTo>
                      <a:pt x="3790" y="2003"/>
                    </a:lnTo>
                    <a:lnTo>
                      <a:pt x="3790" y="2003"/>
                    </a:lnTo>
                    <a:lnTo>
                      <a:pt x="3790" y="1997"/>
                    </a:lnTo>
                    <a:lnTo>
                      <a:pt x="3784" y="1997"/>
                    </a:lnTo>
                    <a:lnTo>
                      <a:pt x="3784" y="1997"/>
                    </a:lnTo>
                    <a:lnTo>
                      <a:pt x="3784" y="1997"/>
                    </a:lnTo>
                    <a:lnTo>
                      <a:pt x="3784" y="1997"/>
                    </a:lnTo>
                    <a:lnTo>
                      <a:pt x="3784" y="1997"/>
                    </a:lnTo>
                    <a:lnTo>
                      <a:pt x="3784" y="1997"/>
                    </a:lnTo>
                    <a:lnTo>
                      <a:pt x="3784" y="1997"/>
                    </a:lnTo>
                    <a:lnTo>
                      <a:pt x="3778" y="1991"/>
                    </a:lnTo>
                    <a:lnTo>
                      <a:pt x="3778" y="1991"/>
                    </a:lnTo>
                    <a:lnTo>
                      <a:pt x="3778" y="1991"/>
                    </a:lnTo>
                    <a:lnTo>
                      <a:pt x="3778" y="1991"/>
                    </a:lnTo>
                    <a:lnTo>
                      <a:pt x="3778" y="1991"/>
                    </a:lnTo>
                    <a:lnTo>
                      <a:pt x="3778" y="1991"/>
                    </a:lnTo>
                    <a:lnTo>
                      <a:pt x="3778" y="1991"/>
                    </a:lnTo>
                    <a:lnTo>
                      <a:pt x="3778" y="1991"/>
                    </a:lnTo>
                    <a:lnTo>
                      <a:pt x="3772" y="1985"/>
                    </a:lnTo>
                    <a:lnTo>
                      <a:pt x="3772" y="1985"/>
                    </a:lnTo>
                    <a:lnTo>
                      <a:pt x="3772" y="1985"/>
                    </a:lnTo>
                    <a:lnTo>
                      <a:pt x="3772" y="1985"/>
                    </a:lnTo>
                    <a:lnTo>
                      <a:pt x="3772" y="1985"/>
                    </a:lnTo>
                    <a:lnTo>
                      <a:pt x="3772" y="1985"/>
                    </a:lnTo>
                    <a:lnTo>
                      <a:pt x="3766" y="1985"/>
                    </a:lnTo>
                    <a:lnTo>
                      <a:pt x="3766" y="1985"/>
                    </a:lnTo>
                    <a:lnTo>
                      <a:pt x="3766" y="1985"/>
                    </a:lnTo>
                    <a:lnTo>
                      <a:pt x="3766" y="1985"/>
                    </a:lnTo>
                    <a:lnTo>
                      <a:pt x="3766" y="1985"/>
                    </a:lnTo>
                    <a:lnTo>
                      <a:pt x="3766" y="1985"/>
                    </a:lnTo>
                    <a:lnTo>
                      <a:pt x="3766" y="1985"/>
                    </a:lnTo>
                    <a:lnTo>
                      <a:pt x="3766" y="1985"/>
                    </a:lnTo>
                    <a:lnTo>
                      <a:pt x="3759" y="1985"/>
                    </a:lnTo>
                    <a:lnTo>
                      <a:pt x="3759" y="1985"/>
                    </a:lnTo>
                    <a:lnTo>
                      <a:pt x="3759" y="1985"/>
                    </a:lnTo>
                    <a:lnTo>
                      <a:pt x="3759" y="1979"/>
                    </a:lnTo>
                    <a:lnTo>
                      <a:pt x="3759" y="1979"/>
                    </a:lnTo>
                    <a:lnTo>
                      <a:pt x="3759" y="1979"/>
                    </a:lnTo>
                    <a:lnTo>
                      <a:pt x="3753" y="1979"/>
                    </a:lnTo>
                    <a:lnTo>
                      <a:pt x="3753" y="1979"/>
                    </a:lnTo>
                    <a:lnTo>
                      <a:pt x="3753" y="1973"/>
                    </a:lnTo>
                    <a:lnTo>
                      <a:pt x="3753" y="1973"/>
                    </a:lnTo>
                    <a:lnTo>
                      <a:pt x="3753" y="1973"/>
                    </a:lnTo>
                    <a:lnTo>
                      <a:pt x="3753" y="1973"/>
                    </a:lnTo>
                    <a:lnTo>
                      <a:pt x="3753" y="1973"/>
                    </a:lnTo>
                    <a:lnTo>
                      <a:pt x="3753" y="1967"/>
                    </a:lnTo>
                    <a:lnTo>
                      <a:pt x="3747" y="1967"/>
                    </a:lnTo>
                    <a:lnTo>
                      <a:pt x="3747" y="1967"/>
                    </a:lnTo>
                    <a:lnTo>
                      <a:pt x="3747" y="1967"/>
                    </a:lnTo>
                    <a:lnTo>
                      <a:pt x="3747" y="1967"/>
                    </a:lnTo>
                    <a:lnTo>
                      <a:pt x="3747" y="1967"/>
                    </a:lnTo>
                    <a:lnTo>
                      <a:pt x="3747" y="1967"/>
                    </a:lnTo>
                    <a:lnTo>
                      <a:pt x="3747" y="1967"/>
                    </a:lnTo>
                    <a:lnTo>
                      <a:pt x="3741" y="1961"/>
                    </a:lnTo>
                    <a:lnTo>
                      <a:pt x="3741" y="1961"/>
                    </a:lnTo>
                    <a:lnTo>
                      <a:pt x="3741" y="1961"/>
                    </a:lnTo>
                    <a:lnTo>
                      <a:pt x="3741" y="1961"/>
                    </a:lnTo>
                    <a:lnTo>
                      <a:pt x="3741" y="1961"/>
                    </a:lnTo>
                    <a:lnTo>
                      <a:pt x="3741" y="1961"/>
                    </a:lnTo>
                    <a:lnTo>
                      <a:pt x="3735" y="1961"/>
                    </a:lnTo>
                    <a:lnTo>
                      <a:pt x="3735" y="1961"/>
                    </a:lnTo>
                    <a:lnTo>
                      <a:pt x="3735" y="1961"/>
                    </a:lnTo>
                    <a:lnTo>
                      <a:pt x="3735" y="1961"/>
                    </a:lnTo>
                    <a:lnTo>
                      <a:pt x="3735" y="1961"/>
                    </a:lnTo>
                    <a:lnTo>
                      <a:pt x="3729" y="1961"/>
                    </a:lnTo>
                    <a:lnTo>
                      <a:pt x="3729" y="1961"/>
                    </a:lnTo>
                    <a:lnTo>
                      <a:pt x="3729" y="1954"/>
                    </a:lnTo>
                    <a:lnTo>
                      <a:pt x="3729" y="1954"/>
                    </a:lnTo>
                    <a:lnTo>
                      <a:pt x="3729" y="1954"/>
                    </a:lnTo>
                    <a:lnTo>
                      <a:pt x="3723" y="1954"/>
                    </a:lnTo>
                    <a:lnTo>
                      <a:pt x="3723" y="1954"/>
                    </a:lnTo>
                    <a:lnTo>
                      <a:pt x="3723" y="1954"/>
                    </a:lnTo>
                    <a:lnTo>
                      <a:pt x="3723" y="1954"/>
                    </a:lnTo>
                    <a:lnTo>
                      <a:pt x="3723" y="1954"/>
                    </a:lnTo>
                    <a:lnTo>
                      <a:pt x="3717" y="1954"/>
                    </a:lnTo>
                    <a:lnTo>
                      <a:pt x="3717" y="1948"/>
                    </a:lnTo>
                    <a:lnTo>
                      <a:pt x="3717" y="1948"/>
                    </a:lnTo>
                    <a:lnTo>
                      <a:pt x="3717" y="1948"/>
                    </a:lnTo>
                    <a:lnTo>
                      <a:pt x="3717" y="1948"/>
                    </a:lnTo>
                    <a:lnTo>
                      <a:pt x="3717" y="1948"/>
                    </a:lnTo>
                    <a:lnTo>
                      <a:pt x="3717" y="1948"/>
                    </a:lnTo>
                    <a:lnTo>
                      <a:pt x="3717" y="1948"/>
                    </a:lnTo>
                    <a:lnTo>
                      <a:pt x="3717" y="1948"/>
                    </a:lnTo>
                    <a:lnTo>
                      <a:pt x="3717" y="1948"/>
                    </a:lnTo>
                    <a:lnTo>
                      <a:pt x="3717" y="1942"/>
                    </a:lnTo>
                    <a:lnTo>
                      <a:pt x="3717" y="1942"/>
                    </a:lnTo>
                    <a:lnTo>
                      <a:pt x="3717" y="1942"/>
                    </a:lnTo>
                    <a:lnTo>
                      <a:pt x="3711" y="1942"/>
                    </a:lnTo>
                    <a:lnTo>
                      <a:pt x="3711" y="1942"/>
                    </a:lnTo>
                    <a:lnTo>
                      <a:pt x="3711" y="1942"/>
                    </a:lnTo>
                    <a:lnTo>
                      <a:pt x="3711" y="1942"/>
                    </a:lnTo>
                    <a:lnTo>
                      <a:pt x="3711" y="1936"/>
                    </a:lnTo>
                    <a:lnTo>
                      <a:pt x="3711" y="1936"/>
                    </a:lnTo>
                    <a:lnTo>
                      <a:pt x="3711" y="1936"/>
                    </a:lnTo>
                    <a:lnTo>
                      <a:pt x="3711" y="1936"/>
                    </a:lnTo>
                    <a:lnTo>
                      <a:pt x="3711" y="1936"/>
                    </a:lnTo>
                    <a:lnTo>
                      <a:pt x="3711" y="1936"/>
                    </a:lnTo>
                    <a:lnTo>
                      <a:pt x="3711" y="1936"/>
                    </a:lnTo>
                    <a:lnTo>
                      <a:pt x="3711" y="1936"/>
                    </a:lnTo>
                    <a:lnTo>
                      <a:pt x="3705" y="1936"/>
                    </a:lnTo>
                    <a:lnTo>
                      <a:pt x="3705" y="1930"/>
                    </a:lnTo>
                    <a:lnTo>
                      <a:pt x="3705" y="1930"/>
                    </a:lnTo>
                    <a:lnTo>
                      <a:pt x="3705" y="1930"/>
                    </a:lnTo>
                    <a:lnTo>
                      <a:pt x="3705" y="1930"/>
                    </a:lnTo>
                    <a:lnTo>
                      <a:pt x="3705" y="1930"/>
                    </a:lnTo>
                    <a:lnTo>
                      <a:pt x="3698" y="1930"/>
                    </a:lnTo>
                    <a:lnTo>
                      <a:pt x="3698" y="1930"/>
                    </a:lnTo>
                    <a:lnTo>
                      <a:pt x="3698" y="1930"/>
                    </a:lnTo>
                    <a:lnTo>
                      <a:pt x="3698" y="1930"/>
                    </a:lnTo>
                    <a:lnTo>
                      <a:pt x="3698" y="1924"/>
                    </a:lnTo>
                    <a:lnTo>
                      <a:pt x="3698" y="1924"/>
                    </a:lnTo>
                    <a:lnTo>
                      <a:pt x="3698" y="1924"/>
                    </a:lnTo>
                    <a:lnTo>
                      <a:pt x="3698" y="1924"/>
                    </a:lnTo>
                    <a:lnTo>
                      <a:pt x="3698" y="1924"/>
                    </a:lnTo>
                    <a:lnTo>
                      <a:pt x="3698" y="1918"/>
                    </a:lnTo>
                    <a:lnTo>
                      <a:pt x="3698" y="1918"/>
                    </a:lnTo>
                    <a:lnTo>
                      <a:pt x="3698" y="1918"/>
                    </a:lnTo>
                    <a:lnTo>
                      <a:pt x="3698" y="1918"/>
                    </a:lnTo>
                    <a:lnTo>
                      <a:pt x="3698" y="1918"/>
                    </a:lnTo>
                    <a:lnTo>
                      <a:pt x="3698" y="1918"/>
                    </a:lnTo>
                    <a:lnTo>
                      <a:pt x="3692" y="1918"/>
                    </a:lnTo>
                    <a:lnTo>
                      <a:pt x="3692" y="1918"/>
                    </a:lnTo>
                    <a:lnTo>
                      <a:pt x="3692" y="1912"/>
                    </a:lnTo>
                    <a:lnTo>
                      <a:pt x="3692" y="1912"/>
                    </a:lnTo>
                    <a:lnTo>
                      <a:pt x="3692" y="1912"/>
                    </a:lnTo>
                    <a:lnTo>
                      <a:pt x="3692" y="1912"/>
                    </a:lnTo>
                    <a:lnTo>
                      <a:pt x="3692" y="1912"/>
                    </a:lnTo>
                    <a:lnTo>
                      <a:pt x="3692" y="1912"/>
                    </a:lnTo>
                    <a:lnTo>
                      <a:pt x="3686" y="1906"/>
                    </a:lnTo>
                    <a:lnTo>
                      <a:pt x="3686" y="1906"/>
                    </a:lnTo>
                    <a:lnTo>
                      <a:pt x="3686" y="1906"/>
                    </a:lnTo>
                    <a:lnTo>
                      <a:pt x="3686" y="1906"/>
                    </a:lnTo>
                    <a:lnTo>
                      <a:pt x="3686" y="1906"/>
                    </a:lnTo>
                    <a:lnTo>
                      <a:pt x="3686" y="1906"/>
                    </a:lnTo>
                    <a:lnTo>
                      <a:pt x="3686" y="1906"/>
                    </a:lnTo>
                    <a:lnTo>
                      <a:pt x="3686" y="1899"/>
                    </a:lnTo>
                    <a:lnTo>
                      <a:pt x="3686" y="1899"/>
                    </a:lnTo>
                    <a:lnTo>
                      <a:pt x="3686" y="1899"/>
                    </a:lnTo>
                    <a:lnTo>
                      <a:pt x="3686" y="1899"/>
                    </a:lnTo>
                    <a:lnTo>
                      <a:pt x="3686" y="1899"/>
                    </a:lnTo>
                    <a:lnTo>
                      <a:pt x="3680" y="1899"/>
                    </a:lnTo>
                    <a:lnTo>
                      <a:pt x="3680" y="1899"/>
                    </a:lnTo>
                    <a:lnTo>
                      <a:pt x="3680" y="1899"/>
                    </a:lnTo>
                    <a:lnTo>
                      <a:pt x="3680" y="1893"/>
                    </a:lnTo>
                    <a:lnTo>
                      <a:pt x="3680" y="1893"/>
                    </a:lnTo>
                    <a:lnTo>
                      <a:pt x="3680" y="1893"/>
                    </a:lnTo>
                    <a:lnTo>
                      <a:pt x="3674" y="1893"/>
                    </a:lnTo>
                    <a:lnTo>
                      <a:pt x="3674" y="1893"/>
                    </a:lnTo>
                    <a:lnTo>
                      <a:pt x="3674" y="1893"/>
                    </a:lnTo>
                    <a:lnTo>
                      <a:pt x="3674" y="1893"/>
                    </a:lnTo>
                    <a:lnTo>
                      <a:pt x="3674" y="1893"/>
                    </a:lnTo>
                    <a:lnTo>
                      <a:pt x="3674" y="1893"/>
                    </a:lnTo>
                    <a:lnTo>
                      <a:pt x="3668" y="1893"/>
                    </a:lnTo>
                    <a:lnTo>
                      <a:pt x="3668" y="1899"/>
                    </a:lnTo>
                    <a:lnTo>
                      <a:pt x="3668" y="1893"/>
                    </a:lnTo>
                    <a:lnTo>
                      <a:pt x="3668" y="1899"/>
                    </a:lnTo>
                    <a:lnTo>
                      <a:pt x="3668" y="1893"/>
                    </a:lnTo>
                    <a:lnTo>
                      <a:pt x="3662" y="1893"/>
                    </a:lnTo>
                    <a:lnTo>
                      <a:pt x="3662" y="1893"/>
                    </a:lnTo>
                    <a:lnTo>
                      <a:pt x="3662" y="1893"/>
                    </a:lnTo>
                    <a:lnTo>
                      <a:pt x="3662" y="1893"/>
                    </a:lnTo>
                    <a:lnTo>
                      <a:pt x="3662" y="1893"/>
                    </a:lnTo>
                    <a:lnTo>
                      <a:pt x="3662" y="1893"/>
                    </a:lnTo>
                    <a:lnTo>
                      <a:pt x="3662" y="1893"/>
                    </a:lnTo>
                    <a:lnTo>
                      <a:pt x="3662" y="1893"/>
                    </a:lnTo>
                    <a:lnTo>
                      <a:pt x="3656" y="1893"/>
                    </a:lnTo>
                    <a:lnTo>
                      <a:pt x="3656" y="1893"/>
                    </a:lnTo>
                    <a:lnTo>
                      <a:pt x="3656" y="1887"/>
                    </a:lnTo>
                    <a:lnTo>
                      <a:pt x="3656" y="1887"/>
                    </a:lnTo>
                    <a:lnTo>
                      <a:pt x="3656" y="1887"/>
                    </a:lnTo>
                    <a:lnTo>
                      <a:pt x="3650" y="1887"/>
                    </a:lnTo>
                    <a:lnTo>
                      <a:pt x="3650" y="1887"/>
                    </a:lnTo>
                    <a:lnTo>
                      <a:pt x="3650" y="1887"/>
                    </a:lnTo>
                    <a:lnTo>
                      <a:pt x="3650" y="1881"/>
                    </a:lnTo>
                    <a:lnTo>
                      <a:pt x="3650" y="1881"/>
                    </a:lnTo>
                    <a:lnTo>
                      <a:pt x="3650" y="1881"/>
                    </a:lnTo>
                    <a:lnTo>
                      <a:pt x="3650" y="1881"/>
                    </a:lnTo>
                    <a:lnTo>
                      <a:pt x="3643" y="1881"/>
                    </a:lnTo>
                    <a:lnTo>
                      <a:pt x="3643" y="1881"/>
                    </a:lnTo>
                    <a:lnTo>
                      <a:pt x="3643" y="1881"/>
                    </a:lnTo>
                    <a:lnTo>
                      <a:pt x="3643" y="1881"/>
                    </a:lnTo>
                    <a:lnTo>
                      <a:pt x="3643" y="1881"/>
                    </a:lnTo>
                    <a:lnTo>
                      <a:pt x="3643" y="1881"/>
                    </a:lnTo>
                    <a:lnTo>
                      <a:pt x="3643" y="1881"/>
                    </a:lnTo>
                    <a:lnTo>
                      <a:pt x="3637" y="1881"/>
                    </a:lnTo>
                    <a:lnTo>
                      <a:pt x="3637" y="1881"/>
                    </a:lnTo>
                    <a:lnTo>
                      <a:pt x="3637" y="1875"/>
                    </a:lnTo>
                    <a:lnTo>
                      <a:pt x="3637" y="1881"/>
                    </a:lnTo>
                    <a:lnTo>
                      <a:pt x="3637" y="1875"/>
                    </a:lnTo>
                    <a:lnTo>
                      <a:pt x="3637" y="1875"/>
                    </a:lnTo>
                    <a:lnTo>
                      <a:pt x="3637" y="1875"/>
                    </a:lnTo>
                    <a:lnTo>
                      <a:pt x="3637" y="1875"/>
                    </a:lnTo>
                    <a:lnTo>
                      <a:pt x="3631" y="1875"/>
                    </a:lnTo>
                    <a:lnTo>
                      <a:pt x="3631" y="1875"/>
                    </a:lnTo>
                    <a:lnTo>
                      <a:pt x="3631" y="1875"/>
                    </a:lnTo>
                    <a:lnTo>
                      <a:pt x="3631" y="1875"/>
                    </a:lnTo>
                    <a:lnTo>
                      <a:pt x="3631" y="1869"/>
                    </a:lnTo>
                    <a:lnTo>
                      <a:pt x="3631" y="1869"/>
                    </a:lnTo>
                    <a:lnTo>
                      <a:pt x="3631" y="1869"/>
                    </a:lnTo>
                    <a:lnTo>
                      <a:pt x="3637" y="1869"/>
                    </a:lnTo>
                    <a:lnTo>
                      <a:pt x="3637" y="1869"/>
                    </a:lnTo>
                    <a:lnTo>
                      <a:pt x="3637" y="1863"/>
                    </a:lnTo>
                    <a:lnTo>
                      <a:pt x="3637" y="1863"/>
                    </a:lnTo>
                    <a:lnTo>
                      <a:pt x="3637" y="1863"/>
                    </a:lnTo>
                    <a:lnTo>
                      <a:pt x="3637" y="1863"/>
                    </a:lnTo>
                    <a:lnTo>
                      <a:pt x="3637" y="1863"/>
                    </a:lnTo>
                    <a:lnTo>
                      <a:pt x="3637" y="1863"/>
                    </a:lnTo>
                    <a:lnTo>
                      <a:pt x="3637" y="1863"/>
                    </a:lnTo>
                    <a:lnTo>
                      <a:pt x="3637" y="1857"/>
                    </a:lnTo>
                    <a:lnTo>
                      <a:pt x="3637" y="1857"/>
                    </a:lnTo>
                    <a:lnTo>
                      <a:pt x="3637" y="1857"/>
                    </a:lnTo>
                    <a:lnTo>
                      <a:pt x="3637" y="1857"/>
                    </a:lnTo>
                    <a:lnTo>
                      <a:pt x="3637" y="1857"/>
                    </a:lnTo>
                    <a:lnTo>
                      <a:pt x="3643" y="1857"/>
                    </a:lnTo>
                    <a:lnTo>
                      <a:pt x="3643" y="1857"/>
                    </a:lnTo>
                    <a:lnTo>
                      <a:pt x="3643" y="1851"/>
                    </a:lnTo>
                    <a:lnTo>
                      <a:pt x="3643" y="1851"/>
                    </a:lnTo>
                    <a:lnTo>
                      <a:pt x="3643" y="1851"/>
                    </a:lnTo>
                    <a:lnTo>
                      <a:pt x="3643" y="1851"/>
                    </a:lnTo>
                    <a:lnTo>
                      <a:pt x="3643" y="1851"/>
                    </a:lnTo>
                    <a:lnTo>
                      <a:pt x="3643" y="1851"/>
                    </a:lnTo>
                    <a:lnTo>
                      <a:pt x="3643" y="1851"/>
                    </a:lnTo>
                    <a:lnTo>
                      <a:pt x="3643" y="1851"/>
                    </a:lnTo>
                    <a:lnTo>
                      <a:pt x="3643" y="1851"/>
                    </a:lnTo>
                    <a:lnTo>
                      <a:pt x="3643" y="1851"/>
                    </a:lnTo>
                    <a:lnTo>
                      <a:pt x="3643" y="1844"/>
                    </a:lnTo>
                    <a:lnTo>
                      <a:pt x="3650" y="1844"/>
                    </a:lnTo>
                    <a:lnTo>
                      <a:pt x="3650" y="1844"/>
                    </a:lnTo>
                    <a:lnTo>
                      <a:pt x="3650" y="1844"/>
                    </a:lnTo>
                    <a:lnTo>
                      <a:pt x="3650" y="1844"/>
                    </a:lnTo>
                    <a:lnTo>
                      <a:pt x="3650" y="1844"/>
                    </a:lnTo>
                    <a:lnTo>
                      <a:pt x="3650" y="1844"/>
                    </a:lnTo>
                    <a:lnTo>
                      <a:pt x="3650" y="1844"/>
                    </a:lnTo>
                    <a:lnTo>
                      <a:pt x="3650" y="1844"/>
                    </a:lnTo>
                    <a:lnTo>
                      <a:pt x="3650" y="1844"/>
                    </a:lnTo>
                    <a:lnTo>
                      <a:pt x="3650" y="1838"/>
                    </a:lnTo>
                    <a:lnTo>
                      <a:pt x="3650" y="1838"/>
                    </a:lnTo>
                    <a:lnTo>
                      <a:pt x="3650" y="1838"/>
                    </a:lnTo>
                    <a:lnTo>
                      <a:pt x="3662" y="1832"/>
                    </a:lnTo>
                    <a:lnTo>
                      <a:pt x="3668" y="1826"/>
                    </a:lnTo>
                    <a:lnTo>
                      <a:pt x="3680" y="1826"/>
                    </a:lnTo>
                    <a:lnTo>
                      <a:pt x="3680" y="1826"/>
                    </a:lnTo>
                    <a:lnTo>
                      <a:pt x="3680" y="1826"/>
                    </a:lnTo>
                    <a:lnTo>
                      <a:pt x="3680" y="1826"/>
                    </a:lnTo>
                    <a:lnTo>
                      <a:pt x="3680" y="1826"/>
                    </a:lnTo>
                    <a:lnTo>
                      <a:pt x="3680" y="1826"/>
                    </a:lnTo>
                    <a:lnTo>
                      <a:pt x="3680" y="1826"/>
                    </a:lnTo>
                    <a:lnTo>
                      <a:pt x="3680" y="1826"/>
                    </a:lnTo>
                    <a:lnTo>
                      <a:pt x="3686" y="1826"/>
                    </a:lnTo>
                    <a:lnTo>
                      <a:pt x="3686" y="1820"/>
                    </a:lnTo>
                    <a:lnTo>
                      <a:pt x="3686" y="1820"/>
                    </a:lnTo>
                    <a:lnTo>
                      <a:pt x="3686" y="1820"/>
                    </a:lnTo>
                    <a:lnTo>
                      <a:pt x="3686" y="1820"/>
                    </a:lnTo>
                    <a:lnTo>
                      <a:pt x="3686" y="1820"/>
                    </a:lnTo>
                    <a:lnTo>
                      <a:pt x="3686" y="1820"/>
                    </a:lnTo>
                    <a:lnTo>
                      <a:pt x="3686" y="1820"/>
                    </a:lnTo>
                    <a:lnTo>
                      <a:pt x="3686" y="1820"/>
                    </a:lnTo>
                    <a:lnTo>
                      <a:pt x="3692" y="1820"/>
                    </a:lnTo>
                    <a:lnTo>
                      <a:pt x="3692" y="1820"/>
                    </a:lnTo>
                    <a:lnTo>
                      <a:pt x="3692" y="1820"/>
                    </a:lnTo>
                    <a:lnTo>
                      <a:pt x="3692" y="1820"/>
                    </a:lnTo>
                    <a:lnTo>
                      <a:pt x="3692" y="1820"/>
                    </a:lnTo>
                    <a:lnTo>
                      <a:pt x="3692" y="1814"/>
                    </a:lnTo>
                    <a:lnTo>
                      <a:pt x="3692" y="1820"/>
                    </a:lnTo>
                    <a:lnTo>
                      <a:pt x="3692" y="1814"/>
                    </a:lnTo>
                    <a:lnTo>
                      <a:pt x="3692" y="1814"/>
                    </a:lnTo>
                    <a:lnTo>
                      <a:pt x="3692" y="1814"/>
                    </a:lnTo>
                    <a:lnTo>
                      <a:pt x="3698" y="1814"/>
                    </a:lnTo>
                    <a:lnTo>
                      <a:pt x="3698" y="1814"/>
                    </a:lnTo>
                    <a:lnTo>
                      <a:pt x="3698" y="1814"/>
                    </a:lnTo>
                    <a:lnTo>
                      <a:pt x="3698" y="1814"/>
                    </a:lnTo>
                    <a:lnTo>
                      <a:pt x="3698" y="1814"/>
                    </a:lnTo>
                    <a:lnTo>
                      <a:pt x="3698" y="1814"/>
                    </a:lnTo>
                    <a:lnTo>
                      <a:pt x="3698" y="1814"/>
                    </a:lnTo>
                    <a:lnTo>
                      <a:pt x="3698" y="1814"/>
                    </a:lnTo>
                    <a:lnTo>
                      <a:pt x="3705" y="1814"/>
                    </a:lnTo>
                    <a:lnTo>
                      <a:pt x="3705" y="1814"/>
                    </a:lnTo>
                    <a:lnTo>
                      <a:pt x="3705" y="1814"/>
                    </a:lnTo>
                    <a:lnTo>
                      <a:pt x="3705" y="1814"/>
                    </a:lnTo>
                    <a:lnTo>
                      <a:pt x="3705" y="1808"/>
                    </a:lnTo>
                    <a:lnTo>
                      <a:pt x="3705" y="1808"/>
                    </a:lnTo>
                    <a:lnTo>
                      <a:pt x="3711" y="1808"/>
                    </a:lnTo>
                    <a:lnTo>
                      <a:pt x="3711" y="1808"/>
                    </a:lnTo>
                    <a:lnTo>
                      <a:pt x="3711" y="1808"/>
                    </a:lnTo>
                    <a:lnTo>
                      <a:pt x="3711" y="1808"/>
                    </a:lnTo>
                    <a:lnTo>
                      <a:pt x="3711" y="1808"/>
                    </a:lnTo>
                    <a:lnTo>
                      <a:pt x="3711" y="1808"/>
                    </a:lnTo>
                    <a:lnTo>
                      <a:pt x="3711" y="1808"/>
                    </a:lnTo>
                    <a:lnTo>
                      <a:pt x="3711" y="1808"/>
                    </a:lnTo>
                    <a:lnTo>
                      <a:pt x="3711" y="1808"/>
                    </a:lnTo>
                    <a:lnTo>
                      <a:pt x="3711" y="1808"/>
                    </a:lnTo>
                    <a:lnTo>
                      <a:pt x="3711" y="1802"/>
                    </a:lnTo>
                    <a:lnTo>
                      <a:pt x="3711" y="1802"/>
                    </a:lnTo>
                    <a:lnTo>
                      <a:pt x="3717" y="1802"/>
                    </a:lnTo>
                    <a:lnTo>
                      <a:pt x="3717" y="1808"/>
                    </a:lnTo>
                    <a:lnTo>
                      <a:pt x="3717" y="1808"/>
                    </a:lnTo>
                    <a:lnTo>
                      <a:pt x="3717" y="1808"/>
                    </a:lnTo>
                    <a:lnTo>
                      <a:pt x="3717" y="1808"/>
                    </a:lnTo>
                    <a:lnTo>
                      <a:pt x="3717" y="1808"/>
                    </a:lnTo>
                    <a:lnTo>
                      <a:pt x="3717" y="1808"/>
                    </a:lnTo>
                    <a:lnTo>
                      <a:pt x="3717" y="1808"/>
                    </a:lnTo>
                    <a:lnTo>
                      <a:pt x="3717" y="1808"/>
                    </a:lnTo>
                    <a:lnTo>
                      <a:pt x="3723" y="1808"/>
                    </a:lnTo>
                    <a:lnTo>
                      <a:pt x="3723" y="1808"/>
                    </a:lnTo>
                    <a:lnTo>
                      <a:pt x="3723" y="1808"/>
                    </a:lnTo>
                    <a:lnTo>
                      <a:pt x="3723" y="1802"/>
                    </a:lnTo>
                    <a:lnTo>
                      <a:pt x="3723" y="1802"/>
                    </a:lnTo>
                    <a:lnTo>
                      <a:pt x="3723" y="1802"/>
                    </a:lnTo>
                    <a:lnTo>
                      <a:pt x="3729" y="1802"/>
                    </a:lnTo>
                    <a:lnTo>
                      <a:pt x="3729" y="1802"/>
                    </a:lnTo>
                    <a:lnTo>
                      <a:pt x="3735" y="1802"/>
                    </a:lnTo>
                    <a:lnTo>
                      <a:pt x="3735" y="1802"/>
                    </a:lnTo>
                    <a:lnTo>
                      <a:pt x="3735" y="1802"/>
                    </a:lnTo>
                    <a:lnTo>
                      <a:pt x="3735" y="1802"/>
                    </a:lnTo>
                    <a:lnTo>
                      <a:pt x="3741" y="1802"/>
                    </a:lnTo>
                    <a:lnTo>
                      <a:pt x="3753" y="1802"/>
                    </a:lnTo>
                    <a:lnTo>
                      <a:pt x="3759" y="1802"/>
                    </a:lnTo>
                    <a:lnTo>
                      <a:pt x="3766" y="1802"/>
                    </a:lnTo>
                    <a:lnTo>
                      <a:pt x="3772" y="1802"/>
                    </a:lnTo>
                    <a:lnTo>
                      <a:pt x="3778" y="1796"/>
                    </a:lnTo>
                    <a:lnTo>
                      <a:pt x="3790" y="1796"/>
                    </a:lnTo>
                    <a:lnTo>
                      <a:pt x="3796" y="1796"/>
                    </a:lnTo>
                    <a:lnTo>
                      <a:pt x="3802" y="1796"/>
                    </a:lnTo>
                    <a:lnTo>
                      <a:pt x="3808" y="1796"/>
                    </a:lnTo>
                    <a:lnTo>
                      <a:pt x="3820" y="1796"/>
                    </a:lnTo>
                    <a:lnTo>
                      <a:pt x="3833" y="1790"/>
                    </a:lnTo>
                    <a:lnTo>
                      <a:pt x="3839" y="1790"/>
                    </a:lnTo>
                    <a:lnTo>
                      <a:pt x="3839" y="1796"/>
                    </a:lnTo>
                    <a:lnTo>
                      <a:pt x="3839" y="1796"/>
                    </a:lnTo>
                    <a:lnTo>
                      <a:pt x="3845" y="1796"/>
                    </a:lnTo>
                    <a:lnTo>
                      <a:pt x="3845" y="1796"/>
                    </a:lnTo>
                    <a:lnTo>
                      <a:pt x="3839" y="1796"/>
                    </a:lnTo>
                    <a:lnTo>
                      <a:pt x="3839" y="1802"/>
                    </a:lnTo>
                    <a:lnTo>
                      <a:pt x="3839" y="1802"/>
                    </a:lnTo>
                    <a:lnTo>
                      <a:pt x="3839" y="1802"/>
                    </a:lnTo>
                    <a:lnTo>
                      <a:pt x="3839" y="1802"/>
                    </a:lnTo>
                    <a:lnTo>
                      <a:pt x="3845" y="1802"/>
                    </a:lnTo>
                    <a:lnTo>
                      <a:pt x="3851" y="1796"/>
                    </a:lnTo>
                    <a:lnTo>
                      <a:pt x="3851" y="1796"/>
                    </a:lnTo>
                    <a:lnTo>
                      <a:pt x="3851" y="1796"/>
                    </a:lnTo>
                    <a:lnTo>
                      <a:pt x="3857" y="1802"/>
                    </a:lnTo>
                    <a:lnTo>
                      <a:pt x="3863" y="1808"/>
                    </a:lnTo>
                    <a:lnTo>
                      <a:pt x="3869" y="1814"/>
                    </a:lnTo>
                    <a:lnTo>
                      <a:pt x="3869" y="1826"/>
                    </a:lnTo>
                    <a:lnTo>
                      <a:pt x="3869" y="1826"/>
                    </a:lnTo>
                    <a:lnTo>
                      <a:pt x="3882" y="1826"/>
                    </a:lnTo>
                    <a:lnTo>
                      <a:pt x="3888" y="1826"/>
                    </a:lnTo>
                    <a:lnTo>
                      <a:pt x="3894" y="1826"/>
                    </a:lnTo>
                    <a:lnTo>
                      <a:pt x="3900" y="1820"/>
                    </a:lnTo>
                    <a:lnTo>
                      <a:pt x="3900" y="1820"/>
                    </a:lnTo>
                    <a:lnTo>
                      <a:pt x="3906" y="1820"/>
                    </a:lnTo>
                    <a:lnTo>
                      <a:pt x="3906" y="1820"/>
                    </a:lnTo>
                    <a:lnTo>
                      <a:pt x="3906" y="1820"/>
                    </a:lnTo>
                    <a:lnTo>
                      <a:pt x="3912" y="1820"/>
                    </a:lnTo>
                    <a:lnTo>
                      <a:pt x="3924" y="1820"/>
                    </a:lnTo>
                    <a:lnTo>
                      <a:pt x="3936" y="1814"/>
                    </a:lnTo>
                    <a:lnTo>
                      <a:pt x="3936" y="1814"/>
                    </a:lnTo>
                    <a:lnTo>
                      <a:pt x="3936" y="1814"/>
                    </a:lnTo>
                    <a:lnTo>
                      <a:pt x="3949" y="1814"/>
                    </a:lnTo>
                    <a:lnTo>
                      <a:pt x="3949" y="1814"/>
                    </a:lnTo>
                    <a:lnTo>
                      <a:pt x="3955" y="1814"/>
                    </a:lnTo>
                    <a:lnTo>
                      <a:pt x="3967" y="1814"/>
                    </a:lnTo>
                    <a:lnTo>
                      <a:pt x="3967" y="1814"/>
                    </a:lnTo>
                    <a:lnTo>
                      <a:pt x="3973" y="1808"/>
                    </a:lnTo>
                    <a:lnTo>
                      <a:pt x="3979" y="1814"/>
                    </a:lnTo>
                    <a:lnTo>
                      <a:pt x="3985" y="1820"/>
                    </a:lnTo>
                    <a:lnTo>
                      <a:pt x="3985" y="1820"/>
                    </a:lnTo>
                    <a:lnTo>
                      <a:pt x="3991" y="1820"/>
                    </a:lnTo>
                    <a:lnTo>
                      <a:pt x="3991" y="1826"/>
                    </a:lnTo>
                    <a:lnTo>
                      <a:pt x="3991" y="1826"/>
                    </a:lnTo>
                    <a:lnTo>
                      <a:pt x="3997" y="1826"/>
                    </a:lnTo>
                    <a:lnTo>
                      <a:pt x="3997" y="1826"/>
                    </a:lnTo>
                    <a:lnTo>
                      <a:pt x="3997" y="1826"/>
                    </a:lnTo>
                    <a:lnTo>
                      <a:pt x="4010" y="1838"/>
                    </a:lnTo>
                    <a:lnTo>
                      <a:pt x="4010" y="1838"/>
                    </a:lnTo>
                    <a:lnTo>
                      <a:pt x="4010" y="1838"/>
                    </a:lnTo>
                    <a:lnTo>
                      <a:pt x="4016" y="1838"/>
                    </a:lnTo>
                    <a:lnTo>
                      <a:pt x="4022" y="1844"/>
                    </a:lnTo>
                    <a:lnTo>
                      <a:pt x="4028" y="1851"/>
                    </a:lnTo>
                    <a:lnTo>
                      <a:pt x="4028" y="1851"/>
                    </a:lnTo>
                    <a:lnTo>
                      <a:pt x="4034" y="1851"/>
                    </a:lnTo>
                    <a:lnTo>
                      <a:pt x="4040" y="1857"/>
                    </a:lnTo>
                    <a:lnTo>
                      <a:pt x="4052" y="1869"/>
                    </a:lnTo>
                    <a:lnTo>
                      <a:pt x="4065" y="1875"/>
                    </a:lnTo>
                    <a:lnTo>
                      <a:pt x="4071" y="1881"/>
                    </a:lnTo>
                    <a:lnTo>
                      <a:pt x="4077" y="1887"/>
                    </a:lnTo>
                    <a:lnTo>
                      <a:pt x="4083" y="1887"/>
                    </a:lnTo>
                    <a:lnTo>
                      <a:pt x="4083" y="1893"/>
                    </a:lnTo>
                    <a:lnTo>
                      <a:pt x="4089" y="1893"/>
                    </a:lnTo>
                    <a:moveTo>
                      <a:pt x="3259" y="739"/>
                    </a:moveTo>
                    <a:lnTo>
                      <a:pt x="3259" y="739"/>
                    </a:lnTo>
                    <a:lnTo>
                      <a:pt x="3253" y="739"/>
                    </a:lnTo>
                    <a:lnTo>
                      <a:pt x="3259" y="733"/>
                    </a:lnTo>
                    <a:lnTo>
                      <a:pt x="3253" y="733"/>
                    </a:lnTo>
                    <a:lnTo>
                      <a:pt x="3253" y="733"/>
                    </a:lnTo>
                    <a:lnTo>
                      <a:pt x="3253" y="727"/>
                    </a:lnTo>
                    <a:lnTo>
                      <a:pt x="3253" y="727"/>
                    </a:lnTo>
                    <a:lnTo>
                      <a:pt x="3253" y="727"/>
                    </a:lnTo>
                    <a:lnTo>
                      <a:pt x="3253" y="727"/>
                    </a:lnTo>
                    <a:lnTo>
                      <a:pt x="3259" y="727"/>
                    </a:lnTo>
                    <a:lnTo>
                      <a:pt x="3259" y="727"/>
                    </a:lnTo>
                    <a:lnTo>
                      <a:pt x="3259" y="727"/>
                    </a:lnTo>
                    <a:lnTo>
                      <a:pt x="3259" y="727"/>
                    </a:lnTo>
                    <a:lnTo>
                      <a:pt x="3265" y="727"/>
                    </a:lnTo>
                    <a:lnTo>
                      <a:pt x="3265" y="727"/>
                    </a:lnTo>
                    <a:lnTo>
                      <a:pt x="3265" y="721"/>
                    </a:lnTo>
                    <a:lnTo>
                      <a:pt x="3265" y="721"/>
                    </a:lnTo>
                    <a:lnTo>
                      <a:pt x="3265" y="721"/>
                    </a:lnTo>
                    <a:lnTo>
                      <a:pt x="3265" y="721"/>
                    </a:lnTo>
                    <a:lnTo>
                      <a:pt x="3265" y="721"/>
                    </a:lnTo>
                    <a:lnTo>
                      <a:pt x="3271" y="721"/>
                    </a:lnTo>
                    <a:lnTo>
                      <a:pt x="3271" y="721"/>
                    </a:lnTo>
                    <a:lnTo>
                      <a:pt x="3271" y="721"/>
                    </a:lnTo>
                    <a:lnTo>
                      <a:pt x="3271" y="721"/>
                    </a:lnTo>
                    <a:lnTo>
                      <a:pt x="3271" y="721"/>
                    </a:lnTo>
                    <a:lnTo>
                      <a:pt x="3271" y="721"/>
                    </a:lnTo>
                    <a:lnTo>
                      <a:pt x="3277" y="721"/>
                    </a:lnTo>
                    <a:lnTo>
                      <a:pt x="3277" y="721"/>
                    </a:lnTo>
                    <a:lnTo>
                      <a:pt x="3277" y="715"/>
                    </a:lnTo>
                    <a:lnTo>
                      <a:pt x="3277" y="715"/>
                    </a:lnTo>
                    <a:lnTo>
                      <a:pt x="3277" y="715"/>
                    </a:lnTo>
                    <a:lnTo>
                      <a:pt x="3277" y="709"/>
                    </a:lnTo>
                    <a:lnTo>
                      <a:pt x="3277" y="709"/>
                    </a:lnTo>
                    <a:lnTo>
                      <a:pt x="3277" y="709"/>
                    </a:lnTo>
                    <a:lnTo>
                      <a:pt x="3277" y="709"/>
                    </a:lnTo>
                    <a:lnTo>
                      <a:pt x="3283" y="702"/>
                    </a:lnTo>
                    <a:lnTo>
                      <a:pt x="3283" y="702"/>
                    </a:lnTo>
                    <a:lnTo>
                      <a:pt x="3283" y="702"/>
                    </a:lnTo>
                    <a:lnTo>
                      <a:pt x="3283" y="702"/>
                    </a:lnTo>
                    <a:lnTo>
                      <a:pt x="3283" y="696"/>
                    </a:lnTo>
                    <a:lnTo>
                      <a:pt x="3283" y="696"/>
                    </a:lnTo>
                    <a:lnTo>
                      <a:pt x="3290" y="690"/>
                    </a:lnTo>
                    <a:lnTo>
                      <a:pt x="3290" y="690"/>
                    </a:lnTo>
                    <a:lnTo>
                      <a:pt x="3290" y="690"/>
                    </a:lnTo>
                    <a:lnTo>
                      <a:pt x="3296" y="690"/>
                    </a:lnTo>
                    <a:lnTo>
                      <a:pt x="3296" y="690"/>
                    </a:lnTo>
                    <a:lnTo>
                      <a:pt x="3296" y="684"/>
                    </a:lnTo>
                    <a:lnTo>
                      <a:pt x="3296" y="684"/>
                    </a:lnTo>
                    <a:lnTo>
                      <a:pt x="3296" y="690"/>
                    </a:lnTo>
                    <a:lnTo>
                      <a:pt x="3296" y="690"/>
                    </a:lnTo>
                    <a:lnTo>
                      <a:pt x="3296" y="690"/>
                    </a:lnTo>
                    <a:lnTo>
                      <a:pt x="3296" y="690"/>
                    </a:lnTo>
                    <a:lnTo>
                      <a:pt x="3296" y="696"/>
                    </a:lnTo>
                    <a:lnTo>
                      <a:pt x="3296" y="690"/>
                    </a:lnTo>
                    <a:lnTo>
                      <a:pt x="3290" y="690"/>
                    </a:lnTo>
                    <a:lnTo>
                      <a:pt x="3290" y="696"/>
                    </a:lnTo>
                    <a:lnTo>
                      <a:pt x="3290" y="696"/>
                    </a:lnTo>
                    <a:lnTo>
                      <a:pt x="3290" y="696"/>
                    </a:lnTo>
                    <a:lnTo>
                      <a:pt x="3296" y="702"/>
                    </a:lnTo>
                    <a:lnTo>
                      <a:pt x="3296" y="702"/>
                    </a:lnTo>
                    <a:lnTo>
                      <a:pt x="3296" y="709"/>
                    </a:lnTo>
                    <a:lnTo>
                      <a:pt x="3290" y="709"/>
                    </a:lnTo>
                    <a:lnTo>
                      <a:pt x="3290" y="709"/>
                    </a:lnTo>
                    <a:lnTo>
                      <a:pt x="3290" y="709"/>
                    </a:lnTo>
                    <a:lnTo>
                      <a:pt x="3290" y="709"/>
                    </a:lnTo>
                    <a:lnTo>
                      <a:pt x="3290" y="715"/>
                    </a:lnTo>
                    <a:lnTo>
                      <a:pt x="3290" y="715"/>
                    </a:lnTo>
                    <a:lnTo>
                      <a:pt x="3296" y="721"/>
                    </a:lnTo>
                    <a:lnTo>
                      <a:pt x="3290" y="721"/>
                    </a:lnTo>
                    <a:lnTo>
                      <a:pt x="3290" y="721"/>
                    </a:lnTo>
                    <a:lnTo>
                      <a:pt x="3290" y="727"/>
                    </a:lnTo>
                    <a:lnTo>
                      <a:pt x="3290" y="727"/>
                    </a:lnTo>
                    <a:lnTo>
                      <a:pt x="3290" y="727"/>
                    </a:lnTo>
                    <a:lnTo>
                      <a:pt x="3290" y="727"/>
                    </a:lnTo>
                    <a:lnTo>
                      <a:pt x="3290" y="733"/>
                    </a:lnTo>
                    <a:lnTo>
                      <a:pt x="3290" y="733"/>
                    </a:lnTo>
                    <a:lnTo>
                      <a:pt x="3290" y="733"/>
                    </a:lnTo>
                    <a:lnTo>
                      <a:pt x="3290" y="739"/>
                    </a:lnTo>
                    <a:lnTo>
                      <a:pt x="3290" y="739"/>
                    </a:lnTo>
                    <a:lnTo>
                      <a:pt x="3296" y="739"/>
                    </a:lnTo>
                    <a:lnTo>
                      <a:pt x="3296" y="739"/>
                    </a:lnTo>
                    <a:lnTo>
                      <a:pt x="3296" y="739"/>
                    </a:lnTo>
                    <a:lnTo>
                      <a:pt x="3296" y="733"/>
                    </a:lnTo>
                    <a:lnTo>
                      <a:pt x="3296" y="733"/>
                    </a:lnTo>
                    <a:lnTo>
                      <a:pt x="3296" y="727"/>
                    </a:lnTo>
                    <a:lnTo>
                      <a:pt x="3296" y="727"/>
                    </a:lnTo>
                    <a:lnTo>
                      <a:pt x="3296" y="727"/>
                    </a:lnTo>
                    <a:lnTo>
                      <a:pt x="3296" y="727"/>
                    </a:lnTo>
                    <a:lnTo>
                      <a:pt x="3296" y="727"/>
                    </a:lnTo>
                    <a:lnTo>
                      <a:pt x="3296" y="721"/>
                    </a:lnTo>
                    <a:lnTo>
                      <a:pt x="3296" y="721"/>
                    </a:lnTo>
                    <a:lnTo>
                      <a:pt x="3296" y="721"/>
                    </a:lnTo>
                    <a:lnTo>
                      <a:pt x="3296" y="715"/>
                    </a:lnTo>
                    <a:lnTo>
                      <a:pt x="3296" y="715"/>
                    </a:lnTo>
                    <a:lnTo>
                      <a:pt x="3296" y="715"/>
                    </a:lnTo>
                    <a:lnTo>
                      <a:pt x="3302" y="715"/>
                    </a:lnTo>
                    <a:lnTo>
                      <a:pt x="3302" y="709"/>
                    </a:lnTo>
                    <a:lnTo>
                      <a:pt x="3302" y="715"/>
                    </a:lnTo>
                    <a:lnTo>
                      <a:pt x="3302" y="715"/>
                    </a:lnTo>
                    <a:lnTo>
                      <a:pt x="3302" y="715"/>
                    </a:lnTo>
                    <a:lnTo>
                      <a:pt x="3302" y="715"/>
                    </a:lnTo>
                    <a:lnTo>
                      <a:pt x="3302" y="721"/>
                    </a:lnTo>
                    <a:lnTo>
                      <a:pt x="3302" y="721"/>
                    </a:lnTo>
                    <a:lnTo>
                      <a:pt x="3302" y="721"/>
                    </a:lnTo>
                    <a:lnTo>
                      <a:pt x="3302" y="727"/>
                    </a:lnTo>
                    <a:lnTo>
                      <a:pt x="3302" y="727"/>
                    </a:lnTo>
                    <a:lnTo>
                      <a:pt x="3302" y="727"/>
                    </a:lnTo>
                    <a:lnTo>
                      <a:pt x="3302" y="727"/>
                    </a:lnTo>
                    <a:lnTo>
                      <a:pt x="3296" y="727"/>
                    </a:lnTo>
                    <a:lnTo>
                      <a:pt x="3296" y="733"/>
                    </a:lnTo>
                    <a:lnTo>
                      <a:pt x="3296" y="733"/>
                    </a:lnTo>
                    <a:lnTo>
                      <a:pt x="3296" y="739"/>
                    </a:lnTo>
                    <a:lnTo>
                      <a:pt x="3296" y="739"/>
                    </a:lnTo>
                    <a:lnTo>
                      <a:pt x="3296" y="739"/>
                    </a:lnTo>
                    <a:lnTo>
                      <a:pt x="3302" y="739"/>
                    </a:lnTo>
                    <a:lnTo>
                      <a:pt x="3302" y="739"/>
                    </a:lnTo>
                    <a:lnTo>
                      <a:pt x="3302" y="739"/>
                    </a:lnTo>
                    <a:lnTo>
                      <a:pt x="3302" y="733"/>
                    </a:lnTo>
                    <a:lnTo>
                      <a:pt x="3302" y="733"/>
                    </a:lnTo>
                    <a:lnTo>
                      <a:pt x="3302" y="733"/>
                    </a:lnTo>
                    <a:lnTo>
                      <a:pt x="3302" y="733"/>
                    </a:lnTo>
                    <a:lnTo>
                      <a:pt x="3302" y="727"/>
                    </a:lnTo>
                    <a:lnTo>
                      <a:pt x="3308" y="727"/>
                    </a:lnTo>
                    <a:lnTo>
                      <a:pt x="3308" y="727"/>
                    </a:lnTo>
                    <a:lnTo>
                      <a:pt x="3308" y="721"/>
                    </a:lnTo>
                    <a:lnTo>
                      <a:pt x="3308" y="721"/>
                    </a:lnTo>
                    <a:lnTo>
                      <a:pt x="3308" y="721"/>
                    </a:lnTo>
                    <a:lnTo>
                      <a:pt x="3308" y="709"/>
                    </a:lnTo>
                    <a:lnTo>
                      <a:pt x="3308" y="709"/>
                    </a:lnTo>
                    <a:lnTo>
                      <a:pt x="3308" y="702"/>
                    </a:lnTo>
                    <a:lnTo>
                      <a:pt x="3308" y="702"/>
                    </a:lnTo>
                    <a:lnTo>
                      <a:pt x="3308" y="702"/>
                    </a:lnTo>
                    <a:lnTo>
                      <a:pt x="3308" y="696"/>
                    </a:lnTo>
                    <a:lnTo>
                      <a:pt x="3308" y="696"/>
                    </a:lnTo>
                    <a:lnTo>
                      <a:pt x="3308" y="690"/>
                    </a:lnTo>
                    <a:lnTo>
                      <a:pt x="3308" y="690"/>
                    </a:lnTo>
                    <a:lnTo>
                      <a:pt x="3308" y="690"/>
                    </a:lnTo>
                    <a:lnTo>
                      <a:pt x="3308" y="684"/>
                    </a:lnTo>
                    <a:lnTo>
                      <a:pt x="3308" y="678"/>
                    </a:lnTo>
                    <a:lnTo>
                      <a:pt x="3308" y="678"/>
                    </a:lnTo>
                    <a:lnTo>
                      <a:pt x="3308" y="672"/>
                    </a:lnTo>
                    <a:lnTo>
                      <a:pt x="3308" y="672"/>
                    </a:lnTo>
                    <a:lnTo>
                      <a:pt x="3314" y="672"/>
                    </a:lnTo>
                    <a:lnTo>
                      <a:pt x="3314" y="672"/>
                    </a:lnTo>
                    <a:lnTo>
                      <a:pt x="3314" y="672"/>
                    </a:lnTo>
                    <a:lnTo>
                      <a:pt x="3314" y="672"/>
                    </a:lnTo>
                    <a:lnTo>
                      <a:pt x="3314" y="672"/>
                    </a:lnTo>
                    <a:lnTo>
                      <a:pt x="3314" y="666"/>
                    </a:lnTo>
                    <a:lnTo>
                      <a:pt x="3320" y="666"/>
                    </a:lnTo>
                    <a:lnTo>
                      <a:pt x="3320" y="666"/>
                    </a:lnTo>
                    <a:lnTo>
                      <a:pt x="3320" y="666"/>
                    </a:lnTo>
                    <a:lnTo>
                      <a:pt x="3326" y="666"/>
                    </a:lnTo>
                    <a:lnTo>
                      <a:pt x="3332" y="666"/>
                    </a:lnTo>
                    <a:lnTo>
                      <a:pt x="3332" y="666"/>
                    </a:lnTo>
                    <a:lnTo>
                      <a:pt x="3332" y="666"/>
                    </a:lnTo>
                    <a:lnTo>
                      <a:pt x="3332" y="666"/>
                    </a:lnTo>
                    <a:lnTo>
                      <a:pt x="3338" y="660"/>
                    </a:lnTo>
                    <a:lnTo>
                      <a:pt x="3344" y="660"/>
                    </a:lnTo>
                    <a:lnTo>
                      <a:pt x="3344" y="660"/>
                    </a:lnTo>
                    <a:lnTo>
                      <a:pt x="3344" y="660"/>
                    </a:lnTo>
                    <a:lnTo>
                      <a:pt x="3344" y="654"/>
                    </a:lnTo>
                    <a:lnTo>
                      <a:pt x="3338" y="654"/>
                    </a:lnTo>
                    <a:lnTo>
                      <a:pt x="3338" y="660"/>
                    </a:lnTo>
                    <a:lnTo>
                      <a:pt x="3338" y="660"/>
                    </a:lnTo>
                    <a:lnTo>
                      <a:pt x="3332" y="654"/>
                    </a:lnTo>
                    <a:lnTo>
                      <a:pt x="3326" y="654"/>
                    </a:lnTo>
                    <a:lnTo>
                      <a:pt x="3326" y="654"/>
                    </a:lnTo>
                    <a:lnTo>
                      <a:pt x="3326" y="647"/>
                    </a:lnTo>
                    <a:lnTo>
                      <a:pt x="3326" y="647"/>
                    </a:lnTo>
                    <a:lnTo>
                      <a:pt x="3326" y="641"/>
                    </a:lnTo>
                    <a:lnTo>
                      <a:pt x="3326" y="641"/>
                    </a:lnTo>
                    <a:lnTo>
                      <a:pt x="3326" y="635"/>
                    </a:lnTo>
                    <a:lnTo>
                      <a:pt x="3326" y="635"/>
                    </a:lnTo>
                    <a:lnTo>
                      <a:pt x="3326" y="635"/>
                    </a:lnTo>
                    <a:lnTo>
                      <a:pt x="3326" y="635"/>
                    </a:lnTo>
                    <a:lnTo>
                      <a:pt x="3326" y="635"/>
                    </a:lnTo>
                    <a:lnTo>
                      <a:pt x="3332" y="629"/>
                    </a:lnTo>
                    <a:lnTo>
                      <a:pt x="3332" y="629"/>
                    </a:lnTo>
                    <a:lnTo>
                      <a:pt x="3332" y="629"/>
                    </a:lnTo>
                    <a:lnTo>
                      <a:pt x="3332" y="629"/>
                    </a:lnTo>
                    <a:lnTo>
                      <a:pt x="3332" y="629"/>
                    </a:lnTo>
                    <a:lnTo>
                      <a:pt x="3338" y="623"/>
                    </a:lnTo>
                    <a:lnTo>
                      <a:pt x="3338" y="623"/>
                    </a:lnTo>
                    <a:lnTo>
                      <a:pt x="3332" y="623"/>
                    </a:lnTo>
                    <a:lnTo>
                      <a:pt x="3332" y="617"/>
                    </a:lnTo>
                    <a:lnTo>
                      <a:pt x="3332" y="617"/>
                    </a:lnTo>
                    <a:lnTo>
                      <a:pt x="3332" y="617"/>
                    </a:lnTo>
                    <a:lnTo>
                      <a:pt x="3332" y="617"/>
                    </a:lnTo>
                    <a:lnTo>
                      <a:pt x="3338" y="617"/>
                    </a:lnTo>
                    <a:lnTo>
                      <a:pt x="3338" y="617"/>
                    </a:lnTo>
                    <a:lnTo>
                      <a:pt x="3338" y="617"/>
                    </a:lnTo>
                    <a:lnTo>
                      <a:pt x="3344" y="617"/>
                    </a:lnTo>
                    <a:lnTo>
                      <a:pt x="3344" y="617"/>
                    </a:lnTo>
                    <a:lnTo>
                      <a:pt x="3344" y="617"/>
                    </a:lnTo>
                    <a:lnTo>
                      <a:pt x="3351" y="617"/>
                    </a:lnTo>
                    <a:lnTo>
                      <a:pt x="3351" y="617"/>
                    </a:lnTo>
                    <a:lnTo>
                      <a:pt x="3344" y="617"/>
                    </a:lnTo>
                    <a:lnTo>
                      <a:pt x="3351" y="611"/>
                    </a:lnTo>
                    <a:lnTo>
                      <a:pt x="3351" y="611"/>
                    </a:lnTo>
                    <a:lnTo>
                      <a:pt x="3351" y="611"/>
                    </a:lnTo>
                    <a:lnTo>
                      <a:pt x="3351" y="611"/>
                    </a:lnTo>
                    <a:lnTo>
                      <a:pt x="3351" y="617"/>
                    </a:lnTo>
                    <a:lnTo>
                      <a:pt x="3357" y="617"/>
                    </a:lnTo>
                    <a:lnTo>
                      <a:pt x="3357" y="617"/>
                    </a:lnTo>
                    <a:lnTo>
                      <a:pt x="3363" y="617"/>
                    </a:lnTo>
                    <a:lnTo>
                      <a:pt x="3363" y="617"/>
                    </a:lnTo>
                    <a:lnTo>
                      <a:pt x="3363" y="623"/>
                    </a:lnTo>
                    <a:lnTo>
                      <a:pt x="3369" y="623"/>
                    </a:lnTo>
                    <a:lnTo>
                      <a:pt x="3369" y="623"/>
                    </a:lnTo>
                    <a:lnTo>
                      <a:pt x="3369" y="623"/>
                    </a:lnTo>
                    <a:lnTo>
                      <a:pt x="3375" y="623"/>
                    </a:lnTo>
                    <a:lnTo>
                      <a:pt x="3375" y="623"/>
                    </a:lnTo>
                    <a:lnTo>
                      <a:pt x="3375" y="623"/>
                    </a:lnTo>
                    <a:lnTo>
                      <a:pt x="3375" y="623"/>
                    </a:lnTo>
                    <a:lnTo>
                      <a:pt x="3381" y="623"/>
                    </a:lnTo>
                    <a:lnTo>
                      <a:pt x="3381" y="623"/>
                    </a:lnTo>
                    <a:lnTo>
                      <a:pt x="3381" y="623"/>
                    </a:lnTo>
                    <a:lnTo>
                      <a:pt x="3387" y="623"/>
                    </a:lnTo>
                    <a:lnTo>
                      <a:pt x="3387" y="623"/>
                    </a:lnTo>
                    <a:lnTo>
                      <a:pt x="3393" y="623"/>
                    </a:lnTo>
                    <a:lnTo>
                      <a:pt x="3393" y="623"/>
                    </a:lnTo>
                    <a:lnTo>
                      <a:pt x="3399" y="629"/>
                    </a:lnTo>
                    <a:lnTo>
                      <a:pt x="3399" y="629"/>
                    </a:lnTo>
                    <a:lnTo>
                      <a:pt x="3399" y="629"/>
                    </a:lnTo>
                    <a:lnTo>
                      <a:pt x="3399" y="629"/>
                    </a:lnTo>
                    <a:lnTo>
                      <a:pt x="3405" y="635"/>
                    </a:lnTo>
                    <a:lnTo>
                      <a:pt x="3405" y="635"/>
                    </a:lnTo>
                    <a:lnTo>
                      <a:pt x="3405" y="635"/>
                    </a:lnTo>
                    <a:lnTo>
                      <a:pt x="3405" y="635"/>
                    </a:lnTo>
                    <a:lnTo>
                      <a:pt x="3405" y="641"/>
                    </a:lnTo>
                    <a:lnTo>
                      <a:pt x="3405" y="641"/>
                    </a:lnTo>
                    <a:lnTo>
                      <a:pt x="3412" y="641"/>
                    </a:lnTo>
                    <a:lnTo>
                      <a:pt x="3412" y="641"/>
                    </a:lnTo>
                    <a:lnTo>
                      <a:pt x="3412" y="641"/>
                    </a:lnTo>
                    <a:lnTo>
                      <a:pt x="3412" y="641"/>
                    </a:lnTo>
                    <a:lnTo>
                      <a:pt x="3412" y="641"/>
                    </a:lnTo>
                    <a:lnTo>
                      <a:pt x="3418" y="641"/>
                    </a:lnTo>
                    <a:lnTo>
                      <a:pt x="3418" y="641"/>
                    </a:lnTo>
                    <a:lnTo>
                      <a:pt x="3418" y="641"/>
                    </a:lnTo>
                    <a:lnTo>
                      <a:pt x="3424" y="641"/>
                    </a:lnTo>
                    <a:lnTo>
                      <a:pt x="3424" y="641"/>
                    </a:lnTo>
                    <a:lnTo>
                      <a:pt x="3430" y="641"/>
                    </a:lnTo>
                    <a:lnTo>
                      <a:pt x="3430" y="647"/>
                    </a:lnTo>
                    <a:lnTo>
                      <a:pt x="3430" y="647"/>
                    </a:lnTo>
                    <a:lnTo>
                      <a:pt x="3436" y="647"/>
                    </a:lnTo>
                    <a:lnTo>
                      <a:pt x="3436" y="647"/>
                    </a:lnTo>
                    <a:lnTo>
                      <a:pt x="3436" y="647"/>
                    </a:lnTo>
                    <a:lnTo>
                      <a:pt x="3436" y="647"/>
                    </a:lnTo>
                    <a:lnTo>
                      <a:pt x="3436" y="647"/>
                    </a:lnTo>
                    <a:lnTo>
                      <a:pt x="3442" y="647"/>
                    </a:lnTo>
                    <a:lnTo>
                      <a:pt x="3442" y="647"/>
                    </a:lnTo>
                    <a:lnTo>
                      <a:pt x="3442" y="647"/>
                    </a:lnTo>
                    <a:lnTo>
                      <a:pt x="3448" y="654"/>
                    </a:lnTo>
                    <a:lnTo>
                      <a:pt x="3448" y="654"/>
                    </a:lnTo>
                    <a:lnTo>
                      <a:pt x="3454" y="654"/>
                    </a:lnTo>
                    <a:lnTo>
                      <a:pt x="3454" y="647"/>
                    </a:lnTo>
                    <a:lnTo>
                      <a:pt x="3454" y="654"/>
                    </a:lnTo>
                    <a:lnTo>
                      <a:pt x="3454" y="647"/>
                    </a:lnTo>
                    <a:lnTo>
                      <a:pt x="3460" y="647"/>
                    </a:lnTo>
                    <a:lnTo>
                      <a:pt x="3460" y="654"/>
                    </a:lnTo>
                    <a:lnTo>
                      <a:pt x="3460" y="654"/>
                    </a:lnTo>
                    <a:lnTo>
                      <a:pt x="3460" y="654"/>
                    </a:lnTo>
                    <a:lnTo>
                      <a:pt x="3467" y="654"/>
                    </a:lnTo>
                    <a:lnTo>
                      <a:pt x="3467" y="654"/>
                    </a:lnTo>
                    <a:lnTo>
                      <a:pt x="3467" y="660"/>
                    </a:lnTo>
                    <a:lnTo>
                      <a:pt x="3467" y="660"/>
                    </a:lnTo>
                    <a:lnTo>
                      <a:pt x="3467" y="660"/>
                    </a:lnTo>
                    <a:lnTo>
                      <a:pt x="3467" y="660"/>
                    </a:lnTo>
                    <a:lnTo>
                      <a:pt x="3467" y="660"/>
                    </a:lnTo>
                    <a:lnTo>
                      <a:pt x="3467" y="660"/>
                    </a:lnTo>
                    <a:lnTo>
                      <a:pt x="3467" y="660"/>
                    </a:lnTo>
                    <a:lnTo>
                      <a:pt x="3467" y="666"/>
                    </a:lnTo>
                    <a:lnTo>
                      <a:pt x="3467" y="666"/>
                    </a:lnTo>
                    <a:lnTo>
                      <a:pt x="3473" y="666"/>
                    </a:lnTo>
                    <a:lnTo>
                      <a:pt x="3473" y="672"/>
                    </a:lnTo>
                    <a:lnTo>
                      <a:pt x="3473" y="672"/>
                    </a:lnTo>
                    <a:lnTo>
                      <a:pt x="3473" y="672"/>
                    </a:lnTo>
                    <a:lnTo>
                      <a:pt x="3473" y="672"/>
                    </a:lnTo>
                    <a:lnTo>
                      <a:pt x="3473" y="672"/>
                    </a:lnTo>
                    <a:lnTo>
                      <a:pt x="3473" y="672"/>
                    </a:lnTo>
                    <a:lnTo>
                      <a:pt x="3479" y="678"/>
                    </a:lnTo>
                    <a:lnTo>
                      <a:pt x="3479" y="678"/>
                    </a:lnTo>
                    <a:lnTo>
                      <a:pt x="3479" y="678"/>
                    </a:lnTo>
                    <a:lnTo>
                      <a:pt x="3479" y="684"/>
                    </a:lnTo>
                    <a:lnTo>
                      <a:pt x="3479" y="684"/>
                    </a:lnTo>
                    <a:lnTo>
                      <a:pt x="3479" y="684"/>
                    </a:lnTo>
                    <a:lnTo>
                      <a:pt x="3479" y="684"/>
                    </a:lnTo>
                    <a:lnTo>
                      <a:pt x="3479" y="684"/>
                    </a:lnTo>
                    <a:lnTo>
                      <a:pt x="3479" y="684"/>
                    </a:lnTo>
                    <a:lnTo>
                      <a:pt x="3473" y="684"/>
                    </a:lnTo>
                    <a:lnTo>
                      <a:pt x="3473" y="684"/>
                    </a:lnTo>
                    <a:lnTo>
                      <a:pt x="3473" y="684"/>
                    </a:lnTo>
                    <a:lnTo>
                      <a:pt x="3467" y="684"/>
                    </a:lnTo>
                    <a:lnTo>
                      <a:pt x="3467" y="684"/>
                    </a:lnTo>
                    <a:lnTo>
                      <a:pt x="3467" y="684"/>
                    </a:lnTo>
                    <a:lnTo>
                      <a:pt x="3467" y="684"/>
                    </a:lnTo>
                    <a:lnTo>
                      <a:pt x="3467" y="690"/>
                    </a:lnTo>
                    <a:lnTo>
                      <a:pt x="3467" y="690"/>
                    </a:lnTo>
                    <a:lnTo>
                      <a:pt x="3467" y="690"/>
                    </a:lnTo>
                    <a:lnTo>
                      <a:pt x="3467" y="690"/>
                    </a:lnTo>
                    <a:lnTo>
                      <a:pt x="3467" y="690"/>
                    </a:lnTo>
                    <a:lnTo>
                      <a:pt x="3467" y="696"/>
                    </a:lnTo>
                    <a:lnTo>
                      <a:pt x="3467" y="696"/>
                    </a:lnTo>
                    <a:lnTo>
                      <a:pt x="3467" y="696"/>
                    </a:lnTo>
                    <a:lnTo>
                      <a:pt x="3467" y="696"/>
                    </a:lnTo>
                    <a:lnTo>
                      <a:pt x="3473" y="696"/>
                    </a:lnTo>
                    <a:lnTo>
                      <a:pt x="3473" y="702"/>
                    </a:lnTo>
                    <a:lnTo>
                      <a:pt x="3473" y="702"/>
                    </a:lnTo>
                    <a:lnTo>
                      <a:pt x="3479" y="702"/>
                    </a:lnTo>
                    <a:lnTo>
                      <a:pt x="3479" y="702"/>
                    </a:lnTo>
                    <a:lnTo>
                      <a:pt x="3479" y="709"/>
                    </a:lnTo>
                    <a:lnTo>
                      <a:pt x="3479" y="709"/>
                    </a:lnTo>
                    <a:lnTo>
                      <a:pt x="3479" y="709"/>
                    </a:lnTo>
                    <a:lnTo>
                      <a:pt x="3485" y="715"/>
                    </a:lnTo>
                    <a:lnTo>
                      <a:pt x="3485" y="715"/>
                    </a:lnTo>
                    <a:lnTo>
                      <a:pt x="3485" y="721"/>
                    </a:lnTo>
                    <a:lnTo>
                      <a:pt x="3485" y="721"/>
                    </a:lnTo>
                    <a:lnTo>
                      <a:pt x="3485" y="721"/>
                    </a:lnTo>
                    <a:lnTo>
                      <a:pt x="3485" y="721"/>
                    </a:lnTo>
                    <a:lnTo>
                      <a:pt x="3485" y="727"/>
                    </a:lnTo>
                    <a:lnTo>
                      <a:pt x="3485" y="727"/>
                    </a:lnTo>
                    <a:lnTo>
                      <a:pt x="3485" y="733"/>
                    </a:lnTo>
                    <a:lnTo>
                      <a:pt x="3485" y="733"/>
                    </a:lnTo>
                    <a:lnTo>
                      <a:pt x="3485" y="733"/>
                    </a:lnTo>
                    <a:lnTo>
                      <a:pt x="3485" y="739"/>
                    </a:lnTo>
                    <a:lnTo>
                      <a:pt x="3485" y="739"/>
                    </a:lnTo>
                    <a:lnTo>
                      <a:pt x="3485" y="745"/>
                    </a:lnTo>
                    <a:lnTo>
                      <a:pt x="3485" y="745"/>
                    </a:lnTo>
                    <a:lnTo>
                      <a:pt x="3485" y="751"/>
                    </a:lnTo>
                    <a:lnTo>
                      <a:pt x="3485" y="751"/>
                    </a:lnTo>
                    <a:lnTo>
                      <a:pt x="3485" y="757"/>
                    </a:lnTo>
                    <a:lnTo>
                      <a:pt x="3485" y="757"/>
                    </a:lnTo>
                    <a:lnTo>
                      <a:pt x="3485" y="764"/>
                    </a:lnTo>
                    <a:lnTo>
                      <a:pt x="3485" y="764"/>
                    </a:lnTo>
                    <a:lnTo>
                      <a:pt x="3485" y="764"/>
                    </a:lnTo>
                    <a:lnTo>
                      <a:pt x="3485" y="764"/>
                    </a:lnTo>
                    <a:lnTo>
                      <a:pt x="3485" y="764"/>
                    </a:lnTo>
                    <a:lnTo>
                      <a:pt x="3485" y="764"/>
                    </a:lnTo>
                    <a:lnTo>
                      <a:pt x="3485" y="764"/>
                    </a:lnTo>
                    <a:lnTo>
                      <a:pt x="3479" y="770"/>
                    </a:lnTo>
                    <a:lnTo>
                      <a:pt x="3479" y="770"/>
                    </a:lnTo>
                    <a:lnTo>
                      <a:pt x="3479" y="770"/>
                    </a:lnTo>
                    <a:lnTo>
                      <a:pt x="3479" y="776"/>
                    </a:lnTo>
                    <a:lnTo>
                      <a:pt x="3479" y="776"/>
                    </a:lnTo>
                    <a:lnTo>
                      <a:pt x="3479" y="776"/>
                    </a:lnTo>
                    <a:lnTo>
                      <a:pt x="3479" y="776"/>
                    </a:lnTo>
                    <a:lnTo>
                      <a:pt x="3479" y="776"/>
                    </a:lnTo>
                    <a:lnTo>
                      <a:pt x="3473" y="776"/>
                    </a:lnTo>
                    <a:lnTo>
                      <a:pt x="3473" y="776"/>
                    </a:lnTo>
                    <a:lnTo>
                      <a:pt x="3473" y="776"/>
                    </a:lnTo>
                    <a:lnTo>
                      <a:pt x="3473" y="776"/>
                    </a:lnTo>
                    <a:lnTo>
                      <a:pt x="3473" y="776"/>
                    </a:lnTo>
                    <a:lnTo>
                      <a:pt x="3473" y="782"/>
                    </a:lnTo>
                    <a:lnTo>
                      <a:pt x="3473" y="782"/>
                    </a:lnTo>
                    <a:lnTo>
                      <a:pt x="3473" y="782"/>
                    </a:lnTo>
                    <a:lnTo>
                      <a:pt x="3467" y="788"/>
                    </a:lnTo>
                    <a:lnTo>
                      <a:pt x="3473" y="794"/>
                    </a:lnTo>
                    <a:lnTo>
                      <a:pt x="3473" y="794"/>
                    </a:lnTo>
                    <a:lnTo>
                      <a:pt x="3473" y="794"/>
                    </a:lnTo>
                    <a:lnTo>
                      <a:pt x="3467" y="794"/>
                    </a:lnTo>
                    <a:lnTo>
                      <a:pt x="3467" y="794"/>
                    </a:lnTo>
                    <a:lnTo>
                      <a:pt x="3467" y="800"/>
                    </a:lnTo>
                    <a:lnTo>
                      <a:pt x="3473" y="800"/>
                    </a:lnTo>
                    <a:lnTo>
                      <a:pt x="3467" y="800"/>
                    </a:lnTo>
                    <a:lnTo>
                      <a:pt x="3467" y="800"/>
                    </a:lnTo>
                    <a:lnTo>
                      <a:pt x="3467" y="800"/>
                    </a:lnTo>
                    <a:lnTo>
                      <a:pt x="3460" y="800"/>
                    </a:lnTo>
                    <a:lnTo>
                      <a:pt x="3460" y="806"/>
                    </a:lnTo>
                    <a:lnTo>
                      <a:pt x="3460" y="806"/>
                    </a:lnTo>
                    <a:lnTo>
                      <a:pt x="3454" y="806"/>
                    </a:lnTo>
                    <a:lnTo>
                      <a:pt x="3454" y="812"/>
                    </a:lnTo>
                    <a:lnTo>
                      <a:pt x="3454" y="812"/>
                    </a:lnTo>
                    <a:lnTo>
                      <a:pt x="3448" y="812"/>
                    </a:lnTo>
                    <a:lnTo>
                      <a:pt x="3448" y="812"/>
                    </a:lnTo>
                    <a:lnTo>
                      <a:pt x="3448" y="812"/>
                    </a:lnTo>
                    <a:lnTo>
                      <a:pt x="3448" y="812"/>
                    </a:lnTo>
                    <a:lnTo>
                      <a:pt x="3448" y="812"/>
                    </a:lnTo>
                    <a:lnTo>
                      <a:pt x="3448" y="818"/>
                    </a:lnTo>
                    <a:lnTo>
                      <a:pt x="3448" y="818"/>
                    </a:lnTo>
                    <a:lnTo>
                      <a:pt x="3442" y="818"/>
                    </a:lnTo>
                    <a:lnTo>
                      <a:pt x="3442" y="818"/>
                    </a:lnTo>
                    <a:lnTo>
                      <a:pt x="3442" y="825"/>
                    </a:lnTo>
                    <a:lnTo>
                      <a:pt x="3442" y="837"/>
                    </a:lnTo>
                    <a:lnTo>
                      <a:pt x="3442" y="837"/>
                    </a:lnTo>
                    <a:lnTo>
                      <a:pt x="3442" y="837"/>
                    </a:lnTo>
                    <a:lnTo>
                      <a:pt x="3442" y="837"/>
                    </a:lnTo>
                    <a:lnTo>
                      <a:pt x="3442" y="843"/>
                    </a:lnTo>
                    <a:lnTo>
                      <a:pt x="3448" y="849"/>
                    </a:lnTo>
                    <a:lnTo>
                      <a:pt x="3448" y="849"/>
                    </a:lnTo>
                    <a:lnTo>
                      <a:pt x="3454" y="849"/>
                    </a:lnTo>
                    <a:lnTo>
                      <a:pt x="3454" y="849"/>
                    </a:lnTo>
                    <a:lnTo>
                      <a:pt x="3460" y="849"/>
                    </a:lnTo>
                    <a:lnTo>
                      <a:pt x="3460" y="849"/>
                    </a:lnTo>
                    <a:lnTo>
                      <a:pt x="3460" y="849"/>
                    </a:lnTo>
                    <a:lnTo>
                      <a:pt x="3467" y="849"/>
                    </a:lnTo>
                    <a:lnTo>
                      <a:pt x="3467" y="855"/>
                    </a:lnTo>
                    <a:lnTo>
                      <a:pt x="3467" y="855"/>
                    </a:lnTo>
                    <a:lnTo>
                      <a:pt x="3473" y="855"/>
                    </a:lnTo>
                    <a:lnTo>
                      <a:pt x="3473" y="849"/>
                    </a:lnTo>
                    <a:lnTo>
                      <a:pt x="3473" y="849"/>
                    </a:lnTo>
                    <a:lnTo>
                      <a:pt x="3479" y="843"/>
                    </a:lnTo>
                    <a:lnTo>
                      <a:pt x="3479" y="843"/>
                    </a:lnTo>
                    <a:lnTo>
                      <a:pt x="3479" y="843"/>
                    </a:lnTo>
                    <a:lnTo>
                      <a:pt x="3479" y="837"/>
                    </a:lnTo>
                    <a:lnTo>
                      <a:pt x="3479" y="837"/>
                    </a:lnTo>
                    <a:lnTo>
                      <a:pt x="3479" y="837"/>
                    </a:lnTo>
                    <a:lnTo>
                      <a:pt x="3479" y="837"/>
                    </a:lnTo>
                    <a:lnTo>
                      <a:pt x="3485" y="837"/>
                    </a:lnTo>
                    <a:lnTo>
                      <a:pt x="3485" y="837"/>
                    </a:lnTo>
                    <a:lnTo>
                      <a:pt x="3485" y="837"/>
                    </a:lnTo>
                    <a:lnTo>
                      <a:pt x="3485" y="837"/>
                    </a:lnTo>
                    <a:lnTo>
                      <a:pt x="3485" y="831"/>
                    </a:lnTo>
                    <a:lnTo>
                      <a:pt x="3485" y="831"/>
                    </a:lnTo>
                    <a:lnTo>
                      <a:pt x="3485" y="831"/>
                    </a:lnTo>
                    <a:lnTo>
                      <a:pt x="3485" y="825"/>
                    </a:lnTo>
                    <a:lnTo>
                      <a:pt x="3491" y="825"/>
                    </a:lnTo>
                    <a:lnTo>
                      <a:pt x="3491" y="825"/>
                    </a:lnTo>
                    <a:lnTo>
                      <a:pt x="3485" y="825"/>
                    </a:lnTo>
                    <a:lnTo>
                      <a:pt x="3485" y="825"/>
                    </a:lnTo>
                    <a:lnTo>
                      <a:pt x="3491" y="825"/>
                    </a:lnTo>
                    <a:lnTo>
                      <a:pt x="3491" y="818"/>
                    </a:lnTo>
                    <a:lnTo>
                      <a:pt x="3491" y="818"/>
                    </a:lnTo>
                    <a:lnTo>
                      <a:pt x="3491" y="812"/>
                    </a:lnTo>
                    <a:lnTo>
                      <a:pt x="3491" y="812"/>
                    </a:lnTo>
                    <a:lnTo>
                      <a:pt x="3491" y="812"/>
                    </a:lnTo>
                    <a:lnTo>
                      <a:pt x="3491" y="812"/>
                    </a:lnTo>
                    <a:lnTo>
                      <a:pt x="3491" y="812"/>
                    </a:lnTo>
                    <a:lnTo>
                      <a:pt x="3497" y="812"/>
                    </a:lnTo>
                    <a:lnTo>
                      <a:pt x="3497" y="812"/>
                    </a:lnTo>
                    <a:lnTo>
                      <a:pt x="3497" y="806"/>
                    </a:lnTo>
                    <a:lnTo>
                      <a:pt x="3497" y="806"/>
                    </a:lnTo>
                    <a:lnTo>
                      <a:pt x="3497" y="806"/>
                    </a:lnTo>
                    <a:lnTo>
                      <a:pt x="3503" y="806"/>
                    </a:lnTo>
                    <a:lnTo>
                      <a:pt x="3503" y="806"/>
                    </a:lnTo>
                    <a:lnTo>
                      <a:pt x="3503" y="806"/>
                    </a:lnTo>
                    <a:lnTo>
                      <a:pt x="3503" y="800"/>
                    </a:lnTo>
                    <a:lnTo>
                      <a:pt x="3509" y="800"/>
                    </a:lnTo>
                    <a:lnTo>
                      <a:pt x="3509" y="800"/>
                    </a:lnTo>
                    <a:lnTo>
                      <a:pt x="3509" y="800"/>
                    </a:lnTo>
                    <a:lnTo>
                      <a:pt x="3509" y="800"/>
                    </a:lnTo>
                    <a:lnTo>
                      <a:pt x="3515" y="800"/>
                    </a:lnTo>
                    <a:lnTo>
                      <a:pt x="3515" y="800"/>
                    </a:lnTo>
                    <a:lnTo>
                      <a:pt x="3515" y="800"/>
                    </a:lnTo>
                    <a:lnTo>
                      <a:pt x="3515" y="794"/>
                    </a:lnTo>
                    <a:lnTo>
                      <a:pt x="3515" y="794"/>
                    </a:lnTo>
                    <a:lnTo>
                      <a:pt x="3515" y="794"/>
                    </a:lnTo>
                    <a:lnTo>
                      <a:pt x="3515" y="794"/>
                    </a:lnTo>
                    <a:lnTo>
                      <a:pt x="3521" y="794"/>
                    </a:lnTo>
                    <a:lnTo>
                      <a:pt x="3521" y="794"/>
                    </a:lnTo>
                    <a:lnTo>
                      <a:pt x="3521" y="794"/>
                    </a:lnTo>
                    <a:lnTo>
                      <a:pt x="3521" y="794"/>
                    </a:lnTo>
                    <a:lnTo>
                      <a:pt x="3528" y="794"/>
                    </a:lnTo>
                    <a:lnTo>
                      <a:pt x="3528" y="794"/>
                    </a:lnTo>
                    <a:lnTo>
                      <a:pt x="3534" y="794"/>
                    </a:lnTo>
                    <a:lnTo>
                      <a:pt x="3534" y="794"/>
                    </a:lnTo>
                    <a:lnTo>
                      <a:pt x="3534" y="794"/>
                    </a:lnTo>
                    <a:lnTo>
                      <a:pt x="3540" y="794"/>
                    </a:lnTo>
                    <a:lnTo>
                      <a:pt x="3540" y="794"/>
                    </a:lnTo>
                    <a:lnTo>
                      <a:pt x="3540" y="800"/>
                    </a:lnTo>
                    <a:lnTo>
                      <a:pt x="3540" y="800"/>
                    </a:lnTo>
                    <a:lnTo>
                      <a:pt x="3546" y="800"/>
                    </a:lnTo>
                    <a:lnTo>
                      <a:pt x="3546" y="806"/>
                    </a:lnTo>
                    <a:lnTo>
                      <a:pt x="3546" y="806"/>
                    </a:lnTo>
                    <a:lnTo>
                      <a:pt x="3552" y="812"/>
                    </a:lnTo>
                    <a:lnTo>
                      <a:pt x="3552" y="812"/>
                    </a:lnTo>
                    <a:lnTo>
                      <a:pt x="3552" y="812"/>
                    </a:lnTo>
                    <a:lnTo>
                      <a:pt x="3552" y="812"/>
                    </a:lnTo>
                    <a:lnTo>
                      <a:pt x="3552" y="812"/>
                    </a:lnTo>
                    <a:lnTo>
                      <a:pt x="3552" y="825"/>
                    </a:lnTo>
                    <a:lnTo>
                      <a:pt x="3552" y="825"/>
                    </a:lnTo>
                    <a:lnTo>
                      <a:pt x="3552" y="825"/>
                    </a:lnTo>
                    <a:lnTo>
                      <a:pt x="3558" y="831"/>
                    </a:lnTo>
                    <a:lnTo>
                      <a:pt x="3558" y="831"/>
                    </a:lnTo>
                    <a:lnTo>
                      <a:pt x="3558" y="843"/>
                    </a:lnTo>
                    <a:lnTo>
                      <a:pt x="3558" y="843"/>
                    </a:lnTo>
                    <a:lnTo>
                      <a:pt x="3558" y="843"/>
                    </a:lnTo>
                    <a:lnTo>
                      <a:pt x="3558" y="849"/>
                    </a:lnTo>
                    <a:lnTo>
                      <a:pt x="3564" y="855"/>
                    </a:lnTo>
                    <a:lnTo>
                      <a:pt x="3564" y="855"/>
                    </a:lnTo>
                    <a:lnTo>
                      <a:pt x="3564" y="861"/>
                    </a:lnTo>
                    <a:lnTo>
                      <a:pt x="3564" y="861"/>
                    </a:lnTo>
                    <a:lnTo>
                      <a:pt x="3564" y="861"/>
                    </a:lnTo>
                    <a:lnTo>
                      <a:pt x="3570" y="867"/>
                    </a:lnTo>
                    <a:lnTo>
                      <a:pt x="3570" y="867"/>
                    </a:lnTo>
                    <a:lnTo>
                      <a:pt x="3570" y="867"/>
                    </a:lnTo>
                    <a:lnTo>
                      <a:pt x="3570" y="873"/>
                    </a:lnTo>
                    <a:lnTo>
                      <a:pt x="3570" y="873"/>
                    </a:lnTo>
                    <a:lnTo>
                      <a:pt x="3570" y="886"/>
                    </a:lnTo>
                    <a:lnTo>
                      <a:pt x="3570" y="886"/>
                    </a:lnTo>
                    <a:lnTo>
                      <a:pt x="3570" y="886"/>
                    </a:lnTo>
                    <a:lnTo>
                      <a:pt x="3570" y="892"/>
                    </a:lnTo>
                    <a:lnTo>
                      <a:pt x="3576" y="892"/>
                    </a:lnTo>
                    <a:lnTo>
                      <a:pt x="3576" y="898"/>
                    </a:lnTo>
                    <a:lnTo>
                      <a:pt x="3576" y="898"/>
                    </a:lnTo>
                    <a:lnTo>
                      <a:pt x="3576" y="898"/>
                    </a:lnTo>
                    <a:lnTo>
                      <a:pt x="3576" y="904"/>
                    </a:lnTo>
                    <a:lnTo>
                      <a:pt x="3582" y="904"/>
                    </a:lnTo>
                    <a:lnTo>
                      <a:pt x="3582" y="910"/>
                    </a:lnTo>
                    <a:lnTo>
                      <a:pt x="3582" y="910"/>
                    </a:lnTo>
                    <a:lnTo>
                      <a:pt x="3582" y="910"/>
                    </a:lnTo>
                    <a:lnTo>
                      <a:pt x="3582" y="910"/>
                    </a:lnTo>
                    <a:lnTo>
                      <a:pt x="3582" y="910"/>
                    </a:lnTo>
                    <a:lnTo>
                      <a:pt x="3582" y="910"/>
                    </a:lnTo>
                    <a:lnTo>
                      <a:pt x="3582" y="916"/>
                    </a:lnTo>
                    <a:lnTo>
                      <a:pt x="3582" y="916"/>
                    </a:lnTo>
                    <a:lnTo>
                      <a:pt x="3582" y="916"/>
                    </a:lnTo>
                    <a:lnTo>
                      <a:pt x="3582" y="922"/>
                    </a:lnTo>
                    <a:lnTo>
                      <a:pt x="3582" y="922"/>
                    </a:lnTo>
                    <a:lnTo>
                      <a:pt x="3582" y="922"/>
                    </a:lnTo>
                    <a:lnTo>
                      <a:pt x="3582" y="922"/>
                    </a:lnTo>
                    <a:lnTo>
                      <a:pt x="3582" y="928"/>
                    </a:lnTo>
                    <a:lnTo>
                      <a:pt x="3582" y="928"/>
                    </a:lnTo>
                    <a:lnTo>
                      <a:pt x="3582" y="928"/>
                    </a:lnTo>
                    <a:lnTo>
                      <a:pt x="3582" y="928"/>
                    </a:lnTo>
                    <a:lnTo>
                      <a:pt x="3582" y="935"/>
                    </a:lnTo>
                    <a:lnTo>
                      <a:pt x="3582" y="935"/>
                    </a:lnTo>
                    <a:lnTo>
                      <a:pt x="3582" y="935"/>
                    </a:lnTo>
                    <a:lnTo>
                      <a:pt x="3582" y="941"/>
                    </a:lnTo>
                    <a:lnTo>
                      <a:pt x="3582" y="941"/>
                    </a:lnTo>
                    <a:lnTo>
                      <a:pt x="3582" y="941"/>
                    </a:lnTo>
                    <a:lnTo>
                      <a:pt x="3582" y="947"/>
                    </a:lnTo>
                    <a:lnTo>
                      <a:pt x="3582" y="953"/>
                    </a:lnTo>
                    <a:lnTo>
                      <a:pt x="3582" y="953"/>
                    </a:lnTo>
                    <a:lnTo>
                      <a:pt x="3582" y="953"/>
                    </a:lnTo>
                    <a:lnTo>
                      <a:pt x="3576" y="959"/>
                    </a:lnTo>
                    <a:lnTo>
                      <a:pt x="3576" y="959"/>
                    </a:lnTo>
                    <a:lnTo>
                      <a:pt x="3576" y="959"/>
                    </a:lnTo>
                    <a:lnTo>
                      <a:pt x="3576" y="959"/>
                    </a:lnTo>
                    <a:lnTo>
                      <a:pt x="3576" y="959"/>
                    </a:lnTo>
                    <a:lnTo>
                      <a:pt x="3576" y="959"/>
                    </a:lnTo>
                    <a:lnTo>
                      <a:pt x="3576" y="959"/>
                    </a:lnTo>
                    <a:lnTo>
                      <a:pt x="3570" y="959"/>
                    </a:lnTo>
                    <a:lnTo>
                      <a:pt x="3570" y="959"/>
                    </a:lnTo>
                    <a:lnTo>
                      <a:pt x="3570" y="959"/>
                    </a:lnTo>
                    <a:lnTo>
                      <a:pt x="3570" y="965"/>
                    </a:lnTo>
                    <a:lnTo>
                      <a:pt x="3570" y="965"/>
                    </a:lnTo>
                    <a:lnTo>
                      <a:pt x="3570" y="965"/>
                    </a:lnTo>
                    <a:lnTo>
                      <a:pt x="3570" y="965"/>
                    </a:lnTo>
                    <a:lnTo>
                      <a:pt x="3570" y="965"/>
                    </a:lnTo>
                    <a:lnTo>
                      <a:pt x="3570" y="965"/>
                    </a:lnTo>
                    <a:lnTo>
                      <a:pt x="3570" y="965"/>
                    </a:lnTo>
                    <a:lnTo>
                      <a:pt x="3570" y="965"/>
                    </a:lnTo>
                    <a:lnTo>
                      <a:pt x="3570" y="959"/>
                    </a:lnTo>
                    <a:lnTo>
                      <a:pt x="3570" y="959"/>
                    </a:lnTo>
                    <a:lnTo>
                      <a:pt x="3570" y="959"/>
                    </a:lnTo>
                    <a:lnTo>
                      <a:pt x="3564" y="959"/>
                    </a:lnTo>
                    <a:lnTo>
                      <a:pt x="3564" y="959"/>
                    </a:lnTo>
                    <a:lnTo>
                      <a:pt x="3564" y="959"/>
                    </a:lnTo>
                    <a:lnTo>
                      <a:pt x="3570" y="953"/>
                    </a:lnTo>
                    <a:lnTo>
                      <a:pt x="3570" y="953"/>
                    </a:lnTo>
                    <a:lnTo>
                      <a:pt x="3564" y="953"/>
                    </a:lnTo>
                    <a:lnTo>
                      <a:pt x="3570" y="953"/>
                    </a:lnTo>
                    <a:lnTo>
                      <a:pt x="3570" y="953"/>
                    </a:lnTo>
                    <a:lnTo>
                      <a:pt x="3570" y="953"/>
                    </a:lnTo>
                    <a:lnTo>
                      <a:pt x="3570" y="953"/>
                    </a:lnTo>
                    <a:lnTo>
                      <a:pt x="3570" y="947"/>
                    </a:lnTo>
                    <a:lnTo>
                      <a:pt x="3570" y="947"/>
                    </a:lnTo>
                    <a:lnTo>
                      <a:pt x="3570" y="947"/>
                    </a:lnTo>
                    <a:lnTo>
                      <a:pt x="3570" y="947"/>
                    </a:lnTo>
                    <a:lnTo>
                      <a:pt x="3570" y="947"/>
                    </a:lnTo>
                    <a:lnTo>
                      <a:pt x="3564" y="947"/>
                    </a:lnTo>
                    <a:lnTo>
                      <a:pt x="3564" y="947"/>
                    </a:lnTo>
                    <a:lnTo>
                      <a:pt x="3564" y="947"/>
                    </a:lnTo>
                    <a:lnTo>
                      <a:pt x="3564" y="947"/>
                    </a:lnTo>
                    <a:lnTo>
                      <a:pt x="3558" y="947"/>
                    </a:lnTo>
                    <a:lnTo>
                      <a:pt x="3558" y="953"/>
                    </a:lnTo>
                    <a:lnTo>
                      <a:pt x="3558" y="953"/>
                    </a:lnTo>
                    <a:lnTo>
                      <a:pt x="3558" y="953"/>
                    </a:lnTo>
                    <a:lnTo>
                      <a:pt x="3558" y="953"/>
                    </a:lnTo>
                    <a:lnTo>
                      <a:pt x="3558" y="953"/>
                    </a:lnTo>
                    <a:lnTo>
                      <a:pt x="3558" y="959"/>
                    </a:lnTo>
                    <a:lnTo>
                      <a:pt x="3558" y="959"/>
                    </a:lnTo>
                    <a:lnTo>
                      <a:pt x="3558" y="959"/>
                    </a:lnTo>
                    <a:lnTo>
                      <a:pt x="3558" y="959"/>
                    </a:lnTo>
                    <a:lnTo>
                      <a:pt x="3558" y="959"/>
                    </a:lnTo>
                    <a:lnTo>
                      <a:pt x="3558" y="959"/>
                    </a:lnTo>
                    <a:lnTo>
                      <a:pt x="3558" y="959"/>
                    </a:lnTo>
                    <a:lnTo>
                      <a:pt x="3558" y="965"/>
                    </a:lnTo>
                    <a:lnTo>
                      <a:pt x="3558" y="959"/>
                    </a:lnTo>
                    <a:lnTo>
                      <a:pt x="3558" y="959"/>
                    </a:lnTo>
                    <a:lnTo>
                      <a:pt x="3558" y="959"/>
                    </a:lnTo>
                    <a:lnTo>
                      <a:pt x="3558" y="965"/>
                    </a:lnTo>
                    <a:lnTo>
                      <a:pt x="3552" y="965"/>
                    </a:lnTo>
                    <a:lnTo>
                      <a:pt x="3552" y="965"/>
                    </a:lnTo>
                    <a:lnTo>
                      <a:pt x="3552" y="965"/>
                    </a:lnTo>
                    <a:lnTo>
                      <a:pt x="3552" y="965"/>
                    </a:lnTo>
                    <a:lnTo>
                      <a:pt x="3552" y="965"/>
                    </a:lnTo>
                    <a:lnTo>
                      <a:pt x="3552" y="971"/>
                    </a:lnTo>
                    <a:lnTo>
                      <a:pt x="3552" y="971"/>
                    </a:lnTo>
                    <a:lnTo>
                      <a:pt x="3552" y="977"/>
                    </a:lnTo>
                    <a:lnTo>
                      <a:pt x="3552" y="983"/>
                    </a:lnTo>
                    <a:lnTo>
                      <a:pt x="3552" y="983"/>
                    </a:lnTo>
                    <a:lnTo>
                      <a:pt x="3552" y="983"/>
                    </a:lnTo>
                    <a:lnTo>
                      <a:pt x="3552" y="983"/>
                    </a:lnTo>
                    <a:lnTo>
                      <a:pt x="3552" y="983"/>
                    </a:lnTo>
                    <a:lnTo>
                      <a:pt x="3552" y="983"/>
                    </a:lnTo>
                    <a:lnTo>
                      <a:pt x="3552" y="989"/>
                    </a:lnTo>
                    <a:lnTo>
                      <a:pt x="3552" y="989"/>
                    </a:lnTo>
                    <a:lnTo>
                      <a:pt x="3546" y="989"/>
                    </a:lnTo>
                    <a:lnTo>
                      <a:pt x="3546" y="989"/>
                    </a:lnTo>
                    <a:lnTo>
                      <a:pt x="3546" y="989"/>
                    </a:lnTo>
                    <a:lnTo>
                      <a:pt x="3540" y="996"/>
                    </a:lnTo>
                    <a:lnTo>
                      <a:pt x="3540" y="996"/>
                    </a:lnTo>
                    <a:lnTo>
                      <a:pt x="3540" y="996"/>
                    </a:lnTo>
                    <a:lnTo>
                      <a:pt x="3534" y="1002"/>
                    </a:lnTo>
                    <a:lnTo>
                      <a:pt x="3534" y="1002"/>
                    </a:lnTo>
                    <a:lnTo>
                      <a:pt x="3534" y="1008"/>
                    </a:lnTo>
                    <a:lnTo>
                      <a:pt x="3540" y="1014"/>
                    </a:lnTo>
                    <a:lnTo>
                      <a:pt x="3540" y="1020"/>
                    </a:lnTo>
                    <a:lnTo>
                      <a:pt x="3534" y="1020"/>
                    </a:lnTo>
                    <a:lnTo>
                      <a:pt x="3534" y="1020"/>
                    </a:lnTo>
                    <a:lnTo>
                      <a:pt x="3534" y="1026"/>
                    </a:lnTo>
                    <a:lnTo>
                      <a:pt x="3534" y="1026"/>
                    </a:lnTo>
                    <a:lnTo>
                      <a:pt x="3534" y="1026"/>
                    </a:lnTo>
                    <a:lnTo>
                      <a:pt x="3534" y="1026"/>
                    </a:lnTo>
                    <a:lnTo>
                      <a:pt x="3534" y="1026"/>
                    </a:lnTo>
                    <a:lnTo>
                      <a:pt x="3534" y="1032"/>
                    </a:lnTo>
                    <a:lnTo>
                      <a:pt x="3534" y="1032"/>
                    </a:lnTo>
                    <a:lnTo>
                      <a:pt x="3534" y="1032"/>
                    </a:lnTo>
                    <a:lnTo>
                      <a:pt x="3534" y="1032"/>
                    </a:lnTo>
                    <a:lnTo>
                      <a:pt x="3534" y="1032"/>
                    </a:lnTo>
                    <a:lnTo>
                      <a:pt x="3528" y="1038"/>
                    </a:lnTo>
                    <a:lnTo>
                      <a:pt x="3528" y="1038"/>
                    </a:lnTo>
                    <a:lnTo>
                      <a:pt x="3528" y="1038"/>
                    </a:lnTo>
                    <a:lnTo>
                      <a:pt x="3528" y="1038"/>
                    </a:lnTo>
                    <a:lnTo>
                      <a:pt x="3528" y="1038"/>
                    </a:lnTo>
                    <a:lnTo>
                      <a:pt x="3528" y="1038"/>
                    </a:lnTo>
                    <a:lnTo>
                      <a:pt x="3521" y="1038"/>
                    </a:lnTo>
                    <a:lnTo>
                      <a:pt x="3521" y="1044"/>
                    </a:lnTo>
                    <a:lnTo>
                      <a:pt x="3521" y="1044"/>
                    </a:lnTo>
                    <a:lnTo>
                      <a:pt x="3521" y="1044"/>
                    </a:lnTo>
                    <a:lnTo>
                      <a:pt x="3521" y="1044"/>
                    </a:lnTo>
                    <a:lnTo>
                      <a:pt x="3521" y="1051"/>
                    </a:lnTo>
                    <a:lnTo>
                      <a:pt x="3521" y="1051"/>
                    </a:lnTo>
                    <a:lnTo>
                      <a:pt x="3521" y="1051"/>
                    </a:lnTo>
                    <a:lnTo>
                      <a:pt x="3521" y="1051"/>
                    </a:lnTo>
                    <a:lnTo>
                      <a:pt x="3515" y="1057"/>
                    </a:lnTo>
                    <a:lnTo>
                      <a:pt x="3515" y="1057"/>
                    </a:lnTo>
                    <a:lnTo>
                      <a:pt x="3515" y="1057"/>
                    </a:lnTo>
                    <a:lnTo>
                      <a:pt x="3515" y="1057"/>
                    </a:lnTo>
                    <a:lnTo>
                      <a:pt x="3515" y="1057"/>
                    </a:lnTo>
                    <a:lnTo>
                      <a:pt x="3515" y="1063"/>
                    </a:lnTo>
                    <a:lnTo>
                      <a:pt x="3515" y="1063"/>
                    </a:lnTo>
                    <a:lnTo>
                      <a:pt x="3515" y="1063"/>
                    </a:lnTo>
                    <a:lnTo>
                      <a:pt x="3515" y="1063"/>
                    </a:lnTo>
                    <a:lnTo>
                      <a:pt x="3515" y="1063"/>
                    </a:lnTo>
                    <a:lnTo>
                      <a:pt x="3515" y="1069"/>
                    </a:lnTo>
                    <a:lnTo>
                      <a:pt x="3509" y="1069"/>
                    </a:lnTo>
                    <a:lnTo>
                      <a:pt x="3503" y="1069"/>
                    </a:lnTo>
                    <a:lnTo>
                      <a:pt x="3503" y="1069"/>
                    </a:lnTo>
                    <a:lnTo>
                      <a:pt x="3497" y="1069"/>
                    </a:lnTo>
                    <a:lnTo>
                      <a:pt x="3497" y="1069"/>
                    </a:lnTo>
                    <a:lnTo>
                      <a:pt x="3497" y="1069"/>
                    </a:lnTo>
                    <a:lnTo>
                      <a:pt x="3491" y="1069"/>
                    </a:lnTo>
                    <a:lnTo>
                      <a:pt x="3479" y="1069"/>
                    </a:lnTo>
                    <a:lnTo>
                      <a:pt x="3479" y="1075"/>
                    </a:lnTo>
                    <a:lnTo>
                      <a:pt x="3479" y="1075"/>
                    </a:lnTo>
                    <a:lnTo>
                      <a:pt x="3467" y="1075"/>
                    </a:lnTo>
                    <a:lnTo>
                      <a:pt x="3467" y="1075"/>
                    </a:lnTo>
                    <a:lnTo>
                      <a:pt x="3460" y="1075"/>
                    </a:lnTo>
                    <a:lnTo>
                      <a:pt x="3460" y="1075"/>
                    </a:lnTo>
                    <a:lnTo>
                      <a:pt x="3454" y="1075"/>
                    </a:lnTo>
                    <a:lnTo>
                      <a:pt x="3454" y="1075"/>
                    </a:lnTo>
                    <a:lnTo>
                      <a:pt x="3448" y="1075"/>
                    </a:lnTo>
                    <a:lnTo>
                      <a:pt x="3448" y="1075"/>
                    </a:lnTo>
                    <a:lnTo>
                      <a:pt x="3436" y="1075"/>
                    </a:lnTo>
                    <a:lnTo>
                      <a:pt x="3436" y="1081"/>
                    </a:lnTo>
                    <a:lnTo>
                      <a:pt x="3424" y="1081"/>
                    </a:lnTo>
                    <a:lnTo>
                      <a:pt x="3412" y="1081"/>
                    </a:lnTo>
                    <a:lnTo>
                      <a:pt x="3405" y="1081"/>
                    </a:lnTo>
                    <a:lnTo>
                      <a:pt x="3399" y="1081"/>
                    </a:lnTo>
                    <a:lnTo>
                      <a:pt x="3399" y="1081"/>
                    </a:lnTo>
                    <a:lnTo>
                      <a:pt x="3399" y="1081"/>
                    </a:lnTo>
                    <a:lnTo>
                      <a:pt x="3399" y="1075"/>
                    </a:lnTo>
                    <a:lnTo>
                      <a:pt x="3399" y="1075"/>
                    </a:lnTo>
                    <a:lnTo>
                      <a:pt x="3387" y="1075"/>
                    </a:lnTo>
                    <a:lnTo>
                      <a:pt x="3387" y="1075"/>
                    </a:lnTo>
                    <a:lnTo>
                      <a:pt x="3387" y="1075"/>
                    </a:lnTo>
                    <a:lnTo>
                      <a:pt x="3381" y="1081"/>
                    </a:lnTo>
                    <a:lnTo>
                      <a:pt x="3375" y="1081"/>
                    </a:lnTo>
                    <a:lnTo>
                      <a:pt x="3375" y="1081"/>
                    </a:lnTo>
                    <a:lnTo>
                      <a:pt x="3369" y="1081"/>
                    </a:lnTo>
                    <a:lnTo>
                      <a:pt x="3363" y="1081"/>
                    </a:lnTo>
                    <a:lnTo>
                      <a:pt x="3357" y="1081"/>
                    </a:lnTo>
                    <a:lnTo>
                      <a:pt x="3351" y="1081"/>
                    </a:lnTo>
                    <a:lnTo>
                      <a:pt x="3338" y="1081"/>
                    </a:lnTo>
                    <a:lnTo>
                      <a:pt x="3332" y="1087"/>
                    </a:lnTo>
                    <a:lnTo>
                      <a:pt x="3332" y="1087"/>
                    </a:lnTo>
                    <a:lnTo>
                      <a:pt x="3332" y="1087"/>
                    </a:lnTo>
                    <a:lnTo>
                      <a:pt x="3326" y="1087"/>
                    </a:lnTo>
                    <a:lnTo>
                      <a:pt x="3320" y="1087"/>
                    </a:lnTo>
                    <a:lnTo>
                      <a:pt x="3320" y="1087"/>
                    </a:lnTo>
                    <a:lnTo>
                      <a:pt x="3320" y="1087"/>
                    </a:lnTo>
                    <a:lnTo>
                      <a:pt x="3314" y="1087"/>
                    </a:lnTo>
                    <a:lnTo>
                      <a:pt x="3308" y="1087"/>
                    </a:lnTo>
                    <a:lnTo>
                      <a:pt x="3302" y="1087"/>
                    </a:lnTo>
                    <a:lnTo>
                      <a:pt x="3302" y="1087"/>
                    </a:lnTo>
                    <a:lnTo>
                      <a:pt x="3296" y="1087"/>
                    </a:lnTo>
                    <a:lnTo>
                      <a:pt x="3290" y="1087"/>
                    </a:lnTo>
                    <a:lnTo>
                      <a:pt x="3283" y="1087"/>
                    </a:lnTo>
                    <a:lnTo>
                      <a:pt x="3277" y="1087"/>
                    </a:lnTo>
                    <a:lnTo>
                      <a:pt x="3277" y="1087"/>
                    </a:lnTo>
                    <a:lnTo>
                      <a:pt x="3271" y="1093"/>
                    </a:lnTo>
                    <a:lnTo>
                      <a:pt x="3253" y="1093"/>
                    </a:lnTo>
                    <a:lnTo>
                      <a:pt x="3253" y="1093"/>
                    </a:lnTo>
                    <a:lnTo>
                      <a:pt x="3247" y="1093"/>
                    </a:lnTo>
                    <a:lnTo>
                      <a:pt x="3235" y="1093"/>
                    </a:lnTo>
                    <a:lnTo>
                      <a:pt x="3228" y="1093"/>
                    </a:lnTo>
                    <a:lnTo>
                      <a:pt x="3228" y="1093"/>
                    </a:lnTo>
                    <a:lnTo>
                      <a:pt x="3235" y="1093"/>
                    </a:lnTo>
                    <a:lnTo>
                      <a:pt x="3235" y="1087"/>
                    </a:lnTo>
                    <a:lnTo>
                      <a:pt x="3241" y="1081"/>
                    </a:lnTo>
                    <a:lnTo>
                      <a:pt x="3247" y="1075"/>
                    </a:lnTo>
                    <a:lnTo>
                      <a:pt x="3247" y="1075"/>
                    </a:lnTo>
                    <a:lnTo>
                      <a:pt x="3247" y="1075"/>
                    </a:lnTo>
                    <a:lnTo>
                      <a:pt x="3247" y="1063"/>
                    </a:lnTo>
                    <a:lnTo>
                      <a:pt x="3253" y="1057"/>
                    </a:lnTo>
                    <a:lnTo>
                      <a:pt x="3253" y="1051"/>
                    </a:lnTo>
                    <a:lnTo>
                      <a:pt x="3253" y="1051"/>
                    </a:lnTo>
                    <a:lnTo>
                      <a:pt x="3253" y="1051"/>
                    </a:lnTo>
                    <a:lnTo>
                      <a:pt x="3259" y="1038"/>
                    </a:lnTo>
                    <a:lnTo>
                      <a:pt x="3259" y="1038"/>
                    </a:lnTo>
                    <a:lnTo>
                      <a:pt x="3265" y="1032"/>
                    </a:lnTo>
                    <a:lnTo>
                      <a:pt x="3265" y="1026"/>
                    </a:lnTo>
                    <a:lnTo>
                      <a:pt x="3265" y="1020"/>
                    </a:lnTo>
                    <a:lnTo>
                      <a:pt x="3265" y="1020"/>
                    </a:lnTo>
                    <a:lnTo>
                      <a:pt x="3265" y="1014"/>
                    </a:lnTo>
                    <a:lnTo>
                      <a:pt x="3265" y="1014"/>
                    </a:lnTo>
                    <a:lnTo>
                      <a:pt x="3271" y="1014"/>
                    </a:lnTo>
                    <a:lnTo>
                      <a:pt x="3271" y="1008"/>
                    </a:lnTo>
                    <a:lnTo>
                      <a:pt x="3271" y="1002"/>
                    </a:lnTo>
                    <a:lnTo>
                      <a:pt x="3271" y="996"/>
                    </a:lnTo>
                    <a:lnTo>
                      <a:pt x="3271" y="996"/>
                    </a:lnTo>
                    <a:lnTo>
                      <a:pt x="3271" y="996"/>
                    </a:lnTo>
                    <a:lnTo>
                      <a:pt x="3271" y="989"/>
                    </a:lnTo>
                    <a:lnTo>
                      <a:pt x="3271" y="989"/>
                    </a:lnTo>
                    <a:lnTo>
                      <a:pt x="3271" y="983"/>
                    </a:lnTo>
                    <a:lnTo>
                      <a:pt x="3271" y="983"/>
                    </a:lnTo>
                    <a:lnTo>
                      <a:pt x="3271" y="977"/>
                    </a:lnTo>
                    <a:lnTo>
                      <a:pt x="3271" y="977"/>
                    </a:lnTo>
                    <a:lnTo>
                      <a:pt x="3271" y="971"/>
                    </a:lnTo>
                    <a:lnTo>
                      <a:pt x="3265" y="965"/>
                    </a:lnTo>
                    <a:lnTo>
                      <a:pt x="3265" y="965"/>
                    </a:lnTo>
                    <a:lnTo>
                      <a:pt x="3265" y="959"/>
                    </a:lnTo>
                    <a:lnTo>
                      <a:pt x="3265" y="959"/>
                    </a:lnTo>
                    <a:lnTo>
                      <a:pt x="3265" y="947"/>
                    </a:lnTo>
                    <a:lnTo>
                      <a:pt x="3265" y="947"/>
                    </a:lnTo>
                    <a:lnTo>
                      <a:pt x="3265" y="941"/>
                    </a:lnTo>
                    <a:lnTo>
                      <a:pt x="3259" y="941"/>
                    </a:lnTo>
                    <a:lnTo>
                      <a:pt x="3259" y="935"/>
                    </a:lnTo>
                    <a:lnTo>
                      <a:pt x="3259" y="935"/>
                    </a:lnTo>
                    <a:lnTo>
                      <a:pt x="3253" y="928"/>
                    </a:lnTo>
                    <a:lnTo>
                      <a:pt x="3247" y="910"/>
                    </a:lnTo>
                    <a:lnTo>
                      <a:pt x="3247" y="910"/>
                    </a:lnTo>
                    <a:lnTo>
                      <a:pt x="3241" y="904"/>
                    </a:lnTo>
                    <a:lnTo>
                      <a:pt x="3241" y="898"/>
                    </a:lnTo>
                    <a:lnTo>
                      <a:pt x="3241" y="892"/>
                    </a:lnTo>
                    <a:lnTo>
                      <a:pt x="3235" y="892"/>
                    </a:lnTo>
                    <a:lnTo>
                      <a:pt x="3235" y="886"/>
                    </a:lnTo>
                    <a:lnTo>
                      <a:pt x="3235" y="880"/>
                    </a:lnTo>
                    <a:lnTo>
                      <a:pt x="3228" y="880"/>
                    </a:lnTo>
                    <a:lnTo>
                      <a:pt x="3228" y="873"/>
                    </a:lnTo>
                    <a:lnTo>
                      <a:pt x="3228" y="873"/>
                    </a:lnTo>
                    <a:lnTo>
                      <a:pt x="3228" y="873"/>
                    </a:lnTo>
                    <a:lnTo>
                      <a:pt x="3228" y="873"/>
                    </a:lnTo>
                    <a:lnTo>
                      <a:pt x="3235" y="867"/>
                    </a:lnTo>
                    <a:lnTo>
                      <a:pt x="3235" y="867"/>
                    </a:lnTo>
                    <a:lnTo>
                      <a:pt x="3235" y="861"/>
                    </a:lnTo>
                    <a:lnTo>
                      <a:pt x="3235" y="861"/>
                    </a:lnTo>
                    <a:lnTo>
                      <a:pt x="3235" y="861"/>
                    </a:lnTo>
                    <a:lnTo>
                      <a:pt x="3241" y="855"/>
                    </a:lnTo>
                    <a:lnTo>
                      <a:pt x="3235" y="855"/>
                    </a:lnTo>
                    <a:lnTo>
                      <a:pt x="3235" y="849"/>
                    </a:lnTo>
                    <a:lnTo>
                      <a:pt x="3235" y="849"/>
                    </a:lnTo>
                    <a:lnTo>
                      <a:pt x="3235" y="843"/>
                    </a:lnTo>
                    <a:lnTo>
                      <a:pt x="3235" y="837"/>
                    </a:lnTo>
                    <a:lnTo>
                      <a:pt x="3228" y="837"/>
                    </a:lnTo>
                    <a:lnTo>
                      <a:pt x="3228" y="831"/>
                    </a:lnTo>
                    <a:lnTo>
                      <a:pt x="3228" y="831"/>
                    </a:lnTo>
                    <a:lnTo>
                      <a:pt x="3228" y="831"/>
                    </a:lnTo>
                    <a:lnTo>
                      <a:pt x="3228" y="825"/>
                    </a:lnTo>
                    <a:lnTo>
                      <a:pt x="3228" y="825"/>
                    </a:lnTo>
                    <a:lnTo>
                      <a:pt x="3235" y="818"/>
                    </a:lnTo>
                    <a:lnTo>
                      <a:pt x="3235" y="818"/>
                    </a:lnTo>
                    <a:lnTo>
                      <a:pt x="3235" y="818"/>
                    </a:lnTo>
                    <a:lnTo>
                      <a:pt x="3235" y="812"/>
                    </a:lnTo>
                    <a:lnTo>
                      <a:pt x="3235" y="812"/>
                    </a:lnTo>
                    <a:lnTo>
                      <a:pt x="3241" y="806"/>
                    </a:lnTo>
                    <a:lnTo>
                      <a:pt x="3241" y="806"/>
                    </a:lnTo>
                    <a:lnTo>
                      <a:pt x="3241" y="806"/>
                    </a:lnTo>
                    <a:lnTo>
                      <a:pt x="3241" y="800"/>
                    </a:lnTo>
                    <a:lnTo>
                      <a:pt x="3241" y="800"/>
                    </a:lnTo>
                    <a:lnTo>
                      <a:pt x="3241" y="794"/>
                    </a:lnTo>
                    <a:lnTo>
                      <a:pt x="3247" y="794"/>
                    </a:lnTo>
                    <a:lnTo>
                      <a:pt x="3247" y="788"/>
                    </a:lnTo>
                    <a:lnTo>
                      <a:pt x="3247" y="782"/>
                    </a:lnTo>
                    <a:lnTo>
                      <a:pt x="3247" y="782"/>
                    </a:lnTo>
                    <a:lnTo>
                      <a:pt x="3247" y="782"/>
                    </a:lnTo>
                    <a:lnTo>
                      <a:pt x="3247" y="776"/>
                    </a:lnTo>
                    <a:lnTo>
                      <a:pt x="3247" y="776"/>
                    </a:lnTo>
                    <a:lnTo>
                      <a:pt x="3247" y="776"/>
                    </a:lnTo>
                    <a:lnTo>
                      <a:pt x="3247" y="776"/>
                    </a:lnTo>
                    <a:lnTo>
                      <a:pt x="3247" y="770"/>
                    </a:lnTo>
                    <a:lnTo>
                      <a:pt x="3247" y="764"/>
                    </a:lnTo>
                    <a:lnTo>
                      <a:pt x="3247" y="764"/>
                    </a:lnTo>
                    <a:lnTo>
                      <a:pt x="3247" y="764"/>
                    </a:lnTo>
                    <a:lnTo>
                      <a:pt x="3241" y="757"/>
                    </a:lnTo>
                    <a:lnTo>
                      <a:pt x="3241" y="757"/>
                    </a:lnTo>
                    <a:lnTo>
                      <a:pt x="3241" y="751"/>
                    </a:lnTo>
                    <a:lnTo>
                      <a:pt x="3241" y="751"/>
                    </a:lnTo>
                    <a:lnTo>
                      <a:pt x="3241" y="751"/>
                    </a:lnTo>
                    <a:lnTo>
                      <a:pt x="3247" y="745"/>
                    </a:lnTo>
                    <a:lnTo>
                      <a:pt x="3247" y="745"/>
                    </a:lnTo>
                    <a:lnTo>
                      <a:pt x="3253" y="745"/>
                    </a:lnTo>
                    <a:lnTo>
                      <a:pt x="3253" y="745"/>
                    </a:lnTo>
                    <a:lnTo>
                      <a:pt x="3253" y="745"/>
                    </a:lnTo>
                    <a:lnTo>
                      <a:pt x="3253" y="745"/>
                    </a:lnTo>
                    <a:lnTo>
                      <a:pt x="3259" y="739"/>
                    </a:lnTo>
                    <a:moveTo>
                      <a:pt x="3167" y="2443"/>
                    </a:moveTo>
                    <a:lnTo>
                      <a:pt x="3174" y="2443"/>
                    </a:lnTo>
                    <a:lnTo>
                      <a:pt x="3174" y="2443"/>
                    </a:lnTo>
                    <a:lnTo>
                      <a:pt x="3186" y="2443"/>
                    </a:lnTo>
                    <a:lnTo>
                      <a:pt x="3186" y="2443"/>
                    </a:lnTo>
                    <a:lnTo>
                      <a:pt x="3186" y="2443"/>
                    </a:lnTo>
                    <a:lnTo>
                      <a:pt x="3186" y="2443"/>
                    </a:lnTo>
                    <a:lnTo>
                      <a:pt x="3180" y="2443"/>
                    </a:lnTo>
                    <a:lnTo>
                      <a:pt x="3180" y="2443"/>
                    </a:lnTo>
                    <a:lnTo>
                      <a:pt x="3174" y="2443"/>
                    </a:lnTo>
                    <a:lnTo>
                      <a:pt x="3167" y="2443"/>
                    </a:lnTo>
                    <a:lnTo>
                      <a:pt x="3167" y="2443"/>
                    </a:lnTo>
                    <a:lnTo>
                      <a:pt x="3167" y="2443"/>
                    </a:lnTo>
                    <a:lnTo>
                      <a:pt x="3161" y="2443"/>
                    </a:lnTo>
                    <a:lnTo>
                      <a:pt x="3167" y="2443"/>
                    </a:lnTo>
                    <a:lnTo>
                      <a:pt x="3167" y="2443"/>
                    </a:lnTo>
                    <a:lnTo>
                      <a:pt x="3167" y="2443"/>
                    </a:lnTo>
                    <a:moveTo>
                      <a:pt x="409" y="55"/>
                    </a:moveTo>
                    <a:lnTo>
                      <a:pt x="409" y="55"/>
                    </a:lnTo>
                    <a:lnTo>
                      <a:pt x="409" y="55"/>
                    </a:lnTo>
                    <a:lnTo>
                      <a:pt x="409" y="55"/>
                    </a:lnTo>
                    <a:lnTo>
                      <a:pt x="409" y="55"/>
                    </a:lnTo>
                    <a:lnTo>
                      <a:pt x="409" y="55"/>
                    </a:lnTo>
                    <a:moveTo>
                      <a:pt x="4577" y="867"/>
                    </a:moveTo>
                    <a:lnTo>
                      <a:pt x="4583" y="867"/>
                    </a:lnTo>
                    <a:lnTo>
                      <a:pt x="4583" y="867"/>
                    </a:lnTo>
                    <a:lnTo>
                      <a:pt x="4577" y="867"/>
                    </a:lnTo>
                    <a:lnTo>
                      <a:pt x="4577" y="867"/>
                    </a:lnTo>
                    <a:lnTo>
                      <a:pt x="4577" y="867"/>
                    </a:lnTo>
                    <a:moveTo>
                      <a:pt x="4339" y="1032"/>
                    </a:moveTo>
                    <a:lnTo>
                      <a:pt x="4339" y="1038"/>
                    </a:lnTo>
                    <a:lnTo>
                      <a:pt x="4333" y="1038"/>
                    </a:lnTo>
                    <a:lnTo>
                      <a:pt x="4333" y="1038"/>
                    </a:lnTo>
                    <a:lnTo>
                      <a:pt x="4333" y="1038"/>
                    </a:lnTo>
                    <a:lnTo>
                      <a:pt x="4333" y="1044"/>
                    </a:lnTo>
                    <a:lnTo>
                      <a:pt x="4333" y="1044"/>
                    </a:lnTo>
                    <a:lnTo>
                      <a:pt x="4333" y="1044"/>
                    </a:lnTo>
                    <a:lnTo>
                      <a:pt x="4327" y="1044"/>
                    </a:lnTo>
                    <a:lnTo>
                      <a:pt x="4327" y="1044"/>
                    </a:lnTo>
                    <a:lnTo>
                      <a:pt x="4327" y="1051"/>
                    </a:lnTo>
                    <a:lnTo>
                      <a:pt x="4327" y="1057"/>
                    </a:lnTo>
                    <a:lnTo>
                      <a:pt x="4327" y="1057"/>
                    </a:lnTo>
                    <a:lnTo>
                      <a:pt x="4327" y="1057"/>
                    </a:lnTo>
                    <a:lnTo>
                      <a:pt x="4321" y="1057"/>
                    </a:lnTo>
                    <a:lnTo>
                      <a:pt x="4321" y="1057"/>
                    </a:lnTo>
                    <a:lnTo>
                      <a:pt x="4321" y="1063"/>
                    </a:lnTo>
                    <a:lnTo>
                      <a:pt x="4321" y="1063"/>
                    </a:lnTo>
                    <a:lnTo>
                      <a:pt x="4321" y="1063"/>
                    </a:lnTo>
                    <a:lnTo>
                      <a:pt x="4321" y="1069"/>
                    </a:lnTo>
                    <a:lnTo>
                      <a:pt x="4327" y="1069"/>
                    </a:lnTo>
                    <a:lnTo>
                      <a:pt x="4327" y="1069"/>
                    </a:lnTo>
                    <a:lnTo>
                      <a:pt x="4327" y="1069"/>
                    </a:lnTo>
                    <a:lnTo>
                      <a:pt x="4327" y="1069"/>
                    </a:lnTo>
                    <a:lnTo>
                      <a:pt x="4333" y="1069"/>
                    </a:lnTo>
                    <a:lnTo>
                      <a:pt x="4333" y="1069"/>
                    </a:lnTo>
                    <a:lnTo>
                      <a:pt x="4333" y="1069"/>
                    </a:lnTo>
                    <a:lnTo>
                      <a:pt x="4333" y="1069"/>
                    </a:lnTo>
                    <a:lnTo>
                      <a:pt x="4333" y="1069"/>
                    </a:lnTo>
                    <a:lnTo>
                      <a:pt x="4333" y="1069"/>
                    </a:lnTo>
                    <a:lnTo>
                      <a:pt x="4333" y="1069"/>
                    </a:lnTo>
                    <a:lnTo>
                      <a:pt x="4333" y="1069"/>
                    </a:lnTo>
                    <a:lnTo>
                      <a:pt x="4333" y="1069"/>
                    </a:lnTo>
                    <a:lnTo>
                      <a:pt x="4333" y="1069"/>
                    </a:lnTo>
                    <a:lnTo>
                      <a:pt x="4333" y="1069"/>
                    </a:lnTo>
                    <a:lnTo>
                      <a:pt x="4339" y="1069"/>
                    </a:lnTo>
                    <a:lnTo>
                      <a:pt x="4339" y="1069"/>
                    </a:lnTo>
                    <a:lnTo>
                      <a:pt x="4339" y="1069"/>
                    </a:lnTo>
                    <a:lnTo>
                      <a:pt x="4345" y="1069"/>
                    </a:lnTo>
                    <a:lnTo>
                      <a:pt x="4345" y="1069"/>
                    </a:lnTo>
                    <a:lnTo>
                      <a:pt x="4345" y="1069"/>
                    </a:lnTo>
                    <a:lnTo>
                      <a:pt x="4345" y="1069"/>
                    </a:lnTo>
                    <a:lnTo>
                      <a:pt x="4345" y="1063"/>
                    </a:lnTo>
                    <a:lnTo>
                      <a:pt x="4345" y="1063"/>
                    </a:lnTo>
                    <a:lnTo>
                      <a:pt x="4345" y="1063"/>
                    </a:lnTo>
                    <a:lnTo>
                      <a:pt x="4345" y="1063"/>
                    </a:lnTo>
                    <a:lnTo>
                      <a:pt x="4345" y="1063"/>
                    </a:lnTo>
                    <a:lnTo>
                      <a:pt x="4345" y="1063"/>
                    </a:lnTo>
                    <a:lnTo>
                      <a:pt x="4351" y="1069"/>
                    </a:lnTo>
                    <a:lnTo>
                      <a:pt x="4351" y="1075"/>
                    </a:lnTo>
                    <a:lnTo>
                      <a:pt x="4351" y="1075"/>
                    </a:lnTo>
                    <a:lnTo>
                      <a:pt x="4351" y="1081"/>
                    </a:lnTo>
                    <a:lnTo>
                      <a:pt x="4351" y="1081"/>
                    </a:lnTo>
                    <a:lnTo>
                      <a:pt x="4351" y="1087"/>
                    </a:lnTo>
                    <a:lnTo>
                      <a:pt x="4351" y="1099"/>
                    </a:lnTo>
                    <a:lnTo>
                      <a:pt x="4351" y="1106"/>
                    </a:lnTo>
                    <a:lnTo>
                      <a:pt x="4351" y="1106"/>
                    </a:lnTo>
                    <a:lnTo>
                      <a:pt x="4351" y="1118"/>
                    </a:lnTo>
                    <a:lnTo>
                      <a:pt x="4351" y="1130"/>
                    </a:lnTo>
                    <a:lnTo>
                      <a:pt x="4358" y="1142"/>
                    </a:lnTo>
                    <a:lnTo>
                      <a:pt x="4358" y="1142"/>
                    </a:lnTo>
                    <a:lnTo>
                      <a:pt x="4358" y="1142"/>
                    </a:lnTo>
                    <a:lnTo>
                      <a:pt x="4358" y="1148"/>
                    </a:lnTo>
                    <a:lnTo>
                      <a:pt x="4351" y="1154"/>
                    </a:lnTo>
                    <a:lnTo>
                      <a:pt x="4351" y="1160"/>
                    </a:lnTo>
                    <a:lnTo>
                      <a:pt x="4351" y="1173"/>
                    </a:lnTo>
                    <a:lnTo>
                      <a:pt x="4351" y="1173"/>
                    </a:lnTo>
                    <a:lnTo>
                      <a:pt x="4345" y="1173"/>
                    </a:lnTo>
                    <a:lnTo>
                      <a:pt x="4345" y="1179"/>
                    </a:lnTo>
                    <a:lnTo>
                      <a:pt x="4345" y="1179"/>
                    </a:lnTo>
                    <a:lnTo>
                      <a:pt x="4345" y="1179"/>
                    </a:lnTo>
                    <a:lnTo>
                      <a:pt x="4345" y="1179"/>
                    </a:lnTo>
                    <a:lnTo>
                      <a:pt x="4345" y="1179"/>
                    </a:lnTo>
                    <a:lnTo>
                      <a:pt x="4345" y="1185"/>
                    </a:lnTo>
                    <a:lnTo>
                      <a:pt x="4345" y="1191"/>
                    </a:lnTo>
                    <a:lnTo>
                      <a:pt x="4339" y="1197"/>
                    </a:lnTo>
                    <a:lnTo>
                      <a:pt x="4339" y="1197"/>
                    </a:lnTo>
                    <a:lnTo>
                      <a:pt x="4339" y="1197"/>
                    </a:lnTo>
                    <a:lnTo>
                      <a:pt x="4333" y="1203"/>
                    </a:lnTo>
                    <a:lnTo>
                      <a:pt x="4327" y="1209"/>
                    </a:lnTo>
                    <a:lnTo>
                      <a:pt x="4327" y="1209"/>
                    </a:lnTo>
                    <a:lnTo>
                      <a:pt x="4327" y="1209"/>
                    </a:lnTo>
                    <a:lnTo>
                      <a:pt x="4327" y="1209"/>
                    </a:lnTo>
                    <a:lnTo>
                      <a:pt x="4327" y="1215"/>
                    </a:lnTo>
                    <a:lnTo>
                      <a:pt x="4327" y="1215"/>
                    </a:lnTo>
                    <a:lnTo>
                      <a:pt x="4321" y="1215"/>
                    </a:lnTo>
                    <a:lnTo>
                      <a:pt x="4321" y="1215"/>
                    </a:lnTo>
                    <a:lnTo>
                      <a:pt x="4321" y="1222"/>
                    </a:lnTo>
                    <a:lnTo>
                      <a:pt x="4321" y="1228"/>
                    </a:lnTo>
                    <a:lnTo>
                      <a:pt x="4321" y="1228"/>
                    </a:lnTo>
                    <a:lnTo>
                      <a:pt x="4321" y="1228"/>
                    </a:lnTo>
                    <a:lnTo>
                      <a:pt x="4321" y="1234"/>
                    </a:lnTo>
                    <a:lnTo>
                      <a:pt x="4315" y="1240"/>
                    </a:lnTo>
                    <a:lnTo>
                      <a:pt x="4315" y="1246"/>
                    </a:lnTo>
                    <a:lnTo>
                      <a:pt x="4315" y="1246"/>
                    </a:lnTo>
                    <a:lnTo>
                      <a:pt x="4315" y="1246"/>
                    </a:lnTo>
                    <a:lnTo>
                      <a:pt x="4315" y="1246"/>
                    </a:lnTo>
                    <a:lnTo>
                      <a:pt x="4315" y="1252"/>
                    </a:lnTo>
                    <a:lnTo>
                      <a:pt x="4309" y="1252"/>
                    </a:lnTo>
                    <a:lnTo>
                      <a:pt x="4309" y="1252"/>
                    </a:lnTo>
                    <a:lnTo>
                      <a:pt x="4309" y="1252"/>
                    </a:lnTo>
                    <a:lnTo>
                      <a:pt x="4309" y="1252"/>
                    </a:lnTo>
                    <a:lnTo>
                      <a:pt x="4309" y="1258"/>
                    </a:lnTo>
                    <a:lnTo>
                      <a:pt x="4303" y="1258"/>
                    </a:lnTo>
                    <a:lnTo>
                      <a:pt x="4303" y="1252"/>
                    </a:lnTo>
                    <a:lnTo>
                      <a:pt x="4303" y="1246"/>
                    </a:lnTo>
                    <a:lnTo>
                      <a:pt x="4303" y="1246"/>
                    </a:lnTo>
                    <a:lnTo>
                      <a:pt x="4303" y="1246"/>
                    </a:lnTo>
                    <a:lnTo>
                      <a:pt x="4303" y="1234"/>
                    </a:lnTo>
                    <a:lnTo>
                      <a:pt x="4303" y="1234"/>
                    </a:lnTo>
                    <a:lnTo>
                      <a:pt x="4303" y="1234"/>
                    </a:lnTo>
                    <a:lnTo>
                      <a:pt x="4303" y="1228"/>
                    </a:lnTo>
                    <a:lnTo>
                      <a:pt x="4303" y="1228"/>
                    </a:lnTo>
                    <a:lnTo>
                      <a:pt x="4303" y="1228"/>
                    </a:lnTo>
                    <a:lnTo>
                      <a:pt x="4296" y="1228"/>
                    </a:lnTo>
                    <a:lnTo>
                      <a:pt x="4296" y="1228"/>
                    </a:lnTo>
                    <a:lnTo>
                      <a:pt x="4290" y="1228"/>
                    </a:lnTo>
                    <a:lnTo>
                      <a:pt x="4290" y="1228"/>
                    </a:lnTo>
                    <a:lnTo>
                      <a:pt x="4290" y="1228"/>
                    </a:lnTo>
                    <a:lnTo>
                      <a:pt x="4290" y="1222"/>
                    </a:lnTo>
                    <a:lnTo>
                      <a:pt x="4290" y="1228"/>
                    </a:lnTo>
                    <a:lnTo>
                      <a:pt x="4284" y="1228"/>
                    </a:lnTo>
                    <a:lnTo>
                      <a:pt x="4284" y="1228"/>
                    </a:lnTo>
                    <a:lnTo>
                      <a:pt x="4284" y="1228"/>
                    </a:lnTo>
                    <a:lnTo>
                      <a:pt x="4284" y="1228"/>
                    </a:lnTo>
                    <a:lnTo>
                      <a:pt x="4284" y="1228"/>
                    </a:lnTo>
                    <a:lnTo>
                      <a:pt x="4284" y="1228"/>
                    </a:lnTo>
                    <a:lnTo>
                      <a:pt x="4278" y="1228"/>
                    </a:lnTo>
                    <a:lnTo>
                      <a:pt x="4278" y="1228"/>
                    </a:lnTo>
                    <a:lnTo>
                      <a:pt x="4278" y="1228"/>
                    </a:lnTo>
                    <a:lnTo>
                      <a:pt x="4278" y="1228"/>
                    </a:lnTo>
                    <a:lnTo>
                      <a:pt x="4278" y="1222"/>
                    </a:lnTo>
                    <a:lnTo>
                      <a:pt x="4272" y="1222"/>
                    </a:lnTo>
                    <a:lnTo>
                      <a:pt x="4272" y="1222"/>
                    </a:lnTo>
                    <a:lnTo>
                      <a:pt x="4272" y="1222"/>
                    </a:lnTo>
                    <a:lnTo>
                      <a:pt x="4272" y="1222"/>
                    </a:lnTo>
                    <a:lnTo>
                      <a:pt x="4272" y="1222"/>
                    </a:lnTo>
                    <a:lnTo>
                      <a:pt x="4266" y="1222"/>
                    </a:lnTo>
                    <a:lnTo>
                      <a:pt x="4266" y="1222"/>
                    </a:lnTo>
                    <a:lnTo>
                      <a:pt x="4266" y="1222"/>
                    </a:lnTo>
                    <a:lnTo>
                      <a:pt x="4266" y="1222"/>
                    </a:lnTo>
                    <a:lnTo>
                      <a:pt x="4266" y="1222"/>
                    </a:lnTo>
                    <a:lnTo>
                      <a:pt x="4260" y="1215"/>
                    </a:lnTo>
                    <a:lnTo>
                      <a:pt x="4260" y="1215"/>
                    </a:lnTo>
                    <a:lnTo>
                      <a:pt x="4260" y="1215"/>
                    </a:lnTo>
                    <a:lnTo>
                      <a:pt x="4260" y="1215"/>
                    </a:lnTo>
                    <a:lnTo>
                      <a:pt x="4260" y="1215"/>
                    </a:lnTo>
                    <a:lnTo>
                      <a:pt x="4260" y="1215"/>
                    </a:lnTo>
                    <a:lnTo>
                      <a:pt x="4254" y="1215"/>
                    </a:lnTo>
                    <a:lnTo>
                      <a:pt x="4254" y="1215"/>
                    </a:lnTo>
                    <a:lnTo>
                      <a:pt x="4254" y="1215"/>
                    </a:lnTo>
                    <a:lnTo>
                      <a:pt x="4254" y="1215"/>
                    </a:lnTo>
                    <a:lnTo>
                      <a:pt x="4254" y="1215"/>
                    </a:lnTo>
                    <a:lnTo>
                      <a:pt x="4254" y="1215"/>
                    </a:lnTo>
                    <a:lnTo>
                      <a:pt x="4248" y="1209"/>
                    </a:lnTo>
                    <a:lnTo>
                      <a:pt x="4248" y="1209"/>
                    </a:lnTo>
                    <a:lnTo>
                      <a:pt x="4248" y="1209"/>
                    </a:lnTo>
                    <a:lnTo>
                      <a:pt x="4248" y="1209"/>
                    </a:lnTo>
                    <a:lnTo>
                      <a:pt x="4242" y="1209"/>
                    </a:lnTo>
                    <a:lnTo>
                      <a:pt x="4242" y="1209"/>
                    </a:lnTo>
                    <a:lnTo>
                      <a:pt x="4242" y="1203"/>
                    </a:lnTo>
                    <a:lnTo>
                      <a:pt x="4242" y="1203"/>
                    </a:lnTo>
                    <a:lnTo>
                      <a:pt x="4242" y="1203"/>
                    </a:lnTo>
                    <a:lnTo>
                      <a:pt x="4242" y="1203"/>
                    </a:lnTo>
                    <a:lnTo>
                      <a:pt x="4242" y="1203"/>
                    </a:lnTo>
                    <a:lnTo>
                      <a:pt x="4242" y="1203"/>
                    </a:lnTo>
                    <a:lnTo>
                      <a:pt x="4242" y="1197"/>
                    </a:lnTo>
                    <a:lnTo>
                      <a:pt x="4242" y="1197"/>
                    </a:lnTo>
                    <a:lnTo>
                      <a:pt x="4235" y="1197"/>
                    </a:lnTo>
                    <a:lnTo>
                      <a:pt x="4242" y="1197"/>
                    </a:lnTo>
                    <a:lnTo>
                      <a:pt x="4242" y="1197"/>
                    </a:lnTo>
                    <a:lnTo>
                      <a:pt x="4242" y="1197"/>
                    </a:lnTo>
                    <a:lnTo>
                      <a:pt x="4242" y="1191"/>
                    </a:lnTo>
                    <a:lnTo>
                      <a:pt x="4242" y="1191"/>
                    </a:lnTo>
                    <a:lnTo>
                      <a:pt x="4235" y="1191"/>
                    </a:lnTo>
                    <a:lnTo>
                      <a:pt x="4235" y="1191"/>
                    </a:lnTo>
                    <a:lnTo>
                      <a:pt x="4235" y="1191"/>
                    </a:lnTo>
                    <a:lnTo>
                      <a:pt x="4235" y="1191"/>
                    </a:lnTo>
                    <a:lnTo>
                      <a:pt x="4235" y="1191"/>
                    </a:lnTo>
                    <a:lnTo>
                      <a:pt x="4235" y="1191"/>
                    </a:lnTo>
                    <a:lnTo>
                      <a:pt x="4235" y="1185"/>
                    </a:lnTo>
                    <a:lnTo>
                      <a:pt x="4235" y="1185"/>
                    </a:lnTo>
                    <a:lnTo>
                      <a:pt x="4235" y="1185"/>
                    </a:lnTo>
                    <a:lnTo>
                      <a:pt x="4235" y="1185"/>
                    </a:lnTo>
                    <a:lnTo>
                      <a:pt x="4235" y="1185"/>
                    </a:lnTo>
                    <a:lnTo>
                      <a:pt x="4235" y="1185"/>
                    </a:lnTo>
                    <a:lnTo>
                      <a:pt x="4235" y="1179"/>
                    </a:lnTo>
                    <a:lnTo>
                      <a:pt x="4235" y="1179"/>
                    </a:lnTo>
                    <a:lnTo>
                      <a:pt x="4235" y="1179"/>
                    </a:lnTo>
                    <a:lnTo>
                      <a:pt x="4235" y="1179"/>
                    </a:lnTo>
                    <a:lnTo>
                      <a:pt x="4235" y="1179"/>
                    </a:lnTo>
                    <a:lnTo>
                      <a:pt x="4235" y="1179"/>
                    </a:lnTo>
                    <a:lnTo>
                      <a:pt x="4242" y="1179"/>
                    </a:lnTo>
                    <a:lnTo>
                      <a:pt x="4242" y="1173"/>
                    </a:lnTo>
                    <a:lnTo>
                      <a:pt x="4242" y="1173"/>
                    </a:lnTo>
                    <a:lnTo>
                      <a:pt x="4242" y="1173"/>
                    </a:lnTo>
                    <a:lnTo>
                      <a:pt x="4242" y="1173"/>
                    </a:lnTo>
                    <a:lnTo>
                      <a:pt x="4242" y="1173"/>
                    </a:lnTo>
                    <a:lnTo>
                      <a:pt x="4242" y="1167"/>
                    </a:lnTo>
                    <a:lnTo>
                      <a:pt x="4242" y="1167"/>
                    </a:lnTo>
                    <a:lnTo>
                      <a:pt x="4242" y="1167"/>
                    </a:lnTo>
                    <a:lnTo>
                      <a:pt x="4242" y="1167"/>
                    </a:lnTo>
                    <a:lnTo>
                      <a:pt x="4242" y="1160"/>
                    </a:lnTo>
                    <a:lnTo>
                      <a:pt x="4248" y="1160"/>
                    </a:lnTo>
                    <a:lnTo>
                      <a:pt x="4248" y="1160"/>
                    </a:lnTo>
                    <a:lnTo>
                      <a:pt x="4248" y="1160"/>
                    </a:lnTo>
                    <a:lnTo>
                      <a:pt x="4248" y="1160"/>
                    </a:lnTo>
                    <a:lnTo>
                      <a:pt x="4248" y="1160"/>
                    </a:lnTo>
                    <a:lnTo>
                      <a:pt x="4254" y="1154"/>
                    </a:lnTo>
                    <a:lnTo>
                      <a:pt x="4254" y="1154"/>
                    </a:lnTo>
                    <a:lnTo>
                      <a:pt x="4254" y="1154"/>
                    </a:lnTo>
                    <a:lnTo>
                      <a:pt x="4260" y="1154"/>
                    </a:lnTo>
                    <a:lnTo>
                      <a:pt x="4260" y="1154"/>
                    </a:lnTo>
                    <a:lnTo>
                      <a:pt x="4260" y="1154"/>
                    </a:lnTo>
                    <a:lnTo>
                      <a:pt x="4260" y="1148"/>
                    </a:lnTo>
                    <a:lnTo>
                      <a:pt x="4266" y="1148"/>
                    </a:lnTo>
                    <a:lnTo>
                      <a:pt x="4266" y="1148"/>
                    </a:lnTo>
                    <a:lnTo>
                      <a:pt x="4266" y="1148"/>
                    </a:lnTo>
                    <a:lnTo>
                      <a:pt x="4266" y="1148"/>
                    </a:lnTo>
                    <a:lnTo>
                      <a:pt x="4266" y="1148"/>
                    </a:lnTo>
                    <a:lnTo>
                      <a:pt x="4266" y="1148"/>
                    </a:lnTo>
                    <a:lnTo>
                      <a:pt x="4266" y="1142"/>
                    </a:lnTo>
                    <a:lnTo>
                      <a:pt x="4266" y="1142"/>
                    </a:lnTo>
                    <a:lnTo>
                      <a:pt x="4266" y="1142"/>
                    </a:lnTo>
                    <a:lnTo>
                      <a:pt x="4266" y="1142"/>
                    </a:lnTo>
                    <a:lnTo>
                      <a:pt x="4266" y="1142"/>
                    </a:lnTo>
                    <a:lnTo>
                      <a:pt x="4266" y="1142"/>
                    </a:lnTo>
                    <a:lnTo>
                      <a:pt x="4266" y="1136"/>
                    </a:lnTo>
                    <a:lnTo>
                      <a:pt x="4266" y="1136"/>
                    </a:lnTo>
                    <a:lnTo>
                      <a:pt x="4266" y="1136"/>
                    </a:lnTo>
                    <a:lnTo>
                      <a:pt x="4272" y="1136"/>
                    </a:lnTo>
                    <a:lnTo>
                      <a:pt x="4272" y="1136"/>
                    </a:lnTo>
                    <a:lnTo>
                      <a:pt x="4272" y="1130"/>
                    </a:lnTo>
                    <a:lnTo>
                      <a:pt x="4272" y="1130"/>
                    </a:lnTo>
                    <a:lnTo>
                      <a:pt x="4272" y="1130"/>
                    </a:lnTo>
                    <a:lnTo>
                      <a:pt x="4272" y="1130"/>
                    </a:lnTo>
                    <a:lnTo>
                      <a:pt x="4278" y="1130"/>
                    </a:lnTo>
                    <a:lnTo>
                      <a:pt x="4278" y="1124"/>
                    </a:lnTo>
                    <a:lnTo>
                      <a:pt x="4278" y="1124"/>
                    </a:lnTo>
                    <a:lnTo>
                      <a:pt x="4278" y="1124"/>
                    </a:lnTo>
                    <a:lnTo>
                      <a:pt x="4278" y="1124"/>
                    </a:lnTo>
                    <a:lnTo>
                      <a:pt x="4284" y="1124"/>
                    </a:lnTo>
                    <a:lnTo>
                      <a:pt x="4284" y="1124"/>
                    </a:lnTo>
                    <a:lnTo>
                      <a:pt x="4284" y="1124"/>
                    </a:lnTo>
                    <a:lnTo>
                      <a:pt x="4284" y="1118"/>
                    </a:lnTo>
                    <a:lnTo>
                      <a:pt x="4284" y="1118"/>
                    </a:lnTo>
                    <a:lnTo>
                      <a:pt x="4284" y="1118"/>
                    </a:lnTo>
                    <a:lnTo>
                      <a:pt x="4284" y="1118"/>
                    </a:lnTo>
                    <a:lnTo>
                      <a:pt x="4284" y="1118"/>
                    </a:lnTo>
                    <a:lnTo>
                      <a:pt x="4284" y="1118"/>
                    </a:lnTo>
                    <a:lnTo>
                      <a:pt x="4290" y="1118"/>
                    </a:lnTo>
                    <a:lnTo>
                      <a:pt x="4290" y="1118"/>
                    </a:lnTo>
                    <a:lnTo>
                      <a:pt x="4290" y="1118"/>
                    </a:lnTo>
                    <a:lnTo>
                      <a:pt x="4290" y="1118"/>
                    </a:lnTo>
                    <a:lnTo>
                      <a:pt x="4290" y="1118"/>
                    </a:lnTo>
                    <a:lnTo>
                      <a:pt x="4290" y="1112"/>
                    </a:lnTo>
                    <a:lnTo>
                      <a:pt x="4290" y="1112"/>
                    </a:lnTo>
                    <a:lnTo>
                      <a:pt x="4290" y="1112"/>
                    </a:lnTo>
                    <a:lnTo>
                      <a:pt x="4290" y="1112"/>
                    </a:lnTo>
                    <a:lnTo>
                      <a:pt x="4290" y="1112"/>
                    </a:lnTo>
                    <a:lnTo>
                      <a:pt x="4290" y="1112"/>
                    </a:lnTo>
                    <a:lnTo>
                      <a:pt x="4290" y="1112"/>
                    </a:lnTo>
                    <a:lnTo>
                      <a:pt x="4290" y="1112"/>
                    </a:lnTo>
                    <a:lnTo>
                      <a:pt x="4290" y="1106"/>
                    </a:lnTo>
                    <a:lnTo>
                      <a:pt x="4284" y="1106"/>
                    </a:lnTo>
                    <a:lnTo>
                      <a:pt x="4284" y="1106"/>
                    </a:lnTo>
                    <a:lnTo>
                      <a:pt x="4284" y="1106"/>
                    </a:lnTo>
                    <a:lnTo>
                      <a:pt x="4284" y="1106"/>
                    </a:lnTo>
                    <a:lnTo>
                      <a:pt x="4284" y="1106"/>
                    </a:lnTo>
                    <a:lnTo>
                      <a:pt x="4278" y="1106"/>
                    </a:lnTo>
                    <a:lnTo>
                      <a:pt x="4278" y="1106"/>
                    </a:lnTo>
                    <a:lnTo>
                      <a:pt x="4278" y="1099"/>
                    </a:lnTo>
                    <a:lnTo>
                      <a:pt x="4278" y="1099"/>
                    </a:lnTo>
                    <a:lnTo>
                      <a:pt x="4278" y="1099"/>
                    </a:lnTo>
                    <a:lnTo>
                      <a:pt x="4278" y="1099"/>
                    </a:lnTo>
                    <a:lnTo>
                      <a:pt x="4278" y="1099"/>
                    </a:lnTo>
                    <a:lnTo>
                      <a:pt x="4272" y="1099"/>
                    </a:lnTo>
                    <a:lnTo>
                      <a:pt x="4272" y="1099"/>
                    </a:lnTo>
                    <a:lnTo>
                      <a:pt x="4272" y="1099"/>
                    </a:lnTo>
                    <a:lnTo>
                      <a:pt x="4272" y="1099"/>
                    </a:lnTo>
                    <a:lnTo>
                      <a:pt x="4272" y="1099"/>
                    </a:lnTo>
                    <a:lnTo>
                      <a:pt x="4272" y="1093"/>
                    </a:lnTo>
                    <a:lnTo>
                      <a:pt x="4272" y="1093"/>
                    </a:lnTo>
                    <a:lnTo>
                      <a:pt x="4266" y="1093"/>
                    </a:lnTo>
                    <a:lnTo>
                      <a:pt x="4266" y="1093"/>
                    </a:lnTo>
                    <a:lnTo>
                      <a:pt x="4266" y="1093"/>
                    </a:lnTo>
                    <a:lnTo>
                      <a:pt x="4266" y="1087"/>
                    </a:lnTo>
                    <a:lnTo>
                      <a:pt x="4266" y="1087"/>
                    </a:lnTo>
                    <a:lnTo>
                      <a:pt x="4266" y="1087"/>
                    </a:lnTo>
                    <a:lnTo>
                      <a:pt x="4260" y="1087"/>
                    </a:lnTo>
                    <a:lnTo>
                      <a:pt x="4260" y="1087"/>
                    </a:lnTo>
                    <a:lnTo>
                      <a:pt x="4260" y="1087"/>
                    </a:lnTo>
                    <a:lnTo>
                      <a:pt x="4260" y="1087"/>
                    </a:lnTo>
                    <a:lnTo>
                      <a:pt x="4260" y="1087"/>
                    </a:lnTo>
                    <a:lnTo>
                      <a:pt x="4260" y="1087"/>
                    </a:lnTo>
                    <a:lnTo>
                      <a:pt x="4260" y="1087"/>
                    </a:lnTo>
                    <a:lnTo>
                      <a:pt x="4254" y="1087"/>
                    </a:lnTo>
                    <a:lnTo>
                      <a:pt x="4254" y="1087"/>
                    </a:lnTo>
                    <a:lnTo>
                      <a:pt x="4254" y="1081"/>
                    </a:lnTo>
                    <a:lnTo>
                      <a:pt x="4254" y="1081"/>
                    </a:lnTo>
                    <a:lnTo>
                      <a:pt x="4254" y="1081"/>
                    </a:lnTo>
                    <a:lnTo>
                      <a:pt x="4254" y="1081"/>
                    </a:lnTo>
                    <a:lnTo>
                      <a:pt x="4254" y="1081"/>
                    </a:lnTo>
                    <a:lnTo>
                      <a:pt x="4254" y="1075"/>
                    </a:lnTo>
                    <a:lnTo>
                      <a:pt x="4254" y="1075"/>
                    </a:lnTo>
                    <a:lnTo>
                      <a:pt x="4254" y="1075"/>
                    </a:lnTo>
                    <a:lnTo>
                      <a:pt x="4254" y="1075"/>
                    </a:lnTo>
                    <a:lnTo>
                      <a:pt x="4254" y="1075"/>
                    </a:lnTo>
                    <a:lnTo>
                      <a:pt x="4248" y="1075"/>
                    </a:lnTo>
                    <a:lnTo>
                      <a:pt x="4248" y="1075"/>
                    </a:lnTo>
                    <a:lnTo>
                      <a:pt x="4248" y="1075"/>
                    </a:lnTo>
                    <a:lnTo>
                      <a:pt x="4248" y="1075"/>
                    </a:lnTo>
                    <a:lnTo>
                      <a:pt x="4248" y="1075"/>
                    </a:lnTo>
                    <a:lnTo>
                      <a:pt x="4248" y="1075"/>
                    </a:lnTo>
                    <a:lnTo>
                      <a:pt x="4248" y="1075"/>
                    </a:lnTo>
                    <a:lnTo>
                      <a:pt x="4242" y="1075"/>
                    </a:lnTo>
                    <a:lnTo>
                      <a:pt x="4242" y="1075"/>
                    </a:lnTo>
                    <a:lnTo>
                      <a:pt x="4242" y="1075"/>
                    </a:lnTo>
                    <a:lnTo>
                      <a:pt x="4242" y="1075"/>
                    </a:lnTo>
                    <a:lnTo>
                      <a:pt x="4242" y="1069"/>
                    </a:lnTo>
                    <a:lnTo>
                      <a:pt x="4242" y="1069"/>
                    </a:lnTo>
                    <a:lnTo>
                      <a:pt x="4242" y="1069"/>
                    </a:lnTo>
                    <a:lnTo>
                      <a:pt x="4242" y="1069"/>
                    </a:lnTo>
                    <a:lnTo>
                      <a:pt x="4242" y="1069"/>
                    </a:lnTo>
                    <a:lnTo>
                      <a:pt x="4242" y="1069"/>
                    </a:lnTo>
                    <a:lnTo>
                      <a:pt x="4242" y="1063"/>
                    </a:lnTo>
                    <a:lnTo>
                      <a:pt x="4242" y="1063"/>
                    </a:lnTo>
                    <a:lnTo>
                      <a:pt x="4242" y="1063"/>
                    </a:lnTo>
                    <a:lnTo>
                      <a:pt x="4242" y="1063"/>
                    </a:lnTo>
                    <a:lnTo>
                      <a:pt x="4242" y="1063"/>
                    </a:lnTo>
                    <a:lnTo>
                      <a:pt x="4235" y="1063"/>
                    </a:lnTo>
                    <a:lnTo>
                      <a:pt x="4235" y="1063"/>
                    </a:lnTo>
                    <a:lnTo>
                      <a:pt x="4235" y="1057"/>
                    </a:lnTo>
                    <a:lnTo>
                      <a:pt x="4235" y="1057"/>
                    </a:lnTo>
                    <a:lnTo>
                      <a:pt x="4242" y="1057"/>
                    </a:lnTo>
                    <a:lnTo>
                      <a:pt x="4242" y="1057"/>
                    </a:lnTo>
                    <a:lnTo>
                      <a:pt x="4235" y="1057"/>
                    </a:lnTo>
                    <a:lnTo>
                      <a:pt x="4235" y="1057"/>
                    </a:lnTo>
                    <a:lnTo>
                      <a:pt x="4235" y="1051"/>
                    </a:lnTo>
                    <a:lnTo>
                      <a:pt x="4235" y="1051"/>
                    </a:lnTo>
                    <a:lnTo>
                      <a:pt x="4235" y="1051"/>
                    </a:lnTo>
                    <a:lnTo>
                      <a:pt x="4235" y="1051"/>
                    </a:lnTo>
                    <a:lnTo>
                      <a:pt x="4242" y="1051"/>
                    </a:lnTo>
                    <a:lnTo>
                      <a:pt x="4242" y="1051"/>
                    </a:lnTo>
                    <a:lnTo>
                      <a:pt x="4242" y="1051"/>
                    </a:lnTo>
                    <a:lnTo>
                      <a:pt x="4242" y="1051"/>
                    </a:lnTo>
                    <a:lnTo>
                      <a:pt x="4242" y="1044"/>
                    </a:lnTo>
                    <a:lnTo>
                      <a:pt x="4242" y="1044"/>
                    </a:lnTo>
                    <a:lnTo>
                      <a:pt x="4242" y="1044"/>
                    </a:lnTo>
                    <a:lnTo>
                      <a:pt x="4242" y="1044"/>
                    </a:lnTo>
                    <a:lnTo>
                      <a:pt x="4248" y="1044"/>
                    </a:lnTo>
                    <a:lnTo>
                      <a:pt x="4248" y="1044"/>
                    </a:lnTo>
                    <a:lnTo>
                      <a:pt x="4242" y="1044"/>
                    </a:lnTo>
                    <a:lnTo>
                      <a:pt x="4242" y="1044"/>
                    </a:lnTo>
                    <a:lnTo>
                      <a:pt x="4242" y="1038"/>
                    </a:lnTo>
                    <a:lnTo>
                      <a:pt x="4242" y="1038"/>
                    </a:lnTo>
                    <a:lnTo>
                      <a:pt x="4248" y="1038"/>
                    </a:lnTo>
                    <a:lnTo>
                      <a:pt x="4248" y="1038"/>
                    </a:lnTo>
                    <a:lnTo>
                      <a:pt x="4248" y="1038"/>
                    </a:lnTo>
                    <a:lnTo>
                      <a:pt x="4248" y="1038"/>
                    </a:lnTo>
                    <a:lnTo>
                      <a:pt x="4248" y="1038"/>
                    </a:lnTo>
                    <a:lnTo>
                      <a:pt x="4242" y="1032"/>
                    </a:lnTo>
                    <a:lnTo>
                      <a:pt x="4242" y="1032"/>
                    </a:lnTo>
                    <a:lnTo>
                      <a:pt x="4242" y="1032"/>
                    </a:lnTo>
                    <a:lnTo>
                      <a:pt x="4242" y="1032"/>
                    </a:lnTo>
                    <a:lnTo>
                      <a:pt x="4242" y="1032"/>
                    </a:lnTo>
                    <a:lnTo>
                      <a:pt x="4242" y="1032"/>
                    </a:lnTo>
                    <a:lnTo>
                      <a:pt x="4242" y="1032"/>
                    </a:lnTo>
                    <a:lnTo>
                      <a:pt x="4242" y="1032"/>
                    </a:lnTo>
                    <a:lnTo>
                      <a:pt x="4242" y="1032"/>
                    </a:lnTo>
                    <a:lnTo>
                      <a:pt x="4242" y="1026"/>
                    </a:lnTo>
                    <a:lnTo>
                      <a:pt x="4235" y="1026"/>
                    </a:lnTo>
                    <a:lnTo>
                      <a:pt x="4235" y="1026"/>
                    </a:lnTo>
                    <a:lnTo>
                      <a:pt x="4235" y="1026"/>
                    </a:lnTo>
                    <a:lnTo>
                      <a:pt x="4235" y="1026"/>
                    </a:lnTo>
                    <a:lnTo>
                      <a:pt x="4235" y="1026"/>
                    </a:lnTo>
                    <a:lnTo>
                      <a:pt x="4235" y="1026"/>
                    </a:lnTo>
                    <a:lnTo>
                      <a:pt x="4235" y="1020"/>
                    </a:lnTo>
                    <a:lnTo>
                      <a:pt x="4242" y="1020"/>
                    </a:lnTo>
                    <a:lnTo>
                      <a:pt x="4242" y="1020"/>
                    </a:lnTo>
                    <a:lnTo>
                      <a:pt x="4242" y="1020"/>
                    </a:lnTo>
                    <a:lnTo>
                      <a:pt x="4242" y="1020"/>
                    </a:lnTo>
                    <a:lnTo>
                      <a:pt x="4242" y="1020"/>
                    </a:lnTo>
                    <a:lnTo>
                      <a:pt x="4242" y="1020"/>
                    </a:lnTo>
                    <a:lnTo>
                      <a:pt x="4242" y="1020"/>
                    </a:lnTo>
                    <a:lnTo>
                      <a:pt x="4242" y="1014"/>
                    </a:lnTo>
                    <a:lnTo>
                      <a:pt x="4242" y="1014"/>
                    </a:lnTo>
                    <a:lnTo>
                      <a:pt x="4248" y="1014"/>
                    </a:lnTo>
                    <a:lnTo>
                      <a:pt x="4248" y="1014"/>
                    </a:lnTo>
                    <a:lnTo>
                      <a:pt x="4248" y="1014"/>
                    </a:lnTo>
                    <a:lnTo>
                      <a:pt x="4248" y="1014"/>
                    </a:lnTo>
                    <a:lnTo>
                      <a:pt x="4248" y="1014"/>
                    </a:lnTo>
                    <a:lnTo>
                      <a:pt x="4248" y="1008"/>
                    </a:lnTo>
                    <a:lnTo>
                      <a:pt x="4248" y="1008"/>
                    </a:lnTo>
                    <a:lnTo>
                      <a:pt x="4248" y="1008"/>
                    </a:lnTo>
                    <a:lnTo>
                      <a:pt x="4248" y="1008"/>
                    </a:lnTo>
                    <a:lnTo>
                      <a:pt x="4248" y="1008"/>
                    </a:lnTo>
                    <a:lnTo>
                      <a:pt x="4248" y="1008"/>
                    </a:lnTo>
                    <a:lnTo>
                      <a:pt x="4248" y="1008"/>
                    </a:lnTo>
                    <a:lnTo>
                      <a:pt x="4248" y="1008"/>
                    </a:lnTo>
                    <a:lnTo>
                      <a:pt x="4248" y="1002"/>
                    </a:lnTo>
                    <a:lnTo>
                      <a:pt x="4254" y="1002"/>
                    </a:lnTo>
                    <a:lnTo>
                      <a:pt x="4254" y="1002"/>
                    </a:lnTo>
                    <a:lnTo>
                      <a:pt x="4254" y="1002"/>
                    </a:lnTo>
                    <a:lnTo>
                      <a:pt x="4254" y="1002"/>
                    </a:lnTo>
                    <a:lnTo>
                      <a:pt x="4254" y="996"/>
                    </a:lnTo>
                    <a:lnTo>
                      <a:pt x="4254" y="996"/>
                    </a:lnTo>
                    <a:lnTo>
                      <a:pt x="4254" y="996"/>
                    </a:lnTo>
                    <a:lnTo>
                      <a:pt x="4254" y="996"/>
                    </a:lnTo>
                    <a:lnTo>
                      <a:pt x="4254" y="996"/>
                    </a:lnTo>
                    <a:lnTo>
                      <a:pt x="4254" y="989"/>
                    </a:lnTo>
                    <a:lnTo>
                      <a:pt x="4254" y="989"/>
                    </a:lnTo>
                    <a:lnTo>
                      <a:pt x="4254" y="989"/>
                    </a:lnTo>
                    <a:lnTo>
                      <a:pt x="4254" y="989"/>
                    </a:lnTo>
                    <a:lnTo>
                      <a:pt x="4254" y="989"/>
                    </a:lnTo>
                    <a:lnTo>
                      <a:pt x="4254" y="989"/>
                    </a:lnTo>
                    <a:lnTo>
                      <a:pt x="4254" y="989"/>
                    </a:lnTo>
                    <a:lnTo>
                      <a:pt x="4254" y="983"/>
                    </a:lnTo>
                    <a:lnTo>
                      <a:pt x="4254" y="983"/>
                    </a:lnTo>
                    <a:lnTo>
                      <a:pt x="4254" y="983"/>
                    </a:lnTo>
                    <a:lnTo>
                      <a:pt x="4254" y="983"/>
                    </a:lnTo>
                    <a:lnTo>
                      <a:pt x="4260" y="983"/>
                    </a:lnTo>
                    <a:lnTo>
                      <a:pt x="4254" y="983"/>
                    </a:lnTo>
                    <a:lnTo>
                      <a:pt x="4254" y="983"/>
                    </a:lnTo>
                    <a:lnTo>
                      <a:pt x="4260" y="983"/>
                    </a:lnTo>
                    <a:lnTo>
                      <a:pt x="4260" y="983"/>
                    </a:lnTo>
                    <a:lnTo>
                      <a:pt x="4260" y="977"/>
                    </a:lnTo>
                    <a:lnTo>
                      <a:pt x="4260" y="977"/>
                    </a:lnTo>
                    <a:lnTo>
                      <a:pt x="4260" y="977"/>
                    </a:lnTo>
                    <a:lnTo>
                      <a:pt x="4260" y="977"/>
                    </a:lnTo>
                    <a:lnTo>
                      <a:pt x="4260" y="977"/>
                    </a:lnTo>
                    <a:lnTo>
                      <a:pt x="4266" y="977"/>
                    </a:lnTo>
                    <a:lnTo>
                      <a:pt x="4266" y="977"/>
                    </a:lnTo>
                    <a:lnTo>
                      <a:pt x="4272" y="977"/>
                    </a:lnTo>
                    <a:lnTo>
                      <a:pt x="4272" y="977"/>
                    </a:lnTo>
                    <a:lnTo>
                      <a:pt x="4284" y="983"/>
                    </a:lnTo>
                    <a:lnTo>
                      <a:pt x="4284" y="983"/>
                    </a:lnTo>
                    <a:lnTo>
                      <a:pt x="4296" y="983"/>
                    </a:lnTo>
                    <a:lnTo>
                      <a:pt x="4303" y="989"/>
                    </a:lnTo>
                    <a:lnTo>
                      <a:pt x="4303" y="989"/>
                    </a:lnTo>
                    <a:lnTo>
                      <a:pt x="4309" y="989"/>
                    </a:lnTo>
                    <a:lnTo>
                      <a:pt x="4315" y="989"/>
                    </a:lnTo>
                    <a:lnTo>
                      <a:pt x="4327" y="996"/>
                    </a:lnTo>
                    <a:lnTo>
                      <a:pt x="4339" y="1002"/>
                    </a:lnTo>
                    <a:lnTo>
                      <a:pt x="4339" y="1002"/>
                    </a:lnTo>
                    <a:lnTo>
                      <a:pt x="4339" y="1002"/>
                    </a:lnTo>
                    <a:lnTo>
                      <a:pt x="4339" y="1002"/>
                    </a:lnTo>
                    <a:lnTo>
                      <a:pt x="4339" y="1008"/>
                    </a:lnTo>
                    <a:lnTo>
                      <a:pt x="4339" y="1008"/>
                    </a:lnTo>
                    <a:lnTo>
                      <a:pt x="4339" y="1008"/>
                    </a:lnTo>
                    <a:lnTo>
                      <a:pt x="4339" y="1014"/>
                    </a:lnTo>
                    <a:lnTo>
                      <a:pt x="4339" y="1014"/>
                    </a:lnTo>
                    <a:lnTo>
                      <a:pt x="4339" y="1014"/>
                    </a:lnTo>
                    <a:lnTo>
                      <a:pt x="4339" y="1020"/>
                    </a:lnTo>
                    <a:lnTo>
                      <a:pt x="4339" y="1020"/>
                    </a:lnTo>
                    <a:lnTo>
                      <a:pt x="4339" y="1020"/>
                    </a:lnTo>
                    <a:lnTo>
                      <a:pt x="4339" y="1026"/>
                    </a:lnTo>
                    <a:lnTo>
                      <a:pt x="4339" y="1032"/>
                    </a:lnTo>
                    <a:lnTo>
                      <a:pt x="4339" y="1032"/>
                    </a:lnTo>
                    <a:lnTo>
                      <a:pt x="4339" y="1032"/>
                    </a:lnTo>
                    <a:moveTo>
                      <a:pt x="409" y="37"/>
                    </a:moveTo>
                    <a:lnTo>
                      <a:pt x="409" y="37"/>
                    </a:lnTo>
                    <a:lnTo>
                      <a:pt x="409" y="43"/>
                    </a:lnTo>
                    <a:lnTo>
                      <a:pt x="409" y="43"/>
                    </a:lnTo>
                    <a:lnTo>
                      <a:pt x="409" y="43"/>
                    </a:lnTo>
                    <a:lnTo>
                      <a:pt x="415" y="49"/>
                    </a:lnTo>
                    <a:lnTo>
                      <a:pt x="415" y="49"/>
                    </a:lnTo>
                    <a:lnTo>
                      <a:pt x="415" y="49"/>
                    </a:lnTo>
                    <a:lnTo>
                      <a:pt x="415" y="55"/>
                    </a:lnTo>
                    <a:lnTo>
                      <a:pt x="415" y="49"/>
                    </a:lnTo>
                    <a:lnTo>
                      <a:pt x="409" y="49"/>
                    </a:lnTo>
                    <a:lnTo>
                      <a:pt x="409" y="49"/>
                    </a:lnTo>
                    <a:lnTo>
                      <a:pt x="409" y="43"/>
                    </a:lnTo>
                    <a:lnTo>
                      <a:pt x="409" y="43"/>
                    </a:lnTo>
                    <a:lnTo>
                      <a:pt x="409" y="43"/>
                    </a:lnTo>
                    <a:lnTo>
                      <a:pt x="409" y="43"/>
                    </a:lnTo>
                    <a:lnTo>
                      <a:pt x="409" y="37"/>
                    </a:lnTo>
                    <a:moveTo>
                      <a:pt x="891" y="128"/>
                    </a:moveTo>
                    <a:lnTo>
                      <a:pt x="916" y="134"/>
                    </a:lnTo>
                    <a:lnTo>
                      <a:pt x="903" y="196"/>
                    </a:lnTo>
                    <a:lnTo>
                      <a:pt x="897" y="202"/>
                    </a:lnTo>
                    <a:lnTo>
                      <a:pt x="897" y="214"/>
                    </a:lnTo>
                    <a:lnTo>
                      <a:pt x="897" y="220"/>
                    </a:lnTo>
                    <a:lnTo>
                      <a:pt x="897" y="220"/>
                    </a:lnTo>
                    <a:lnTo>
                      <a:pt x="897" y="220"/>
                    </a:lnTo>
                    <a:lnTo>
                      <a:pt x="891" y="232"/>
                    </a:lnTo>
                    <a:lnTo>
                      <a:pt x="891" y="238"/>
                    </a:lnTo>
                    <a:lnTo>
                      <a:pt x="891" y="238"/>
                    </a:lnTo>
                    <a:lnTo>
                      <a:pt x="891" y="238"/>
                    </a:lnTo>
                    <a:lnTo>
                      <a:pt x="891" y="244"/>
                    </a:lnTo>
                    <a:lnTo>
                      <a:pt x="891" y="251"/>
                    </a:lnTo>
                    <a:lnTo>
                      <a:pt x="891" y="251"/>
                    </a:lnTo>
                    <a:lnTo>
                      <a:pt x="891" y="257"/>
                    </a:lnTo>
                    <a:lnTo>
                      <a:pt x="891" y="257"/>
                    </a:lnTo>
                    <a:lnTo>
                      <a:pt x="891" y="257"/>
                    </a:lnTo>
                    <a:lnTo>
                      <a:pt x="891" y="257"/>
                    </a:lnTo>
                    <a:lnTo>
                      <a:pt x="891" y="257"/>
                    </a:lnTo>
                    <a:lnTo>
                      <a:pt x="897" y="257"/>
                    </a:lnTo>
                    <a:lnTo>
                      <a:pt x="897" y="263"/>
                    </a:lnTo>
                    <a:lnTo>
                      <a:pt x="897" y="263"/>
                    </a:lnTo>
                    <a:lnTo>
                      <a:pt x="897" y="269"/>
                    </a:lnTo>
                    <a:lnTo>
                      <a:pt x="897" y="269"/>
                    </a:lnTo>
                    <a:lnTo>
                      <a:pt x="897" y="269"/>
                    </a:lnTo>
                    <a:lnTo>
                      <a:pt x="897" y="269"/>
                    </a:lnTo>
                    <a:lnTo>
                      <a:pt x="903" y="269"/>
                    </a:lnTo>
                    <a:lnTo>
                      <a:pt x="903" y="275"/>
                    </a:lnTo>
                    <a:lnTo>
                      <a:pt x="903" y="275"/>
                    </a:lnTo>
                    <a:lnTo>
                      <a:pt x="903" y="275"/>
                    </a:lnTo>
                    <a:lnTo>
                      <a:pt x="903" y="275"/>
                    </a:lnTo>
                    <a:lnTo>
                      <a:pt x="903" y="281"/>
                    </a:lnTo>
                    <a:lnTo>
                      <a:pt x="903" y="281"/>
                    </a:lnTo>
                    <a:lnTo>
                      <a:pt x="903" y="281"/>
                    </a:lnTo>
                    <a:lnTo>
                      <a:pt x="903" y="281"/>
                    </a:lnTo>
                    <a:lnTo>
                      <a:pt x="903" y="281"/>
                    </a:lnTo>
                    <a:lnTo>
                      <a:pt x="903" y="281"/>
                    </a:lnTo>
                    <a:lnTo>
                      <a:pt x="903" y="281"/>
                    </a:lnTo>
                    <a:lnTo>
                      <a:pt x="903" y="287"/>
                    </a:lnTo>
                    <a:lnTo>
                      <a:pt x="903" y="287"/>
                    </a:lnTo>
                    <a:lnTo>
                      <a:pt x="909" y="287"/>
                    </a:lnTo>
                    <a:lnTo>
                      <a:pt x="909" y="287"/>
                    </a:lnTo>
                    <a:lnTo>
                      <a:pt x="909" y="287"/>
                    </a:lnTo>
                    <a:lnTo>
                      <a:pt x="903" y="293"/>
                    </a:lnTo>
                    <a:lnTo>
                      <a:pt x="903" y="293"/>
                    </a:lnTo>
                    <a:lnTo>
                      <a:pt x="909" y="293"/>
                    </a:lnTo>
                    <a:lnTo>
                      <a:pt x="909" y="293"/>
                    </a:lnTo>
                    <a:lnTo>
                      <a:pt x="909" y="293"/>
                    </a:lnTo>
                    <a:lnTo>
                      <a:pt x="909" y="299"/>
                    </a:lnTo>
                    <a:lnTo>
                      <a:pt x="909" y="299"/>
                    </a:lnTo>
                    <a:lnTo>
                      <a:pt x="903" y="299"/>
                    </a:lnTo>
                    <a:lnTo>
                      <a:pt x="903" y="299"/>
                    </a:lnTo>
                    <a:lnTo>
                      <a:pt x="903" y="305"/>
                    </a:lnTo>
                    <a:lnTo>
                      <a:pt x="903" y="305"/>
                    </a:lnTo>
                    <a:lnTo>
                      <a:pt x="903" y="305"/>
                    </a:lnTo>
                    <a:lnTo>
                      <a:pt x="903" y="305"/>
                    </a:lnTo>
                    <a:lnTo>
                      <a:pt x="903" y="305"/>
                    </a:lnTo>
                    <a:lnTo>
                      <a:pt x="903" y="312"/>
                    </a:lnTo>
                    <a:lnTo>
                      <a:pt x="903" y="312"/>
                    </a:lnTo>
                    <a:lnTo>
                      <a:pt x="909" y="312"/>
                    </a:lnTo>
                    <a:lnTo>
                      <a:pt x="909" y="312"/>
                    </a:lnTo>
                    <a:lnTo>
                      <a:pt x="909" y="312"/>
                    </a:lnTo>
                    <a:lnTo>
                      <a:pt x="903" y="318"/>
                    </a:lnTo>
                    <a:lnTo>
                      <a:pt x="903" y="312"/>
                    </a:lnTo>
                    <a:lnTo>
                      <a:pt x="903" y="312"/>
                    </a:lnTo>
                    <a:lnTo>
                      <a:pt x="903" y="318"/>
                    </a:lnTo>
                    <a:lnTo>
                      <a:pt x="903" y="318"/>
                    </a:lnTo>
                    <a:lnTo>
                      <a:pt x="903" y="318"/>
                    </a:lnTo>
                    <a:lnTo>
                      <a:pt x="903" y="318"/>
                    </a:lnTo>
                    <a:lnTo>
                      <a:pt x="903" y="324"/>
                    </a:lnTo>
                    <a:lnTo>
                      <a:pt x="909" y="324"/>
                    </a:lnTo>
                    <a:lnTo>
                      <a:pt x="909" y="324"/>
                    </a:lnTo>
                    <a:lnTo>
                      <a:pt x="909" y="324"/>
                    </a:lnTo>
                    <a:lnTo>
                      <a:pt x="909" y="324"/>
                    </a:lnTo>
                    <a:lnTo>
                      <a:pt x="909" y="324"/>
                    </a:lnTo>
                    <a:lnTo>
                      <a:pt x="909" y="330"/>
                    </a:lnTo>
                    <a:lnTo>
                      <a:pt x="916" y="330"/>
                    </a:lnTo>
                    <a:lnTo>
                      <a:pt x="916" y="330"/>
                    </a:lnTo>
                    <a:lnTo>
                      <a:pt x="916" y="336"/>
                    </a:lnTo>
                    <a:lnTo>
                      <a:pt x="916" y="336"/>
                    </a:lnTo>
                    <a:lnTo>
                      <a:pt x="916" y="336"/>
                    </a:lnTo>
                    <a:lnTo>
                      <a:pt x="916" y="336"/>
                    </a:lnTo>
                    <a:lnTo>
                      <a:pt x="916" y="336"/>
                    </a:lnTo>
                    <a:lnTo>
                      <a:pt x="916" y="336"/>
                    </a:lnTo>
                    <a:lnTo>
                      <a:pt x="922" y="336"/>
                    </a:lnTo>
                    <a:lnTo>
                      <a:pt x="922" y="336"/>
                    </a:lnTo>
                    <a:lnTo>
                      <a:pt x="922" y="342"/>
                    </a:lnTo>
                    <a:lnTo>
                      <a:pt x="922" y="342"/>
                    </a:lnTo>
                    <a:lnTo>
                      <a:pt x="922" y="342"/>
                    </a:lnTo>
                    <a:lnTo>
                      <a:pt x="922" y="342"/>
                    </a:lnTo>
                    <a:lnTo>
                      <a:pt x="928" y="342"/>
                    </a:lnTo>
                    <a:lnTo>
                      <a:pt x="928" y="342"/>
                    </a:lnTo>
                    <a:lnTo>
                      <a:pt x="928" y="342"/>
                    </a:lnTo>
                    <a:lnTo>
                      <a:pt x="928" y="342"/>
                    </a:lnTo>
                    <a:lnTo>
                      <a:pt x="928" y="348"/>
                    </a:lnTo>
                    <a:lnTo>
                      <a:pt x="928" y="348"/>
                    </a:lnTo>
                    <a:lnTo>
                      <a:pt x="928" y="348"/>
                    </a:lnTo>
                    <a:lnTo>
                      <a:pt x="928" y="348"/>
                    </a:lnTo>
                    <a:lnTo>
                      <a:pt x="928" y="354"/>
                    </a:lnTo>
                    <a:lnTo>
                      <a:pt x="928" y="354"/>
                    </a:lnTo>
                    <a:lnTo>
                      <a:pt x="934" y="354"/>
                    </a:lnTo>
                    <a:lnTo>
                      <a:pt x="928" y="354"/>
                    </a:lnTo>
                    <a:lnTo>
                      <a:pt x="934" y="354"/>
                    </a:lnTo>
                    <a:lnTo>
                      <a:pt x="934" y="354"/>
                    </a:lnTo>
                    <a:lnTo>
                      <a:pt x="934" y="360"/>
                    </a:lnTo>
                    <a:lnTo>
                      <a:pt x="934" y="360"/>
                    </a:lnTo>
                    <a:lnTo>
                      <a:pt x="934" y="360"/>
                    </a:lnTo>
                    <a:lnTo>
                      <a:pt x="934" y="360"/>
                    </a:lnTo>
                    <a:lnTo>
                      <a:pt x="940" y="367"/>
                    </a:lnTo>
                    <a:lnTo>
                      <a:pt x="940" y="367"/>
                    </a:lnTo>
                    <a:lnTo>
                      <a:pt x="940" y="367"/>
                    </a:lnTo>
                    <a:lnTo>
                      <a:pt x="940" y="367"/>
                    </a:lnTo>
                    <a:lnTo>
                      <a:pt x="940" y="373"/>
                    </a:lnTo>
                    <a:lnTo>
                      <a:pt x="940" y="373"/>
                    </a:lnTo>
                    <a:lnTo>
                      <a:pt x="940" y="373"/>
                    </a:lnTo>
                    <a:lnTo>
                      <a:pt x="940" y="379"/>
                    </a:lnTo>
                    <a:lnTo>
                      <a:pt x="940" y="379"/>
                    </a:lnTo>
                    <a:lnTo>
                      <a:pt x="940" y="379"/>
                    </a:lnTo>
                    <a:lnTo>
                      <a:pt x="946" y="379"/>
                    </a:lnTo>
                    <a:lnTo>
                      <a:pt x="946" y="379"/>
                    </a:lnTo>
                    <a:lnTo>
                      <a:pt x="946" y="379"/>
                    </a:lnTo>
                    <a:lnTo>
                      <a:pt x="946" y="385"/>
                    </a:lnTo>
                    <a:lnTo>
                      <a:pt x="946" y="385"/>
                    </a:lnTo>
                    <a:lnTo>
                      <a:pt x="952" y="385"/>
                    </a:lnTo>
                    <a:lnTo>
                      <a:pt x="952" y="391"/>
                    </a:lnTo>
                    <a:lnTo>
                      <a:pt x="952" y="391"/>
                    </a:lnTo>
                    <a:lnTo>
                      <a:pt x="952" y="391"/>
                    </a:lnTo>
                    <a:lnTo>
                      <a:pt x="952" y="391"/>
                    </a:lnTo>
                    <a:lnTo>
                      <a:pt x="946" y="391"/>
                    </a:lnTo>
                    <a:lnTo>
                      <a:pt x="946" y="391"/>
                    </a:lnTo>
                    <a:lnTo>
                      <a:pt x="952" y="397"/>
                    </a:lnTo>
                    <a:lnTo>
                      <a:pt x="952" y="397"/>
                    </a:lnTo>
                    <a:lnTo>
                      <a:pt x="946" y="397"/>
                    </a:lnTo>
                    <a:lnTo>
                      <a:pt x="952" y="397"/>
                    </a:lnTo>
                    <a:lnTo>
                      <a:pt x="952" y="397"/>
                    </a:lnTo>
                    <a:lnTo>
                      <a:pt x="952" y="397"/>
                    </a:lnTo>
                    <a:lnTo>
                      <a:pt x="952" y="403"/>
                    </a:lnTo>
                    <a:lnTo>
                      <a:pt x="952" y="397"/>
                    </a:lnTo>
                    <a:lnTo>
                      <a:pt x="952" y="397"/>
                    </a:lnTo>
                    <a:lnTo>
                      <a:pt x="952" y="403"/>
                    </a:lnTo>
                    <a:lnTo>
                      <a:pt x="952" y="403"/>
                    </a:lnTo>
                    <a:lnTo>
                      <a:pt x="952" y="403"/>
                    </a:lnTo>
                    <a:lnTo>
                      <a:pt x="958" y="403"/>
                    </a:lnTo>
                    <a:lnTo>
                      <a:pt x="958" y="403"/>
                    </a:lnTo>
                    <a:lnTo>
                      <a:pt x="958" y="403"/>
                    </a:lnTo>
                    <a:lnTo>
                      <a:pt x="958" y="403"/>
                    </a:lnTo>
                    <a:lnTo>
                      <a:pt x="958" y="409"/>
                    </a:lnTo>
                    <a:lnTo>
                      <a:pt x="958" y="409"/>
                    </a:lnTo>
                    <a:lnTo>
                      <a:pt x="958" y="409"/>
                    </a:lnTo>
                    <a:lnTo>
                      <a:pt x="958" y="409"/>
                    </a:lnTo>
                    <a:lnTo>
                      <a:pt x="958" y="415"/>
                    </a:lnTo>
                    <a:lnTo>
                      <a:pt x="958" y="415"/>
                    </a:lnTo>
                    <a:lnTo>
                      <a:pt x="958" y="415"/>
                    </a:lnTo>
                    <a:lnTo>
                      <a:pt x="958" y="415"/>
                    </a:lnTo>
                    <a:lnTo>
                      <a:pt x="964" y="415"/>
                    </a:lnTo>
                    <a:lnTo>
                      <a:pt x="964" y="415"/>
                    </a:lnTo>
                    <a:lnTo>
                      <a:pt x="964" y="415"/>
                    </a:lnTo>
                    <a:lnTo>
                      <a:pt x="964" y="409"/>
                    </a:lnTo>
                    <a:lnTo>
                      <a:pt x="970" y="415"/>
                    </a:lnTo>
                    <a:lnTo>
                      <a:pt x="970" y="415"/>
                    </a:lnTo>
                    <a:lnTo>
                      <a:pt x="970" y="415"/>
                    </a:lnTo>
                    <a:lnTo>
                      <a:pt x="970" y="415"/>
                    </a:lnTo>
                    <a:lnTo>
                      <a:pt x="970" y="422"/>
                    </a:lnTo>
                    <a:lnTo>
                      <a:pt x="970" y="422"/>
                    </a:lnTo>
                    <a:lnTo>
                      <a:pt x="970" y="422"/>
                    </a:lnTo>
                    <a:lnTo>
                      <a:pt x="970" y="422"/>
                    </a:lnTo>
                    <a:lnTo>
                      <a:pt x="970" y="422"/>
                    </a:lnTo>
                    <a:lnTo>
                      <a:pt x="970" y="422"/>
                    </a:lnTo>
                    <a:lnTo>
                      <a:pt x="970" y="428"/>
                    </a:lnTo>
                    <a:lnTo>
                      <a:pt x="970" y="428"/>
                    </a:lnTo>
                    <a:lnTo>
                      <a:pt x="977" y="422"/>
                    </a:lnTo>
                    <a:lnTo>
                      <a:pt x="977" y="422"/>
                    </a:lnTo>
                    <a:lnTo>
                      <a:pt x="977" y="428"/>
                    </a:lnTo>
                    <a:lnTo>
                      <a:pt x="983" y="428"/>
                    </a:lnTo>
                    <a:lnTo>
                      <a:pt x="983" y="428"/>
                    </a:lnTo>
                    <a:lnTo>
                      <a:pt x="983" y="428"/>
                    </a:lnTo>
                    <a:lnTo>
                      <a:pt x="983" y="422"/>
                    </a:lnTo>
                    <a:lnTo>
                      <a:pt x="983" y="428"/>
                    </a:lnTo>
                    <a:lnTo>
                      <a:pt x="989" y="422"/>
                    </a:lnTo>
                    <a:lnTo>
                      <a:pt x="989" y="422"/>
                    </a:lnTo>
                    <a:lnTo>
                      <a:pt x="989" y="428"/>
                    </a:lnTo>
                    <a:lnTo>
                      <a:pt x="989" y="428"/>
                    </a:lnTo>
                    <a:lnTo>
                      <a:pt x="989" y="434"/>
                    </a:lnTo>
                    <a:lnTo>
                      <a:pt x="989" y="434"/>
                    </a:lnTo>
                    <a:lnTo>
                      <a:pt x="989" y="434"/>
                    </a:lnTo>
                    <a:lnTo>
                      <a:pt x="989" y="434"/>
                    </a:lnTo>
                    <a:lnTo>
                      <a:pt x="989" y="434"/>
                    </a:lnTo>
                    <a:lnTo>
                      <a:pt x="989" y="440"/>
                    </a:lnTo>
                    <a:lnTo>
                      <a:pt x="989" y="440"/>
                    </a:lnTo>
                    <a:lnTo>
                      <a:pt x="989" y="440"/>
                    </a:lnTo>
                    <a:lnTo>
                      <a:pt x="989" y="440"/>
                    </a:lnTo>
                    <a:lnTo>
                      <a:pt x="989" y="440"/>
                    </a:lnTo>
                    <a:lnTo>
                      <a:pt x="989" y="446"/>
                    </a:lnTo>
                    <a:lnTo>
                      <a:pt x="983" y="446"/>
                    </a:lnTo>
                    <a:lnTo>
                      <a:pt x="983" y="446"/>
                    </a:lnTo>
                    <a:lnTo>
                      <a:pt x="983" y="446"/>
                    </a:lnTo>
                    <a:lnTo>
                      <a:pt x="983" y="446"/>
                    </a:lnTo>
                    <a:lnTo>
                      <a:pt x="983" y="446"/>
                    </a:lnTo>
                    <a:lnTo>
                      <a:pt x="983" y="446"/>
                    </a:lnTo>
                    <a:lnTo>
                      <a:pt x="983" y="446"/>
                    </a:lnTo>
                    <a:lnTo>
                      <a:pt x="983" y="446"/>
                    </a:lnTo>
                    <a:lnTo>
                      <a:pt x="983" y="452"/>
                    </a:lnTo>
                    <a:lnTo>
                      <a:pt x="983" y="452"/>
                    </a:lnTo>
                    <a:lnTo>
                      <a:pt x="983" y="452"/>
                    </a:lnTo>
                    <a:lnTo>
                      <a:pt x="977" y="452"/>
                    </a:lnTo>
                    <a:lnTo>
                      <a:pt x="977" y="458"/>
                    </a:lnTo>
                    <a:lnTo>
                      <a:pt x="977" y="458"/>
                    </a:lnTo>
                    <a:lnTo>
                      <a:pt x="977" y="458"/>
                    </a:lnTo>
                    <a:lnTo>
                      <a:pt x="977" y="464"/>
                    </a:lnTo>
                    <a:lnTo>
                      <a:pt x="977" y="464"/>
                    </a:lnTo>
                    <a:lnTo>
                      <a:pt x="977" y="464"/>
                    </a:lnTo>
                    <a:lnTo>
                      <a:pt x="977" y="464"/>
                    </a:lnTo>
                    <a:lnTo>
                      <a:pt x="977" y="464"/>
                    </a:lnTo>
                    <a:lnTo>
                      <a:pt x="977" y="470"/>
                    </a:lnTo>
                    <a:lnTo>
                      <a:pt x="977" y="470"/>
                    </a:lnTo>
                    <a:lnTo>
                      <a:pt x="970" y="464"/>
                    </a:lnTo>
                    <a:lnTo>
                      <a:pt x="970" y="470"/>
                    </a:lnTo>
                    <a:lnTo>
                      <a:pt x="970" y="470"/>
                    </a:lnTo>
                    <a:lnTo>
                      <a:pt x="970" y="470"/>
                    </a:lnTo>
                    <a:lnTo>
                      <a:pt x="970" y="476"/>
                    </a:lnTo>
                    <a:lnTo>
                      <a:pt x="970" y="476"/>
                    </a:lnTo>
                    <a:lnTo>
                      <a:pt x="970" y="476"/>
                    </a:lnTo>
                    <a:lnTo>
                      <a:pt x="970" y="476"/>
                    </a:lnTo>
                    <a:lnTo>
                      <a:pt x="970" y="483"/>
                    </a:lnTo>
                    <a:lnTo>
                      <a:pt x="970" y="483"/>
                    </a:lnTo>
                    <a:lnTo>
                      <a:pt x="970" y="476"/>
                    </a:lnTo>
                    <a:lnTo>
                      <a:pt x="964" y="476"/>
                    </a:lnTo>
                    <a:lnTo>
                      <a:pt x="964" y="483"/>
                    </a:lnTo>
                    <a:lnTo>
                      <a:pt x="964" y="483"/>
                    </a:lnTo>
                    <a:lnTo>
                      <a:pt x="970" y="483"/>
                    </a:lnTo>
                    <a:lnTo>
                      <a:pt x="970" y="483"/>
                    </a:lnTo>
                    <a:lnTo>
                      <a:pt x="970" y="489"/>
                    </a:lnTo>
                    <a:lnTo>
                      <a:pt x="970" y="489"/>
                    </a:lnTo>
                    <a:lnTo>
                      <a:pt x="970" y="489"/>
                    </a:lnTo>
                    <a:lnTo>
                      <a:pt x="964" y="495"/>
                    </a:lnTo>
                    <a:lnTo>
                      <a:pt x="964" y="495"/>
                    </a:lnTo>
                    <a:lnTo>
                      <a:pt x="964" y="495"/>
                    </a:lnTo>
                    <a:lnTo>
                      <a:pt x="964" y="495"/>
                    </a:lnTo>
                    <a:lnTo>
                      <a:pt x="964" y="495"/>
                    </a:lnTo>
                    <a:lnTo>
                      <a:pt x="964" y="495"/>
                    </a:lnTo>
                    <a:lnTo>
                      <a:pt x="964" y="501"/>
                    </a:lnTo>
                    <a:lnTo>
                      <a:pt x="964" y="501"/>
                    </a:lnTo>
                    <a:lnTo>
                      <a:pt x="970" y="501"/>
                    </a:lnTo>
                    <a:lnTo>
                      <a:pt x="970" y="501"/>
                    </a:lnTo>
                    <a:lnTo>
                      <a:pt x="970" y="501"/>
                    </a:lnTo>
                    <a:lnTo>
                      <a:pt x="970" y="507"/>
                    </a:lnTo>
                    <a:lnTo>
                      <a:pt x="970" y="507"/>
                    </a:lnTo>
                    <a:lnTo>
                      <a:pt x="970" y="507"/>
                    </a:lnTo>
                    <a:lnTo>
                      <a:pt x="970" y="507"/>
                    </a:lnTo>
                    <a:lnTo>
                      <a:pt x="970" y="513"/>
                    </a:lnTo>
                    <a:lnTo>
                      <a:pt x="970" y="513"/>
                    </a:lnTo>
                    <a:lnTo>
                      <a:pt x="970" y="513"/>
                    </a:lnTo>
                    <a:lnTo>
                      <a:pt x="970" y="513"/>
                    </a:lnTo>
                    <a:lnTo>
                      <a:pt x="964" y="513"/>
                    </a:lnTo>
                    <a:lnTo>
                      <a:pt x="964" y="513"/>
                    </a:lnTo>
                    <a:lnTo>
                      <a:pt x="964" y="513"/>
                    </a:lnTo>
                    <a:lnTo>
                      <a:pt x="958" y="513"/>
                    </a:lnTo>
                    <a:lnTo>
                      <a:pt x="958" y="513"/>
                    </a:lnTo>
                    <a:lnTo>
                      <a:pt x="958" y="513"/>
                    </a:lnTo>
                    <a:lnTo>
                      <a:pt x="958" y="519"/>
                    </a:lnTo>
                    <a:lnTo>
                      <a:pt x="958" y="519"/>
                    </a:lnTo>
                    <a:lnTo>
                      <a:pt x="952" y="519"/>
                    </a:lnTo>
                    <a:lnTo>
                      <a:pt x="952" y="519"/>
                    </a:lnTo>
                    <a:lnTo>
                      <a:pt x="952" y="519"/>
                    </a:lnTo>
                    <a:lnTo>
                      <a:pt x="958" y="525"/>
                    </a:lnTo>
                    <a:lnTo>
                      <a:pt x="958" y="531"/>
                    </a:lnTo>
                    <a:lnTo>
                      <a:pt x="958" y="531"/>
                    </a:lnTo>
                    <a:lnTo>
                      <a:pt x="958" y="531"/>
                    </a:lnTo>
                    <a:lnTo>
                      <a:pt x="958" y="538"/>
                    </a:lnTo>
                    <a:lnTo>
                      <a:pt x="958" y="538"/>
                    </a:lnTo>
                    <a:lnTo>
                      <a:pt x="952" y="538"/>
                    </a:lnTo>
                    <a:lnTo>
                      <a:pt x="952" y="538"/>
                    </a:lnTo>
                    <a:lnTo>
                      <a:pt x="952" y="538"/>
                    </a:lnTo>
                    <a:lnTo>
                      <a:pt x="952" y="538"/>
                    </a:lnTo>
                    <a:lnTo>
                      <a:pt x="952" y="538"/>
                    </a:lnTo>
                    <a:lnTo>
                      <a:pt x="952" y="538"/>
                    </a:lnTo>
                    <a:lnTo>
                      <a:pt x="952" y="544"/>
                    </a:lnTo>
                    <a:lnTo>
                      <a:pt x="952" y="544"/>
                    </a:lnTo>
                    <a:lnTo>
                      <a:pt x="952" y="544"/>
                    </a:lnTo>
                    <a:lnTo>
                      <a:pt x="952" y="544"/>
                    </a:lnTo>
                    <a:lnTo>
                      <a:pt x="952" y="544"/>
                    </a:lnTo>
                    <a:lnTo>
                      <a:pt x="952" y="544"/>
                    </a:lnTo>
                    <a:lnTo>
                      <a:pt x="952" y="550"/>
                    </a:lnTo>
                    <a:lnTo>
                      <a:pt x="952" y="550"/>
                    </a:lnTo>
                    <a:lnTo>
                      <a:pt x="958" y="550"/>
                    </a:lnTo>
                    <a:lnTo>
                      <a:pt x="958" y="550"/>
                    </a:lnTo>
                    <a:lnTo>
                      <a:pt x="958" y="550"/>
                    </a:lnTo>
                    <a:lnTo>
                      <a:pt x="958" y="550"/>
                    </a:lnTo>
                    <a:lnTo>
                      <a:pt x="958" y="556"/>
                    </a:lnTo>
                    <a:lnTo>
                      <a:pt x="964" y="556"/>
                    </a:lnTo>
                    <a:lnTo>
                      <a:pt x="964" y="556"/>
                    </a:lnTo>
                    <a:lnTo>
                      <a:pt x="964" y="562"/>
                    </a:lnTo>
                    <a:lnTo>
                      <a:pt x="964" y="562"/>
                    </a:lnTo>
                    <a:lnTo>
                      <a:pt x="964" y="562"/>
                    </a:lnTo>
                    <a:lnTo>
                      <a:pt x="970" y="562"/>
                    </a:lnTo>
                    <a:lnTo>
                      <a:pt x="970" y="556"/>
                    </a:lnTo>
                    <a:lnTo>
                      <a:pt x="977" y="556"/>
                    </a:lnTo>
                    <a:lnTo>
                      <a:pt x="977" y="556"/>
                    </a:lnTo>
                    <a:lnTo>
                      <a:pt x="977" y="556"/>
                    </a:lnTo>
                    <a:lnTo>
                      <a:pt x="977" y="556"/>
                    </a:lnTo>
                    <a:lnTo>
                      <a:pt x="977" y="556"/>
                    </a:lnTo>
                    <a:lnTo>
                      <a:pt x="977" y="556"/>
                    </a:lnTo>
                    <a:lnTo>
                      <a:pt x="983" y="556"/>
                    </a:lnTo>
                    <a:lnTo>
                      <a:pt x="983" y="556"/>
                    </a:lnTo>
                    <a:lnTo>
                      <a:pt x="983" y="556"/>
                    </a:lnTo>
                    <a:lnTo>
                      <a:pt x="983" y="550"/>
                    </a:lnTo>
                    <a:lnTo>
                      <a:pt x="983" y="550"/>
                    </a:lnTo>
                    <a:lnTo>
                      <a:pt x="983" y="550"/>
                    </a:lnTo>
                    <a:lnTo>
                      <a:pt x="989" y="550"/>
                    </a:lnTo>
                    <a:lnTo>
                      <a:pt x="989" y="550"/>
                    </a:lnTo>
                    <a:lnTo>
                      <a:pt x="989" y="550"/>
                    </a:lnTo>
                    <a:lnTo>
                      <a:pt x="989" y="544"/>
                    </a:lnTo>
                    <a:lnTo>
                      <a:pt x="995" y="544"/>
                    </a:lnTo>
                    <a:lnTo>
                      <a:pt x="995" y="544"/>
                    </a:lnTo>
                    <a:lnTo>
                      <a:pt x="995" y="544"/>
                    </a:lnTo>
                    <a:lnTo>
                      <a:pt x="995" y="544"/>
                    </a:lnTo>
                    <a:lnTo>
                      <a:pt x="995" y="544"/>
                    </a:lnTo>
                    <a:lnTo>
                      <a:pt x="995" y="544"/>
                    </a:lnTo>
                    <a:lnTo>
                      <a:pt x="995" y="538"/>
                    </a:lnTo>
                    <a:lnTo>
                      <a:pt x="995" y="538"/>
                    </a:lnTo>
                    <a:lnTo>
                      <a:pt x="995" y="538"/>
                    </a:lnTo>
                    <a:lnTo>
                      <a:pt x="1001" y="538"/>
                    </a:lnTo>
                    <a:lnTo>
                      <a:pt x="1001" y="544"/>
                    </a:lnTo>
                    <a:lnTo>
                      <a:pt x="1001" y="544"/>
                    </a:lnTo>
                    <a:lnTo>
                      <a:pt x="1001" y="544"/>
                    </a:lnTo>
                    <a:lnTo>
                      <a:pt x="1001" y="544"/>
                    </a:lnTo>
                    <a:lnTo>
                      <a:pt x="1001" y="550"/>
                    </a:lnTo>
                    <a:lnTo>
                      <a:pt x="1001" y="550"/>
                    </a:lnTo>
                    <a:lnTo>
                      <a:pt x="1001" y="550"/>
                    </a:lnTo>
                    <a:lnTo>
                      <a:pt x="1001" y="550"/>
                    </a:lnTo>
                    <a:lnTo>
                      <a:pt x="1007" y="550"/>
                    </a:lnTo>
                    <a:lnTo>
                      <a:pt x="1007" y="550"/>
                    </a:lnTo>
                    <a:lnTo>
                      <a:pt x="1007" y="556"/>
                    </a:lnTo>
                    <a:lnTo>
                      <a:pt x="1007" y="556"/>
                    </a:lnTo>
                    <a:lnTo>
                      <a:pt x="1007" y="556"/>
                    </a:lnTo>
                    <a:lnTo>
                      <a:pt x="1007" y="556"/>
                    </a:lnTo>
                    <a:lnTo>
                      <a:pt x="1007" y="562"/>
                    </a:lnTo>
                    <a:lnTo>
                      <a:pt x="1007" y="562"/>
                    </a:lnTo>
                    <a:lnTo>
                      <a:pt x="1007" y="562"/>
                    </a:lnTo>
                    <a:lnTo>
                      <a:pt x="1013" y="562"/>
                    </a:lnTo>
                    <a:lnTo>
                      <a:pt x="1013" y="562"/>
                    </a:lnTo>
                    <a:lnTo>
                      <a:pt x="1013" y="568"/>
                    </a:lnTo>
                    <a:lnTo>
                      <a:pt x="1007" y="568"/>
                    </a:lnTo>
                    <a:lnTo>
                      <a:pt x="1007" y="574"/>
                    </a:lnTo>
                    <a:lnTo>
                      <a:pt x="1007" y="574"/>
                    </a:lnTo>
                    <a:lnTo>
                      <a:pt x="1007" y="574"/>
                    </a:lnTo>
                    <a:lnTo>
                      <a:pt x="1007" y="580"/>
                    </a:lnTo>
                    <a:lnTo>
                      <a:pt x="1013" y="580"/>
                    </a:lnTo>
                    <a:lnTo>
                      <a:pt x="1013" y="580"/>
                    </a:lnTo>
                    <a:lnTo>
                      <a:pt x="1007" y="586"/>
                    </a:lnTo>
                    <a:lnTo>
                      <a:pt x="1007" y="586"/>
                    </a:lnTo>
                    <a:lnTo>
                      <a:pt x="1013" y="593"/>
                    </a:lnTo>
                    <a:lnTo>
                      <a:pt x="1013" y="593"/>
                    </a:lnTo>
                    <a:lnTo>
                      <a:pt x="1013" y="593"/>
                    </a:lnTo>
                    <a:lnTo>
                      <a:pt x="1013" y="593"/>
                    </a:lnTo>
                    <a:lnTo>
                      <a:pt x="1013" y="599"/>
                    </a:lnTo>
                    <a:lnTo>
                      <a:pt x="1013" y="599"/>
                    </a:lnTo>
                    <a:lnTo>
                      <a:pt x="1013" y="599"/>
                    </a:lnTo>
                    <a:lnTo>
                      <a:pt x="1019" y="605"/>
                    </a:lnTo>
                    <a:lnTo>
                      <a:pt x="1019" y="605"/>
                    </a:lnTo>
                    <a:lnTo>
                      <a:pt x="1019" y="605"/>
                    </a:lnTo>
                    <a:lnTo>
                      <a:pt x="1019" y="611"/>
                    </a:lnTo>
                    <a:lnTo>
                      <a:pt x="1019" y="611"/>
                    </a:lnTo>
                    <a:lnTo>
                      <a:pt x="1019" y="611"/>
                    </a:lnTo>
                    <a:lnTo>
                      <a:pt x="1019" y="611"/>
                    </a:lnTo>
                    <a:lnTo>
                      <a:pt x="1025" y="611"/>
                    </a:lnTo>
                    <a:lnTo>
                      <a:pt x="1025" y="617"/>
                    </a:lnTo>
                    <a:lnTo>
                      <a:pt x="1019" y="617"/>
                    </a:lnTo>
                    <a:lnTo>
                      <a:pt x="1025" y="617"/>
                    </a:lnTo>
                    <a:lnTo>
                      <a:pt x="1025" y="617"/>
                    </a:lnTo>
                    <a:lnTo>
                      <a:pt x="1025" y="617"/>
                    </a:lnTo>
                    <a:lnTo>
                      <a:pt x="1025" y="623"/>
                    </a:lnTo>
                    <a:lnTo>
                      <a:pt x="1025" y="623"/>
                    </a:lnTo>
                    <a:lnTo>
                      <a:pt x="1025" y="623"/>
                    </a:lnTo>
                    <a:lnTo>
                      <a:pt x="1025" y="629"/>
                    </a:lnTo>
                    <a:lnTo>
                      <a:pt x="1025" y="629"/>
                    </a:lnTo>
                    <a:lnTo>
                      <a:pt x="1025" y="629"/>
                    </a:lnTo>
                    <a:lnTo>
                      <a:pt x="1025" y="629"/>
                    </a:lnTo>
                    <a:lnTo>
                      <a:pt x="1025" y="629"/>
                    </a:lnTo>
                    <a:lnTo>
                      <a:pt x="1025" y="635"/>
                    </a:lnTo>
                    <a:lnTo>
                      <a:pt x="1025" y="635"/>
                    </a:lnTo>
                    <a:lnTo>
                      <a:pt x="1019" y="635"/>
                    </a:lnTo>
                    <a:lnTo>
                      <a:pt x="1019" y="635"/>
                    </a:lnTo>
                    <a:lnTo>
                      <a:pt x="1019" y="635"/>
                    </a:lnTo>
                    <a:lnTo>
                      <a:pt x="1019" y="635"/>
                    </a:lnTo>
                    <a:lnTo>
                      <a:pt x="1025" y="641"/>
                    </a:lnTo>
                    <a:lnTo>
                      <a:pt x="1025" y="647"/>
                    </a:lnTo>
                    <a:lnTo>
                      <a:pt x="1025" y="647"/>
                    </a:lnTo>
                    <a:lnTo>
                      <a:pt x="1031" y="647"/>
                    </a:lnTo>
                    <a:lnTo>
                      <a:pt x="1031" y="654"/>
                    </a:lnTo>
                    <a:lnTo>
                      <a:pt x="1031" y="654"/>
                    </a:lnTo>
                    <a:lnTo>
                      <a:pt x="1031" y="654"/>
                    </a:lnTo>
                    <a:lnTo>
                      <a:pt x="1031" y="654"/>
                    </a:lnTo>
                    <a:lnTo>
                      <a:pt x="1038" y="654"/>
                    </a:lnTo>
                    <a:lnTo>
                      <a:pt x="1038" y="654"/>
                    </a:lnTo>
                    <a:lnTo>
                      <a:pt x="1038" y="654"/>
                    </a:lnTo>
                    <a:lnTo>
                      <a:pt x="1044" y="654"/>
                    </a:lnTo>
                    <a:lnTo>
                      <a:pt x="1044" y="654"/>
                    </a:lnTo>
                    <a:lnTo>
                      <a:pt x="1044" y="654"/>
                    </a:lnTo>
                    <a:lnTo>
                      <a:pt x="1044" y="654"/>
                    </a:lnTo>
                    <a:lnTo>
                      <a:pt x="1044" y="654"/>
                    </a:lnTo>
                    <a:lnTo>
                      <a:pt x="1044" y="654"/>
                    </a:lnTo>
                    <a:lnTo>
                      <a:pt x="1050" y="660"/>
                    </a:lnTo>
                    <a:lnTo>
                      <a:pt x="1050" y="660"/>
                    </a:lnTo>
                    <a:lnTo>
                      <a:pt x="1044" y="660"/>
                    </a:lnTo>
                    <a:lnTo>
                      <a:pt x="1044" y="660"/>
                    </a:lnTo>
                    <a:lnTo>
                      <a:pt x="1050" y="660"/>
                    </a:lnTo>
                    <a:lnTo>
                      <a:pt x="1050" y="660"/>
                    </a:lnTo>
                    <a:lnTo>
                      <a:pt x="1050" y="666"/>
                    </a:lnTo>
                    <a:lnTo>
                      <a:pt x="1050" y="666"/>
                    </a:lnTo>
                    <a:lnTo>
                      <a:pt x="1050" y="666"/>
                    </a:lnTo>
                    <a:lnTo>
                      <a:pt x="1050" y="666"/>
                    </a:lnTo>
                    <a:lnTo>
                      <a:pt x="1050" y="672"/>
                    </a:lnTo>
                    <a:lnTo>
                      <a:pt x="1050" y="672"/>
                    </a:lnTo>
                    <a:lnTo>
                      <a:pt x="1050" y="672"/>
                    </a:lnTo>
                    <a:lnTo>
                      <a:pt x="1050" y="672"/>
                    </a:lnTo>
                    <a:lnTo>
                      <a:pt x="1050" y="678"/>
                    </a:lnTo>
                    <a:lnTo>
                      <a:pt x="1050" y="678"/>
                    </a:lnTo>
                    <a:lnTo>
                      <a:pt x="1050" y="678"/>
                    </a:lnTo>
                    <a:lnTo>
                      <a:pt x="1050" y="678"/>
                    </a:lnTo>
                    <a:lnTo>
                      <a:pt x="1050" y="684"/>
                    </a:lnTo>
                    <a:lnTo>
                      <a:pt x="1050" y="684"/>
                    </a:lnTo>
                    <a:lnTo>
                      <a:pt x="1050" y="684"/>
                    </a:lnTo>
                    <a:lnTo>
                      <a:pt x="1050" y="684"/>
                    </a:lnTo>
                    <a:lnTo>
                      <a:pt x="1050" y="690"/>
                    </a:lnTo>
                    <a:lnTo>
                      <a:pt x="1050" y="690"/>
                    </a:lnTo>
                    <a:lnTo>
                      <a:pt x="1050" y="696"/>
                    </a:lnTo>
                    <a:lnTo>
                      <a:pt x="1050" y="696"/>
                    </a:lnTo>
                    <a:lnTo>
                      <a:pt x="1056" y="702"/>
                    </a:lnTo>
                    <a:lnTo>
                      <a:pt x="1056" y="702"/>
                    </a:lnTo>
                    <a:lnTo>
                      <a:pt x="1056" y="702"/>
                    </a:lnTo>
                    <a:lnTo>
                      <a:pt x="1056" y="709"/>
                    </a:lnTo>
                    <a:lnTo>
                      <a:pt x="1062" y="709"/>
                    </a:lnTo>
                    <a:lnTo>
                      <a:pt x="1062" y="709"/>
                    </a:lnTo>
                    <a:lnTo>
                      <a:pt x="1062" y="709"/>
                    </a:lnTo>
                    <a:lnTo>
                      <a:pt x="1062" y="709"/>
                    </a:lnTo>
                    <a:lnTo>
                      <a:pt x="1062" y="709"/>
                    </a:lnTo>
                    <a:lnTo>
                      <a:pt x="1062" y="702"/>
                    </a:lnTo>
                    <a:lnTo>
                      <a:pt x="1062" y="702"/>
                    </a:lnTo>
                    <a:lnTo>
                      <a:pt x="1062" y="702"/>
                    </a:lnTo>
                    <a:lnTo>
                      <a:pt x="1068" y="696"/>
                    </a:lnTo>
                    <a:lnTo>
                      <a:pt x="1068" y="696"/>
                    </a:lnTo>
                    <a:lnTo>
                      <a:pt x="1074" y="696"/>
                    </a:lnTo>
                    <a:lnTo>
                      <a:pt x="1074" y="696"/>
                    </a:lnTo>
                    <a:lnTo>
                      <a:pt x="1074" y="696"/>
                    </a:lnTo>
                    <a:lnTo>
                      <a:pt x="1074" y="696"/>
                    </a:lnTo>
                    <a:lnTo>
                      <a:pt x="1080" y="696"/>
                    </a:lnTo>
                    <a:lnTo>
                      <a:pt x="1080" y="696"/>
                    </a:lnTo>
                    <a:lnTo>
                      <a:pt x="1080" y="696"/>
                    </a:lnTo>
                    <a:lnTo>
                      <a:pt x="1086" y="696"/>
                    </a:lnTo>
                    <a:lnTo>
                      <a:pt x="1086" y="696"/>
                    </a:lnTo>
                    <a:lnTo>
                      <a:pt x="1086" y="696"/>
                    </a:lnTo>
                    <a:lnTo>
                      <a:pt x="1086" y="696"/>
                    </a:lnTo>
                    <a:lnTo>
                      <a:pt x="1092" y="702"/>
                    </a:lnTo>
                    <a:lnTo>
                      <a:pt x="1092" y="702"/>
                    </a:lnTo>
                    <a:lnTo>
                      <a:pt x="1092" y="702"/>
                    </a:lnTo>
                    <a:lnTo>
                      <a:pt x="1092" y="702"/>
                    </a:lnTo>
                    <a:lnTo>
                      <a:pt x="1092" y="702"/>
                    </a:lnTo>
                    <a:lnTo>
                      <a:pt x="1099" y="702"/>
                    </a:lnTo>
                    <a:lnTo>
                      <a:pt x="1099" y="709"/>
                    </a:lnTo>
                    <a:lnTo>
                      <a:pt x="1105" y="702"/>
                    </a:lnTo>
                    <a:lnTo>
                      <a:pt x="1105" y="702"/>
                    </a:lnTo>
                    <a:lnTo>
                      <a:pt x="1105" y="696"/>
                    </a:lnTo>
                    <a:lnTo>
                      <a:pt x="1105" y="696"/>
                    </a:lnTo>
                    <a:lnTo>
                      <a:pt x="1111" y="696"/>
                    </a:lnTo>
                    <a:lnTo>
                      <a:pt x="1111" y="696"/>
                    </a:lnTo>
                    <a:lnTo>
                      <a:pt x="1111" y="696"/>
                    </a:lnTo>
                    <a:lnTo>
                      <a:pt x="1111" y="696"/>
                    </a:lnTo>
                    <a:lnTo>
                      <a:pt x="1111" y="690"/>
                    </a:lnTo>
                    <a:lnTo>
                      <a:pt x="1111" y="696"/>
                    </a:lnTo>
                    <a:lnTo>
                      <a:pt x="1117" y="696"/>
                    </a:lnTo>
                    <a:lnTo>
                      <a:pt x="1117" y="696"/>
                    </a:lnTo>
                    <a:lnTo>
                      <a:pt x="1117" y="696"/>
                    </a:lnTo>
                    <a:lnTo>
                      <a:pt x="1117" y="696"/>
                    </a:lnTo>
                    <a:lnTo>
                      <a:pt x="1123" y="696"/>
                    </a:lnTo>
                    <a:lnTo>
                      <a:pt x="1123" y="696"/>
                    </a:lnTo>
                    <a:lnTo>
                      <a:pt x="1123" y="702"/>
                    </a:lnTo>
                    <a:lnTo>
                      <a:pt x="1123" y="702"/>
                    </a:lnTo>
                    <a:lnTo>
                      <a:pt x="1123" y="702"/>
                    </a:lnTo>
                    <a:lnTo>
                      <a:pt x="1129" y="702"/>
                    </a:lnTo>
                    <a:lnTo>
                      <a:pt x="1129" y="702"/>
                    </a:lnTo>
                    <a:lnTo>
                      <a:pt x="1129" y="702"/>
                    </a:lnTo>
                    <a:lnTo>
                      <a:pt x="1129" y="702"/>
                    </a:lnTo>
                    <a:lnTo>
                      <a:pt x="1129" y="696"/>
                    </a:lnTo>
                    <a:lnTo>
                      <a:pt x="1129" y="702"/>
                    </a:lnTo>
                    <a:lnTo>
                      <a:pt x="1135" y="702"/>
                    </a:lnTo>
                    <a:lnTo>
                      <a:pt x="1135" y="702"/>
                    </a:lnTo>
                    <a:lnTo>
                      <a:pt x="1135" y="702"/>
                    </a:lnTo>
                    <a:lnTo>
                      <a:pt x="1135" y="696"/>
                    </a:lnTo>
                    <a:lnTo>
                      <a:pt x="1141" y="702"/>
                    </a:lnTo>
                    <a:lnTo>
                      <a:pt x="1141" y="696"/>
                    </a:lnTo>
                    <a:lnTo>
                      <a:pt x="1141" y="702"/>
                    </a:lnTo>
                    <a:lnTo>
                      <a:pt x="1147" y="702"/>
                    </a:lnTo>
                    <a:lnTo>
                      <a:pt x="1147" y="702"/>
                    </a:lnTo>
                    <a:lnTo>
                      <a:pt x="1147" y="709"/>
                    </a:lnTo>
                    <a:lnTo>
                      <a:pt x="1147" y="709"/>
                    </a:lnTo>
                    <a:lnTo>
                      <a:pt x="1154" y="702"/>
                    </a:lnTo>
                    <a:lnTo>
                      <a:pt x="1154" y="702"/>
                    </a:lnTo>
                    <a:lnTo>
                      <a:pt x="1154" y="702"/>
                    </a:lnTo>
                    <a:lnTo>
                      <a:pt x="1160" y="702"/>
                    </a:lnTo>
                    <a:lnTo>
                      <a:pt x="1160" y="702"/>
                    </a:lnTo>
                    <a:lnTo>
                      <a:pt x="1160" y="702"/>
                    </a:lnTo>
                    <a:lnTo>
                      <a:pt x="1166" y="702"/>
                    </a:lnTo>
                    <a:lnTo>
                      <a:pt x="1166" y="702"/>
                    </a:lnTo>
                    <a:lnTo>
                      <a:pt x="1166" y="702"/>
                    </a:lnTo>
                    <a:lnTo>
                      <a:pt x="1166" y="702"/>
                    </a:lnTo>
                    <a:lnTo>
                      <a:pt x="1172" y="702"/>
                    </a:lnTo>
                    <a:lnTo>
                      <a:pt x="1172" y="702"/>
                    </a:lnTo>
                    <a:lnTo>
                      <a:pt x="1172" y="709"/>
                    </a:lnTo>
                    <a:lnTo>
                      <a:pt x="1172" y="709"/>
                    </a:lnTo>
                    <a:lnTo>
                      <a:pt x="1178" y="709"/>
                    </a:lnTo>
                    <a:lnTo>
                      <a:pt x="1178" y="709"/>
                    </a:lnTo>
                    <a:lnTo>
                      <a:pt x="1178" y="702"/>
                    </a:lnTo>
                    <a:lnTo>
                      <a:pt x="1172" y="702"/>
                    </a:lnTo>
                    <a:lnTo>
                      <a:pt x="1172" y="702"/>
                    </a:lnTo>
                    <a:lnTo>
                      <a:pt x="1172" y="696"/>
                    </a:lnTo>
                    <a:lnTo>
                      <a:pt x="1178" y="696"/>
                    </a:lnTo>
                    <a:lnTo>
                      <a:pt x="1178" y="690"/>
                    </a:lnTo>
                    <a:lnTo>
                      <a:pt x="1178" y="690"/>
                    </a:lnTo>
                    <a:lnTo>
                      <a:pt x="1178" y="690"/>
                    </a:lnTo>
                    <a:lnTo>
                      <a:pt x="1178" y="690"/>
                    </a:lnTo>
                    <a:lnTo>
                      <a:pt x="1178" y="690"/>
                    </a:lnTo>
                    <a:lnTo>
                      <a:pt x="1178" y="690"/>
                    </a:lnTo>
                    <a:lnTo>
                      <a:pt x="1184" y="690"/>
                    </a:lnTo>
                    <a:lnTo>
                      <a:pt x="1184" y="690"/>
                    </a:lnTo>
                    <a:lnTo>
                      <a:pt x="1184" y="690"/>
                    </a:lnTo>
                    <a:lnTo>
                      <a:pt x="1184" y="690"/>
                    </a:lnTo>
                    <a:lnTo>
                      <a:pt x="1184" y="684"/>
                    </a:lnTo>
                    <a:lnTo>
                      <a:pt x="1184" y="684"/>
                    </a:lnTo>
                    <a:lnTo>
                      <a:pt x="1190" y="684"/>
                    </a:lnTo>
                    <a:lnTo>
                      <a:pt x="1190" y="684"/>
                    </a:lnTo>
                    <a:lnTo>
                      <a:pt x="1190" y="684"/>
                    </a:lnTo>
                    <a:lnTo>
                      <a:pt x="1190" y="684"/>
                    </a:lnTo>
                    <a:lnTo>
                      <a:pt x="1190" y="690"/>
                    </a:lnTo>
                    <a:lnTo>
                      <a:pt x="1190" y="690"/>
                    </a:lnTo>
                    <a:lnTo>
                      <a:pt x="1190" y="690"/>
                    </a:lnTo>
                    <a:lnTo>
                      <a:pt x="1190" y="690"/>
                    </a:lnTo>
                    <a:lnTo>
                      <a:pt x="1196" y="696"/>
                    </a:lnTo>
                    <a:lnTo>
                      <a:pt x="1196" y="696"/>
                    </a:lnTo>
                    <a:lnTo>
                      <a:pt x="1196" y="696"/>
                    </a:lnTo>
                    <a:lnTo>
                      <a:pt x="1196" y="702"/>
                    </a:lnTo>
                    <a:lnTo>
                      <a:pt x="1196" y="702"/>
                    </a:lnTo>
                    <a:lnTo>
                      <a:pt x="1196" y="709"/>
                    </a:lnTo>
                    <a:lnTo>
                      <a:pt x="1196" y="709"/>
                    </a:lnTo>
                    <a:lnTo>
                      <a:pt x="1202" y="709"/>
                    </a:lnTo>
                    <a:lnTo>
                      <a:pt x="1202" y="709"/>
                    </a:lnTo>
                    <a:lnTo>
                      <a:pt x="1202" y="709"/>
                    </a:lnTo>
                    <a:lnTo>
                      <a:pt x="1202" y="709"/>
                    </a:lnTo>
                    <a:lnTo>
                      <a:pt x="1202" y="715"/>
                    </a:lnTo>
                    <a:lnTo>
                      <a:pt x="1202" y="715"/>
                    </a:lnTo>
                    <a:lnTo>
                      <a:pt x="1202" y="715"/>
                    </a:lnTo>
                    <a:lnTo>
                      <a:pt x="1202" y="721"/>
                    </a:lnTo>
                    <a:lnTo>
                      <a:pt x="1208" y="721"/>
                    </a:lnTo>
                    <a:lnTo>
                      <a:pt x="1208" y="721"/>
                    </a:lnTo>
                    <a:lnTo>
                      <a:pt x="1208" y="727"/>
                    </a:lnTo>
                    <a:lnTo>
                      <a:pt x="1208" y="733"/>
                    </a:lnTo>
                    <a:lnTo>
                      <a:pt x="1208" y="733"/>
                    </a:lnTo>
                    <a:lnTo>
                      <a:pt x="1202" y="757"/>
                    </a:lnTo>
                    <a:lnTo>
                      <a:pt x="1202" y="764"/>
                    </a:lnTo>
                    <a:lnTo>
                      <a:pt x="1202" y="770"/>
                    </a:lnTo>
                    <a:lnTo>
                      <a:pt x="1202" y="770"/>
                    </a:lnTo>
                    <a:lnTo>
                      <a:pt x="1202" y="770"/>
                    </a:lnTo>
                    <a:lnTo>
                      <a:pt x="1202" y="776"/>
                    </a:lnTo>
                    <a:lnTo>
                      <a:pt x="1202" y="776"/>
                    </a:lnTo>
                    <a:lnTo>
                      <a:pt x="1196" y="788"/>
                    </a:lnTo>
                    <a:lnTo>
                      <a:pt x="1196" y="794"/>
                    </a:lnTo>
                    <a:lnTo>
                      <a:pt x="1196" y="806"/>
                    </a:lnTo>
                    <a:lnTo>
                      <a:pt x="1196" y="806"/>
                    </a:lnTo>
                    <a:lnTo>
                      <a:pt x="1196" y="812"/>
                    </a:lnTo>
                    <a:lnTo>
                      <a:pt x="1196" y="812"/>
                    </a:lnTo>
                    <a:lnTo>
                      <a:pt x="1196" y="812"/>
                    </a:lnTo>
                    <a:lnTo>
                      <a:pt x="1184" y="867"/>
                    </a:lnTo>
                    <a:lnTo>
                      <a:pt x="1184" y="867"/>
                    </a:lnTo>
                    <a:lnTo>
                      <a:pt x="1184" y="867"/>
                    </a:lnTo>
                    <a:lnTo>
                      <a:pt x="1184" y="880"/>
                    </a:lnTo>
                    <a:lnTo>
                      <a:pt x="1184" y="886"/>
                    </a:lnTo>
                    <a:lnTo>
                      <a:pt x="1184" y="886"/>
                    </a:lnTo>
                    <a:lnTo>
                      <a:pt x="1184" y="886"/>
                    </a:lnTo>
                    <a:lnTo>
                      <a:pt x="1184" y="892"/>
                    </a:lnTo>
                    <a:lnTo>
                      <a:pt x="1184" y="904"/>
                    </a:lnTo>
                    <a:lnTo>
                      <a:pt x="1178" y="922"/>
                    </a:lnTo>
                    <a:lnTo>
                      <a:pt x="1178" y="935"/>
                    </a:lnTo>
                    <a:lnTo>
                      <a:pt x="1172" y="947"/>
                    </a:lnTo>
                    <a:lnTo>
                      <a:pt x="1172" y="965"/>
                    </a:lnTo>
                    <a:lnTo>
                      <a:pt x="1166" y="983"/>
                    </a:lnTo>
                    <a:lnTo>
                      <a:pt x="1166" y="983"/>
                    </a:lnTo>
                    <a:lnTo>
                      <a:pt x="1166" y="989"/>
                    </a:lnTo>
                    <a:lnTo>
                      <a:pt x="1166" y="1002"/>
                    </a:lnTo>
                    <a:lnTo>
                      <a:pt x="1154" y="1002"/>
                    </a:lnTo>
                    <a:lnTo>
                      <a:pt x="1147" y="1002"/>
                    </a:lnTo>
                    <a:lnTo>
                      <a:pt x="1141" y="1002"/>
                    </a:lnTo>
                    <a:lnTo>
                      <a:pt x="1135" y="1002"/>
                    </a:lnTo>
                    <a:lnTo>
                      <a:pt x="1129" y="1002"/>
                    </a:lnTo>
                    <a:lnTo>
                      <a:pt x="1129" y="996"/>
                    </a:lnTo>
                    <a:lnTo>
                      <a:pt x="1123" y="996"/>
                    </a:lnTo>
                    <a:lnTo>
                      <a:pt x="1111" y="996"/>
                    </a:lnTo>
                    <a:lnTo>
                      <a:pt x="1105" y="996"/>
                    </a:lnTo>
                    <a:lnTo>
                      <a:pt x="1092" y="996"/>
                    </a:lnTo>
                    <a:lnTo>
                      <a:pt x="1092" y="989"/>
                    </a:lnTo>
                    <a:lnTo>
                      <a:pt x="1080" y="989"/>
                    </a:lnTo>
                    <a:lnTo>
                      <a:pt x="1074" y="989"/>
                    </a:lnTo>
                    <a:lnTo>
                      <a:pt x="1068" y="989"/>
                    </a:lnTo>
                    <a:lnTo>
                      <a:pt x="1068" y="989"/>
                    </a:lnTo>
                    <a:lnTo>
                      <a:pt x="1062" y="989"/>
                    </a:lnTo>
                    <a:lnTo>
                      <a:pt x="1062" y="989"/>
                    </a:lnTo>
                    <a:lnTo>
                      <a:pt x="1050" y="983"/>
                    </a:lnTo>
                    <a:lnTo>
                      <a:pt x="1050" y="983"/>
                    </a:lnTo>
                    <a:lnTo>
                      <a:pt x="1044" y="983"/>
                    </a:lnTo>
                    <a:lnTo>
                      <a:pt x="1044" y="983"/>
                    </a:lnTo>
                    <a:lnTo>
                      <a:pt x="1031" y="983"/>
                    </a:lnTo>
                    <a:lnTo>
                      <a:pt x="1025" y="983"/>
                    </a:lnTo>
                    <a:lnTo>
                      <a:pt x="1007" y="977"/>
                    </a:lnTo>
                    <a:lnTo>
                      <a:pt x="1007" y="977"/>
                    </a:lnTo>
                    <a:lnTo>
                      <a:pt x="1001" y="977"/>
                    </a:lnTo>
                    <a:lnTo>
                      <a:pt x="1001" y="977"/>
                    </a:lnTo>
                    <a:lnTo>
                      <a:pt x="983" y="971"/>
                    </a:lnTo>
                    <a:lnTo>
                      <a:pt x="977" y="971"/>
                    </a:lnTo>
                    <a:lnTo>
                      <a:pt x="970" y="971"/>
                    </a:lnTo>
                    <a:lnTo>
                      <a:pt x="970" y="971"/>
                    </a:lnTo>
                    <a:lnTo>
                      <a:pt x="964" y="971"/>
                    </a:lnTo>
                    <a:lnTo>
                      <a:pt x="964" y="971"/>
                    </a:lnTo>
                    <a:lnTo>
                      <a:pt x="958" y="971"/>
                    </a:lnTo>
                    <a:lnTo>
                      <a:pt x="946" y="965"/>
                    </a:lnTo>
                    <a:lnTo>
                      <a:pt x="934" y="965"/>
                    </a:lnTo>
                    <a:lnTo>
                      <a:pt x="934" y="965"/>
                    </a:lnTo>
                    <a:lnTo>
                      <a:pt x="928" y="965"/>
                    </a:lnTo>
                    <a:lnTo>
                      <a:pt x="922" y="965"/>
                    </a:lnTo>
                    <a:lnTo>
                      <a:pt x="916" y="959"/>
                    </a:lnTo>
                    <a:lnTo>
                      <a:pt x="916" y="959"/>
                    </a:lnTo>
                    <a:lnTo>
                      <a:pt x="909" y="959"/>
                    </a:lnTo>
                    <a:lnTo>
                      <a:pt x="909" y="959"/>
                    </a:lnTo>
                    <a:lnTo>
                      <a:pt x="891" y="959"/>
                    </a:lnTo>
                    <a:lnTo>
                      <a:pt x="885" y="953"/>
                    </a:lnTo>
                    <a:lnTo>
                      <a:pt x="879" y="953"/>
                    </a:lnTo>
                    <a:lnTo>
                      <a:pt x="873" y="953"/>
                    </a:lnTo>
                    <a:lnTo>
                      <a:pt x="867" y="953"/>
                    </a:lnTo>
                    <a:lnTo>
                      <a:pt x="854" y="947"/>
                    </a:lnTo>
                    <a:lnTo>
                      <a:pt x="848" y="947"/>
                    </a:lnTo>
                    <a:lnTo>
                      <a:pt x="848" y="947"/>
                    </a:lnTo>
                    <a:lnTo>
                      <a:pt x="842" y="947"/>
                    </a:lnTo>
                    <a:lnTo>
                      <a:pt x="842" y="947"/>
                    </a:lnTo>
                    <a:lnTo>
                      <a:pt x="842" y="947"/>
                    </a:lnTo>
                    <a:lnTo>
                      <a:pt x="830" y="941"/>
                    </a:lnTo>
                    <a:lnTo>
                      <a:pt x="812" y="941"/>
                    </a:lnTo>
                    <a:lnTo>
                      <a:pt x="812" y="941"/>
                    </a:lnTo>
                    <a:lnTo>
                      <a:pt x="806" y="941"/>
                    </a:lnTo>
                    <a:lnTo>
                      <a:pt x="800" y="935"/>
                    </a:lnTo>
                    <a:lnTo>
                      <a:pt x="781" y="935"/>
                    </a:lnTo>
                    <a:lnTo>
                      <a:pt x="781" y="935"/>
                    </a:lnTo>
                    <a:lnTo>
                      <a:pt x="769" y="935"/>
                    </a:lnTo>
                    <a:lnTo>
                      <a:pt x="763" y="928"/>
                    </a:lnTo>
                    <a:lnTo>
                      <a:pt x="757" y="928"/>
                    </a:lnTo>
                    <a:lnTo>
                      <a:pt x="757" y="928"/>
                    </a:lnTo>
                    <a:lnTo>
                      <a:pt x="751" y="928"/>
                    </a:lnTo>
                    <a:lnTo>
                      <a:pt x="751" y="928"/>
                    </a:lnTo>
                    <a:lnTo>
                      <a:pt x="745" y="928"/>
                    </a:lnTo>
                    <a:lnTo>
                      <a:pt x="745" y="928"/>
                    </a:lnTo>
                    <a:lnTo>
                      <a:pt x="732" y="922"/>
                    </a:lnTo>
                    <a:lnTo>
                      <a:pt x="720" y="922"/>
                    </a:lnTo>
                    <a:lnTo>
                      <a:pt x="720" y="922"/>
                    </a:lnTo>
                    <a:lnTo>
                      <a:pt x="708" y="916"/>
                    </a:lnTo>
                    <a:lnTo>
                      <a:pt x="708" y="916"/>
                    </a:lnTo>
                    <a:lnTo>
                      <a:pt x="708" y="916"/>
                    </a:lnTo>
                    <a:lnTo>
                      <a:pt x="708" y="916"/>
                    </a:lnTo>
                    <a:lnTo>
                      <a:pt x="702" y="916"/>
                    </a:lnTo>
                    <a:lnTo>
                      <a:pt x="702" y="916"/>
                    </a:lnTo>
                    <a:lnTo>
                      <a:pt x="696" y="916"/>
                    </a:lnTo>
                    <a:lnTo>
                      <a:pt x="665" y="910"/>
                    </a:lnTo>
                    <a:lnTo>
                      <a:pt x="665" y="910"/>
                    </a:lnTo>
                    <a:lnTo>
                      <a:pt x="665" y="910"/>
                    </a:lnTo>
                    <a:lnTo>
                      <a:pt x="665" y="892"/>
                    </a:lnTo>
                    <a:lnTo>
                      <a:pt x="665" y="892"/>
                    </a:lnTo>
                    <a:lnTo>
                      <a:pt x="665" y="886"/>
                    </a:lnTo>
                    <a:lnTo>
                      <a:pt x="671" y="867"/>
                    </a:lnTo>
                    <a:lnTo>
                      <a:pt x="671" y="867"/>
                    </a:lnTo>
                    <a:lnTo>
                      <a:pt x="678" y="837"/>
                    </a:lnTo>
                    <a:lnTo>
                      <a:pt x="684" y="818"/>
                    </a:lnTo>
                    <a:lnTo>
                      <a:pt x="690" y="794"/>
                    </a:lnTo>
                    <a:lnTo>
                      <a:pt x="702" y="727"/>
                    </a:lnTo>
                    <a:lnTo>
                      <a:pt x="702" y="727"/>
                    </a:lnTo>
                    <a:lnTo>
                      <a:pt x="702" y="727"/>
                    </a:lnTo>
                    <a:lnTo>
                      <a:pt x="702" y="727"/>
                    </a:lnTo>
                    <a:lnTo>
                      <a:pt x="702" y="727"/>
                    </a:lnTo>
                    <a:lnTo>
                      <a:pt x="702" y="721"/>
                    </a:lnTo>
                    <a:lnTo>
                      <a:pt x="702" y="721"/>
                    </a:lnTo>
                    <a:lnTo>
                      <a:pt x="708" y="721"/>
                    </a:lnTo>
                    <a:lnTo>
                      <a:pt x="708" y="715"/>
                    </a:lnTo>
                    <a:lnTo>
                      <a:pt x="708" y="715"/>
                    </a:lnTo>
                    <a:lnTo>
                      <a:pt x="708" y="715"/>
                    </a:lnTo>
                    <a:lnTo>
                      <a:pt x="708" y="715"/>
                    </a:lnTo>
                    <a:lnTo>
                      <a:pt x="708" y="709"/>
                    </a:lnTo>
                    <a:lnTo>
                      <a:pt x="708" y="702"/>
                    </a:lnTo>
                    <a:lnTo>
                      <a:pt x="708" y="702"/>
                    </a:lnTo>
                    <a:lnTo>
                      <a:pt x="708" y="696"/>
                    </a:lnTo>
                    <a:lnTo>
                      <a:pt x="714" y="696"/>
                    </a:lnTo>
                    <a:lnTo>
                      <a:pt x="714" y="696"/>
                    </a:lnTo>
                    <a:lnTo>
                      <a:pt x="714" y="696"/>
                    </a:lnTo>
                    <a:lnTo>
                      <a:pt x="714" y="696"/>
                    </a:lnTo>
                    <a:lnTo>
                      <a:pt x="714" y="696"/>
                    </a:lnTo>
                    <a:lnTo>
                      <a:pt x="714" y="690"/>
                    </a:lnTo>
                    <a:lnTo>
                      <a:pt x="714" y="690"/>
                    </a:lnTo>
                    <a:lnTo>
                      <a:pt x="714" y="690"/>
                    </a:lnTo>
                    <a:lnTo>
                      <a:pt x="720" y="690"/>
                    </a:lnTo>
                    <a:lnTo>
                      <a:pt x="720" y="684"/>
                    </a:lnTo>
                    <a:lnTo>
                      <a:pt x="714" y="684"/>
                    </a:lnTo>
                    <a:lnTo>
                      <a:pt x="720" y="684"/>
                    </a:lnTo>
                    <a:lnTo>
                      <a:pt x="720" y="684"/>
                    </a:lnTo>
                    <a:lnTo>
                      <a:pt x="720" y="684"/>
                    </a:lnTo>
                    <a:lnTo>
                      <a:pt x="720" y="684"/>
                    </a:lnTo>
                    <a:lnTo>
                      <a:pt x="720" y="684"/>
                    </a:lnTo>
                    <a:lnTo>
                      <a:pt x="720" y="678"/>
                    </a:lnTo>
                    <a:lnTo>
                      <a:pt x="720" y="678"/>
                    </a:lnTo>
                    <a:lnTo>
                      <a:pt x="720" y="678"/>
                    </a:lnTo>
                    <a:lnTo>
                      <a:pt x="720" y="678"/>
                    </a:lnTo>
                    <a:lnTo>
                      <a:pt x="720" y="678"/>
                    </a:lnTo>
                    <a:lnTo>
                      <a:pt x="720" y="678"/>
                    </a:lnTo>
                    <a:lnTo>
                      <a:pt x="720" y="672"/>
                    </a:lnTo>
                    <a:lnTo>
                      <a:pt x="720" y="672"/>
                    </a:lnTo>
                    <a:lnTo>
                      <a:pt x="720" y="672"/>
                    </a:lnTo>
                    <a:lnTo>
                      <a:pt x="726" y="672"/>
                    </a:lnTo>
                    <a:lnTo>
                      <a:pt x="726" y="672"/>
                    </a:lnTo>
                    <a:lnTo>
                      <a:pt x="726" y="672"/>
                    </a:lnTo>
                    <a:lnTo>
                      <a:pt x="726" y="666"/>
                    </a:lnTo>
                    <a:lnTo>
                      <a:pt x="726" y="666"/>
                    </a:lnTo>
                    <a:lnTo>
                      <a:pt x="726" y="666"/>
                    </a:lnTo>
                    <a:lnTo>
                      <a:pt x="726" y="660"/>
                    </a:lnTo>
                    <a:lnTo>
                      <a:pt x="726" y="660"/>
                    </a:lnTo>
                    <a:lnTo>
                      <a:pt x="726" y="660"/>
                    </a:lnTo>
                    <a:lnTo>
                      <a:pt x="726" y="660"/>
                    </a:lnTo>
                    <a:lnTo>
                      <a:pt x="726" y="660"/>
                    </a:lnTo>
                    <a:lnTo>
                      <a:pt x="720" y="660"/>
                    </a:lnTo>
                    <a:lnTo>
                      <a:pt x="726" y="660"/>
                    </a:lnTo>
                    <a:lnTo>
                      <a:pt x="726" y="654"/>
                    </a:lnTo>
                    <a:lnTo>
                      <a:pt x="726" y="654"/>
                    </a:lnTo>
                    <a:lnTo>
                      <a:pt x="726" y="654"/>
                    </a:lnTo>
                    <a:lnTo>
                      <a:pt x="720" y="654"/>
                    </a:lnTo>
                    <a:lnTo>
                      <a:pt x="720" y="654"/>
                    </a:lnTo>
                    <a:lnTo>
                      <a:pt x="720" y="654"/>
                    </a:lnTo>
                    <a:lnTo>
                      <a:pt x="720" y="654"/>
                    </a:lnTo>
                    <a:lnTo>
                      <a:pt x="720" y="654"/>
                    </a:lnTo>
                    <a:lnTo>
                      <a:pt x="720" y="654"/>
                    </a:lnTo>
                    <a:lnTo>
                      <a:pt x="714" y="654"/>
                    </a:lnTo>
                    <a:lnTo>
                      <a:pt x="714" y="654"/>
                    </a:lnTo>
                    <a:lnTo>
                      <a:pt x="714" y="654"/>
                    </a:lnTo>
                    <a:lnTo>
                      <a:pt x="714" y="654"/>
                    </a:lnTo>
                    <a:lnTo>
                      <a:pt x="714" y="647"/>
                    </a:lnTo>
                    <a:lnTo>
                      <a:pt x="714" y="647"/>
                    </a:lnTo>
                    <a:lnTo>
                      <a:pt x="714" y="647"/>
                    </a:lnTo>
                    <a:lnTo>
                      <a:pt x="714" y="647"/>
                    </a:lnTo>
                    <a:lnTo>
                      <a:pt x="714" y="647"/>
                    </a:lnTo>
                    <a:lnTo>
                      <a:pt x="714" y="647"/>
                    </a:lnTo>
                    <a:lnTo>
                      <a:pt x="708" y="647"/>
                    </a:lnTo>
                    <a:lnTo>
                      <a:pt x="708" y="647"/>
                    </a:lnTo>
                    <a:lnTo>
                      <a:pt x="708" y="647"/>
                    </a:lnTo>
                    <a:lnTo>
                      <a:pt x="708" y="647"/>
                    </a:lnTo>
                    <a:lnTo>
                      <a:pt x="708" y="647"/>
                    </a:lnTo>
                    <a:lnTo>
                      <a:pt x="708" y="641"/>
                    </a:lnTo>
                    <a:lnTo>
                      <a:pt x="708" y="641"/>
                    </a:lnTo>
                    <a:lnTo>
                      <a:pt x="708" y="641"/>
                    </a:lnTo>
                    <a:lnTo>
                      <a:pt x="708" y="641"/>
                    </a:lnTo>
                    <a:lnTo>
                      <a:pt x="708" y="641"/>
                    </a:lnTo>
                    <a:lnTo>
                      <a:pt x="708" y="641"/>
                    </a:lnTo>
                    <a:lnTo>
                      <a:pt x="708" y="641"/>
                    </a:lnTo>
                    <a:lnTo>
                      <a:pt x="708" y="641"/>
                    </a:lnTo>
                    <a:lnTo>
                      <a:pt x="708" y="635"/>
                    </a:lnTo>
                    <a:lnTo>
                      <a:pt x="708" y="635"/>
                    </a:lnTo>
                    <a:lnTo>
                      <a:pt x="708" y="635"/>
                    </a:lnTo>
                    <a:lnTo>
                      <a:pt x="708" y="635"/>
                    </a:lnTo>
                    <a:lnTo>
                      <a:pt x="708" y="635"/>
                    </a:lnTo>
                    <a:lnTo>
                      <a:pt x="708" y="635"/>
                    </a:lnTo>
                    <a:lnTo>
                      <a:pt x="708" y="629"/>
                    </a:lnTo>
                    <a:lnTo>
                      <a:pt x="708" y="629"/>
                    </a:lnTo>
                    <a:lnTo>
                      <a:pt x="708" y="629"/>
                    </a:lnTo>
                    <a:lnTo>
                      <a:pt x="708" y="629"/>
                    </a:lnTo>
                    <a:lnTo>
                      <a:pt x="708" y="629"/>
                    </a:lnTo>
                    <a:lnTo>
                      <a:pt x="708" y="623"/>
                    </a:lnTo>
                    <a:lnTo>
                      <a:pt x="708" y="623"/>
                    </a:lnTo>
                    <a:lnTo>
                      <a:pt x="708" y="623"/>
                    </a:lnTo>
                    <a:lnTo>
                      <a:pt x="708" y="623"/>
                    </a:lnTo>
                    <a:lnTo>
                      <a:pt x="714" y="623"/>
                    </a:lnTo>
                    <a:lnTo>
                      <a:pt x="714" y="623"/>
                    </a:lnTo>
                    <a:lnTo>
                      <a:pt x="714" y="623"/>
                    </a:lnTo>
                    <a:lnTo>
                      <a:pt x="714" y="623"/>
                    </a:lnTo>
                    <a:lnTo>
                      <a:pt x="714" y="617"/>
                    </a:lnTo>
                    <a:lnTo>
                      <a:pt x="714" y="617"/>
                    </a:lnTo>
                    <a:lnTo>
                      <a:pt x="714" y="617"/>
                    </a:lnTo>
                    <a:lnTo>
                      <a:pt x="720" y="617"/>
                    </a:lnTo>
                    <a:lnTo>
                      <a:pt x="720" y="617"/>
                    </a:lnTo>
                    <a:lnTo>
                      <a:pt x="720" y="617"/>
                    </a:lnTo>
                    <a:lnTo>
                      <a:pt x="720" y="617"/>
                    </a:lnTo>
                    <a:lnTo>
                      <a:pt x="720" y="617"/>
                    </a:lnTo>
                    <a:lnTo>
                      <a:pt x="720" y="617"/>
                    </a:lnTo>
                    <a:lnTo>
                      <a:pt x="720" y="611"/>
                    </a:lnTo>
                    <a:lnTo>
                      <a:pt x="720" y="611"/>
                    </a:lnTo>
                    <a:lnTo>
                      <a:pt x="720" y="611"/>
                    </a:lnTo>
                    <a:lnTo>
                      <a:pt x="720" y="611"/>
                    </a:lnTo>
                    <a:lnTo>
                      <a:pt x="720" y="611"/>
                    </a:lnTo>
                    <a:lnTo>
                      <a:pt x="726" y="605"/>
                    </a:lnTo>
                    <a:lnTo>
                      <a:pt x="726" y="605"/>
                    </a:lnTo>
                    <a:lnTo>
                      <a:pt x="726" y="605"/>
                    </a:lnTo>
                    <a:lnTo>
                      <a:pt x="726" y="605"/>
                    </a:lnTo>
                    <a:lnTo>
                      <a:pt x="726" y="605"/>
                    </a:lnTo>
                    <a:lnTo>
                      <a:pt x="726" y="599"/>
                    </a:lnTo>
                    <a:lnTo>
                      <a:pt x="726" y="599"/>
                    </a:lnTo>
                    <a:lnTo>
                      <a:pt x="726" y="599"/>
                    </a:lnTo>
                    <a:lnTo>
                      <a:pt x="732" y="599"/>
                    </a:lnTo>
                    <a:lnTo>
                      <a:pt x="732" y="599"/>
                    </a:lnTo>
                    <a:lnTo>
                      <a:pt x="732" y="599"/>
                    </a:lnTo>
                    <a:lnTo>
                      <a:pt x="732" y="593"/>
                    </a:lnTo>
                    <a:lnTo>
                      <a:pt x="732" y="599"/>
                    </a:lnTo>
                    <a:lnTo>
                      <a:pt x="739" y="599"/>
                    </a:lnTo>
                    <a:lnTo>
                      <a:pt x="739" y="593"/>
                    </a:lnTo>
                    <a:lnTo>
                      <a:pt x="739" y="593"/>
                    </a:lnTo>
                    <a:lnTo>
                      <a:pt x="739" y="593"/>
                    </a:lnTo>
                    <a:lnTo>
                      <a:pt x="739" y="593"/>
                    </a:lnTo>
                    <a:lnTo>
                      <a:pt x="739" y="593"/>
                    </a:lnTo>
                    <a:lnTo>
                      <a:pt x="739" y="593"/>
                    </a:lnTo>
                    <a:lnTo>
                      <a:pt x="745" y="593"/>
                    </a:lnTo>
                    <a:lnTo>
                      <a:pt x="745" y="593"/>
                    </a:lnTo>
                    <a:lnTo>
                      <a:pt x="745" y="593"/>
                    </a:lnTo>
                    <a:lnTo>
                      <a:pt x="745" y="593"/>
                    </a:lnTo>
                    <a:lnTo>
                      <a:pt x="745" y="586"/>
                    </a:lnTo>
                    <a:lnTo>
                      <a:pt x="745" y="586"/>
                    </a:lnTo>
                    <a:lnTo>
                      <a:pt x="745" y="586"/>
                    </a:lnTo>
                    <a:lnTo>
                      <a:pt x="751" y="586"/>
                    </a:lnTo>
                    <a:lnTo>
                      <a:pt x="751" y="586"/>
                    </a:lnTo>
                    <a:lnTo>
                      <a:pt x="751" y="586"/>
                    </a:lnTo>
                    <a:lnTo>
                      <a:pt x="751" y="580"/>
                    </a:lnTo>
                    <a:lnTo>
                      <a:pt x="751" y="580"/>
                    </a:lnTo>
                    <a:lnTo>
                      <a:pt x="751" y="580"/>
                    </a:lnTo>
                    <a:lnTo>
                      <a:pt x="751" y="580"/>
                    </a:lnTo>
                    <a:lnTo>
                      <a:pt x="751" y="580"/>
                    </a:lnTo>
                    <a:lnTo>
                      <a:pt x="751" y="574"/>
                    </a:lnTo>
                    <a:lnTo>
                      <a:pt x="751" y="574"/>
                    </a:lnTo>
                    <a:lnTo>
                      <a:pt x="751" y="574"/>
                    </a:lnTo>
                    <a:lnTo>
                      <a:pt x="757" y="574"/>
                    </a:lnTo>
                    <a:lnTo>
                      <a:pt x="757" y="568"/>
                    </a:lnTo>
                    <a:lnTo>
                      <a:pt x="757" y="568"/>
                    </a:lnTo>
                    <a:lnTo>
                      <a:pt x="757" y="568"/>
                    </a:lnTo>
                    <a:lnTo>
                      <a:pt x="757" y="568"/>
                    </a:lnTo>
                    <a:lnTo>
                      <a:pt x="757" y="568"/>
                    </a:lnTo>
                    <a:lnTo>
                      <a:pt x="757" y="568"/>
                    </a:lnTo>
                    <a:lnTo>
                      <a:pt x="763" y="562"/>
                    </a:lnTo>
                    <a:lnTo>
                      <a:pt x="763" y="562"/>
                    </a:lnTo>
                    <a:lnTo>
                      <a:pt x="763" y="562"/>
                    </a:lnTo>
                    <a:lnTo>
                      <a:pt x="763" y="562"/>
                    </a:lnTo>
                    <a:lnTo>
                      <a:pt x="763" y="562"/>
                    </a:lnTo>
                    <a:lnTo>
                      <a:pt x="769" y="556"/>
                    </a:lnTo>
                    <a:lnTo>
                      <a:pt x="769" y="556"/>
                    </a:lnTo>
                    <a:lnTo>
                      <a:pt x="769" y="556"/>
                    </a:lnTo>
                    <a:lnTo>
                      <a:pt x="769" y="556"/>
                    </a:lnTo>
                    <a:lnTo>
                      <a:pt x="769" y="556"/>
                    </a:lnTo>
                    <a:lnTo>
                      <a:pt x="769" y="550"/>
                    </a:lnTo>
                    <a:lnTo>
                      <a:pt x="769" y="550"/>
                    </a:lnTo>
                    <a:lnTo>
                      <a:pt x="769" y="550"/>
                    </a:lnTo>
                    <a:lnTo>
                      <a:pt x="769" y="550"/>
                    </a:lnTo>
                    <a:lnTo>
                      <a:pt x="775" y="544"/>
                    </a:lnTo>
                    <a:lnTo>
                      <a:pt x="775" y="544"/>
                    </a:lnTo>
                    <a:lnTo>
                      <a:pt x="775" y="544"/>
                    </a:lnTo>
                    <a:lnTo>
                      <a:pt x="775" y="544"/>
                    </a:lnTo>
                    <a:lnTo>
                      <a:pt x="775" y="544"/>
                    </a:lnTo>
                    <a:lnTo>
                      <a:pt x="775" y="544"/>
                    </a:lnTo>
                    <a:lnTo>
                      <a:pt x="775" y="538"/>
                    </a:lnTo>
                    <a:lnTo>
                      <a:pt x="775" y="538"/>
                    </a:lnTo>
                    <a:lnTo>
                      <a:pt x="775" y="538"/>
                    </a:lnTo>
                    <a:lnTo>
                      <a:pt x="781" y="531"/>
                    </a:lnTo>
                    <a:lnTo>
                      <a:pt x="781" y="531"/>
                    </a:lnTo>
                    <a:lnTo>
                      <a:pt x="781" y="531"/>
                    </a:lnTo>
                    <a:lnTo>
                      <a:pt x="781" y="525"/>
                    </a:lnTo>
                    <a:lnTo>
                      <a:pt x="787" y="525"/>
                    </a:lnTo>
                    <a:lnTo>
                      <a:pt x="787" y="525"/>
                    </a:lnTo>
                    <a:lnTo>
                      <a:pt x="787" y="525"/>
                    </a:lnTo>
                    <a:lnTo>
                      <a:pt x="787" y="525"/>
                    </a:lnTo>
                    <a:lnTo>
                      <a:pt x="787" y="525"/>
                    </a:lnTo>
                    <a:lnTo>
                      <a:pt x="787" y="519"/>
                    </a:lnTo>
                    <a:lnTo>
                      <a:pt x="787" y="519"/>
                    </a:lnTo>
                    <a:lnTo>
                      <a:pt x="787" y="519"/>
                    </a:lnTo>
                    <a:lnTo>
                      <a:pt x="787" y="519"/>
                    </a:lnTo>
                    <a:lnTo>
                      <a:pt x="793" y="519"/>
                    </a:lnTo>
                    <a:lnTo>
                      <a:pt x="793" y="513"/>
                    </a:lnTo>
                    <a:lnTo>
                      <a:pt x="793" y="513"/>
                    </a:lnTo>
                    <a:lnTo>
                      <a:pt x="793" y="513"/>
                    </a:lnTo>
                    <a:lnTo>
                      <a:pt x="800" y="513"/>
                    </a:lnTo>
                    <a:lnTo>
                      <a:pt x="800" y="513"/>
                    </a:lnTo>
                    <a:lnTo>
                      <a:pt x="800" y="507"/>
                    </a:lnTo>
                    <a:lnTo>
                      <a:pt x="800" y="507"/>
                    </a:lnTo>
                    <a:lnTo>
                      <a:pt x="800" y="507"/>
                    </a:lnTo>
                    <a:lnTo>
                      <a:pt x="800" y="507"/>
                    </a:lnTo>
                    <a:lnTo>
                      <a:pt x="800" y="507"/>
                    </a:lnTo>
                    <a:lnTo>
                      <a:pt x="800" y="501"/>
                    </a:lnTo>
                    <a:lnTo>
                      <a:pt x="793" y="501"/>
                    </a:lnTo>
                    <a:lnTo>
                      <a:pt x="793" y="501"/>
                    </a:lnTo>
                    <a:lnTo>
                      <a:pt x="793" y="501"/>
                    </a:lnTo>
                    <a:lnTo>
                      <a:pt x="793" y="495"/>
                    </a:lnTo>
                    <a:lnTo>
                      <a:pt x="800" y="495"/>
                    </a:lnTo>
                    <a:lnTo>
                      <a:pt x="793" y="495"/>
                    </a:lnTo>
                    <a:lnTo>
                      <a:pt x="793" y="495"/>
                    </a:lnTo>
                    <a:lnTo>
                      <a:pt x="793" y="489"/>
                    </a:lnTo>
                    <a:lnTo>
                      <a:pt x="793" y="489"/>
                    </a:lnTo>
                    <a:lnTo>
                      <a:pt x="793" y="489"/>
                    </a:lnTo>
                    <a:lnTo>
                      <a:pt x="793" y="489"/>
                    </a:lnTo>
                    <a:lnTo>
                      <a:pt x="787" y="489"/>
                    </a:lnTo>
                    <a:lnTo>
                      <a:pt x="787" y="489"/>
                    </a:lnTo>
                    <a:lnTo>
                      <a:pt x="787" y="489"/>
                    </a:lnTo>
                    <a:lnTo>
                      <a:pt x="787" y="489"/>
                    </a:lnTo>
                    <a:lnTo>
                      <a:pt x="787" y="483"/>
                    </a:lnTo>
                    <a:lnTo>
                      <a:pt x="787" y="483"/>
                    </a:lnTo>
                    <a:lnTo>
                      <a:pt x="787" y="483"/>
                    </a:lnTo>
                    <a:lnTo>
                      <a:pt x="787" y="483"/>
                    </a:lnTo>
                    <a:lnTo>
                      <a:pt x="787" y="483"/>
                    </a:lnTo>
                    <a:lnTo>
                      <a:pt x="781" y="483"/>
                    </a:lnTo>
                    <a:lnTo>
                      <a:pt x="781" y="483"/>
                    </a:lnTo>
                    <a:lnTo>
                      <a:pt x="781" y="483"/>
                    </a:lnTo>
                    <a:lnTo>
                      <a:pt x="781" y="483"/>
                    </a:lnTo>
                    <a:lnTo>
                      <a:pt x="781" y="476"/>
                    </a:lnTo>
                    <a:lnTo>
                      <a:pt x="781" y="476"/>
                    </a:lnTo>
                    <a:lnTo>
                      <a:pt x="781" y="476"/>
                    </a:lnTo>
                    <a:lnTo>
                      <a:pt x="781" y="476"/>
                    </a:lnTo>
                    <a:lnTo>
                      <a:pt x="775" y="470"/>
                    </a:lnTo>
                    <a:lnTo>
                      <a:pt x="775" y="470"/>
                    </a:lnTo>
                    <a:lnTo>
                      <a:pt x="775" y="470"/>
                    </a:lnTo>
                    <a:lnTo>
                      <a:pt x="775" y="470"/>
                    </a:lnTo>
                    <a:lnTo>
                      <a:pt x="775" y="470"/>
                    </a:lnTo>
                    <a:lnTo>
                      <a:pt x="775" y="464"/>
                    </a:lnTo>
                    <a:lnTo>
                      <a:pt x="775" y="464"/>
                    </a:lnTo>
                    <a:lnTo>
                      <a:pt x="775" y="464"/>
                    </a:lnTo>
                    <a:lnTo>
                      <a:pt x="775" y="458"/>
                    </a:lnTo>
                    <a:lnTo>
                      <a:pt x="775" y="458"/>
                    </a:lnTo>
                    <a:lnTo>
                      <a:pt x="775" y="458"/>
                    </a:lnTo>
                    <a:lnTo>
                      <a:pt x="775" y="452"/>
                    </a:lnTo>
                    <a:lnTo>
                      <a:pt x="775" y="452"/>
                    </a:lnTo>
                    <a:lnTo>
                      <a:pt x="775" y="452"/>
                    </a:lnTo>
                    <a:lnTo>
                      <a:pt x="775" y="446"/>
                    </a:lnTo>
                    <a:lnTo>
                      <a:pt x="775" y="446"/>
                    </a:lnTo>
                    <a:lnTo>
                      <a:pt x="769" y="446"/>
                    </a:lnTo>
                    <a:lnTo>
                      <a:pt x="769" y="446"/>
                    </a:lnTo>
                    <a:lnTo>
                      <a:pt x="769" y="446"/>
                    </a:lnTo>
                    <a:lnTo>
                      <a:pt x="775" y="446"/>
                    </a:lnTo>
                    <a:lnTo>
                      <a:pt x="775" y="446"/>
                    </a:lnTo>
                    <a:lnTo>
                      <a:pt x="775" y="446"/>
                    </a:lnTo>
                    <a:lnTo>
                      <a:pt x="775" y="446"/>
                    </a:lnTo>
                    <a:lnTo>
                      <a:pt x="775" y="446"/>
                    </a:lnTo>
                    <a:lnTo>
                      <a:pt x="775" y="440"/>
                    </a:lnTo>
                    <a:lnTo>
                      <a:pt x="775" y="440"/>
                    </a:lnTo>
                    <a:lnTo>
                      <a:pt x="775" y="440"/>
                    </a:lnTo>
                    <a:lnTo>
                      <a:pt x="775" y="434"/>
                    </a:lnTo>
                    <a:lnTo>
                      <a:pt x="775" y="434"/>
                    </a:lnTo>
                    <a:lnTo>
                      <a:pt x="775" y="434"/>
                    </a:lnTo>
                    <a:lnTo>
                      <a:pt x="775" y="434"/>
                    </a:lnTo>
                    <a:lnTo>
                      <a:pt x="775" y="434"/>
                    </a:lnTo>
                    <a:lnTo>
                      <a:pt x="775" y="428"/>
                    </a:lnTo>
                    <a:lnTo>
                      <a:pt x="775" y="428"/>
                    </a:lnTo>
                    <a:lnTo>
                      <a:pt x="775" y="428"/>
                    </a:lnTo>
                    <a:lnTo>
                      <a:pt x="775" y="428"/>
                    </a:lnTo>
                    <a:lnTo>
                      <a:pt x="775" y="428"/>
                    </a:lnTo>
                    <a:lnTo>
                      <a:pt x="775" y="428"/>
                    </a:lnTo>
                    <a:lnTo>
                      <a:pt x="775" y="422"/>
                    </a:lnTo>
                    <a:lnTo>
                      <a:pt x="775" y="422"/>
                    </a:lnTo>
                    <a:lnTo>
                      <a:pt x="775" y="422"/>
                    </a:lnTo>
                    <a:lnTo>
                      <a:pt x="775" y="422"/>
                    </a:lnTo>
                    <a:lnTo>
                      <a:pt x="775" y="422"/>
                    </a:lnTo>
                    <a:lnTo>
                      <a:pt x="775" y="422"/>
                    </a:lnTo>
                    <a:lnTo>
                      <a:pt x="775" y="422"/>
                    </a:lnTo>
                    <a:lnTo>
                      <a:pt x="775" y="415"/>
                    </a:lnTo>
                    <a:lnTo>
                      <a:pt x="775" y="415"/>
                    </a:lnTo>
                    <a:lnTo>
                      <a:pt x="769" y="415"/>
                    </a:lnTo>
                    <a:lnTo>
                      <a:pt x="769" y="415"/>
                    </a:lnTo>
                    <a:lnTo>
                      <a:pt x="769" y="415"/>
                    </a:lnTo>
                    <a:lnTo>
                      <a:pt x="775" y="415"/>
                    </a:lnTo>
                    <a:lnTo>
                      <a:pt x="775" y="415"/>
                    </a:lnTo>
                    <a:lnTo>
                      <a:pt x="775" y="409"/>
                    </a:lnTo>
                    <a:lnTo>
                      <a:pt x="775" y="409"/>
                    </a:lnTo>
                    <a:lnTo>
                      <a:pt x="775" y="409"/>
                    </a:lnTo>
                    <a:lnTo>
                      <a:pt x="775" y="409"/>
                    </a:lnTo>
                    <a:lnTo>
                      <a:pt x="781" y="379"/>
                    </a:lnTo>
                    <a:lnTo>
                      <a:pt x="781" y="367"/>
                    </a:lnTo>
                    <a:lnTo>
                      <a:pt x="781" y="360"/>
                    </a:lnTo>
                    <a:lnTo>
                      <a:pt x="793" y="324"/>
                    </a:lnTo>
                    <a:lnTo>
                      <a:pt x="793" y="318"/>
                    </a:lnTo>
                    <a:lnTo>
                      <a:pt x="793" y="312"/>
                    </a:lnTo>
                    <a:lnTo>
                      <a:pt x="800" y="305"/>
                    </a:lnTo>
                    <a:lnTo>
                      <a:pt x="800" y="299"/>
                    </a:lnTo>
                    <a:lnTo>
                      <a:pt x="800" y="299"/>
                    </a:lnTo>
                    <a:lnTo>
                      <a:pt x="800" y="299"/>
                    </a:lnTo>
                    <a:lnTo>
                      <a:pt x="800" y="287"/>
                    </a:lnTo>
                    <a:lnTo>
                      <a:pt x="800" y="287"/>
                    </a:lnTo>
                    <a:lnTo>
                      <a:pt x="800" y="281"/>
                    </a:lnTo>
                    <a:lnTo>
                      <a:pt x="806" y="281"/>
                    </a:lnTo>
                    <a:lnTo>
                      <a:pt x="806" y="281"/>
                    </a:lnTo>
                    <a:lnTo>
                      <a:pt x="806" y="269"/>
                    </a:lnTo>
                    <a:lnTo>
                      <a:pt x="806" y="263"/>
                    </a:lnTo>
                    <a:lnTo>
                      <a:pt x="806" y="263"/>
                    </a:lnTo>
                    <a:lnTo>
                      <a:pt x="806" y="257"/>
                    </a:lnTo>
                    <a:lnTo>
                      <a:pt x="806" y="257"/>
                    </a:lnTo>
                    <a:lnTo>
                      <a:pt x="806" y="257"/>
                    </a:lnTo>
                    <a:lnTo>
                      <a:pt x="812" y="251"/>
                    </a:lnTo>
                    <a:lnTo>
                      <a:pt x="812" y="251"/>
                    </a:lnTo>
                    <a:lnTo>
                      <a:pt x="812" y="238"/>
                    </a:lnTo>
                    <a:lnTo>
                      <a:pt x="818" y="226"/>
                    </a:lnTo>
                    <a:lnTo>
                      <a:pt x="818" y="220"/>
                    </a:lnTo>
                    <a:lnTo>
                      <a:pt x="818" y="214"/>
                    </a:lnTo>
                    <a:lnTo>
                      <a:pt x="818" y="208"/>
                    </a:lnTo>
                    <a:lnTo>
                      <a:pt x="824" y="189"/>
                    </a:lnTo>
                    <a:lnTo>
                      <a:pt x="830" y="177"/>
                    </a:lnTo>
                    <a:lnTo>
                      <a:pt x="830" y="165"/>
                    </a:lnTo>
                    <a:lnTo>
                      <a:pt x="830" y="159"/>
                    </a:lnTo>
                    <a:lnTo>
                      <a:pt x="836" y="147"/>
                    </a:lnTo>
                    <a:lnTo>
                      <a:pt x="836" y="134"/>
                    </a:lnTo>
                    <a:lnTo>
                      <a:pt x="842" y="122"/>
                    </a:lnTo>
                    <a:lnTo>
                      <a:pt x="861" y="122"/>
                    </a:lnTo>
                    <a:lnTo>
                      <a:pt x="879" y="128"/>
                    </a:lnTo>
                    <a:lnTo>
                      <a:pt x="885" y="128"/>
                    </a:lnTo>
                    <a:lnTo>
                      <a:pt x="891" y="128"/>
                    </a:lnTo>
                    <a:lnTo>
                      <a:pt x="891" y="128"/>
                    </a:lnTo>
                    <a:moveTo>
                      <a:pt x="4535" y="880"/>
                    </a:moveTo>
                    <a:lnTo>
                      <a:pt x="4535" y="880"/>
                    </a:lnTo>
                    <a:lnTo>
                      <a:pt x="4535" y="886"/>
                    </a:lnTo>
                    <a:lnTo>
                      <a:pt x="4541" y="892"/>
                    </a:lnTo>
                    <a:lnTo>
                      <a:pt x="4541" y="892"/>
                    </a:lnTo>
                    <a:lnTo>
                      <a:pt x="4541" y="892"/>
                    </a:lnTo>
                    <a:lnTo>
                      <a:pt x="4541" y="892"/>
                    </a:lnTo>
                    <a:lnTo>
                      <a:pt x="4541" y="898"/>
                    </a:lnTo>
                    <a:lnTo>
                      <a:pt x="4535" y="898"/>
                    </a:lnTo>
                    <a:lnTo>
                      <a:pt x="4535" y="898"/>
                    </a:lnTo>
                    <a:lnTo>
                      <a:pt x="4535" y="892"/>
                    </a:lnTo>
                    <a:lnTo>
                      <a:pt x="4535" y="892"/>
                    </a:lnTo>
                    <a:lnTo>
                      <a:pt x="4535" y="892"/>
                    </a:lnTo>
                    <a:lnTo>
                      <a:pt x="4535" y="892"/>
                    </a:lnTo>
                    <a:lnTo>
                      <a:pt x="4535" y="886"/>
                    </a:lnTo>
                    <a:lnTo>
                      <a:pt x="4535" y="886"/>
                    </a:lnTo>
                    <a:lnTo>
                      <a:pt x="4535" y="886"/>
                    </a:lnTo>
                    <a:lnTo>
                      <a:pt x="4535" y="880"/>
                    </a:lnTo>
                    <a:moveTo>
                      <a:pt x="4345" y="1673"/>
                    </a:moveTo>
                    <a:lnTo>
                      <a:pt x="4345" y="1686"/>
                    </a:lnTo>
                    <a:lnTo>
                      <a:pt x="4345" y="1686"/>
                    </a:lnTo>
                    <a:lnTo>
                      <a:pt x="4345" y="1686"/>
                    </a:lnTo>
                    <a:lnTo>
                      <a:pt x="4345" y="1686"/>
                    </a:lnTo>
                    <a:lnTo>
                      <a:pt x="4339" y="1686"/>
                    </a:lnTo>
                    <a:lnTo>
                      <a:pt x="4339" y="1692"/>
                    </a:lnTo>
                    <a:lnTo>
                      <a:pt x="4339" y="1692"/>
                    </a:lnTo>
                    <a:lnTo>
                      <a:pt x="4333" y="1692"/>
                    </a:lnTo>
                    <a:lnTo>
                      <a:pt x="4327" y="1698"/>
                    </a:lnTo>
                    <a:lnTo>
                      <a:pt x="4327" y="1698"/>
                    </a:lnTo>
                    <a:lnTo>
                      <a:pt x="4327" y="1698"/>
                    </a:lnTo>
                    <a:lnTo>
                      <a:pt x="4321" y="1704"/>
                    </a:lnTo>
                    <a:lnTo>
                      <a:pt x="4315" y="1704"/>
                    </a:lnTo>
                    <a:lnTo>
                      <a:pt x="4309" y="1710"/>
                    </a:lnTo>
                    <a:lnTo>
                      <a:pt x="4309" y="1710"/>
                    </a:lnTo>
                    <a:lnTo>
                      <a:pt x="4309" y="1710"/>
                    </a:lnTo>
                    <a:lnTo>
                      <a:pt x="4309" y="1716"/>
                    </a:lnTo>
                    <a:lnTo>
                      <a:pt x="4303" y="1716"/>
                    </a:lnTo>
                    <a:lnTo>
                      <a:pt x="4309" y="1710"/>
                    </a:lnTo>
                    <a:lnTo>
                      <a:pt x="4309" y="1710"/>
                    </a:lnTo>
                    <a:lnTo>
                      <a:pt x="4309" y="1710"/>
                    </a:lnTo>
                    <a:lnTo>
                      <a:pt x="4309" y="1710"/>
                    </a:lnTo>
                    <a:lnTo>
                      <a:pt x="4309" y="1710"/>
                    </a:lnTo>
                    <a:lnTo>
                      <a:pt x="4309" y="1710"/>
                    </a:lnTo>
                    <a:lnTo>
                      <a:pt x="4309" y="1710"/>
                    </a:lnTo>
                    <a:lnTo>
                      <a:pt x="4309" y="1710"/>
                    </a:lnTo>
                    <a:lnTo>
                      <a:pt x="4315" y="1704"/>
                    </a:lnTo>
                    <a:lnTo>
                      <a:pt x="4315" y="1704"/>
                    </a:lnTo>
                    <a:lnTo>
                      <a:pt x="4315" y="1704"/>
                    </a:lnTo>
                    <a:lnTo>
                      <a:pt x="4321" y="1698"/>
                    </a:lnTo>
                    <a:lnTo>
                      <a:pt x="4321" y="1698"/>
                    </a:lnTo>
                    <a:lnTo>
                      <a:pt x="4321" y="1698"/>
                    </a:lnTo>
                    <a:lnTo>
                      <a:pt x="4321" y="1698"/>
                    </a:lnTo>
                    <a:lnTo>
                      <a:pt x="4321" y="1698"/>
                    </a:lnTo>
                    <a:lnTo>
                      <a:pt x="4321" y="1698"/>
                    </a:lnTo>
                    <a:lnTo>
                      <a:pt x="4327" y="1698"/>
                    </a:lnTo>
                    <a:lnTo>
                      <a:pt x="4327" y="1692"/>
                    </a:lnTo>
                    <a:lnTo>
                      <a:pt x="4327" y="1692"/>
                    </a:lnTo>
                    <a:lnTo>
                      <a:pt x="4333" y="1692"/>
                    </a:lnTo>
                    <a:lnTo>
                      <a:pt x="4333" y="1692"/>
                    </a:lnTo>
                    <a:lnTo>
                      <a:pt x="4333" y="1692"/>
                    </a:lnTo>
                    <a:lnTo>
                      <a:pt x="4333" y="1692"/>
                    </a:lnTo>
                    <a:lnTo>
                      <a:pt x="4333" y="1692"/>
                    </a:lnTo>
                    <a:lnTo>
                      <a:pt x="4333" y="1692"/>
                    </a:lnTo>
                    <a:lnTo>
                      <a:pt x="4339" y="1692"/>
                    </a:lnTo>
                    <a:lnTo>
                      <a:pt x="4339" y="1686"/>
                    </a:lnTo>
                    <a:lnTo>
                      <a:pt x="4339" y="1686"/>
                    </a:lnTo>
                    <a:lnTo>
                      <a:pt x="4339" y="1686"/>
                    </a:lnTo>
                    <a:lnTo>
                      <a:pt x="4339" y="1686"/>
                    </a:lnTo>
                    <a:lnTo>
                      <a:pt x="4339" y="1686"/>
                    </a:lnTo>
                    <a:lnTo>
                      <a:pt x="4345" y="1686"/>
                    </a:lnTo>
                    <a:lnTo>
                      <a:pt x="4345" y="1680"/>
                    </a:lnTo>
                    <a:lnTo>
                      <a:pt x="4345" y="1680"/>
                    </a:lnTo>
                    <a:lnTo>
                      <a:pt x="4345" y="1680"/>
                    </a:lnTo>
                    <a:lnTo>
                      <a:pt x="4345" y="1673"/>
                    </a:lnTo>
                    <a:lnTo>
                      <a:pt x="4345" y="1673"/>
                    </a:lnTo>
                    <a:lnTo>
                      <a:pt x="4345" y="1667"/>
                    </a:lnTo>
                    <a:lnTo>
                      <a:pt x="4345" y="1667"/>
                    </a:lnTo>
                    <a:lnTo>
                      <a:pt x="4345" y="1661"/>
                    </a:lnTo>
                    <a:lnTo>
                      <a:pt x="4345" y="1655"/>
                    </a:lnTo>
                    <a:lnTo>
                      <a:pt x="4345" y="1655"/>
                    </a:lnTo>
                    <a:lnTo>
                      <a:pt x="4345" y="1655"/>
                    </a:lnTo>
                    <a:lnTo>
                      <a:pt x="4345" y="1655"/>
                    </a:lnTo>
                    <a:lnTo>
                      <a:pt x="4345" y="1649"/>
                    </a:lnTo>
                    <a:lnTo>
                      <a:pt x="4345" y="1649"/>
                    </a:lnTo>
                    <a:lnTo>
                      <a:pt x="4339" y="1643"/>
                    </a:lnTo>
                    <a:lnTo>
                      <a:pt x="4339" y="1643"/>
                    </a:lnTo>
                    <a:lnTo>
                      <a:pt x="4339" y="1637"/>
                    </a:lnTo>
                    <a:lnTo>
                      <a:pt x="4339" y="1637"/>
                    </a:lnTo>
                    <a:lnTo>
                      <a:pt x="4333" y="1631"/>
                    </a:lnTo>
                    <a:lnTo>
                      <a:pt x="4333" y="1631"/>
                    </a:lnTo>
                    <a:lnTo>
                      <a:pt x="4333" y="1625"/>
                    </a:lnTo>
                    <a:lnTo>
                      <a:pt x="4339" y="1631"/>
                    </a:lnTo>
                    <a:lnTo>
                      <a:pt x="4339" y="1631"/>
                    </a:lnTo>
                    <a:lnTo>
                      <a:pt x="4339" y="1637"/>
                    </a:lnTo>
                    <a:lnTo>
                      <a:pt x="4345" y="1643"/>
                    </a:lnTo>
                    <a:lnTo>
                      <a:pt x="4345" y="1643"/>
                    </a:lnTo>
                    <a:lnTo>
                      <a:pt x="4345" y="1649"/>
                    </a:lnTo>
                    <a:lnTo>
                      <a:pt x="4345" y="1655"/>
                    </a:lnTo>
                    <a:lnTo>
                      <a:pt x="4345" y="1667"/>
                    </a:lnTo>
                    <a:lnTo>
                      <a:pt x="4345" y="1673"/>
                    </a:lnTo>
                    <a:moveTo>
                      <a:pt x="4547" y="873"/>
                    </a:moveTo>
                    <a:lnTo>
                      <a:pt x="4547" y="867"/>
                    </a:lnTo>
                    <a:lnTo>
                      <a:pt x="4547" y="867"/>
                    </a:lnTo>
                    <a:lnTo>
                      <a:pt x="4553" y="867"/>
                    </a:lnTo>
                    <a:lnTo>
                      <a:pt x="4553" y="867"/>
                    </a:lnTo>
                    <a:lnTo>
                      <a:pt x="4553" y="867"/>
                    </a:lnTo>
                    <a:lnTo>
                      <a:pt x="4553" y="867"/>
                    </a:lnTo>
                    <a:lnTo>
                      <a:pt x="4553" y="867"/>
                    </a:lnTo>
                    <a:lnTo>
                      <a:pt x="4553" y="873"/>
                    </a:lnTo>
                    <a:lnTo>
                      <a:pt x="4553" y="873"/>
                    </a:lnTo>
                    <a:lnTo>
                      <a:pt x="4553" y="873"/>
                    </a:lnTo>
                    <a:lnTo>
                      <a:pt x="4553" y="873"/>
                    </a:lnTo>
                    <a:lnTo>
                      <a:pt x="4553" y="873"/>
                    </a:lnTo>
                    <a:lnTo>
                      <a:pt x="4559" y="880"/>
                    </a:lnTo>
                    <a:lnTo>
                      <a:pt x="4559" y="886"/>
                    </a:lnTo>
                    <a:lnTo>
                      <a:pt x="4559" y="886"/>
                    </a:lnTo>
                    <a:lnTo>
                      <a:pt x="4559" y="886"/>
                    </a:lnTo>
                    <a:lnTo>
                      <a:pt x="4553" y="892"/>
                    </a:lnTo>
                    <a:lnTo>
                      <a:pt x="4553" y="892"/>
                    </a:lnTo>
                    <a:lnTo>
                      <a:pt x="4553" y="886"/>
                    </a:lnTo>
                    <a:lnTo>
                      <a:pt x="4553" y="886"/>
                    </a:lnTo>
                    <a:lnTo>
                      <a:pt x="4553" y="886"/>
                    </a:lnTo>
                    <a:lnTo>
                      <a:pt x="4553" y="886"/>
                    </a:lnTo>
                    <a:lnTo>
                      <a:pt x="4553" y="880"/>
                    </a:lnTo>
                    <a:lnTo>
                      <a:pt x="4547" y="880"/>
                    </a:lnTo>
                    <a:lnTo>
                      <a:pt x="4547" y="873"/>
                    </a:lnTo>
                    <a:lnTo>
                      <a:pt x="4547" y="873"/>
                    </a:lnTo>
                    <a:lnTo>
                      <a:pt x="4547" y="873"/>
                    </a:lnTo>
                    <a:lnTo>
                      <a:pt x="4547" y="873"/>
                    </a:lnTo>
                    <a:lnTo>
                      <a:pt x="4547" y="873"/>
                    </a:lnTo>
                    <a:lnTo>
                      <a:pt x="4547" y="873"/>
                    </a:lnTo>
                    <a:lnTo>
                      <a:pt x="4547" y="880"/>
                    </a:lnTo>
                    <a:lnTo>
                      <a:pt x="4547" y="880"/>
                    </a:lnTo>
                    <a:lnTo>
                      <a:pt x="4547" y="886"/>
                    </a:lnTo>
                    <a:lnTo>
                      <a:pt x="4547" y="886"/>
                    </a:lnTo>
                    <a:lnTo>
                      <a:pt x="4547" y="886"/>
                    </a:lnTo>
                    <a:lnTo>
                      <a:pt x="4547" y="886"/>
                    </a:lnTo>
                    <a:lnTo>
                      <a:pt x="4547" y="892"/>
                    </a:lnTo>
                    <a:lnTo>
                      <a:pt x="4553" y="892"/>
                    </a:lnTo>
                    <a:lnTo>
                      <a:pt x="4553" y="892"/>
                    </a:lnTo>
                    <a:lnTo>
                      <a:pt x="4547" y="892"/>
                    </a:lnTo>
                    <a:lnTo>
                      <a:pt x="4547" y="892"/>
                    </a:lnTo>
                    <a:lnTo>
                      <a:pt x="4547" y="892"/>
                    </a:lnTo>
                    <a:lnTo>
                      <a:pt x="4547" y="892"/>
                    </a:lnTo>
                    <a:lnTo>
                      <a:pt x="4547" y="892"/>
                    </a:lnTo>
                    <a:lnTo>
                      <a:pt x="4547" y="892"/>
                    </a:lnTo>
                    <a:lnTo>
                      <a:pt x="4547" y="892"/>
                    </a:lnTo>
                    <a:lnTo>
                      <a:pt x="4541" y="892"/>
                    </a:lnTo>
                    <a:lnTo>
                      <a:pt x="4541" y="898"/>
                    </a:lnTo>
                    <a:lnTo>
                      <a:pt x="4541" y="892"/>
                    </a:lnTo>
                    <a:lnTo>
                      <a:pt x="4541" y="892"/>
                    </a:lnTo>
                    <a:lnTo>
                      <a:pt x="4541" y="892"/>
                    </a:lnTo>
                    <a:lnTo>
                      <a:pt x="4541" y="892"/>
                    </a:lnTo>
                    <a:lnTo>
                      <a:pt x="4541" y="892"/>
                    </a:lnTo>
                    <a:lnTo>
                      <a:pt x="4541" y="892"/>
                    </a:lnTo>
                    <a:lnTo>
                      <a:pt x="4541" y="886"/>
                    </a:lnTo>
                    <a:lnTo>
                      <a:pt x="4541" y="886"/>
                    </a:lnTo>
                    <a:lnTo>
                      <a:pt x="4541" y="886"/>
                    </a:lnTo>
                    <a:lnTo>
                      <a:pt x="4541" y="886"/>
                    </a:lnTo>
                    <a:lnTo>
                      <a:pt x="4541" y="880"/>
                    </a:lnTo>
                    <a:lnTo>
                      <a:pt x="4541" y="880"/>
                    </a:lnTo>
                    <a:lnTo>
                      <a:pt x="4541" y="880"/>
                    </a:lnTo>
                    <a:lnTo>
                      <a:pt x="4541" y="873"/>
                    </a:lnTo>
                    <a:lnTo>
                      <a:pt x="4541" y="873"/>
                    </a:lnTo>
                    <a:lnTo>
                      <a:pt x="4541" y="873"/>
                    </a:lnTo>
                    <a:lnTo>
                      <a:pt x="4547" y="873"/>
                    </a:lnTo>
                    <a:lnTo>
                      <a:pt x="4547" y="873"/>
                    </a:lnTo>
                    <a:moveTo>
                      <a:pt x="3924" y="1283"/>
                    </a:moveTo>
                    <a:lnTo>
                      <a:pt x="3924" y="1283"/>
                    </a:lnTo>
                    <a:lnTo>
                      <a:pt x="3924" y="1283"/>
                    </a:lnTo>
                    <a:lnTo>
                      <a:pt x="3918" y="1283"/>
                    </a:lnTo>
                    <a:lnTo>
                      <a:pt x="3918" y="1283"/>
                    </a:lnTo>
                    <a:lnTo>
                      <a:pt x="3918" y="1283"/>
                    </a:lnTo>
                    <a:lnTo>
                      <a:pt x="3918" y="1289"/>
                    </a:lnTo>
                    <a:lnTo>
                      <a:pt x="3918" y="1289"/>
                    </a:lnTo>
                    <a:lnTo>
                      <a:pt x="3918" y="1289"/>
                    </a:lnTo>
                    <a:lnTo>
                      <a:pt x="3918" y="1289"/>
                    </a:lnTo>
                    <a:lnTo>
                      <a:pt x="3918" y="1289"/>
                    </a:lnTo>
                    <a:lnTo>
                      <a:pt x="3912" y="1289"/>
                    </a:lnTo>
                    <a:lnTo>
                      <a:pt x="3912" y="1289"/>
                    </a:lnTo>
                    <a:lnTo>
                      <a:pt x="3912" y="1289"/>
                    </a:lnTo>
                    <a:lnTo>
                      <a:pt x="3912" y="1295"/>
                    </a:lnTo>
                    <a:lnTo>
                      <a:pt x="3912" y="1295"/>
                    </a:lnTo>
                    <a:lnTo>
                      <a:pt x="3912" y="1295"/>
                    </a:lnTo>
                    <a:lnTo>
                      <a:pt x="3912" y="1295"/>
                    </a:lnTo>
                    <a:lnTo>
                      <a:pt x="3906" y="1295"/>
                    </a:lnTo>
                    <a:lnTo>
                      <a:pt x="3906" y="1301"/>
                    </a:lnTo>
                    <a:lnTo>
                      <a:pt x="3906" y="1301"/>
                    </a:lnTo>
                    <a:lnTo>
                      <a:pt x="3906" y="1301"/>
                    </a:lnTo>
                    <a:lnTo>
                      <a:pt x="3906" y="1301"/>
                    </a:lnTo>
                    <a:lnTo>
                      <a:pt x="3906" y="1301"/>
                    </a:lnTo>
                    <a:lnTo>
                      <a:pt x="3906" y="1301"/>
                    </a:lnTo>
                    <a:lnTo>
                      <a:pt x="3906" y="1301"/>
                    </a:lnTo>
                    <a:lnTo>
                      <a:pt x="3900" y="1301"/>
                    </a:lnTo>
                    <a:lnTo>
                      <a:pt x="3900" y="1295"/>
                    </a:lnTo>
                    <a:lnTo>
                      <a:pt x="3900" y="1295"/>
                    </a:lnTo>
                    <a:lnTo>
                      <a:pt x="3900" y="1295"/>
                    </a:lnTo>
                    <a:lnTo>
                      <a:pt x="3900" y="1289"/>
                    </a:lnTo>
                    <a:lnTo>
                      <a:pt x="3894" y="1264"/>
                    </a:lnTo>
                    <a:lnTo>
                      <a:pt x="3894" y="1264"/>
                    </a:lnTo>
                    <a:lnTo>
                      <a:pt x="3900" y="1264"/>
                    </a:lnTo>
                    <a:lnTo>
                      <a:pt x="3894" y="1252"/>
                    </a:lnTo>
                    <a:lnTo>
                      <a:pt x="3894" y="1246"/>
                    </a:lnTo>
                    <a:moveTo>
                      <a:pt x="3894" y="1246"/>
                    </a:moveTo>
                    <a:lnTo>
                      <a:pt x="3900" y="1240"/>
                    </a:lnTo>
                    <a:lnTo>
                      <a:pt x="3912" y="1240"/>
                    </a:lnTo>
                    <a:lnTo>
                      <a:pt x="3912" y="1240"/>
                    </a:lnTo>
                    <a:lnTo>
                      <a:pt x="3918" y="1240"/>
                    </a:lnTo>
                    <a:lnTo>
                      <a:pt x="3930" y="1240"/>
                    </a:lnTo>
                    <a:lnTo>
                      <a:pt x="3943" y="1234"/>
                    </a:lnTo>
                    <a:lnTo>
                      <a:pt x="3949" y="1234"/>
                    </a:lnTo>
                    <a:lnTo>
                      <a:pt x="3961" y="1234"/>
                    </a:lnTo>
                    <a:lnTo>
                      <a:pt x="3973" y="1228"/>
                    </a:lnTo>
                    <a:lnTo>
                      <a:pt x="3973" y="1228"/>
                    </a:lnTo>
                    <a:lnTo>
                      <a:pt x="3979" y="1228"/>
                    </a:lnTo>
                    <a:lnTo>
                      <a:pt x="3985" y="1228"/>
                    </a:lnTo>
                    <a:lnTo>
                      <a:pt x="3991" y="1228"/>
                    </a:lnTo>
                    <a:lnTo>
                      <a:pt x="3997" y="1222"/>
                    </a:lnTo>
                    <a:lnTo>
                      <a:pt x="3997" y="1222"/>
                    </a:lnTo>
                    <a:lnTo>
                      <a:pt x="4004" y="1222"/>
                    </a:lnTo>
                    <a:lnTo>
                      <a:pt x="4004" y="1222"/>
                    </a:lnTo>
                    <a:lnTo>
                      <a:pt x="4010" y="1222"/>
                    </a:lnTo>
                    <a:lnTo>
                      <a:pt x="4016" y="1222"/>
                    </a:lnTo>
                    <a:lnTo>
                      <a:pt x="4028" y="1222"/>
                    </a:lnTo>
                    <a:lnTo>
                      <a:pt x="4034" y="1215"/>
                    </a:lnTo>
                    <a:lnTo>
                      <a:pt x="4040" y="1215"/>
                    </a:lnTo>
                    <a:lnTo>
                      <a:pt x="4046" y="1215"/>
                    </a:lnTo>
                    <a:lnTo>
                      <a:pt x="4046" y="1215"/>
                    </a:lnTo>
                    <a:lnTo>
                      <a:pt x="4052" y="1215"/>
                    </a:lnTo>
                    <a:lnTo>
                      <a:pt x="4065" y="1215"/>
                    </a:lnTo>
                    <a:lnTo>
                      <a:pt x="4065" y="1209"/>
                    </a:lnTo>
                    <a:lnTo>
                      <a:pt x="4077" y="1209"/>
                    </a:lnTo>
                    <a:lnTo>
                      <a:pt x="4077" y="1209"/>
                    </a:lnTo>
                    <a:lnTo>
                      <a:pt x="4089" y="1209"/>
                    </a:lnTo>
                    <a:lnTo>
                      <a:pt x="4101" y="1203"/>
                    </a:lnTo>
                    <a:lnTo>
                      <a:pt x="4101" y="1203"/>
                    </a:lnTo>
                    <a:lnTo>
                      <a:pt x="4107" y="1203"/>
                    </a:lnTo>
                    <a:lnTo>
                      <a:pt x="4113" y="1203"/>
                    </a:lnTo>
                    <a:lnTo>
                      <a:pt x="4120" y="1203"/>
                    </a:lnTo>
                    <a:lnTo>
                      <a:pt x="4126" y="1203"/>
                    </a:lnTo>
                    <a:lnTo>
                      <a:pt x="4126" y="1197"/>
                    </a:lnTo>
                    <a:lnTo>
                      <a:pt x="4132" y="1197"/>
                    </a:lnTo>
                    <a:lnTo>
                      <a:pt x="4144" y="1197"/>
                    </a:lnTo>
                    <a:lnTo>
                      <a:pt x="4150" y="1197"/>
                    </a:lnTo>
                    <a:lnTo>
                      <a:pt x="4150" y="1197"/>
                    </a:lnTo>
                    <a:lnTo>
                      <a:pt x="4156" y="1191"/>
                    </a:lnTo>
                    <a:lnTo>
                      <a:pt x="4162" y="1191"/>
                    </a:lnTo>
                    <a:lnTo>
                      <a:pt x="4162" y="1191"/>
                    </a:lnTo>
                    <a:lnTo>
                      <a:pt x="4174" y="1191"/>
                    </a:lnTo>
                    <a:lnTo>
                      <a:pt x="4181" y="1191"/>
                    </a:lnTo>
                    <a:lnTo>
                      <a:pt x="4187" y="1185"/>
                    </a:lnTo>
                    <a:lnTo>
                      <a:pt x="4193" y="1185"/>
                    </a:lnTo>
                    <a:lnTo>
                      <a:pt x="4193" y="1185"/>
                    </a:lnTo>
                    <a:lnTo>
                      <a:pt x="4193" y="1185"/>
                    </a:lnTo>
                    <a:lnTo>
                      <a:pt x="4205" y="1185"/>
                    </a:lnTo>
                    <a:lnTo>
                      <a:pt x="4211" y="1179"/>
                    </a:lnTo>
                    <a:lnTo>
                      <a:pt x="4211" y="1179"/>
                    </a:lnTo>
                    <a:lnTo>
                      <a:pt x="4211" y="1185"/>
                    </a:lnTo>
                    <a:lnTo>
                      <a:pt x="4211" y="1185"/>
                    </a:lnTo>
                    <a:lnTo>
                      <a:pt x="4211" y="1191"/>
                    </a:lnTo>
                    <a:lnTo>
                      <a:pt x="4211" y="1191"/>
                    </a:lnTo>
                    <a:lnTo>
                      <a:pt x="4217" y="1203"/>
                    </a:lnTo>
                    <a:lnTo>
                      <a:pt x="4229" y="1234"/>
                    </a:lnTo>
                    <a:lnTo>
                      <a:pt x="4229" y="1240"/>
                    </a:lnTo>
                    <a:lnTo>
                      <a:pt x="4229" y="1246"/>
                    </a:lnTo>
                    <a:lnTo>
                      <a:pt x="4229" y="1246"/>
                    </a:lnTo>
                    <a:lnTo>
                      <a:pt x="4229" y="1252"/>
                    </a:lnTo>
                    <a:lnTo>
                      <a:pt x="4229" y="1252"/>
                    </a:lnTo>
                    <a:lnTo>
                      <a:pt x="4235" y="1277"/>
                    </a:lnTo>
                    <a:lnTo>
                      <a:pt x="4242" y="1283"/>
                    </a:lnTo>
                    <a:lnTo>
                      <a:pt x="4242" y="1283"/>
                    </a:lnTo>
                    <a:lnTo>
                      <a:pt x="4242" y="1283"/>
                    </a:lnTo>
                    <a:lnTo>
                      <a:pt x="4242" y="1295"/>
                    </a:lnTo>
                    <a:lnTo>
                      <a:pt x="4248" y="1301"/>
                    </a:lnTo>
                    <a:lnTo>
                      <a:pt x="4248" y="1307"/>
                    </a:lnTo>
                    <a:lnTo>
                      <a:pt x="4248" y="1307"/>
                    </a:lnTo>
                    <a:lnTo>
                      <a:pt x="4248" y="1313"/>
                    </a:lnTo>
                    <a:lnTo>
                      <a:pt x="4248" y="1313"/>
                    </a:lnTo>
                    <a:lnTo>
                      <a:pt x="4248" y="1319"/>
                    </a:lnTo>
                    <a:lnTo>
                      <a:pt x="4254" y="1325"/>
                    </a:lnTo>
                    <a:lnTo>
                      <a:pt x="4254" y="1325"/>
                    </a:lnTo>
                    <a:lnTo>
                      <a:pt x="4260" y="1319"/>
                    </a:lnTo>
                    <a:lnTo>
                      <a:pt x="4260" y="1319"/>
                    </a:lnTo>
                    <a:lnTo>
                      <a:pt x="4260" y="1319"/>
                    </a:lnTo>
                    <a:lnTo>
                      <a:pt x="4260" y="1319"/>
                    </a:lnTo>
                    <a:lnTo>
                      <a:pt x="4266" y="1319"/>
                    </a:lnTo>
                    <a:lnTo>
                      <a:pt x="4266" y="1319"/>
                    </a:lnTo>
                    <a:lnTo>
                      <a:pt x="4266" y="1319"/>
                    </a:lnTo>
                    <a:lnTo>
                      <a:pt x="4272" y="1319"/>
                    </a:lnTo>
                    <a:lnTo>
                      <a:pt x="4278" y="1319"/>
                    </a:lnTo>
                    <a:lnTo>
                      <a:pt x="4278" y="1319"/>
                    </a:lnTo>
                    <a:lnTo>
                      <a:pt x="4278" y="1319"/>
                    </a:lnTo>
                    <a:lnTo>
                      <a:pt x="4284" y="1319"/>
                    </a:lnTo>
                    <a:lnTo>
                      <a:pt x="4290" y="1313"/>
                    </a:lnTo>
                    <a:lnTo>
                      <a:pt x="4290" y="1313"/>
                    </a:lnTo>
                    <a:lnTo>
                      <a:pt x="4296" y="1313"/>
                    </a:lnTo>
                    <a:lnTo>
                      <a:pt x="4303" y="1313"/>
                    </a:lnTo>
                    <a:lnTo>
                      <a:pt x="4309" y="1313"/>
                    </a:lnTo>
                    <a:lnTo>
                      <a:pt x="4309" y="1313"/>
                    </a:lnTo>
                    <a:lnTo>
                      <a:pt x="4309" y="1313"/>
                    </a:lnTo>
                    <a:lnTo>
                      <a:pt x="4309" y="1319"/>
                    </a:lnTo>
                    <a:lnTo>
                      <a:pt x="4309" y="1325"/>
                    </a:lnTo>
                    <a:lnTo>
                      <a:pt x="4309" y="1325"/>
                    </a:lnTo>
                    <a:lnTo>
                      <a:pt x="4309" y="1325"/>
                    </a:lnTo>
                    <a:lnTo>
                      <a:pt x="4309" y="1331"/>
                    </a:lnTo>
                    <a:lnTo>
                      <a:pt x="4309" y="1331"/>
                    </a:lnTo>
                    <a:lnTo>
                      <a:pt x="4303" y="1338"/>
                    </a:lnTo>
                    <a:lnTo>
                      <a:pt x="4303" y="1344"/>
                    </a:lnTo>
                    <a:lnTo>
                      <a:pt x="4303" y="1350"/>
                    </a:lnTo>
                    <a:lnTo>
                      <a:pt x="4303" y="1356"/>
                    </a:lnTo>
                    <a:lnTo>
                      <a:pt x="4303" y="1356"/>
                    </a:lnTo>
                    <a:lnTo>
                      <a:pt x="4303" y="1362"/>
                    </a:lnTo>
                    <a:lnTo>
                      <a:pt x="4290" y="1368"/>
                    </a:lnTo>
                    <a:lnTo>
                      <a:pt x="4284" y="1368"/>
                    </a:lnTo>
                    <a:lnTo>
                      <a:pt x="4278" y="1374"/>
                    </a:lnTo>
                    <a:lnTo>
                      <a:pt x="4272" y="1374"/>
                    </a:lnTo>
                    <a:lnTo>
                      <a:pt x="4272" y="1374"/>
                    </a:lnTo>
                    <a:lnTo>
                      <a:pt x="4266" y="1374"/>
                    </a:lnTo>
                    <a:lnTo>
                      <a:pt x="4272" y="1374"/>
                    </a:lnTo>
                    <a:lnTo>
                      <a:pt x="4266" y="1374"/>
                    </a:lnTo>
                    <a:lnTo>
                      <a:pt x="4266" y="1380"/>
                    </a:lnTo>
                    <a:lnTo>
                      <a:pt x="4266" y="1380"/>
                    </a:lnTo>
                    <a:lnTo>
                      <a:pt x="4266" y="1380"/>
                    </a:lnTo>
                    <a:lnTo>
                      <a:pt x="4266" y="1380"/>
                    </a:lnTo>
                    <a:lnTo>
                      <a:pt x="4266" y="1380"/>
                    </a:lnTo>
                    <a:lnTo>
                      <a:pt x="4266" y="1380"/>
                    </a:lnTo>
                    <a:lnTo>
                      <a:pt x="4266" y="1380"/>
                    </a:lnTo>
                    <a:lnTo>
                      <a:pt x="4266" y="1380"/>
                    </a:lnTo>
                    <a:lnTo>
                      <a:pt x="4260" y="1380"/>
                    </a:lnTo>
                    <a:lnTo>
                      <a:pt x="4260" y="1380"/>
                    </a:lnTo>
                    <a:lnTo>
                      <a:pt x="4260" y="1380"/>
                    </a:lnTo>
                    <a:lnTo>
                      <a:pt x="4260" y="1380"/>
                    </a:lnTo>
                    <a:lnTo>
                      <a:pt x="4260" y="1380"/>
                    </a:lnTo>
                    <a:lnTo>
                      <a:pt x="4254" y="1380"/>
                    </a:lnTo>
                    <a:lnTo>
                      <a:pt x="4254" y="1386"/>
                    </a:lnTo>
                    <a:lnTo>
                      <a:pt x="4248" y="1386"/>
                    </a:lnTo>
                    <a:lnTo>
                      <a:pt x="4248" y="1386"/>
                    </a:lnTo>
                    <a:lnTo>
                      <a:pt x="4248" y="1386"/>
                    </a:lnTo>
                    <a:lnTo>
                      <a:pt x="4248" y="1386"/>
                    </a:lnTo>
                    <a:lnTo>
                      <a:pt x="4248" y="1380"/>
                    </a:lnTo>
                    <a:lnTo>
                      <a:pt x="4248" y="1380"/>
                    </a:lnTo>
                    <a:lnTo>
                      <a:pt x="4248" y="1380"/>
                    </a:lnTo>
                    <a:lnTo>
                      <a:pt x="4248" y="1374"/>
                    </a:lnTo>
                    <a:lnTo>
                      <a:pt x="4248" y="1374"/>
                    </a:lnTo>
                    <a:lnTo>
                      <a:pt x="4248" y="1374"/>
                    </a:lnTo>
                    <a:lnTo>
                      <a:pt x="4248" y="1374"/>
                    </a:lnTo>
                    <a:lnTo>
                      <a:pt x="4248" y="1374"/>
                    </a:lnTo>
                    <a:lnTo>
                      <a:pt x="4254" y="1368"/>
                    </a:lnTo>
                    <a:lnTo>
                      <a:pt x="4248" y="1368"/>
                    </a:lnTo>
                    <a:lnTo>
                      <a:pt x="4248" y="1368"/>
                    </a:lnTo>
                    <a:lnTo>
                      <a:pt x="4248" y="1368"/>
                    </a:lnTo>
                    <a:lnTo>
                      <a:pt x="4248" y="1374"/>
                    </a:lnTo>
                    <a:lnTo>
                      <a:pt x="4248" y="1374"/>
                    </a:lnTo>
                    <a:lnTo>
                      <a:pt x="4242" y="1368"/>
                    </a:lnTo>
                    <a:lnTo>
                      <a:pt x="4248" y="1368"/>
                    </a:lnTo>
                    <a:lnTo>
                      <a:pt x="4248" y="1362"/>
                    </a:lnTo>
                    <a:lnTo>
                      <a:pt x="4248" y="1362"/>
                    </a:lnTo>
                    <a:lnTo>
                      <a:pt x="4248" y="1362"/>
                    </a:lnTo>
                    <a:lnTo>
                      <a:pt x="4248" y="1362"/>
                    </a:lnTo>
                    <a:lnTo>
                      <a:pt x="4248" y="1362"/>
                    </a:lnTo>
                    <a:lnTo>
                      <a:pt x="4242" y="1362"/>
                    </a:lnTo>
                    <a:lnTo>
                      <a:pt x="4242" y="1362"/>
                    </a:lnTo>
                    <a:lnTo>
                      <a:pt x="4235" y="1368"/>
                    </a:lnTo>
                    <a:lnTo>
                      <a:pt x="4242" y="1368"/>
                    </a:lnTo>
                    <a:lnTo>
                      <a:pt x="4235" y="1368"/>
                    </a:lnTo>
                    <a:lnTo>
                      <a:pt x="4235" y="1368"/>
                    </a:lnTo>
                    <a:lnTo>
                      <a:pt x="4235" y="1362"/>
                    </a:lnTo>
                    <a:lnTo>
                      <a:pt x="4235" y="1362"/>
                    </a:lnTo>
                    <a:lnTo>
                      <a:pt x="4235" y="1362"/>
                    </a:lnTo>
                    <a:lnTo>
                      <a:pt x="4235" y="1362"/>
                    </a:lnTo>
                    <a:lnTo>
                      <a:pt x="4235" y="1356"/>
                    </a:lnTo>
                    <a:lnTo>
                      <a:pt x="4242" y="1356"/>
                    </a:lnTo>
                    <a:lnTo>
                      <a:pt x="4242" y="1356"/>
                    </a:lnTo>
                    <a:lnTo>
                      <a:pt x="4242" y="1356"/>
                    </a:lnTo>
                    <a:lnTo>
                      <a:pt x="4242" y="1356"/>
                    </a:lnTo>
                    <a:lnTo>
                      <a:pt x="4242" y="1356"/>
                    </a:lnTo>
                    <a:lnTo>
                      <a:pt x="4242" y="1350"/>
                    </a:lnTo>
                    <a:lnTo>
                      <a:pt x="4242" y="1350"/>
                    </a:lnTo>
                    <a:lnTo>
                      <a:pt x="4242" y="1350"/>
                    </a:lnTo>
                    <a:lnTo>
                      <a:pt x="4242" y="1356"/>
                    </a:lnTo>
                    <a:lnTo>
                      <a:pt x="4242" y="1356"/>
                    </a:lnTo>
                    <a:lnTo>
                      <a:pt x="4235" y="1350"/>
                    </a:lnTo>
                    <a:lnTo>
                      <a:pt x="4235" y="1350"/>
                    </a:lnTo>
                    <a:lnTo>
                      <a:pt x="4235" y="1350"/>
                    </a:lnTo>
                    <a:lnTo>
                      <a:pt x="4235" y="1350"/>
                    </a:lnTo>
                    <a:lnTo>
                      <a:pt x="4235" y="1350"/>
                    </a:lnTo>
                    <a:lnTo>
                      <a:pt x="4235" y="1350"/>
                    </a:lnTo>
                    <a:lnTo>
                      <a:pt x="4235" y="1350"/>
                    </a:lnTo>
                    <a:lnTo>
                      <a:pt x="4235" y="1350"/>
                    </a:lnTo>
                    <a:lnTo>
                      <a:pt x="4235" y="1356"/>
                    </a:lnTo>
                    <a:lnTo>
                      <a:pt x="4229" y="1356"/>
                    </a:lnTo>
                    <a:lnTo>
                      <a:pt x="4235" y="1356"/>
                    </a:lnTo>
                    <a:lnTo>
                      <a:pt x="4235" y="1350"/>
                    </a:lnTo>
                    <a:lnTo>
                      <a:pt x="4229" y="1350"/>
                    </a:lnTo>
                    <a:lnTo>
                      <a:pt x="4229" y="1350"/>
                    </a:lnTo>
                    <a:lnTo>
                      <a:pt x="4229" y="1350"/>
                    </a:lnTo>
                    <a:lnTo>
                      <a:pt x="4229" y="1350"/>
                    </a:lnTo>
                    <a:lnTo>
                      <a:pt x="4229" y="1344"/>
                    </a:lnTo>
                    <a:lnTo>
                      <a:pt x="4229" y="1344"/>
                    </a:lnTo>
                    <a:lnTo>
                      <a:pt x="4229" y="1344"/>
                    </a:lnTo>
                    <a:lnTo>
                      <a:pt x="4229" y="1344"/>
                    </a:lnTo>
                    <a:lnTo>
                      <a:pt x="4229" y="1344"/>
                    </a:lnTo>
                    <a:lnTo>
                      <a:pt x="4229" y="1338"/>
                    </a:lnTo>
                    <a:lnTo>
                      <a:pt x="4223" y="1338"/>
                    </a:lnTo>
                    <a:lnTo>
                      <a:pt x="4223" y="1338"/>
                    </a:lnTo>
                    <a:lnTo>
                      <a:pt x="4223" y="1344"/>
                    </a:lnTo>
                    <a:lnTo>
                      <a:pt x="4223" y="1344"/>
                    </a:lnTo>
                    <a:lnTo>
                      <a:pt x="4223" y="1344"/>
                    </a:lnTo>
                    <a:lnTo>
                      <a:pt x="4223" y="1344"/>
                    </a:lnTo>
                    <a:lnTo>
                      <a:pt x="4223" y="1350"/>
                    </a:lnTo>
                    <a:lnTo>
                      <a:pt x="4223" y="1350"/>
                    </a:lnTo>
                    <a:lnTo>
                      <a:pt x="4223" y="1350"/>
                    </a:lnTo>
                    <a:lnTo>
                      <a:pt x="4223" y="1350"/>
                    </a:lnTo>
                    <a:lnTo>
                      <a:pt x="4223" y="1356"/>
                    </a:lnTo>
                    <a:lnTo>
                      <a:pt x="4223" y="1356"/>
                    </a:lnTo>
                    <a:lnTo>
                      <a:pt x="4229" y="1356"/>
                    </a:lnTo>
                    <a:lnTo>
                      <a:pt x="4229" y="1356"/>
                    </a:lnTo>
                    <a:lnTo>
                      <a:pt x="4223" y="1356"/>
                    </a:lnTo>
                    <a:lnTo>
                      <a:pt x="4223" y="1356"/>
                    </a:lnTo>
                    <a:lnTo>
                      <a:pt x="4223" y="1356"/>
                    </a:lnTo>
                    <a:lnTo>
                      <a:pt x="4223" y="1356"/>
                    </a:lnTo>
                    <a:lnTo>
                      <a:pt x="4217" y="1356"/>
                    </a:lnTo>
                    <a:lnTo>
                      <a:pt x="4217" y="1350"/>
                    </a:lnTo>
                    <a:lnTo>
                      <a:pt x="4217" y="1350"/>
                    </a:lnTo>
                    <a:lnTo>
                      <a:pt x="4217" y="1350"/>
                    </a:lnTo>
                    <a:lnTo>
                      <a:pt x="4217" y="1350"/>
                    </a:lnTo>
                    <a:lnTo>
                      <a:pt x="4211" y="1350"/>
                    </a:lnTo>
                    <a:lnTo>
                      <a:pt x="4211" y="1356"/>
                    </a:lnTo>
                    <a:lnTo>
                      <a:pt x="4211" y="1356"/>
                    </a:lnTo>
                    <a:lnTo>
                      <a:pt x="4217" y="1356"/>
                    </a:lnTo>
                    <a:lnTo>
                      <a:pt x="4217" y="1356"/>
                    </a:lnTo>
                    <a:lnTo>
                      <a:pt x="4217" y="1356"/>
                    </a:lnTo>
                    <a:lnTo>
                      <a:pt x="4217" y="1356"/>
                    </a:lnTo>
                    <a:lnTo>
                      <a:pt x="4217" y="1356"/>
                    </a:lnTo>
                    <a:lnTo>
                      <a:pt x="4217" y="1356"/>
                    </a:lnTo>
                    <a:lnTo>
                      <a:pt x="4211" y="1356"/>
                    </a:lnTo>
                    <a:lnTo>
                      <a:pt x="4211" y="1356"/>
                    </a:lnTo>
                    <a:lnTo>
                      <a:pt x="4211" y="1356"/>
                    </a:lnTo>
                    <a:lnTo>
                      <a:pt x="4211" y="1350"/>
                    </a:lnTo>
                    <a:lnTo>
                      <a:pt x="4205" y="1350"/>
                    </a:lnTo>
                    <a:lnTo>
                      <a:pt x="4205" y="1350"/>
                    </a:lnTo>
                    <a:lnTo>
                      <a:pt x="4205" y="1350"/>
                    </a:lnTo>
                    <a:lnTo>
                      <a:pt x="4205" y="1350"/>
                    </a:lnTo>
                    <a:lnTo>
                      <a:pt x="4205" y="1350"/>
                    </a:lnTo>
                    <a:lnTo>
                      <a:pt x="4205" y="1344"/>
                    </a:lnTo>
                    <a:lnTo>
                      <a:pt x="4205" y="1344"/>
                    </a:lnTo>
                    <a:lnTo>
                      <a:pt x="4205" y="1344"/>
                    </a:lnTo>
                    <a:lnTo>
                      <a:pt x="4199" y="1344"/>
                    </a:lnTo>
                    <a:lnTo>
                      <a:pt x="4199" y="1344"/>
                    </a:lnTo>
                    <a:lnTo>
                      <a:pt x="4199" y="1338"/>
                    </a:lnTo>
                    <a:lnTo>
                      <a:pt x="4199" y="1338"/>
                    </a:lnTo>
                    <a:lnTo>
                      <a:pt x="4199" y="1338"/>
                    </a:lnTo>
                    <a:lnTo>
                      <a:pt x="4199" y="1338"/>
                    </a:lnTo>
                    <a:lnTo>
                      <a:pt x="4193" y="1331"/>
                    </a:lnTo>
                    <a:lnTo>
                      <a:pt x="4193" y="1331"/>
                    </a:lnTo>
                    <a:lnTo>
                      <a:pt x="4193" y="1331"/>
                    </a:lnTo>
                    <a:lnTo>
                      <a:pt x="4199" y="1331"/>
                    </a:lnTo>
                    <a:lnTo>
                      <a:pt x="4199" y="1331"/>
                    </a:lnTo>
                    <a:lnTo>
                      <a:pt x="4199" y="1331"/>
                    </a:lnTo>
                    <a:lnTo>
                      <a:pt x="4199" y="1325"/>
                    </a:lnTo>
                    <a:lnTo>
                      <a:pt x="4199" y="1325"/>
                    </a:lnTo>
                    <a:lnTo>
                      <a:pt x="4199" y="1325"/>
                    </a:lnTo>
                    <a:lnTo>
                      <a:pt x="4199" y="1325"/>
                    </a:lnTo>
                    <a:lnTo>
                      <a:pt x="4199" y="1325"/>
                    </a:lnTo>
                    <a:lnTo>
                      <a:pt x="4199" y="1325"/>
                    </a:lnTo>
                    <a:lnTo>
                      <a:pt x="4199" y="1325"/>
                    </a:lnTo>
                    <a:lnTo>
                      <a:pt x="4199" y="1319"/>
                    </a:lnTo>
                    <a:lnTo>
                      <a:pt x="4193" y="1319"/>
                    </a:lnTo>
                    <a:lnTo>
                      <a:pt x="4199" y="1319"/>
                    </a:lnTo>
                    <a:lnTo>
                      <a:pt x="4199" y="1319"/>
                    </a:lnTo>
                    <a:lnTo>
                      <a:pt x="4199" y="1319"/>
                    </a:lnTo>
                    <a:lnTo>
                      <a:pt x="4199" y="1319"/>
                    </a:lnTo>
                    <a:lnTo>
                      <a:pt x="4199" y="1313"/>
                    </a:lnTo>
                    <a:lnTo>
                      <a:pt x="4199" y="1313"/>
                    </a:lnTo>
                    <a:lnTo>
                      <a:pt x="4199" y="1313"/>
                    </a:lnTo>
                    <a:lnTo>
                      <a:pt x="4199" y="1313"/>
                    </a:lnTo>
                    <a:lnTo>
                      <a:pt x="4205" y="1313"/>
                    </a:lnTo>
                    <a:lnTo>
                      <a:pt x="4205" y="1313"/>
                    </a:lnTo>
                    <a:lnTo>
                      <a:pt x="4205" y="1313"/>
                    </a:lnTo>
                    <a:lnTo>
                      <a:pt x="4205" y="1313"/>
                    </a:lnTo>
                    <a:lnTo>
                      <a:pt x="4205" y="1313"/>
                    </a:lnTo>
                    <a:lnTo>
                      <a:pt x="4205" y="1313"/>
                    </a:lnTo>
                    <a:lnTo>
                      <a:pt x="4205" y="1307"/>
                    </a:lnTo>
                    <a:lnTo>
                      <a:pt x="4205" y="1307"/>
                    </a:lnTo>
                    <a:lnTo>
                      <a:pt x="4205" y="1307"/>
                    </a:lnTo>
                    <a:lnTo>
                      <a:pt x="4205" y="1307"/>
                    </a:lnTo>
                    <a:lnTo>
                      <a:pt x="4199" y="1307"/>
                    </a:lnTo>
                    <a:lnTo>
                      <a:pt x="4199" y="1307"/>
                    </a:lnTo>
                    <a:lnTo>
                      <a:pt x="4199" y="1301"/>
                    </a:lnTo>
                    <a:lnTo>
                      <a:pt x="4199" y="1301"/>
                    </a:lnTo>
                    <a:lnTo>
                      <a:pt x="4199" y="1301"/>
                    </a:lnTo>
                    <a:lnTo>
                      <a:pt x="4193" y="1301"/>
                    </a:lnTo>
                    <a:lnTo>
                      <a:pt x="4193" y="1307"/>
                    </a:lnTo>
                    <a:lnTo>
                      <a:pt x="4193" y="1307"/>
                    </a:lnTo>
                    <a:lnTo>
                      <a:pt x="4193" y="1301"/>
                    </a:lnTo>
                    <a:lnTo>
                      <a:pt x="4193" y="1301"/>
                    </a:lnTo>
                    <a:lnTo>
                      <a:pt x="4193" y="1301"/>
                    </a:lnTo>
                    <a:lnTo>
                      <a:pt x="4193" y="1307"/>
                    </a:lnTo>
                    <a:lnTo>
                      <a:pt x="4193" y="1307"/>
                    </a:lnTo>
                    <a:lnTo>
                      <a:pt x="4193" y="1307"/>
                    </a:lnTo>
                    <a:lnTo>
                      <a:pt x="4193" y="1307"/>
                    </a:lnTo>
                    <a:lnTo>
                      <a:pt x="4193" y="1313"/>
                    </a:lnTo>
                    <a:lnTo>
                      <a:pt x="4187" y="1307"/>
                    </a:lnTo>
                    <a:lnTo>
                      <a:pt x="4187" y="1307"/>
                    </a:lnTo>
                    <a:lnTo>
                      <a:pt x="4187" y="1301"/>
                    </a:lnTo>
                    <a:lnTo>
                      <a:pt x="4187" y="1301"/>
                    </a:lnTo>
                    <a:lnTo>
                      <a:pt x="4187" y="1301"/>
                    </a:lnTo>
                    <a:lnTo>
                      <a:pt x="4187" y="1295"/>
                    </a:lnTo>
                    <a:lnTo>
                      <a:pt x="4187" y="1295"/>
                    </a:lnTo>
                    <a:lnTo>
                      <a:pt x="4187" y="1295"/>
                    </a:lnTo>
                    <a:lnTo>
                      <a:pt x="4193" y="1295"/>
                    </a:lnTo>
                    <a:lnTo>
                      <a:pt x="4193" y="1289"/>
                    </a:lnTo>
                    <a:lnTo>
                      <a:pt x="4193" y="1289"/>
                    </a:lnTo>
                    <a:lnTo>
                      <a:pt x="4193" y="1289"/>
                    </a:lnTo>
                    <a:lnTo>
                      <a:pt x="4193" y="1289"/>
                    </a:lnTo>
                    <a:lnTo>
                      <a:pt x="4193" y="1295"/>
                    </a:lnTo>
                    <a:lnTo>
                      <a:pt x="4199" y="1295"/>
                    </a:lnTo>
                    <a:lnTo>
                      <a:pt x="4199" y="1295"/>
                    </a:lnTo>
                    <a:lnTo>
                      <a:pt x="4199" y="1289"/>
                    </a:lnTo>
                    <a:lnTo>
                      <a:pt x="4199" y="1289"/>
                    </a:lnTo>
                    <a:lnTo>
                      <a:pt x="4199" y="1289"/>
                    </a:lnTo>
                    <a:lnTo>
                      <a:pt x="4199" y="1289"/>
                    </a:lnTo>
                    <a:lnTo>
                      <a:pt x="4199" y="1283"/>
                    </a:lnTo>
                    <a:lnTo>
                      <a:pt x="4199" y="1283"/>
                    </a:lnTo>
                    <a:lnTo>
                      <a:pt x="4199" y="1283"/>
                    </a:lnTo>
                    <a:lnTo>
                      <a:pt x="4193" y="1277"/>
                    </a:lnTo>
                    <a:lnTo>
                      <a:pt x="4193" y="1277"/>
                    </a:lnTo>
                    <a:lnTo>
                      <a:pt x="4193" y="1283"/>
                    </a:lnTo>
                    <a:lnTo>
                      <a:pt x="4193" y="1283"/>
                    </a:lnTo>
                    <a:lnTo>
                      <a:pt x="4193" y="1283"/>
                    </a:lnTo>
                    <a:lnTo>
                      <a:pt x="4193" y="1283"/>
                    </a:lnTo>
                    <a:lnTo>
                      <a:pt x="4187" y="1283"/>
                    </a:lnTo>
                    <a:lnTo>
                      <a:pt x="4187" y="1283"/>
                    </a:lnTo>
                    <a:lnTo>
                      <a:pt x="4187" y="1283"/>
                    </a:lnTo>
                    <a:lnTo>
                      <a:pt x="4187" y="1283"/>
                    </a:lnTo>
                    <a:lnTo>
                      <a:pt x="4187" y="1283"/>
                    </a:lnTo>
                    <a:lnTo>
                      <a:pt x="4187" y="1283"/>
                    </a:lnTo>
                    <a:lnTo>
                      <a:pt x="4187" y="1283"/>
                    </a:lnTo>
                    <a:lnTo>
                      <a:pt x="4187" y="1283"/>
                    </a:lnTo>
                    <a:lnTo>
                      <a:pt x="4187" y="1283"/>
                    </a:lnTo>
                    <a:lnTo>
                      <a:pt x="4187" y="1283"/>
                    </a:lnTo>
                    <a:lnTo>
                      <a:pt x="4187" y="1289"/>
                    </a:lnTo>
                    <a:lnTo>
                      <a:pt x="4187" y="1289"/>
                    </a:lnTo>
                    <a:lnTo>
                      <a:pt x="4187" y="1289"/>
                    </a:lnTo>
                    <a:lnTo>
                      <a:pt x="4187" y="1289"/>
                    </a:lnTo>
                    <a:lnTo>
                      <a:pt x="4187" y="1289"/>
                    </a:lnTo>
                    <a:lnTo>
                      <a:pt x="4181" y="1295"/>
                    </a:lnTo>
                    <a:lnTo>
                      <a:pt x="4181" y="1289"/>
                    </a:lnTo>
                    <a:lnTo>
                      <a:pt x="4181" y="1289"/>
                    </a:lnTo>
                    <a:lnTo>
                      <a:pt x="4181" y="1283"/>
                    </a:lnTo>
                    <a:lnTo>
                      <a:pt x="4181" y="1283"/>
                    </a:lnTo>
                    <a:lnTo>
                      <a:pt x="4181" y="1277"/>
                    </a:lnTo>
                    <a:lnTo>
                      <a:pt x="4181" y="1277"/>
                    </a:lnTo>
                    <a:lnTo>
                      <a:pt x="4181" y="1270"/>
                    </a:lnTo>
                    <a:lnTo>
                      <a:pt x="4181" y="1270"/>
                    </a:lnTo>
                    <a:lnTo>
                      <a:pt x="4187" y="1270"/>
                    </a:lnTo>
                    <a:lnTo>
                      <a:pt x="4187" y="1270"/>
                    </a:lnTo>
                    <a:lnTo>
                      <a:pt x="4187" y="1270"/>
                    </a:lnTo>
                    <a:lnTo>
                      <a:pt x="4187" y="1277"/>
                    </a:lnTo>
                    <a:lnTo>
                      <a:pt x="4187" y="1277"/>
                    </a:lnTo>
                    <a:lnTo>
                      <a:pt x="4193" y="1277"/>
                    </a:lnTo>
                    <a:lnTo>
                      <a:pt x="4193" y="1277"/>
                    </a:lnTo>
                    <a:lnTo>
                      <a:pt x="4193" y="1277"/>
                    </a:lnTo>
                    <a:lnTo>
                      <a:pt x="4199" y="1270"/>
                    </a:lnTo>
                    <a:lnTo>
                      <a:pt x="4199" y="1270"/>
                    </a:lnTo>
                    <a:lnTo>
                      <a:pt x="4199" y="1270"/>
                    </a:lnTo>
                    <a:lnTo>
                      <a:pt x="4193" y="1270"/>
                    </a:lnTo>
                    <a:lnTo>
                      <a:pt x="4193" y="1264"/>
                    </a:lnTo>
                    <a:lnTo>
                      <a:pt x="4193" y="1264"/>
                    </a:lnTo>
                    <a:lnTo>
                      <a:pt x="4199" y="1264"/>
                    </a:lnTo>
                    <a:lnTo>
                      <a:pt x="4199" y="1264"/>
                    </a:lnTo>
                    <a:lnTo>
                      <a:pt x="4199" y="1258"/>
                    </a:lnTo>
                    <a:lnTo>
                      <a:pt x="4193" y="1258"/>
                    </a:lnTo>
                    <a:lnTo>
                      <a:pt x="4193" y="1264"/>
                    </a:lnTo>
                    <a:lnTo>
                      <a:pt x="4193" y="1264"/>
                    </a:lnTo>
                    <a:lnTo>
                      <a:pt x="4193" y="1264"/>
                    </a:lnTo>
                    <a:lnTo>
                      <a:pt x="4193" y="1270"/>
                    </a:lnTo>
                    <a:lnTo>
                      <a:pt x="4193" y="1270"/>
                    </a:lnTo>
                    <a:lnTo>
                      <a:pt x="4193" y="1270"/>
                    </a:lnTo>
                    <a:lnTo>
                      <a:pt x="4193" y="1270"/>
                    </a:lnTo>
                    <a:lnTo>
                      <a:pt x="4193" y="1270"/>
                    </a:lnTo>
                    <a:lnTo>
                      <a:pt x="4193" y="1270"/>
                    </a:lnTo>
                    <a:lnTo>
                      <a:pt x="4193" y="1264"/>
                    </a:lnTo>
                    <a:lnTo>
                      <a:pt x="4193" y="1264"/>
                    </a:lnTo>
                    <a:lnTo>
                      <a:pt x="4187" y="1264"/>
                    </a:lnTo>
                    <a:lnTo>
                      <a:pt x="4187" y="1264"/>
                    </a:lnTo>
                    <a:lnTo>
                      <a:pt x="4187" y="1258"/>
                    </a:lnTo>
                    <a:lnTo>
                      <a:pt x="4187" y="1258"/>
                    </a:lnTo>
                    <a:lnTo>
                      <a:pt x="4187" y="1258"/>
                    </a:lnTo>
                    <a:lnTo>
                      <a:pt x="4187" y="1252"/>
                    </a:lnTo>
                    <a:lnTo>
                      <a:pt x="4187" y="1252"/>
                    </a:lnTo>
                    <a:lnTo>
                      <a:pt x="4187" y="1252"/>
                    </a:lnTo>
                    <a:lnTo>
                      <a:pt x="4187" y="1252"/>
                    </a:lnTo>
                    <a:lnTo>
                      <a:pt x="4187" y="1246"/>
                    </a:lnTo>
                    <a:lnTo>
                      <a:pt x="4187" y="1240"/>
                    </a:lnTo>
                    <a:lnTo>
                      <a:pt x="4187" y="1240"/>
                    </a:lnTo>
                    <a:lnTo>
                      <a:pt x="4187" y="1240"/>
                    </a:lnTo>
                    <a:lnTo>
                      <a:pt x="4187" y="1240"/>
                    </a:lnTo>
                    <a:lnTo>
                      <a:pt x="4187" y="1234"/>
                    </a:lnTo>
                    <a:lnTo>
                      <a:pt x="4187" y="1234"/>
                    </a:lnTo>
                    <a:lnTo>
                      <a:pt x="4187" y="1234"/>
                    </a:lnTo>
                    <a:lnTo>
                      <a:pt x="4187" y="1234"/>
                    </a:lnTo>
                    <a:lnTo>
                      <a:pt x="4187" y="1234"/>
                    </a:lnTo>
                    <a:lnTo>
                      <a:pt x="4193" y="1234"/>
                    </a:lnTo>
                    <a:lnTo>
                      <a:pt x="4193" y="1234"/>
                    </a:lnTo>
                    <a:lnTo>
                      <a:pt x="4193" y="1228"/>
                    </a:lnTo>
                    <a:lnTo>
                      <a:pt x="4193" y="1228"/>
                    </a:lnTo>
                    <a:lnTo>
                      <a:pt x="4193" y="1228"/>
                    </a:lnTo>
                    <a:lnTo>
                      <a:pt x="4199" y="1228"/>
                    </a:lnTo>
                    <a:lnTo>
                      <a:pt x="4199" y="1228"/>
                    </a:lnTo>
                    <a:lnTo>
                      <a:pt x="4199" y="1228"/>
                    </a:lnTo>
                    <a:lnTo>
                      <a:pt x="4205" y="1228"/>
                    </a:lnTo>
                    <a:lnTo>
                      <a:pt x="4205" y="1222"/>
                    </a:lnTo>
                    <a:lnTo>
                      <a:pt x="4205" y="1222"/>
                    </a:lnTo>
                    <a:lnTo>
                      <a:pt x="4199" y="1222"/>
                    </a:lnTo>
                    <a:lnTo>
                      <a:pt x="4199" y="1222"/>
                    </a:lnTo>
                    <a:lnTo>
                      <a:pt x="4199" y="1222"/>
                    </a:lnTo>
                    <a:lnTo>
                      <a:pt x="4199" y="1222"/>
                    </a:lnTo>
                    <a:lnTo>
                      <a:pt x="4199" y="1222"/>
                    </a:lnTo>
                    <a:lnTo>
                      <a:pt x="4199" y="1215"/>
                    </a:lnTo>
                    <a:lnTo>
                      <a:pt x="4205" y="1215"/>
                    </a:lnTo>
                    <a:lnTo>
                      <a:pt x="4205" y="1215"/>
                    </a:lnTo>
                    <a:lnTo>
                      <a:pt x="4205" y="1215"/>
                    </a:lnTo>
                    <a:lnTo>
                      <a:pt x="4199" y="1215"/>
                    </a:lnTo>
                    <a:lnTo>
                      <a:pt x="4199" y="1215"/>
                    </a:lnTo>
                    <a:lnTo>
                      <a:pt x="4199" y="1215"/>
                    </a:lnTo>
                    <a:lnTo>
                      <a:pt x="4199" y="1215"/>
                    </a:lnTo>
                    <a:lnTo>
                      <a:pt x="4199" y="1209"/>
                    </a:lnTo>
                    <a:lnTo>
                      <a:pt x="4199" y="1209"/>
                    </a:lnTo>
                    <a:lnTo>
                      <a:pt x="4199" y="1209"/>
                    </a:lnTo>
                    <a:lnTo>
                      <a:pt x="4199" y="1203"/>
                    </a:lnTo>
                    <a:lnTo>
                      <a:pt x="4199" y="1203"/>
                    </a:lnTo>
                    <a:lnTo>
                      <a:pt x="4199" y="1203"/>
                    </a:lnTo>
                    <a:lnTo>
                      <a:pt x="4199" y="1203"/>
                    </a:lnTo>
                    <a:lnTo>
                      <a:pt x="4199" y="1203"/>
                    </a:lnTo>
                    <a:lnTo>
                      <a:pt x="4193" y="1209"/>
                    </a:lnTo>
                    <a:lnTo>
                      <a:pt x="4193" y="1209"/>
                    </a:lnTo>
                    <a:lnTo>
                      <a:pt x="4187" y="1215"/>
                    </a:lnTo>
                    <a:lnTo>
                      <a:pt x="4193" y="1215"/>
                    </a:lnTo>
                    <a:lnTo>
                      <a:pt x="4193" y="1215"/>
                    </a:lnTo>
                    <a:lnTo>
                      <a:pt x="4193" y="1215"/>
                    </a:lnTo>
                    <a:lnTo>
                      <a:pt x="4193" y="1215"/>
                    </a:lnTo>
                    <a:lnTo>
                      <a:pt x="4193" y="1215"/>
                    </a:lnTo>
                    <a:lnTo>
                      <a:pt x="4193" y="1222"/>
                    </a:lnTo>
                    <a:lnTo>
                      <a:pt x="4193" y="1222"/>
                    </a:lnTo>
                    <a:lnTo>
                      <a:pt x="4193" y="1222"/>
                    </a:lnTo>
                    <a:lnTo>
                      <a:pt x="4193" y="1222"/>
                    </a:lnTo>
                    <a:lnTo>
                      <a:pt x="4187" y="1222"/>
                    </a:lnTo>
                    <a:lnTo>
                      <a:pt x="4187" y="1222"/>
                    </a:lnTo>
                    <a:lnTo>
                      <a:pt x="4187" y="1228"/>
                    </a:lnTo>
                    <a:lnTo>
                      <a:pt x="4187" y="1228"/>
                    </a:lnTo>
                    <a:lnTo>
                      <a:pt x="4181" y="1234"/>
                    </a:lnTo>
                    <a:lnTo>
                      <a:pt x="4181" y="1228"/>
                    </a:lnTo>
                    <a:lnTo>
                      <a:pt x="4181" y="1228"/>
                    </a:lnTo>
                    <a:lnTo>
                      <a:pt x="4181" y="1234"/>
                    </a:lnTo>
                    <a:lnTo>
                      <a:pt x="4181" y="1234"/>
                    </a:lnTo>
                    <a:lnTo>
                      <a:pt x="4181" y="1234"/>
                    </a:lnTo>
                    <a:lnTo>
                      <a:pt x="4181" y="1234"/>
                    </a:lnTo>
                    <a:lnTo>
                      <a:pt x="4181" y="1234"/>
                    </a:lnTo>
                    <a:lnTo>
                      <a:pt x="4181" y="1240"/>
                    </a:lnTo>
                    <a:lnTo>
                      <a:pt x="4181" y="1240"/>
                    </a:lnTo>
                    <a:lnTo>
                      <a:pt x="4181" y="1240"/>
                    </a:lnTo>
                    <a:lnTo>
                      <a:pt x="4181" y="1234"/>
                    </a:lnTo>
                    <a:lnTo>
                      <a:pt x="4181" y="1234"/>
                    </a:lnTo>
                    <a:lnTo>
                      <a:pt x="4174" y="1234"/>
                    </a:lnTo>
                    <a:lnTo>
                      <a:pt x="4181" y="1234"/>
                    </a:lnTo>
                    <a:lnTo>
                      <a:pt x="4174" y="1234"/>
                    </a:lnTo>
                    <a:lnTo>
                      <a:pt x="4174" y="1234"/>
                    </a:lnTo>
                    <a:lnTo>
                      <a:pt x="4174" y="1234"/>
                    </a:lnTo>
                    <a:lnTo>
                      <a:pt x="4174" y="1234"/>
                    </a:lnTo>
                    <a:lnTo>
                      <a:pt x="4174" y="1234"/>
                    </a:lnTo>
                    <a:lnTo>
                      <a:pt x="4174" y="1234"/>
                    </a:lnTo>
                    <a:lnTo>
                      <a:pt x="4174" y="1240"/>
                    </a:lnTo>
                    <a:lnTo>
                      <a:pt x="4174" y="1240"/>
                    </a:lnTo>
                    <a:lnTo>
                      <a:pt x="4174" y="1240"/>
                    </a:lnTo>
                    <a:lnTo>
                      <a:pt x="4174" y="1240"/>
                    </a:lnTo>
                    <a:lnTo>
                      <a:pt x="4168" y="1240"/>
                    </a:lnTo>
                    <a:lnTo>
                      <a:pt x="4168" y="1246"/>
                    </a:lnTo>
                    <a:lnTo>
                      <a:pt x="4168" y="1246"/>
                    </a:lnTo>
                    <a:lnTo>
                      <a:pt x="4174" y="1246"/>
                    </a:lnTo>
                    <a:lnTo>
                      <a:pt x="4174" y="1246"/>
                    </a:lnTo>
                    <a:lnTo>
                      <a:pt x="4174" y="1246"/>
                    </a:lnTo>
                    <a:lnTo>
                      <a:pt x="4168" y="1252"/>
                    </a:lnTo>
                    <a:lnTo>
                      <a:pt x="4168" y="1252"/>
                    </a:lnTo>
                    <a:lnTo>
                      <a:pt x="4168" y="1252"/>
                    </a:lnTo>
                    <a:lnTo>
                      <a:pt x="4168" y="1252"/>
                    </a:lnTo>
                    <a:lnTo>
                      <a:pt x="4162" y="1252"/>
                    </a:lnTo>
                    <a:lnTo>
                      <a:pt x="4162" y="1252"/>
                    </a:lnTo>
                    <a:lnTo>
                      <a:pt x="4162" y="1252"/>
                    </a:lnTo>
                    <a:lnTo>
                      <a:pt x="4162" y="1252"/>
                    </a:lnTo>
                    <a:lnTo>
                      <a:pt x="4162" y="1252"/>
                    </a:lnTo>
                    <a:lnTo>
                      <a:pt x="4162" y="1252"/>
                    </a:lnTo>
                    <a:lnTo>
                      <a:pt x="4162" y="1258"/>
                    </a:lnTo>
                    <a:lnTo>
                      <a:pt x="4162" y="1258"/>
                    </a:lnTo>
                    <a:lnTo>
                      <a:pt x="4162" y="1258"/>
                    </a:lnTo>
                    <a:lnTo>
                      <a:pt x="4162" y="1258"/>
                    </a:lnTo>
                    <a:lnTo>
                      <a:pt x="4168" y="1258"/>
                    </a:lnTo>
                    <a:lnTo>
                      <a:pt x="4168" y="1258"/>
                    </a:lnTo>
                    <a:lnTo>
                      <a:pt x="4168" y="1258"/>
                    </a:lnTo>
                    <a:lnTo>
                      <a:pt x="4168" y="1258"/>
                    </a:lnTo>
                    <a:lnTo>
                      <a:pt x="4168" y="1264"/>
                    </a:lnTo>
                    <a:lnTo>
                      <a:pt x="4174" y="1264"/>
                    </a:lnTo>
                    <a:lnTo>
                      <a:pt x="4174" y="1270"/>
                    </a:lnTo>
                    <a:lnTo>
                      <a:pt x="4174" y="1270"/>
                    </a:lnTo>
                    <a:lnTo>
                      <a:pt x="4174" y="1270"/>
                    </a:lnTo>
                    <a:lnTo>
                      <a:pt x="4174" y="1277"/>
                    </a:lnTo>
                    <a:lnTo>
                      <a:pt x="4174" y="1277"/>
                    </a:lnTo>
                    <a:lnTo>
                      <a:pt x="4174" y="1277"/>
                    </a:lnTo>
                    <a:lnTo>
                      <a:pt x="4174" y="1277"/>
                    </a:lnTo>
                    <a:lnTo>
                      <a:pt x="4174" y="1277"/>
                    </a:lnTo>
                    <a:lnTo>
                      <a:pt x="4168" y="1283"/>
                    </a:lnTo>
                    <a:lnTo>
                      <a:pt x="4174" y="1283"/>
                    </a:lnTo>
                    <a:lnTo>
                      <a:pt x="4174" y="1283"/>
                    </a:lnTo>
                    <a:lnTo>
                      <a:pt x="4174" y="1283"/>
                    </a:lnTo>
                    <a:lnTo>
                      <a:pt x="4174" y="1283"/>
                    </a:lnTo>
                    <a:lnTo>
                      <a:pt x="4174" y="1283"/>
                    </a:lnTo>
                    <a:lnTo>
                      <a:pt x="4174" y="1289"/>
                    </a:lnTo>
                    <a:lnTo>
                      <a:pt x="4174" y="1283"/>
                    </a:lnTo>
                    <a:lnTo>
                      <a:pt x="4174" y="1283"/>
                    </a:lnTo>
                    <a:lnTo>
                      <a:pt x="4168" y="1289"/>
                    </a:lnTo>
                    <a:lnTo>
                      <a:pt x="4168" y="1289"/>
                    </a:lnTo>
                    <a:lnTo>
                      <a:pt x="4174" y="1289"/>
                    </a:lnTo>
                    <a:lnTo>
                      <a:pt x="4168" y="1295"/>
                    </a:lnTo>
                    <a:lnTo>
                      <a:pt x="4168" y="1295"/>
                    </a:lnTo>
                    <a:lnTo>
                      <a:pt x="4168" y="1295"/>
                    </a:lnTo>
                    <a:lnTo>
                      <a:pt x="4174" y="1295"/>
                    </a:lnTo>
                    <a:lnTo>
                      <a:pt x="4174" y="1295"/>
                    </a:lnTo>
                    <a:lnTo>
                      <a:pt x="4174" y="1295"/>
                    </a:lnTo>
                    <a:lnTo>
                      <a:pt x="4174" y="1295"/>
                    </a:lnTo>
                    <a:lnTo>
                      <a:pt x="4174" y="1301"/>
                    </a:lnTo>
                    <a:lnTo>
                      <a:pt x="4168" y="1301"/>
                    </a:lnTo>
                    <a:lnTo>
                      <a:pt x="4168" y="1301"/>
                    </a:lnTo>
                    <a:lnTo>
                      <a:pt x="4168" y="1301"/>
                    </a:lnTo>
                    <a:lnTo>
                      <a:pt x="4168" y="1307"/>
                    </a:lnTo>
                    <a:lnTo>
                      <a:pt x="4168" y="1307"/>
                    </a:lnTo>
                    <a:lnTo>
                      <a:pt x="4168" y="1307"/>
                    </a:lnTo>
                    <a:lnTo>
                      <a:pt x="4168" y="1307"/>
                    </a:lnTo>
                    <a:lnTo>
                      <a:pt x="4174" y="1307"/>
                    </a:lnTo>
                    <a:lnTo>
                      <a:pt x="4174" y="1313"/>
                    </a:lnTo>
                    <a:lnTo>
                      <a:pt x="4174" y="1313"/>
                    </a:lnTo>
                    <a:lnTo>
                      <a:pt x="4174" y="1319"/>
                    </a:lnTo>
                    <a:lnTo>
                      <a:pt x="4174" y="1319"/>
                    </a:lnTo>
                    <a:lnTo>
                      <a:pt x="4174" y="1319"/>
                    </a:lnTo>
                    <a:lnTo>
                      <a:pt x="4174" y="1325"/>
                    </a:lnTo>
                    <a:lnTo>
                      <a:pt x="4174" y="1325"/>
                    </a:lnTo>
                    <a:lnTo>
                      <a:pt x="4174" y="1331"/>
                    </a:lnTo>
                    <a:lnTo>
                      <a:pt x="4181" y="1331"/>
                    </a:lnTo>
                    <a:lnTo>
                      <a:pt x="4181" y="1331"/>
                    </a:lnTo>
                    <a:lnTo>
                      <a:pt x="4181" y="1338"/>
                    </a:lnTo>
                    <a:lnTo>
                      <a:pt x="4187" y="1338"/>
                    </a:lnTo>
                    <a:lnTo>
                      <a:pt x="4187" y="1338"/>
                    </a:lnTo>
                    <a:lnTo>
                      <a:pt x="4187" y="1338"/>
                    </a:lnTo>
                    <a:lnTo>
                      <a:pt x="4187" y="1344"/>
                    </a:lnTo>
                    <a:lnTo>
                      <a:pt x="4193" y="1344"/>
                    </a:lnTo>
                    <a:lnTo>
                      <a:pt x="4193" y="1344"/>
                    </a:lnTo>
                    <a:lnTo>
                      <a:pt x="4193" y="1344"/>
                    </a:lnTo>
                    <a:lnTo>
                      <a:pt x="4193" y="1350"/>
                    </a:lnTo>
                    <a:lnTo>
                      <a:pt x="4193" y="1350"/>
                    </a:lnTo>
                    <a:lnTo>
                      <a:pt x="4193" y="1350"/>
                    </a:lnTo>
                    <a:lnTo>
                      <a:pt x="4193" y="1356"/>
                    </a:lnTo>
                    <a:lnTo>
                      <a:pt x="4193" y="1356"/>
                    </a:lnTo>
                    <a:lnTo>
                      <a:pt x="4199" y="1356"/>
                    </a:lnTo>
                    <a:lnTo>
                      <a:pt x="4193" y="1356"/>
                    </a:lnTo>
                    <a:lnTo>
                      <a:pt x="4193" y="1356"/>
                    </a:lnTo>
                    <a:lnTo>
                      <a:pt x="4193" y="1356"/>
                    </a:lnTo>
                    <a:lnTo>
                      <a:pt x="4199" y="1362"/>
                    </a:lnTo>
                    <a:lnTo>
                      <a:pt x="4199" y="1368"/>
                    </a:lnTo>
                    <a:lnTo>
                      <a:pt x="4199" y="1368"/>
                    </a:lnTo>
                    <a:lnTo>
                      <a:pt x="4205" y="1368"/>
                    </a:lnTo>
                    <a:lnTo>
                      <a:pt x="4205" y="1374"/>
                    </a:lnTo>
                    <a:lnTo>
                      <a:pt x="4205" y="1374"/>
                    </a:lnTo>
                    <a:lnTo>
                      <a:pt x="4205" y="1374"/>
                    </a:lnTo>
                    <a:lnTo>
                      <a:pt x="4205" y="1380"/>
                    </a:lnTo>
                    <a:lnTo>
                      <a:pt x="4205" y="1380"/>
                    </a:lnTo>
                    <a:lnTo>
                      <a:pt x="4205" y="1380"/>
                    </a:lnTo>
                    <a:lnTo>
                      <a:pt x="4205" y="1380"/>
                    </a:lnTo>
                    <a:lnTo>
                      <a:pt x="4205" y="1380"/>
                    </a:lnTo>
                    <a:lnTo>
                      <a:pt x="4205" y="1380"/>
                    </a:lnTo>
                    <a:lnTo>
                      <a:pt x="4205" y="1380"/>
                    </a:lnTo>
                    <a:lnTo>
                      <a:pt x="4199" y="1380"/>
                    </a:lnTo>
                    <a:lnTo>
                      <a:pt x="4199" y="1374"/>
                    </a:lnTo>
                    <a:lnTo>
                      <a:pt x="4199" y="1374"/>
                    </a:lnTo>
                    <a:lnTo>
                      <a:pt x="4199" y="1374"/>
                    </a:lnTo>
                    <a:lnTo>
                      <a:pt x="4193" y="1374"/>
                    </a:lnTo>
                    <a:lnTo>
                      <a:pt x="4193" y="1374"/>
                    </a:lnTo>
                    <a:lnTo>
                      <a:pt x="4193" y="1374"/>
                    </a:lnTo>
                    <a:lnTo>
                      <a:pt x="4193" y="1374"/>
                    </a:lnTo>
                    <a:lnTo>
                      <a:pt x="4193" y="1374"/>
                    </a:lnTo>
                    <a:lnTo>
                      <a:pt x="4193" y="1374"/>
                    </a:lnTo>
                    <a:lnTo>
                      <a:pt x="4193" y="1380"/>
                    </a:lnTo>
                    <a:lnTo>
                      <a:pt x="4193" y="1380"/>
                    </a:lnTo>
                    <a:lnTo>
                      <a:pt x="4193" y="1374"/>
                    </a:lnTo>
                    <a:lnTo>
                      <a:pt x="4187" y="1374"/>
                    </a:lnTo>
                    <a:lnTo>
                      <a:pt x="4187" y="1374"/>
                    </a:lnTo>
                    <a:lnTo>
                      <a:pt x="4187" y="1374"/>
                    </a:lnTo>
                    <a:lnTo>
                      <a:pt x="4187" y="1374"/>
                    </a:lnTo>
                    <a:lnTo>
                      <a:pt x="4187" y="1374"/>
                    </a:lnTo>
                    <a:lnTo>
                      <a:pt x="4187" y="1374"/>
                    </a:lnTo>
                    <a:lnTo>
                      <a:pt x="4187" y="1374"/>
                    </a:lnTo>
                    <a:lnTo>
                      <a:pt x="4181" y="1368"/>
                    </a:lnTo>
                    <a:lnTo>
                      <a:pt x="4181" y="1368"/>
                    </a:lnTo>
                    <a:lnTo>
                      <a:pt x="4181" y="1368"/>
                    </a:lnTo>
                    <a:lnTo>
                      <a:pt x="4181" y="1368"/>
                    </a:lnTo>
                    <a:lnTo>
                      <a:pt x="4174" y="1368"/>
                    </a:lnTo>
                    <a:lnTo>
                      <a:pt x="4174" y="1368"/>
                    </a:lnTo>
                    <a:lnTo>
                      <a:pt x="4168" y="1368"/>
                    </a:lnTo>
                    <a:lnTo>
                      <a:pt x="4168" y="1368"/>
                    </a:lnTo>
                    <a:lnTo>
                      <a:pt x="4162" y="1368"/>
                    </a:lnTo>
                    <a:lnTo>
                      <a:pt x="4162" y="1368"/>
                    </a:lnTo>
                    <a:lnTo>
                      <a:pt x="4162" y="1368"/>
                    </a:lnTo>
                    <a:lnTo>
                      <a:pt x="4162" y="1368"/>
                    </a:lnTo>
                    <a:lnTo>
                      <a:pt x="4156" y="1368"/>
                    </a:lnTo>
                    <a:lnTo>
                      <a:pt x="4156" y="1368"/>
                    </a:lnTo>
                    <a:lnTo>
                      <a:pt x="4156" y="1362"/>
                    </a:lnTo>
                    <a:lnTo>
                      <a:pt x="4156" y="1362"/>
                    </a:lnTo>
                    <a:lnTo>
                      <a:pt x="4156" y="1362"/>
                    </a:lnTo>
                    <a:lnTo>
                      <a:pt x="4156" y="1362"/>
                    </a:lnTo>
                    <a:lnTo>
                      <a:pt x="4156" y="1362"/>
                    </a:lnTo>
                    <a:lnTo>
                      <a:pt x="4156" y="1368"/>
                    </a:lnTo>
                    <a:lnTo>
                      <a:pt x="4156" y="1368"/>
                    </a:lnTo>
                    <a:lnTo>
                      <a:pt x="4150" y="1368"/>
                    </a:lnTo>
                    <a:lnTo>
                      <a:pt x="4150" y="1368"/>
                    </a:lnTo>
                    <a:lnTo>
                      <a:pt x="4150" y="1362"/>
                    </a:lnTo>
                    <a:lnTo>
                      <a:pt x="4150" y="1362"/>
                    </a:lnTo>
                    <a:lnTo>
                      <a:pt x="4144" y="1362"/>
                    </a:lnTo>
                    <a:lnTo>
                      <a:pt x="4144" y="1362"/>
                    </a:lnTo>
                    <a:lnTo>
                      <a:pt x="4144" y="1362"/>
                    </a:lnTo>
                    <a:lnTo>
                      <a:pt x="4144" y="1362"/>
                    </a:lnTo>
                    <a:lnTo>
                      <a:pt x="4144" y="1362"/>
                    </a:lnTo>
                    <a:lnTo>
                      <a:pt x="4138" y="1356"/>
                    </a:lnTo>
                    <a:lnTo>
                      <a:pt x="4138" y="1356"/>
                    </a:lnTo>
                    <a:lnTo>
                      <a:pt x="4138" y="1356"/>
                    </a:lnTo>
                    <a:lnTo>
                      <a:pt x="4138" y="1350"/>
                    </a:lnTo>
                    <a:lnTo>
                      <a:pt x="4138" y="1350"/>
                    </a:lnTo>
                    <a:lnTo>
                      <a:pt x="4132" y="1350"/>
                    </a:lnTo>
                    <a:lnTo>
                      <a:pt x="4132" y="1350"/>
                    </a:lnTo>
                    <a:lnTo>
                      <a:pt x="4132" y="1356"/>
                    </a:lnTo>
                    <a:lnTo>
                      <a:pt x="4132" y="1356"/>
                    </a:lnTo>
                    <a:lnTo>
                      <a:pt x="4132" y="1356"/>
                    </a:lnTo>
                    <a:lnTo>
                      <a:pt x="4132" y="1356"/>
                    </a:lnTo>
                    <a:lnTo>
                      <a:pt x="4126" y="1356"/>
                    </a:lnTo>
                    <a:lnTo>
                      <a:pt x="4126" y="1356"/>
                    </a:lnTo>
                    <a:lnTo>
                      <a:pt x="4126" y="1356"/>
                    </a:lnTo>
                    <a:lnTo>
                      <a:pt x="4126" y="1362"/>
                    </a:lnTo>
                    <a:lnTo>
                      <a:pt x="4120" y="1362"/>
                    </a:lnTo>
                    <a:lnTo>
                      <a:pt x="4120" y="1362"/>
                    </a:lnTo>
                    <a:lnTo>
                      <a:pt x="4113" y="1356"/>
                    </a:lnTo>
                    <a:lnTo>
                      <a:pt x="4113" y="1356"/>
                    </a:lnTo>
                    <a:lnTo>
                      <a:pt x="4113" y="1356"/>
                    </a:lnTo>
                    <a:lnTo>
                      <a:pt x="4113" y="1350"/>
                    </a:lnTo>
                    <a:lnTo>
                      <a:pt x="4113" y="1344"/>
                    </a:lnTo>
                    <a:lnTo>
                      <a:pt x="4113" y="1344"/>
                    </a:lnTo>
                    <a:lnTo>
                      <a:pt x="4113" y="1344"/>
                    </a:lnTo>
                    <a:lnTo>
                      <a:pt x="4120" y="1338"/>
                    </a:lnTo>
                    <a:lnTo>
                      <a:pt x="4120" y="1331"/>
                    </a:lnTo>
                    <a:lnTo>
                      <a:pt x="4120" y="1331"/>
                    </a:lnTo>
                    <a:lnTo>
                      <a:pt x="4120" y="1331"/>
                    </a:lnTo>
                    <a:lnTo>
                      <a:pt x="4120" y="1331"/>
                    </a:lnTo>
                    <a:lnTo>
                      <a:pt x="4120" y="1331"/>
                    </a:lnTo>
                    <a:lnTo>
                      <a:pt x="4120" y="1331"/>
                    </a:lnTo>
                    <a:lnTo>
                      <a:pt x="4120" y="1325"/>
                    </a:lnTo>
                    <a:lnTo>
                      <a:pt x="4120" y="1325"/>
                    </a:lnTo>
                    <a:lnTo>
                      <a:pt x="4120" y="1325"/>
                    </a:lnTo>
                    <a:lnTo>
                      <a:pt x="4120" y="1319"/>
                    </a:lnTo>
                    <a:lnTo>
                      <a:pt x="4126" y="1319"/>
                    </a:lnTo>
                    <a:lnTo>
                      <a:pt x="4126" y="1319"/>
                    </a:lnTo>
                    <a:lnTo>
                      <a:pt x="4126" y="1319"/>
                    </a:lnTo>
                    <a:lnTo>
                      <a:pt x="4126" y="1319"/>
                    </a:lnTo>
                    <a:lnTo>
                      <a:pt x="4126" y="1319"/>
                    </a:lnTo>
                    <a:lnTo>
                      <a:pt x="4126" y="1319"/>
                    </a:lnTo>
                    <a:lnTo>
                      <a:pt x="4126" y="1319"/>
                    </a:lnTo>
                    <a:lnTo>
                      <a:pt x="4126" y="1319"/>
                    </a:lnTo>
                    <a:lnTo>
                      <a:pt x="4126" y="1313"/>
                    </a:lnTo>
                    <a:lnTo>
                      <a:pt x="4126" y="1313"/>
                    </a:lnTo>
                    <a:lnTo>
                      <a:pt x="4126" y="1313"/>
                    </a:lnTo>
                    <a:lnTo>
                      <a:pt x="4126" y="1307"/>
                    </a:lnTo>
                    <a:lnTo>
                      <a:pt x="4132" y="1307"/>
                    </a:lnTo>
                    <a:lnTo>
                      <a:pt x="4132" y="1307"/>
                    </a:lnTo>
                    <a:lnTo>
                      <a:pt x="4132" y="1301"/>
                    </a:lnTo>
                    <a:lnTo>
                      <a:pt x="4132" y="1301"/>
                    </a:lnTo>
                    <a:lnTo>
                      <a:pt x="4132" y="1301"/>
                    </a:lnTo>
                    <a:lnTo>
                      <a:pt x="4132" y="1295"/>
                    </a:lnTo>
                    <a:lnTo>
                      <a:pt x="4132" y="1295"/>
                    </a:lnTo>
                    <a:lnTo>
                      <a:pt x="4126" y="1289"/>
                    </a:lnTo>
                    <a:lnTo>
                      <a:pt x="4126" y="1289"/>
                    </a:lnTo>
                    <a:lnTo>
                      <a:pt x="4120" y="1289"/>
                    </a:lnTo>
                    <a:lnTo>
                      <a:pt x="4120" y="1289"/>
                    </a:lnTo>
                    <a:lnTo>
                      <a:pt x="4120" y="1289"/>
                    </a:lnTo>
                    <a:lnTo>
                      <a:pt x="4120" y="1289"/>
                    </a:lnTo>
                    <a:lnTo>
                      <a:pt x="4120" y="1295"/>
                    </a:lnTo>
                    <a:lnTo>
                      <a:pt x="4120" y="1295"/>
                    </a:lnTo>
                    <a:lnTo>
                      <a:pt x="4113" y="1295"/>
                    </a:lnTo>
                    <a:lnTo>
                      <a:pt x="4113" y="1295"/>
                    </a:lnTo>
                    <a:lnTo>
                      <a:pt x="4113" y="1295"/>
                    </a:lnTo>
                    <a:lnTo>
                      <a:pt x="4113" y="1295"/>
                    </a:lnTo>
                    <a:lnTo>
                      <a:pt x="4113" y="1295"/>
                    </a:lnTo>
                    <a:lnTo>
                      <a:pt x="4113" y="1289"/>
                    </a:lnTo>
                    <a:lnTo>
                      <a:pt x="4113" y="1289"/>
                    </a:lnTo>
                    <a:lnTo>
                      <a:pt x="4113" y="1295"/>
                    </a:lnTo>
                    <a:lnTo>
                      <a:pt x="4107" y="1295"/>
                    </a:lnTo>
                    <a:lnTo>
                      <a:pt x="4107" y="1295"/>
                    </a:lnTo>
                    <a:lnTo>
                      <a:pt x="4107" y="1295"/>
                    </a:lnTo>
                    <a:lnTo>
                      <a:pt x="4107" y="1295"/>
                    </a:lnTo>
                    <a:lnTo>
                      <a:pt x="4107" y="1295"/>
                    </a:lnTo>
                    <a:lnTo>
                      <a:pt x="4107" y="1289"/>
                    </a:lnTo>
                    <a:lnTo>
                      <a:pt x="4107" y="1295"/>
                    </a:lnTo>
                    <a:lnTo>
                      <a:pt x="4101" y="1289"/>
                    </a:lnTo>
                    <a:lnTo>
                      <a:pt x="4101" y="1289"/>
                    </a:lnTo>
                    <a:lnTo>
                      <a:pt x="4101" y="1289"/>
                    </a:lnTo>
                    <a:lnTo>
                      <a:pt x="4101" y="1289"/>
                    </a:lnTo>
                    <a:lnTo>
                      <a:pt x="4101" y="1289"/>
                    </a:lnTo>
                    <a:lnTo>
                      <a:pt x="4101" y="1289"/>
                    </a:lnTo>
                    <a:lnTo>
                      <a:pt x="4101" y="1289"/>
                    </a:lnTo>
                    <a:lnTo>
                      <a:pt x="4095" y="1283"/>
                    </a:lnTo>
                    <a:lnTo>
                      <a:pt x="4095" y="1283"/>
                    </a:lnTo>
                    <a:lnTo>
                      <a:pt x="4095" y="1283"/>
                    </a:lnTo>
                    <a:lnTo>
                      <a:pt x="4095" y="1283"/>
                    </a:lnTo>
                    <a:lnTo>
                      <a:pt x="4095" y="1283"/>
                    </a:lnTo>
                    <a:lnTo>
                      <a:pt x="4095" y="1283"/>
                    </a:lnTo>
                    <a:lnTo>
                      <a:pt x="4089" y="1283"/>
                    </a:lnTo>
                    <a:lnTo>
                      <a:pt x="4089" y="1283"/>
                    </a:lnTo>
                    <a:lnTo>
                      <a:pt x="4089" y="1283"/>
                    </a:lnTo>
                    <a:lnTo>
                      <a:pt x="4089" y="1283"/>
                    </a:lnTo>
                    <a:lnTo>
                      <a:pt x="4089" y="1283"/>
                    </a:lnTo>
                    <a:lnTo>
                      <a:pt x="4083" y="1283"/>
                    </a:lnTo>
                    <a:lnTo>
                      <a:pt x="4083" y="1283"/>
                    </a:lnTo>
                    <a:lnTo>
                      <a:pt x="4083" y="1283"/>
                    </a:lnTo>
                    <a:lnTo>
                      <a:pt x="4083" y="1283"/>
                    </a:lnTo>
                    <a:lnTo>
                      <a:pt x="4083" y="1283"/>
                    </a:lnTo>
                    <a:lnTo>
                      <a:pt x="4083" y="1283"/>
                    </a:lnTo>
                    <a:lnTo>
                      <a:pt x="4083" y="1283"/>
                    </a:lnTo>
                    <a:lnTo>
                      <a:pt x="4083" y="1283"/>
                    </a:lnTo>
                    <a:lnTo>
                      <a:pt x="4077" y="1283"/>
                    </a:lnTo>
                    <a:lnTo>
                      <a:pt x="4077" y="1283"/>
                    </a:lnTo>
                    <a:lnTo>
                      <a:pt x="4077" y="1283"/>
                    </a:lnTo>
                    <a:lnTo>
                      <a:pt x="4077" y="1283"/>
                    </a:lnTo>
                    <a:lnTo>
                      <a:pt x="4077" y="1283"/>
                    </a:lnTo>
                    <a:lnTo>
                      <a:pt x="4077" y="1277"/>
                    </a:lnTo>
                    <a:lnTo>
                      <a:pt x="4077" y="1277"/>
                    </a:lnTo>
                    <a:lnTo>
                      <a:pt x="4077" y="1277"/>
                    </a:lnTo>
                    <a:lnTo>
                      <a:pt x="4077" y="1277"/>
                    </a:lnTo>
                    <a:lnTo>
                      <a:pt x="4077" y="1277"/>
                    </a:lnTo>
                    <a:lnTo>
                      <a:pt x="4077" y="1270"/>
                    </a:lnTo>
                    <a:lnTo>
                      <a:pt x="4077" y="1270"/>
                    </a:lnTo>
                    <a:lnTo>
                      <a:pt x="4077" y="1270"/>
                    </a:lnTo>
                    <a:lnTo>
                      <a:pt x="4077" y="1270"/>
                    </a:lnTo>
                    <a:lnTo>
                      <a:pt x="4077" y="1270"/>
                    </a:lnTo>
                    <a:lnTo>
                      <a:pt x="4077" y="1270"/>
                    </a:lnTo>
                    <a:lnTo>
                      <a:pt x="4077" y="1270"/>
                    </a:lnTo>
                    <a:lnTo>
                      <a:pt x="4077" y="1264"/>
                    </a:lnTo>
                    <a:lnTo>
                      <a:pt x="4077" y="1264"/>
                    </a:lnTo>
                    <a:lnTo>
                      <a:pt x="4077" y="1264"/>
                    </a:lnTo>
                    <a:lnTo>
                      <a:pt x="4071" y="1264"/>
                    </a:lnTo>
                    <a:lnTo>
                      <a:pt x="4071" y="1264"/>
                    </a:lnTo>
                    <a:lnTo>
                      <a:pt x="4071" y="1264"/>
                    </a:lnTo>
                    <a:lnTo>
                      <a:pt x="4071" y="1264"/>
                    </a:lnTo>
                    <a:lnTo>
                      <a:pt x="4071" y="1264"/>
                    </a:lnTo>
                    <a:lnTo>
                      <a:pt x="4071" y="1264"/>
                    </a:lnTo>
                    <a:lnTo>
                      <a:pt x="4071" y="1264"/>
                    </a:lnTo>
                    <a:lnTo>
                      <a:pt x="4071" y="1264"/>
                    </a:lnTo>
                    <a:lnTo>
                      <a:pt x="4071" y="1258"/>
                    </a:lnTo>
                    <a:lnTo>
                      <a:pt x="4065" y="1258"/>
                    </a:lnTo>
                    <a:lnTo>
                      <a:pt x="4065" y="1258"/>
                    </a:lnTo>
                    <a:lnTo>
                      <a:pt x="4065" y="1264"/>
                    </a:lnTo>
                    <a:lnTo>
                      <a:pt x="4065" y="1264"/>
                    </a:lnTo>
                    <a:lnTo>
                      <a:pt x="4065" y="1264"/>
                    </a:lnTo>
                    <a:lnTo>
                      <a:pt x="4065" y="1264"/>
                    </a:lnTo>
                    <a:lnTo>
                      <a:pt x="4058" y="1264"/>
                    </a:lnTo>
                    <a:lnTo>
                      <a:pt x="4058" y="1258"/>
                    </a:lnTo>
                    <a:lnTo>
                      <a:pt x="4058" y="1258"/>
                    </a:lnTo>
                    <a:lnTo>
                      <a:pt x="4058" y="1258"/>
                    </a:lnTo>
                    <a:lnTo>
                      <a:pt x="4058" y="1264"/>
                    </a:lnTo>
                    <a:lnTo>
                      <a:pt x="4058" y="1264"/>
                    </a:lnTo>
                    <a:lnTo>
                      <a:pt x="4052" y="1264"/>
                    </a:lnTo>
                    <a:lnTo>
                      <a:pt x="4052" y="1264"/>
                    </a:lnTo>
                    <a:lnTo>
                      <a:pt x="4052" y="1258"/>
                    </a:lnTo>
                    <a:lnTo>
                      <a:pt x="4052" y="1258"/>
                    </a:lnTo>
                    <a:lnTo>
                      <a:pt x="4052" y="1258"/>
                    </a:lnTo>
                    <a:lnTo>
                      <a:pt x="4052" y="1258"/>
                    </a:lnTo>
                    <a:lnTo>
                      <a:pt x="4052" y="1258"/>
                    </a:lnTo>
                    <a:lnTo>
                      <a:pt x="4052" y="1258"/>
                    </a:lnTo>
                    <a:lnTo>
                      <a:pt x="4052" y="1258"/>
                    </a:lnTo>
                    <a:lnTo>
                      <a:pt x="4052" y="1252"/>
                    </a:lnTo>
                    <a:lnTo>
                      <a:pt x="4052" y="1252"/>
                    </a:lnTo>
                    <a:lnTo>
                      <a:pt x="4052" y="1252"/>
                    </a:lnTo>
                    <a:lnTo>
                      <a:pt x="4052" y="1252"/>
                    </a:lnTo>
                    <a:lnTo>
                      <a:pt x="4052" y="1252"/>
                    </a:lnTo>
                    <a:lnTo>
                      <a:pt x="4052" y="1252"/>
                    </a:lnTo>
                    <a:lnTo>
                      <a:pt x="4046" y="1252"/>
                    </a:lnTo>
                    <a:lnTo>
                      <a:pt x="4046" y="1252"/>
                    </a:lnTo>
                    <a:lnTo>
                      <a:pt x="4046" y="1252"/>
                    </a:lnTo>
                    <a:lnTo>
                      <a:pt x="4046" y="1252"/>
                    </a:lnTo>
                    <a:lnTo>
                      <a:pt x="4046" y="1246"/>
                    </a:lnTo>
                    <a:lnTo>
                      <a:pt x="4046" y="1246"/>
                    </a:lnTo>
                    <a:lnTo>
                      <a:pt x="4046" y="1246"/>
                    </a:lnTo>
                    <a:lnTo>
                      <a:pt x="4046" y="1246"/>
                    </a:lnTo>
                    <a:lnTo>
                      <a:pt x="4046" y="1246"/>
                    </a:lnTo>
                    <a:lnTo>
                      <a:pt x="4046" y="1246"/>
                    </a:lnTo>
                    <a:lnTo>
                      <a:pt x="4046" y="1246"/>
                    </a:lnTo>
                    <a:lnTo>
                      <a:pt x="4046" y="1246"/>
                    </a:lnTo>
                    <a:lnTo>
                      <a:pt x="4046" y="1246"/>
                    </a:lnTo>
                    <a:lnTo>
                      <a:pt x="4046" y="1246"/>
                    </a:lnTo>
                    <a:lnTo>
                      <a:pt x="4046" y="1240"/>
                    </a:lnTo>
                    <a:lnTo>
                      <a:pt x="4046" y="1240"/>
                    </a:lnTo>
                    <a:lnTo>
                      <a:pt x="4046" y="1246"/>
                    </a:lnTo>
                    <a:lnTo>
                      <a:pt x="4046" y="1246"/>
                    </a:lnTo>
                    <a:lnTo>
                      <a:pt x="4040" y="1246"/>
                    </a:lnTo>
                    <a:lnTo>
                      <a:pt x="4040" y="1246"/>
                    </a:lnTo>
                    <a:lnTo>
                      <a:pt x="4040" y="1246"/>
                    </a:lnTo>
                    <a:lnTo>
                      <a:pt x="4040" y="1240"/>
                    </a:lnTo>
                    <a:lnTo>
                      <a:pt x="4040" y="1240"/>
                    </a:lnTo>
                    <a:lnTo>
                      <a:pt x="4040" y="1240"/>
                    </a:lnTo>
                    <a:lnTo>
                      <a:pt x="4040" y="1240"/>
                    </a:lnTo>
                    <a:lnTo>
                      <a:pt x="4040" y="1240"/>
                    </a:lnTo>
                    <a:lnTo>
                      <a:pt x="4040" y="1240"/>
                    </a:lnTo>
                    <a:lnTo>
                      <a:pt x="4040" y="1240"/>
                    </a:lnTo>
                    <a:lnTo>
                      <a:pt x="4040" y="1240"/>
                    </a:lnTo>
                    <a:lnTo>
                      <a:pt x="4040" y="1240"/>
                    </a:lnTo>
                    <a:lnTo>
                      <a:pt x="4040" y="1240"/>
                    </a:lnTo>
                    <a:lnTo>
                      <a:pt x="4034" y="1240"/>
                    </a:lnTo>
                    <a:lnTo>
                      <a:pt x="4040" y="1240"/>
                    </a:lnTo>
                    <a:lnTo>
                      <a:pt x="4034" y="1240"/>
                    </a:lnTo>
                    <a:lnTo>
                      <a:pt x="4034" y="1240"/>
                    </a:lnTo>
                    <a:lnTo>
                      <a:pt x="4034" y="1240"/>
                    </a:lnTo>
                    <a:lnTo>
                      <a:pt x="4034" y="1240"/>
                    </a:lnTo>
                    <a:lnTo>
                      <a:pt x="4034" y="1234"/>
                    </a:lnTo>
                    <a:lnTo>
                      <a:pt x="4034" y="1234"/>
                    </a:lnTo>
                    <a:lnTo>
                      <a:pt x="4034" y="1234"/>
                    </a:lnTo>
                    <a:lnTo>
                      <a:pt x="4040" y="1234"/>
                    </a:lnTo>
                    <a:lnTo>
                      <a:pt x="4040" y="1234"/>
                    </a:lnTo>
                    <a:lnTo>
                      <a:pt x="4040" y="1234"/>
                    </a:lnTo>
                    <a:lnTo>
                      <a:pt x="4040" y="1234"/>
                    </a:lnTo>
                    <a:lnTo>
                      <a:pt x="4040" y="1234"/>
                    </a:lnTo>
                    <a:lnTo>
                      <a:pt x="4040" y="1234"/>
                    </a:lnTo>
                    <a:lnTo>
                      <a:pt x="4040" y="1234"/>
                    </a:lnTo>
                    <a:lnTo>
                      <a:pt x="4040" y="1228"/>
                    </a:lnTo>
                    <a:lnTo>
                      <a:pt x="4034" y="1234"/>
                    </a:lnTo>
                    <a:lnTo>
                      <a:pt x="4034" y="1228"/>
                    </a:lnTo>
                    <a:lnTo>
                      <a:pt x="4034" y="1228"/>
                    </a:lnTo>
                    <a:lnTo>
                      <a:pt x="4034" y="1228"/>
                    </a:lnTo>
                    <a:lnTo>
                      <a:pt x="4034" y="1228"/>
                    </a:lnTo>
                    <a:lnTo>
                      <a:pt x="4034" y="1234"/>
                    </a:lnTo>
                    <a:lnTo>
                      <a:pt x="4034" y="1234"/>
                    </a:lnTo>
                    <a:lnTo>
                      <a:pt x="4028" y="1234"/>
                    </a:lnTo>
                    <a:lnTo>
                      <a:pt x="4028" y="1234"/>
                    </a:lnTo>
                    <a:lnTo>
                      <a:pt x="4028" y="1234"/>
                    </a:lnTo>
                    <a:lnTo>
                      <a:pt x="4028" y="1234"/>
                    </a:lnTo>
                    <a:lnTo>
                      <a:pt x="4028" y="1234"/>
                    </a:lnTo>
                    <a:lnTo>
                      <a:pt x="4028" y="1234"/>
                    </a:lnTo>
                    <a:lnTo>
                      <a:pt x="4028" y="1234"/>
                    </a:lnTo>
                    <a:lnTo>
                      <a:pt x="4028" y="1234"/>
                    </a:lnTo>
                    <a:lnTo>
                      <a:pt x="4028" y="1234"/>
                    </a:lnTo>
                    <a:lnTo>
                      <a:pt x="4028" y="1234"/>
                    </a:lnTo>
                    <a:lnTo>
                      <a:pt x="4022" y="1234"/>
                    </a:lnTo>
                    <a:lnTo>
                      <a:pt x="4022" y="1234"/>
                    </a:lnTo>
                    <a:lnTo>
                      <a:pt x="4022" y="1234"/>
                    </a:lnTo>
                    <a:lnTo>
                      <a:pt x="4022" y="1228"/>
                    </a:lnTo>
                    <a:lnTo>
                      <a:pt x="4016" y="1228"/>
                    </a:lnTo>
                    <a:lnTo>
                      <a:pt x="4016" y="1228"/>
                    </a:lnTo>
                    <a:lnTo>
                      <a:pt x="4016" y="1228"/>
                    </a:lnTo>
                    <a:lnTo>
                      <a:pt x="4016" y="1228"/>
                    </a:lnTo>
                    <a:lnTo>
                      <a:pt x="4016" y="1228"/>
                    </a:lnTo>
                    <a:lnTo>
                      <a:pt x="4010" y="1228"/>
                    </a:lnTo>
                    <a:lnTo>
                      <a:pt x="4010" y="1228"/>
                    </a:lnTo>
                    <a:lnTo>
                      <a:pt x="4010" y="1228"/>
                    </a:lnTo>
                    <a:lnTo>
                      <a:pt x="4010" y="1228"/>
                    </a:lnTo>
                    <a:lnTo>
                      <a:pt x="4010" y="1228"/>
                    </a:lnTo>
                    <a:lnTo>
                      <a:pt x="4004" y="1228"/>
                    </a:lnTo>
                    <a:lnTo>
                      <a:pt x="4004" y="1228"/>
                    </a:lnTo>
                    <a:lnTo>
                      <a:pt x="4004" y="1228"/>
                    </a:lnTo>
                    <a:lnTo>
                      <a:pt x="4004" y="1228"/>
                    </a:lnTo>
                    <a:lnTo>
                      <a:pt x="4004" y="1228"/>
                    </a:lnTo>
                    <a:lnTo>
                      <a:pt x="4004" y="1228"/>
                    </a:lnTo>
                    <a:lnTo>
                      <a:pt x="4004" y="1228"/>
                    </a:lnTo>
                    <a:lnTo>
                      <a:pt x="4004" y="1228"/>
                    </a:lnTo>
                    <a:lnTo>
                      <a:pt x="4004" y="1228"/>
                    </a:lnTo>
                    <a:lnTo>
                      <a:pt x="4004" y="1234"/>
                    </a:lnTo>
                    <a:lnTo>
                      <a:pt x="4004" y="1234"/>
                    </a:lnTo>
                    <a:lnTo>
                      <a:pt x="3997" y="1234"/>
                    </a:lnTo>
                    <a:lnTo>
                      <a:pt x="3997" y="1234"/>
                    </a:lnTo>
                    <a:lnTo>
                      <a:pt x="3997" y="1234"/>
                    </a:lnTo>
                    <a:lnTo>
                      <a:pt x="3997" y="1234"/>
                    </a:lnTo>
                    <a:lnTo>
                      <a:pt x="3997" y="1234"/>
                    </a:lnTo>
                    <a:lnTo>
                      <a:pt x="3997" y="1234"/>
                    </a:lnTo>
                    <a:lnTo>
                      <a:pt x="3991" y="1234"/>
                    </a:lnTo>
                    <a:lnTo>
                      <a:pt x="3991" y="1234"/>
                    </a:lnTo>
                    <a:lnTo>
                      <a:pt x="3991" y="1234"/>
                    </a:lnTo>
                    <a:lnTo>
                      <a:pt x="3991" y="1240"/>
                    </a:lnTo>
                    <a:lnTo>
                      <a:pt x="3991" y="1240"/>
                    </a:lnTo>
                    <a:lnTo>
                      <a:pt x="3991" y="1234"/>
                    </a:lnTo>
                    <a:lnTo>
                      <a:pt x="3991" y="1240"/>
                    </a:lnTo>
                    <a:lnTo>
                      <a:pt x="3991" y="1240"/>
                    </a:lnTo>
                    <a:lnTo>
                      <a:pt x="3991" y="1240"/>
                    </a:lnTo>
                    <a:lnTo>
                      <a:pt x="3991" y="1240"/>
                    </a:lnTo>
                    <a:lnTo>
                      <a:pt x="3985" y="1240"/>
                    </a:lnTo>
                    <a:lnTo>
                      <a:pt x="3985" y="1240"/>
                    </a:lnTo>
                    <a:lnTo>
                      <a:pt x="3985" y="1240"/>
                    </a:lnTo>
                    <a:lnTo>
                      <a:pt x="3985" y="1240"/>
                    </a:lnTo>
                    <a:lnTo>
                      <a:pt x="3985" y="1240"/>
                    </a:lnTo>
                    <a:lnTo>
                      <a:pt x="3991" y="1240"/>
                    </a:lnTo>
                    <a:lnTo>
                      <a:pt x="3991" y="1240"/>
                    </a:lnTo>
                    <a:lnTo>
                      <a:pt x="3991" y="1246"/>
                    </a:lnTo>
                    <a:lnTo>
                      <a:pt x="3991" y="1246"/>
                    </a:lnTo>
                    <a:lnTo>
                      <a:pt x="3985" y="1246"/>
                    </a:lnTo>
                    <a:lnTo>
                      <a:pt x="3985" y="1240"/>
                    </a:lnTo>
                    <a:lnTo>
                      <a:pt x="3985" y="1240"/>
                    </a:lnTo>
                    <a:lnTo>
                      <a:pt x="3985" y="1240"/>
                    </a:lnTo>
                    <a:lnTo>
                      <a:pt x="3985" y="1246"/>
                    </a:lnTo>
                    <a:lnTo>
                      <a:pt x="3985" y="1246"/>
                    </a:lnTo>
                    <a:lnTo>
                      <a:pt x="3985" y="1246"/>
                    </a:lnTo>
                    <a:lnTo>
                      <a:pt x="3985" y="1246"/>
                    </a:lnTo>
                    <a:lnTo>
                      <a:pt x="3991" y="1246"/>
                    </a:lnTo>
                    <a:lnTo>
                      <a:pt x="3991" y="1246"/>
                    </a:lnTo>
                    <a:lnTo>
                      <a:pt x="3985" y="1246"/>
                    </a:lnTo>
                    <a:lnTo>
                      <a:pt x="3985" y="1246"/>
                    </a:lnTo>
                    <a:lnTo>
                      <a:pt x="3985" y="1246"/>
                    </a:lnTo>
                    <a:lnTo>
                      <a:pt x="3985" y="1252"/>
                    </a:lnTo>
                    <a:lnTo>
                      <a:pt x="3985" y="1252"/>
                    </a:lnTo>
                    <a:lnTo>
                      <a:pt x="3985" y="1252"/>
                    </a:lnTo>
                    <a:lnTo>
                      <a:pt x="3985" y="1252"/>
                    </a:lnTo>
                    <a:lnTo>
                      <a:pt x="3985" y="1252"/>
                    </a:lnTo>
                    <a:lnTo>
                      <a:pt x="3979" y="1252"/>
                    </a:lnTo>
                    <a:lnTo>
                      <a:pt x="3979" y="1252"/>
                    </a:lnTo>
                    <a:lnTo>
                      <a:pt x="3979" y="1252"/>
                    </a:lnTo>
                    <a:lnTo>
                      <a:pt x="3979" y="1252"/>
                    </a:lnTo>
                    <a:lnTo>
                      <a:pt x="3973" y="1252"/>
                    </a:lnTo>
                    <a:lnTo>
                      <a:pt x="3973" y="1252"/>
                    </a:lnTo>
                    <a:lnTo>
                      <a:pt x="3973" y="1252"/>
                    </a:lnTo>
                    <a:lnTo>
                      <a:pt x="3973" y="1252"/>
                    </a:lnTo>
                    <a:lnTo>
                      <a:pt x="3973" y="1252"/>
                    </a:lnTo>
                    <a:lnTo>
                      <a:pt x="3973" y="1252"/>
                    </a:lnTo>
                    <a:lnTo>
                      <a:pt x="3973" y="1252"/>
                    </a:lnTo>
                    <a:lnTo>
                      <a:pt x="3973" y="1252"/>
                    </a:lnTo>
                    <a:lnTo>
                      <a:pt x="3967" y="1252"/>
                    </a:lnTo>
                    <a:lnTo>
                      <a:pt x="3967" y="1252"/>
                    </a:lnTo>
                    <a:lnTo>
                      <a:pt x="3967" y="1252"/>
                    </a:lnTo>
                    <a:lnTo>
                      <a:pt x="3967" y="1252"/>
                    </a:lnTo>
                    <a:lnTo>
                      <a:pt x="3967" y="1252"/>
                    </a:lnTo>
                    <a:lnTo>
                      <a:pt x="3961" y="1252"/>
                    </a:lnTo>
                    <a:lnTo>
                      <a:pt x="3961" y="1252"/>
                    </a:lnTo>
                    <a:lnTo>
                      <a:pt x="3961" y="1252"/>
                    </a:lnTo>
                    <a:lnTo>
                      <a:pt x="3961" y="1252"/>
                    </a:lnTo>
                    <a:lnTo>
                      <a:pt x="3961" y="1252"/>
                    </a:lnTo>
                    <a:lnTo>
                      <a:pt x="3961" y="1246"/>
                    </a:lnTo>
                    <a:lnTo>
                      <a:pt x="3961" y="1246"/>
                    </a:lnTo>
                    <a:lnTo>
                      <a:pt x="3961" y="1246"/>
                    </a:lnTo>
                    <a:lnTo>
                      <a:pt x="3961" y="1246"/>
                    </a:lnTo>
                    <a:lnTo>
                      <a:pt x="3955" y="1246"/>
                    </a:lnTo>
                    <a:lnTo>
                      <a:pt x="3955" y="1246"/>
                    </a:lnTo>
                    <a:lnTo>
                      <a:pt x="3955" y="1246"/>
                    </a:lnTo>
                    <a:lnTo>
                      <a:pt x="3955" y="1246"/>
                    </a:lnTo>
                    <a:lnTo>
                      <a:pt x="3955" y="1246"/>
                    </a:lnTo>
                    <a:lnTo>
                      <a:pt x="3961" y="1246"/>
                    </a:lnTo>
                    <a:lnTo>
                      <a:pt x="3961" y="1246"/>
                    </a:lnTo>
                    <a:lnTo>
                      <a:pt x="3961" y="1246"/>
                    </a:lnTo>
                    <a:lnTo>
                      <a:pt x="3961" y="1246"/>
                    </a:lnTo>
                    <a:lnTo>
                      <a:pt x="3961" y="1246"/>
                    </a:lnTo>
                    <a:lnTo>
                      <a:pt x="3955" y="1246"/>
                    </a:lnTo>
                    <a:lnTo>
                      <a:pt x="3955" y="1246"/>
                    </a:lnTo>
                    <a:lnTo>
                      <a:pt x="3955" y="1246"/>
                    </a:lnTo>
                    <a:lnTo>
                      <a:pt x="3955" y="1246"/>
                    </a:lnTo>
                    <a:lnTo>
                      <a:pt x="3955" y="1240"/>
                    </a:lnTo>
                    <a:lnTo>
                      <a:pt x="3955" y="1240"/>
                    </a:lnTo>
                    <a:lnTo>
                      <a:pt x="3955" y="1240"/>
                    </a:lnTo>
                    <a:lnTo>
                      <a:pt x="3955" y="1240"/>
                    </a:lnTo>
                    <a:lnTo>
                      <a:pt x="3955" y="1246"/>
                    </a:lnTo>
                    <a:lnTo>
                      <a:pt x="3955" y="1246"/>
                    </a:lnTo>
                    <a:lnTo>
                      <a:pt x="3955" y="1246"/>
                    </a:lnTo>
                    <a:lnTo>
                      <a:pt x="3955" y="1246"/>
                    </a:lnTo>
                    <a:lnTo>
                      <a:pt x="3955" y="1246"/>
                    </a:lnTo>
                    <a:lnTo>
                      <a:pt x="3955" y="1246"/>
                    </a:lnTo>
                    <a:lnTo>
                      <a:pt x="3955" y="1246"/>
                    </a:lnTo>
                    <a:lnTo>
                      <a:pt x="3955" y="1252"/>
                    </a:lnTo>
                    <a:lnTo>
                      <a:pt x="3955" y="1252"/>
                    </a:lnTo>
                    <a:lnTo>
                      <a:pt x="3955" y="1252"/>
                    </a:lnTo>
                    <a:lnTo>
                      <a:pt x="3955" y="1252"/>
                    </a:lnTo>
                    <a:lnTo>
                      <a:pt x="3949" y="1252"/>
                    </a:lnTo>
                    <a:lnTo>
                      <a:pt x="3949" y="1252"/>
                    </a:lnTo>
                    <a:lnTo>
                      <a:pt x="3949" y="1258"/>
                    </a:lnTo>
                    <a:lnTo>
                      <a:pt x="3949" y="1258"/>
                    </a:lnTo>
                    <a:lnTo>
                      <a:pt x="3949" y="1258"/>
                    </a:lnTo>
                    <a:lnTo>
                      <a:pt x="3949" y="1258"/>
                    </a:lnTo>
                    <a:lnTo>
                      <a:pt x="3949" y="1258"/>
                    </a:lnTo>
                    <a:lnTo>
                      <a:pt x="3949" y="1258"/>
                    </a:lnTo>
                    <a:lnTo>
                      <a:pt x="3949" y="1258"/>
                    </a:lnTo>
                    <a:lnTo>
                      <a:pt x="3949" y="1264"/>
                    </a:lnTo>
                    <a:lnTo>
                      <a:pt x="3949" y="1264"/>
                    </a:lnTo>
                    <a:lnTo>
                      <a:pt x="3943" y="1264"/>
                    </a:lnTo>
                    <a:lnTo>
                      <a:pt x="3943" y="1264"/>
                    </a:lnTo>
                    <a:lnTo>
                      <a:pt x="3943" y="1264"/>
                    </a:lnTo>
                    <a:lnTo>
                      <a:pt x="3943" y="1264"/>
                    </a:lnTo>
                    <a:lnTo>
                      <a:pt x="3943" y="1264"/>
                    </a:lnTo>
                    <a:lnTo>
                      <a:pt x="3943" y="1270"/>
                    </a:lnTo>
                    <a:lnTo>
                      <a:pt x="3943" y="1270"/>
                    </a:lnTo>
                    <a:lnTo>
                      <a:pt x="3943" y="1270"/>
                    </a:lnTo>
                    <a:lnTo>
                      <a:pt x="3943" y="1270"/>
                    </a:lnTo>
                    <a:lnTo>
                      <a:pt x="3943" y="1264"/>
                    </a:lnTo>
                    <a:lnTo>
                      <a:pt x="3936" y="1264"/>
                    </a:lnTo>
                    <a:lnTo>
                      <a:pt x="3936" y="1264"/>
                    </a:lnTo>
                    <a:lnTo>
                      <a:pt x="3936" y="1264"/>
                    </a:lnTo>
                    <a:lnTo>
                      <a:pt x="3936" y="1264"/>
                    </a:lnTo>
                    <a:lnTo>
                      <a:pt x="3936" y="1264"/>
                    </a:lnTo>
                    <a:lnTo>
                      <a:pt x="3936" y="1264"/>
                    </a:lnTo>
                    <a:lnTo>
                      <a:pt x="3936" y="1264"/>
                    </a:lnTo>
                    <a:lnTo>
                      <a:pt x="3936" y="1264"/>
                    </a:lnTo>
                    <a:lnTo>
                      <a:pt x="3930" y="1264"/>
                    </a:lnTo>
                    <a:lnTo>
                      <a:pt x="3930" y="1264"/>
                    </a:lnTo>
                    <a:lnTo>
                      <a:pt x="3930" y="1264"/>
                    </a:lnTo>
                    <a:lnTo>
                      <a:pt x="3930" y="1270"/>
                    </a:lnTo>
                    <a:lnTo>
                      <a:pt x="3930" y="1270"/>
                    </a:lnTo>
                    <a:lnTo>
                      <a:pt x="3930" y="1270"/>
                    </a:lnTo>
                    <a:lnTo>
                      <a:pt x="3930" y="1270"/>
                    </a:lnTo>
                    <a:lnTo>
                      <a:pt x="3930" y="1270"/>
                    </a:lnTo>
                    <a:lnTo>
                      <a:pt x="3930" y="1270"/>
                    </a:lnTo>
                    <a:lnTo>
                      <a:pt x="3930" y="1277"/>
                    </a:lnTo>
                    <a:lnTo>
                      <a:pt x="3930" y="1277"/>
                    </a:lnTo>
                    <a:lnTo>
                      <a:pt x="3930" y="1277"/>
                    </a:lnTo>
                    <a:lnTo>
                      <a:pt x="3924" y="1277"/>
                    </a:lnTo>
                    <a:lnTo>
                      <a:pt x="3924" y="1277"/>
                    </a:lnTo>
                    <a:lnTo>
                      <a:pt x="3924" y="1277"/>
                    </a:lnTo>
                    <a:lnTo>
                      <a:pt x="3924" y="1277"/>
                    </a:lnTo>
                    <a:lnTo>
                      <a:pt x="3924" y="1277"/>
                    </a:lnTo>
                    <a:lnTo>
                      <a:pt x="3924" y="1277"/>
                    </a:lnTo>
                    <a:lnTo>
                      <a:pt x="3924" y="1277"/>
                    </a:lnTo>
                    <a:lnTo>
                      <a:pt x="3924" y="1283"/>
                    </a:lnTo>
                    <a:lnTo>
                      <a:pt x="3924" y="1283"/>
                    </a:lnTo>
                    <a:lnTo>
                      <a:pt x="3924" y="1283"/>
                    </a:lnTo>
                    <a:moveTo>
                      <a:pt x="177" y="1747"/>
                    </a:moveTo>
                    <a:lnTo>
                      <a:pt x="177" y="1747"/>
                    </a:lnTo>
                    <a:lnTo>
                      <a:pt x="183" y="1747"/>
                    </a:lnTo>
                    <a:lnTo>
                      <a:pt x="183" y="1753"/>
                    </a:lnTo>
                    <a:lnTo>
                      <a:pt x="183" y="1753"/>
                    </a:lnTo>
                    <a:lnTo>
                      <a:pt x="183" y="1753"/>
                    </a:lnTo>
                    <a:lnTo>
                      <a:pt x="183" y="1753"/>
                    </a:lnTo>
                    <a:lnTo>
                      <a:pt x="183" y="1753"/>
                    </a:lnTo>
                    <a:lnTo>
                      <a:pt x="183" y="1753"/>
                    </a:lnTo>
                    <a:lnTo>
                      <a:pt x="183" y="1753"/>
                    </a:lnTo>
                    <a:lnTo>
                      <a:pt x="183" y="1759"/>
                    </a:lnTo>
                    <a:lnTo>
                      <a:pt x="183" y="1759"/>
                    </a:lnTo>
                    <a:lnTo>
                      <a:pt x="183" y="1753"/>
                    </a:lnTo>
                    <a:lnTo>
                      <a:pt x="183" y="1753"/>
                    </a:lnTo>
                    <a:lnTo>
                      <a:pt x="177" y="1759"/>
                    </a:lnTo>
                    <a:lnTo>
                      <a:pt x="177" y="1759"/>
                    </a:lnTo>
                    <a:lnTo>
                      <a:pt x="177" y="1759"/>
                    </a:lnTo>
                    <a:lnTo>
                      <a:pt x="171" y="1759"/>
                    </a:lnTo>
                    <a:lnTo>
                      <a:pt x="171" y="1759"/>
                    </a:lnTo>
                    <a:lnTo>
                      <a:pt x="171" y="1759"/>
                    </a:lnTo>
                    <a:lnTo>
                      <a:pt x="165" y="1753"/>
                    </a:lnTo>
                    <a:lnTo>
                      <a:pt x="165" y="1753"/>
                    </a:lnTo>
                    <a:lnTo>
                      <a:pt x="165" y="1753"/>
                    </a:lnTo>
                    <a:lnTo>
                      <a:pt x="165" y="1747"/>
                    </a:lnTo>
                    <a:lnTo>
                      <a:pt x="165" y="1747"/>
                    </a:lnTo>
                    <a:lnTo>
                      <a:pt x="165" y="1747"/>
                    </a:lnTo>
                    <a:lnTo>
                      <a:pt x="159" y="1741"/>
                    </a:lnTo>
                    <a:lnTo>
                      <a:pt x="165" y="1741"/>
                    </a:lnTo>
                    <a:lnTo>
                      <a:pt x="165" y="1741"/>
                    </a:lnTo>
                    <a:lnTo>
                      <a:pt x="165" y="1741"/>
                    </a:lnTo>
                    <a:lnTo>
                      <a:pt x="165" y="1741"/>
                    </a:lnTo>
                    <a:lnTo>
                      <a:pt x="171" y="1747"/>
                    </a:lnTo>
                    <a:lnTo>
                      <a:pt x="171" y="1741"/>
                    </a:lnTo>
                    <a:lnTo>
                      <a:pt x="171" y="1741"/>
                    </a:lnTo>
                    <a:lnTo>
                      <a:pt x="171" y="1747"/>
                    </a:lnTo>
                    <a:lnTo>
                      <a:pt x="177" y="1747"/>
                    </a:lnTo>
                    <a:lnTo>
                      <a:pt x="177" y="1747"/>
                    </a:lnTo>
                    <a:lnTo>
                      <a:pt x="177" y="1747"/>
                    </a:lnTo>
                    <a:lnTo>
                      <a:pt x="177" y="1741"/>
                    </a:lnTo>
                    <a:lnTo>
                      <a:pt x="183" y="1741"/>
                    </a:lnTo>
                    <a:lnTo>
                      <a:pt x="183" y="1747"/>
                    </a:lnTo>
                    <a:lnTo>
                      <a:pt x="183" y="1747"/>
                    </a:lnTo>
                    <a:lnTo>
                      <a:pt x="177" y="1747"/>
                    </a:lnTo>
                    <a:moveTo>
                      <a:pt x="3570" y="1057"/>
                    </a:moveTo>
                    <a:lnTo>
                      <a:pt x="3570" y="1063"/>
                    </a:lnTo>
                    <a:lnTo>
                      <a:pt x="3570" y="1063"/>
                    </a:lnTo>
                    <a:lnTo>
                      <a:pt x="3570" y="1063"/>
                    </a:lnTo>
                    <a:lnTo>
                      <a:pt x="3570" y="1063"/>
                    </a:lnTo>
                    <a:lnTo>
                      <a:pt x="3570" y="1063"/>
                    </a:lnTo>
                    <a:lnTo>
                      <a:pt x="3570" y="1063"/>
                    </a:lnTo>
                    <a:lnTo>
                      <a:pt x="3570" y="1057"/>
                    </a:lnTo>
                    <a:moveTo>
                      <a:pt x="2990" y="2577"/>
                    </a:moveTo>
                    <a:lnTo>
                      <a:pt x="2990" y="2571"/>
                    </a:lnTo>
                    <a:lnTo>
                      <a:pt x="2984" y="2577"/>
                    </a:lnTo>
                    <a:lnTo>
                      <a:pt x="2984" y="2571"/>
                    </a:lnTo>
                    <a:lnTo>
                      <a:pt x="2984" y="2571"/>
                    </a:lnTo>
                    <a:lnTo>
                      <a:pt x="2984" y="2577"/>
                    </a:lnTo>
                    <a:lnTo>
                      <a:pt x="2984" y="2577"/>
                    </a:lnTo>
                    <a:lnTo>
                      <a:pt x="2984" y="2577"/>
                    </a:lnTo>
                    <a:lnTo>
                      <a:pt x="2984" y="2583"/>
                    </a:lnTo>
                    <a:lnTo>
                      <a:pt x="2984" y="2583"/>
                    </a:lnTo>
                    <a:lnTo>
                      <a:pt x="2978" y="2583"/>
                    </a:lnTo>
                    <a:lnTo>
                      <a:pt x="2978" y="2583"/>
                    </a:lnTo>
                    <a:lnTo>
                      <a:pt x="2978" y="2583"/>
                    </a:lnTo>
                    <a:lnTo>
                      <a:pt x="2972" y="2583"/>
                    </a:lnTo>
                    <a:lnTo>
                      <a:pt x="2972" y="2590"/>
                    </a:lnTo>
                    <a:lnTo>
                      <a:pt x="2972" y="2590"/>
                    </a:lnTo>
                    <a:lnTo>
                      <a:pt x="2966" y="2590"/>
                    </a:lnTo>
                    <a:lnTo>
                      <a:pt x="2966" y="2590"/>
                    </a:lnTo>
                    <a:lnTo>
                      <a:pt x="2972" y="2596"/>
                    </a:lnTo>
                    <a:lnTo>
                      <a:pt x="2972" y="2596"/>
                    </a:lnTo>
                    <a:lnTo>
                      <a:pt x="2972" y="2596"/>
                    </a:lnTo>
                    <a:lnTo>
                      <a:pt x="2972" y="2596"/>
                    </a:lnTo>
                    <a:lnTo>
                      <a:pt x="2978" y="2590"/>
                    </a:lnTo>
                    <a:lnTo>
                      <a:pt x="2978" y="2590"/>
                    </a:lnTo>
                    <a:lnTo>
                      <a:pt x="2978" y="2590"/>
                    </a:lnTo>
                    <a:lnTo>
                      <a:pt x="2978" y="2590"/>
                    </a:lnTo>
                    <a:lnTo>
                      <a:pt x="2984" y="2590"/>
                    </a:lnTo>
                    <a:lnTo>
                      <a:pt x="2984" y="2590"/>
                    </a:lnTo>
                    <a:lnTo>
                      <a:pt x="2984" y="2590"/>
                    </a:lnTo>
                    <a:lnTo>
                      <a:pt x="2984" y="2590"/>
                    </a:lnTo>
                    <a:lnTo>
                      <a:pt x="2984" y="2590"/>
                    </a:lnTo>
                    <a:lnTo>
                      <a:pt x="2984" y="2590"/>
                    </a:lnTo>
                    <a:lnTo>
                      <a:pt x="2978" y="2596"/>
                    </a:lnTo>
                    <a:lnTo>
                      <a:pt x="2972" y="2596"/>
                    </a:lnTo>
                    <a:lnTo>
                      <a:pt x="2972" y="2596"/>
                    </a:lnTo>
                    <a:lnTo>
                      <a:pt x="2966" y="2596"/>
                    </a:lnTo>
                    <a:lnTo>
                      <a:pt x="2966" y="2596"/>
                    </a:lnTo>
                    <a:lnTo>
                      <a:pt x="2966" y="2596"/>
                    </a:lnTo>
                    <a:lnTo>
                      <a:pt x="2966" y="2596"/>
                    </a:lnTo>
                    <a:lnTo>
                      <a:pt x="2966" y="2590"/>
                    </a:lnTo>
                    <a:lnTo>
                      <a:pt x="2960" y="2590"/>
                    </a:lnTo>
                    <a:lnTo>
                      <a:pt x="2960" y="2590"/>
                    </a:lnTo>
                    <a:lnTo>
                      <a:pt x="2960" y="2583"/>
                    </a:lnTo>
                    <a:lnTo>
                      <a:pt x="2960" y="2583"/>
                    </a:lnTo>
                    <a:lnTo>
                      <a:pt x="2954" y="2583"/>
                    </a:lnTo>
                    <a:lnTo>
                      <a:pt x="2954" y="2583"/>
                    </a:lnTo>
                    <a:lnTo>
                      <a:pt x="2954" y="2577"/>
                    </a:lnTo>
                    <a:lnTo>
                      <a:pt x="2954" y="2577"/>
                    </a:lnTo>
                    <a:lnTo>
                      <a:pt x="2948" y="2583"/>
                    </a:lnTo>
                    <a:lnTo>
                      <a:pt x="2948" y="2583"/>
                    </a:lnTo>
                    <a:lnTo>
                      <a:pt x="2948" y="2583"/>
                    </a:lnTo>
                    <a:lnTo>
                      <a:pt x="2942" y="2577"/>
                    </a:lnTo>
                    <a:lnTo>
                      <a:pt x="2942" y="2577"/>
                    </a:lnTo>
                    <a:lnTo>
                      <a:pt x="2942" y="2577"/>
                    </a:lnTo>
                    <a:lnTo>
                      <a:pt x="2936" y="2577"/>
                    </a:lnTo>
                    <a:lnTo>
                      <a:pt x="2936" y="2577"/>
                    </a:lnTo>
                    <a:lnTo>
                      <a:pt x="2929" y="2577"/>
                    </a:lnTo>
                    <a:lnTo>
                      <a:pt x="2929" y="2577"/>
                    </a:lnTo>
                    <a:lnTo>
                      <a:pt x="2917" y="2571"/>
                    </a:lnTo>
                    <a:lnTo>
                      <a:pt x="2917" y="2571"/>
                    </a:lnTo>
                    <a:lnTo>
                      <a:pt x="2911" y="2565"/>
                    </a:lnTo>
                    <a:lnTo>
                      <a:pt x="2917" y="2565"/>
                    </a:lnTo>
                    <a:lnTo>
                      <a:pt x="2917" y="2565"/>
                    </a:lnTo>
                    <a:lnTo>
                      <a:pt x="2917" y="2565"/>
                    </a:lnTo>
                    <a:lnTo>
                      <a:pt x="2917" y="2565"/>
                    </a:lnTo>
                    <a:lnTo>
                      <a:pt x="2917" y="2559"/>
                    </a:lnTo>
                    <a:lnTo>
                      <a:pt x="2923" y="2559"/>
                    </a:lnTo>
                    <a:lnTo>
                      <a:pt x="2923" y="2559"/>
                    </a:lnTo>
                    <a:lnTo>
                      <a:pt x="2923" y="2559"/>
                    </a:lnTo>
                    <a:lnTo>
                      <a:pt x="2923" y="2559"/>
                    </a:lnTo>
                    <a:lnTo>
                      <a:pt x="2929" y="2559"/>
                    </a:lnTo>
                    <a:lnTo>
                      <a:pt x="2929" y="2559"/>
                    </a:lnTo>
                    <a:lnTo>
                      <a:pt x="2929" y="2559"/>
                    </a:lnTo>
                    <a:lnTo>
                      <a:pt x="2923" y="2553"/>
                    </a:lnTo>
                    <a:lnTo>
                      <a:pt x="2923" y="2553"/>
                    </a:lnTo>
                    <a:lnTo>
                      <a:pt x="2923" y="2553"/>
                    </a:lnTo>
                    <a:lnTo>
                      <a:pt x="2923" y="2553"/>
                    </a:lnTo>
                    <a:lnTo>
                      <a:pt x="2923" y="2553"/>
                    </a:lnTo>
                    <a:lnTo>
                      <a:pt x="2923" y="2547"/>
                    </a:lnTo>
                    <a:lnTo>
                      <a:pt x="2923" y="2547"/>
                    </a:lnTo>
                    <a:lnTo>
                      <a:pt x="2917" y="2547"/>
                    </a:lnTo>
                    <a:lnTo>
                      <a:pt x="2917" y="2547"/>
                    </a:lnTo>
                    <a:lnTo>
                      <a:pt x="2917" y="2547"/>
                    </a:lnTo>
                    <a:lnTo>
                      <a:pt x="2911" y="2547"/>
                    </a:lnTo>
                    <a:lnTo>
                      <a:pt x="2911" y="2547"/>
                    </a:lnTo>
                    <a:lnTo>
                      <a:pt x="2911" y="2541"/>
                    </a:lnTo>
                    <a:lnTo>
                      <a:pt x="2911" y="2541"/>
                    </a:lnTo>
                    <a:lnTo>
                      <a:pt x="2905" y="2541"/>
                    </a:lnTo>
                    <a:lnTo>
                      <a:pt x="2905" y="2541"/>
                    </a:lnTo>
                    <a:lnTo>
                      <a:pt x="2905" y="2541"/>
                    </a:lnTo>
                    <a:lnTo>
                      <a:pt x="2905" y="2541"/>
                    </a:lnTo>
                    <a:lnTo>
                      <a:pt x="2905" y="2541"/>
                    </a:lnTo>
                    <a:lnTo>
                      <a:pt x="2899" y="2541"/>
                    </a:lnTo>
                    <a:lnTo>
                      <a:pt x="2899" y="2541"/>
                    </a:lnTo>
                    <a:lnTo>
                      <a:pt x="2893" y="2541"/>
                    </a:lnTo>
                    <a:lnTo>
                      <a:pt x="2893" y="2541"/>
                    </a:lnTo>
                    <a:lnTo>
                      <a:pt x="2893" y="2541"/>
                    </a:lnTo>
                    <a:lnTo>
                      <a:pt x="2893" y="2541"/>
                    </a:lnTo>
                    <a:lnTo>
                      <a:pt x="2893" y="2541"/>
                    </a:lnTo>
                    <a:lnTo>
                      <a:pt x="2893" y="2535"/>
                    </a:lnTo>
                    <a:lnTo>
                      <a:pt x="2893" y="2528"/>
                    </a:lnTo>
                    <a:lnTo>
                      <a:pt x="2887" y="2528"/>
                    </a:lnTo>
                    <a:lnTo>
                      <a:pt x="2887" y="2528"/>
                    </a:lnTo>
                    <a:lnTo>
                      <a:pt x="2887" y="2528"/>
                    </a:lnTo>
                    <a:lnTo>
                      <a:pt x="2887" y="2528"/>
                    </a:lnTo>
                    <a:lnTo>
                      <a:pt x="2881" y="2535"/>
                    </a:lnTo>
                    <a:lnTo>
                      <a:pt x="2881" y="2528"/>
                    </a:lnTo>
                    <a:lnTo>
                      <a:pt x="2881" y="2528"/>
                    </a:lnTo>
                    <a:lnTo>
                      <a:pt x="2881" y="2528"/>
                    </a:lnTo>
                    <a:lnTo>
                      <a:pt x="2881" y="2528"/>
                    </a:lnTo>
                    <a:lnTo>
                      <a:pt x="2881" y="2528"/>
                    </a:lnTo>
                    <a:lnTo>
                      <a:pt x="2881" y="2522"/>
                    </a:lnTo>
                    <a:lnTo>
                      <a:pt x="2881" y="2522"/>
                    </a:lnTo>
                    <a:lnTo>
                      <a:pt x="2881" y="2522"/>
                    </a:lnTo>
                    <a:lnTo>
                      <a:pt x="2881" y="2522"/>
                    </a:lnTo>
                    <a:lnTo>
                      <a:pt x="2881" y="2516"/>
                    </a:lnTo>
                    <a:lnTo>
                      <a:pt x="2881" y="2516"/>
                    </a:lnTo>
                    <a:lnTo>
                      <a:pt x="2881" y="2516"/>
                    </a:lnTo>
                    <a:lnTo>
                      <a:pt x="2875" y="2516"/>
                    </a:lnTo>
                    <a:lnTo>
                      <a:pt x="2875" y="2516"/>
                    </a:lnTo>
                    <a:lnTo>
                      <a:pt x="2868" y="2516"/>
                    </a:lnTo>
                    <a:lnTo>
                      <a:pt x="2868" y="2516"/>
                    </a:lnTo>
                    <a:lnTo>
                      <a:pt x="2862" y="2522"/>
                    </a:lnTo>
                    <a:lnTo>
                      <a:pt x="2862" y="2522"/>
                    </a:lnTo>
                    <a:lnTo>
                      <a:pt x="2862" y="2522"/>
                    </a:lnTo>
                    <a:lnTo>
                      <a:pt x="2856" y="2522"/>
                    </a:lnTo>
                    <a:lnTo>
                      <a:pt x="2856" y="2522"/>
                    </a:lnTo>
                    <a:lnTo>
                      <a:pt x="2856" y="2522"/>
                    </a:lnTo>
                    <a:lnTo>
                      <a:pt x="2856" y="2522"/>
                    </a:lnTo>
                    <a:lnTo>
                      <a:pt x="2856" y="2522"/>
                    </a:lnTo>
                    <a:lnTo>
                      <a:pt x="2856" y="2516"/>
                    </a:lnTo>
                    <a:lnTo>
                      <a:pt x="2856" y="2516"/>
                    </a:lnTo>
                    <a:lnTo>
                      <a:pt x="2856" y="2516"/>
                    </a:lnTo>
                    <a:lnTo>
                      <a:pt x="2862" y="2510"/>
                    </a:lnTo>
                    <a:lnTo>
                      <a:pt x="2856" y="2510"/>
                    </a:lnTo>
                    <a:lnTo>
                      <a:pt x="2856" y="2510"/>
                    </a:lnTo>
                    <a:lnTo>
                      <a:pt x="2856" y="2510"/>
                    </a:lnTo>
                    <a:lnTo>
                      <a:pt x="2856" y="2510"/>
                    </a:lnTo>
                    <a:lnTo>
                      <a:pt x="2850" y="2510"/>
                    </a:lnTo>
                    <a:lnTo>
                      <a:pt x="2850" y="2510"/>
                    </a:lnTo>
                    <a:lnTo>
                      <a:pt x="2850" y="2510"/>
                    </a:lnTo>
                    <a:lnTo>
                      <a:pt x="2844" y="2510"/>
                    </a:lnTo>
                    <a:lnTo>
                      <a:pt x="2844" y="2516"/>
                    </a:lnTo>
                    <a:lnTo>
                      <a:pt x="2844" y="2516"/>
                    </a:lnTo>
                    <a:lnTo>
                      <a:pt x="2838" y="2516"/>
                    </a:lnTo>
                    <a:lnTo>
                      <a:pt x="2832" y="2522"/>
                    </a:lnTo>
                    <a:lnTo>
                      <a:pt x="2832" y="2522"/>
                    </a:lnTo>
                    <a:lnTo>
                      <a:pt x="2832" y="2528"/>
                    </a:lnTo>
                    <a:lnTo>
                      <a:pt x="2832" y="2528"/>
                    </a:lnTo>
                    <a:lnTo>
                      <a:pt x="2832" y="2528"/>
                    </a:lnTo>
                    <a:lnTo>
                      <a:pt x="2832" y="2535"/>
                    </a:lnTo>
                    <a:lnTo>
                      <a:pt x="2838" y="2535"/>
                    </a:lnTo>
                    <a:lnTo>
                      <a:pt x="2838" y="2535"/>
                    </a:lnTo>
                    <a:lnTo>
                      <a:pt x="2838" y="2535"/>
                    </a:lnTo>
                    <a:lnTo>
                      <a:pt x="2844" y="2535"/>
                    </a:lnTo>
                    <a:lnTo>
                      <a:pt x="2844" y="2535"/>
                    </a:lnTo>
                    <a:lnTo>
                      <a:pt x="2844" y="2535"/>
                    </a:lnTo>
                    <a:lnTo>
                      <a:pt x="2850" y="2535"/>
                    </a:lnTo>
                    <a:lnTo>
                      <a:pt x="2850" y="2535"/>
                    </a:lnTo>
                    <a:lnTo>
                      <a:pt x="2850" y="2535"/>
                    </a:lnTo>
                    <a:lnTo>
                      <a:pt x="2856" y="2535"/>
                    </a:lnTo>
                    <a:lnTo>
                      <a:pt x="2856" y="2535"/>
                    </a:lnTo>
                    <a:lnTo>
                      <a:pt x="2856" y="2535"/>
                    </a:lnTo>
                    <a:lnTo>
                      <a:pt x="2856" y="2535"/>
                    </a:lnTo>
                    <a:lnTo>
                      <a:pt x="2862" y="2535"/>
                    </a:lnTo>
                    <a:lnTo>
                      <a:pt x="2862" y="2535"/>
                    </a:lnTo>
                    <a:lnTo>
                      <a:pt x="2862" y="2535"/>
                    </a:lnTo>
                    <a:lnTo>
                      <a:pt x="2862" y="2535"/>
                    </a:lnTo>
                    <a:lnTo>
                      <a:pt x="2862" y="2535"/>
                    </a:lnTo>
                    <a:lnTo>
                      <a:pt x="2868" y="2535"/>
                    </a:lnTo>
                    <a:lnTo>
                      <a:pt x="2868" y="2535"/>
                    </a:lnTo>
                    <a:lnTo>
                      <a:pt x="2868" y="2535"/>
                    </a:lnTo>
                    <a:lnTo>
                      <a:pt x="2868" y="2541"/>
                    </a:lnTo>
                    <a:lnTo>
                      <a:pt x="2875" y="2541"/>
                    </a:lnTo>
                    <a:lnTo>
                      <a:pt x="2875" y="2541"/>
                    </a:lnTo>
                    <a:lnTo>
                      <a:pt x="2875" y="2541"/>
                    </a:lnTo>
                    <a:lnTo>
                      <a:pt x="2875" y="2541"/>
                    </a:lnTo>
                    <a:lnTo>
                      <a:pt x="2875" y="2541"/>
                    </a:lnTo>
                    <a:lnTo>
                      <a:pt x="2875" y="2541"/>
                    </a:lnTo>
                    <a:lnTo>
                      <a:pt x="2868" y="2541"/>
                    </a:lnTo>
                    <a:lnTo>
                      <a:pt x="2868" y="2547"/>
                    </a:lnTo>
                    <a:lnTo>
                      <a:pt x="2868" y="2547"/>
                    </a:lnTo>
                    <a:lnTo>
                      <a:pt x="2868" y="2547"/>
                    </a:lnTo>
                    <a:lnTo>
                      <a:pt x="2868" y="2547"/>
                    </a:lnTo>
                    <a:lnTo>
                      <a:pt x="2868" y="2547"/>
                    </a:lnTo>
                    <a:lnTo>
                      <a:pt x="2862" y="2547"/>
                    </a:lnTo>
                    <a:lnTo>
                      <a:pt x="2862" y="2547"/>
                    </a:lnTo>
                    <a:lnTo>
                      <a:pt x="2862" y="2547"/>
                    </a:lnTo>
                    <a:lnTo>
                      <a:pt x="2862" y="2547"/>
                    </a:lnTo>
                    <a:lnTo>
                      <a:pt x="2862" y="2547"/>
                    </a:lnTo>
                    <a:lnTo>
                      <a:pt x="2862" y="2547"/>
                    </a:lnTo>
                    <a:lnTo>
                      <a:pt x="2856" y="2547"/>
                    </a:lnTo>
                    <a:lnTo>
                      <a:pt x="2856" y="2547"/>
                    </a:lnTo>
                    <a:lnTo>
                      <a:pt x="2856" y="2547"/>
                    </a:lnTo>
                    <a:lnTo>
                      <a:pt x="2856" y="2547"/>
                    </a:lnTo>
                    <a:lnTo>
                      <a:pt x="2850" y="2541"/>
                    </a:lnTo>
                    <a:lnTo>
                      <a:pt x="2850" y="2541"/>
                    </a:lnTo>
                    <a:lnTo>
                      <a:pt x="2850" y="2541"/>
                    </a:lnTo>
                    <a:lnTo>
                      <a:pt x="2844" y="2541"/>
                    </a:lnTo>
                    <a:lnTo>
                      <a:pt x="2844" y="2541"/>
                    </a:lnTo>
                    <a:lnTo>
                      <a:pt x="2844" y="2541"/>
                    </a:lnTo>
                    <a:lnTo>
                      <a:pt x="2838" y="2541"/>
                    </a:lnTo>
                    <a:lnTo>
                      <a:pt x="2838" y="2541"/>
                    </a:lnTo>
                    <a:lnTo>
                      <a:pt x="2832" y="2541"/>
                    </a:lnTo>
                    <a:lnTo>
                      <a:pt x="2826" y="2541"/>
                    </a:lnTo>
                    <a:lnTo>
                      <a:pt x="2820" y="2541"/>
                    </a:lnTo>
                    <a:lnTo>
                      <a:pt x="2820" y="2547"/>
                    </a:lnTo>
                    <a:lnTo>
                      <a:pt x="2814" y="2547"/>
                    </a:lnTo>
                    <a:lnTo>
                      <a:pt x="2814" y="2547"/>
                    </a:lnTo>
                    <a:lnTo>
                      <a:pt x="2807" y="2541"/>
                    </a:lnTo>
                    <a:lnTo>
                      <a:pt x="2801" y="2541"/>
                    </a:lnTo>
                    <a:lnTo>
                      <a:pt x="2789" y="2541"/>
                    </a:lnTo>
                    <a:lnTo>
                      <a:pt x="2783" y="2541"/>
                    </a:lnTo>
                    <a:lnTo>
                      <a:pt x="2783" y="2541"/>
                    </a:lnTo>
                    <a:lnTo>
                      <a:pt x="2771" y="2535"/>
                    </a:lnTo>
                    <a:lnTo>
                      <a:pt x="2759" y="2535"/>
                    </a:lnTo>
                    <a:lnTo>
                      <a:pt x="2752" y="2528"/>
                    </a:lnTo>
                    <a:lnTo>
                      <a:pt x="2746" y="2528"/>
                    </a:lnTo>
                    <a:lnTo>
                      <a:pt x="2740" y="2522"/>
                    </a:lnTo>
                    <a:lnTo>
                      <a:pt x="2734" y="2522"/>
                    </a:lnTo>
                    <a:lnTo>
                      <a:pt x="2728" y="2522"/>
                    </a:lnTo>
                    <a:lnTo>
                      <a:pt x="2722" y="2522"/>
                    </a:lnTo>
                    <a:lnTo>
                      <a:pt x="2716" y="2522"/>
                    </a:lnTo>
                    <a:lnTo>
                      <a:pt x="2716" y="2522"/>
                    </a:lnTo>
                    <a:lnTo>
                      <a:pt x="2710" y="2522"/>
                    </a:lnTo>
                    <a:lnTo>
                      <a:pt x="2710" y="2522"/>
                    </a:lnTo>
                    <a:lnTo>
                      <a:pt x="2710" y="2522"/>
                    </a:lnTo>
                    <a:lnTo>
                      <a:pt x="2698" y="2522"/>
                    </a:lnTo>
                    <a:lnTo>
                      <a:pt x="2698" y="2522"/>
                    </a:lnTo>
                    <a:lnTo>
                      <a:pt x="2691" y="2522"/>
                    </a:lnTo>
                    <a:lnTo>
                      <a:pt x="2685" y="2522"/>
                    </a:lnTo>
                    <a:lnTo>
                      <a:pt x="2679" y="2522"/>
                    </a:lnTo>
                    <a:lnTo>
                      <a:pt x="2673" y="2522"/>
                    </a:lnTo>
                    <a:lnTo>
                      <a:pt x="2667" y="2528"/>
                    </a:lnTo>
                    <a:lnTo>
                      <a:pt x="2667" y="2528"/>
                    </a:lnTo>
                    <a:lnTo>
                      <a:pt x="2661" y="2528"/>
                    </a:lnTo>
                    <a:lnTo>
                      <a:pt x="2661" y="2528"/>
                    </a:lnTo>
                    <a:lnTo>
                      <a:pt x="2661" y="2535"/>
                    </a:lnTo>
                    <a:lnTo>
                      <a:pt x="2661" y="2528"/>
                    </a:lnTo>
                    <a:lnTo>
                      <a:pt x="2655" y="2528"/>
                    </a:lnTo>
                    <a:lnTo>
                      <a:pt x="2655" y="2528"/>
                    </a:lnTo>
                    <a:lnTo>
                      <a:pt x="2655" y="2522"/>
                    </a:lnTo>
                    <a:lnTo>
                      <a:pt x="2655" y="2522"/>
                    </a:lnTo>
                    <a:lnTo>
                      <a:pt x="2655" y="2522"/>
                    </a:lnTo>
                    <a:lnTo>
                      <a:pt x="2655" y="2522"/>
                    </a:lnTo>
                    <a:lnTo>
                      <a:pt x="2655" y="2522"/>
                    </a:lnTo>
                    <a:lnTo>
                      <a:pt x="2649" y="2522"/>
                    </a:lnTo>
                    <a:lnTo>
                      <a:pt x="2649" y="2516"/>
                    </a:lnTo>
                    <a:lnTo>
                      <a:pt x="2655" y="2516"/>
                    </a:lnTo>
                    <a:lnTo>
                      <a:pt x="2655" y="2516"/>
                    </a:lnTo>
                    <a:lnTo>
                      <a:pt x="2655" y="2516"/>
                    </a:lnTo>
                    <a:lnTo>
                      <a:pt x="2655" y="2516"/>
                    </a:lnTo>
                    <a:lnTo>
                      <a:pt x="2655" y="2516"/>
                    </a:lnTo>
                    <a:lnTo>
                      <a:pt x="2661" y="2510"/>
                    </a:lnTo>
                    <a:lnTo>
                      <a:pt x="2661" y="2510"/>
                    </a:lnTo>
                    <a:lnTo>
                      <a:pt x="2661" y="2510"/>
                    </a:lnTo>
                    <a:lnTo>
                      <a:pt x="2661" y="2510"/>
                    </a:lnTo>
                    <a:lnTo>
                      <a:pt x="2661" y="2504"/>
                    </a:lnTo>
                    <a:lnTo>
                      <a:pt x="2661" y="2504"/>
                    </a:lnTo>
                    <a:lnTo>
                      <a:pt x="2661" y="2504"/>
                    </a:lnTo>
                    <a:lnTo>
                      <a:pt x="2661" y="2504"/>
                    </a:lnTo>
                    <a:lnTo>
                      <a:pt x="2667" y="2498"/>
                    </a:lnTo>
                    <a:lnTo>
                      <a:pt x="2667" y="2492"/>
                    </a:lnTo>
                    <a:lnTo>
                      <a:pt x="2667" y="2492"/>
                    </a:lnTo>
                    <a:lnTo>
                      <a:pt x="2673" y="2492"/>
                    </a:lnTo>
                    <a:lnTo>
                      <a:pt x="2673" y="2492"/>
                    </a:lnTo>
                    <a:lnTo>
                      <a:pt x="2673" y="2486"/>
                    </a:lnTo>
                    <a:lnTo>
                      <a:pt x="2673" y="2486"/>
                    </a:lnTo>
                    <a:lnTo>
                      <a:pt x="2667" y="2486"/>
                    </a:lnTo>
                    <a:lnTo>
                      <a:pt x="2673" y="2486"/>
                    </a:lnTo>
                    <a:lnTo>
                      <a:pt x="2673" y="2480"/>
                    </a:lnTo>
                    <a:lnTo>
                      <a:pt x="2673" y="2480"/>
                    </a:lnTo>
                    <a:lnTo>
                      <a:pt x="2673" y="2480"/>
                    </a:lnTo>
                    <a:lnTo>
                      <a:pt x="2673" y="2480"/>
                    </a:lnTo>
                    <a:lnTo>
                      <a:pt x="2673" y="2474"/>
                    </a:lnTo>
                    <a:lnTo>
                      <a:pt x="2673" y="2474"/>
                    </a:lnTo>
                    <a:lnTo>
                      <a:pt x="2673" y="2474"/>
                    </a:lnTo>
                    <a:lnTo>
                      <a:pt x="2673" y="2474"/>
                    </a:lnTo>
                    <a:lnTo>
                      <a:pt x="2673" y="2467"/>
                    </a:lnTo>
                    <a:lnTo>
                      <a:pt x="2673" y="2467"/>
                    </a:lnTo>
                    <a:lnTo>
                      <a:pt x="2673" y="2467"/>
                    </a:lnTo>
                    <a:lnTo>
                      <a:pt x="2673" y="2467"/>
                    </a:lnTo>
                    <a:lnTo>
                      <a:pt x="2673" y="2461"/>
                    </a:lnTo>
                    <a:lnTo>
                      <a:pt x="2673" y="2461"/>
                    </a:lnTo>
                    <a:lnTo>
                      <a:pt x="2673" y="2461"/>
                    </a:lnTo>
                    <a:lnTo>
                      <a:pt x="2667" y="2461"/>
                    </a:lnTo>
                    <a:lnTo>
                      <a:pt x="2667" y="2461"/>
                    </a:lnTo>
                    <a:lnTo>
                      <a:pt x="2667" y="2455"/>
                    </a:lnTo>
                    <a:lnTo>
                      <a:pt x="2667" y="2455"/>
                    </a:lnTo>
                    <a:lnTo>
                      <a:pt x="2667" y="2455"/>
                    </a:lnTo>
                    <a:lnTo>
                      <a:pt x="2667" y="2449"/>
                    </a:lnTo>
                    <a:lnTo>
                      <a:pt x="2667" y="2449"/>
                    </a:lnTo>
                    <a:lnTo>
                      <a:pt x="2667" y="2449"/>
                    </a:lnTo>
                    <a:lnTo>
                      <a:pt x="2673" y="2449"/>
                    </a:lnTo>
                    <a:lnTo>
                      <a:pt x="2673" y="2443"/>
                    </a:lnTo>
                    <a:lnTo>
                      <a:pt x="2673" y="2443"/>
                    </a:lnTo>
                    <a:lnTo>
                      <a:pt x="2673" y="2443"/>
                    </a:lnTo>
                    <a:lnTo>
                      <a:pt x="2673" y="2437"/>
                    </a:lnTo>
                    <a:lnTo>
                      <a:pt x="2673" y="2437"/>
                    </a:lnTo>
                    <a:lnTo>
                      <a:pt x="2673" y="2437"/>
                    </a:lnTo>
                    <a:lnTo>
                      <a:pt x="2667" y="2437"/>
                    </a:lnTo>
                    <a:lnTo>
                      <a:pt x="2667" y="2437"/>
                    </a:lnTo>
                    <a:lnTo>
                      <a:pt x="2667" y="2431"/>
                    </a:lnTo>
                    <a:lnTo>
                      <a:pt x="2667" y="2431"/>
                    </a:lnTo>
                    <a:lnTo>
                      <a:pt x="2667" y="2431"/>
                    </a:lnTo>
                    <a:lnTo>
                      <a:pt x="2667" y="2431"/>
                    </a:lnTo>
                    <a:lnTo>
                      <a:pt x="2673" y="2431"/>
                    </a:lnTo>
                    <a:lnTo>
                      <a:pt x="2673" y="2425"/>
                    </a:lnTo>
                    <a:lnTo>
                      <a:pt x="2673" y="2425"/>
                    </a:lnTo>
                    <a:lnTo>
                      <a:pt x="2673" y="2425"/>
                    </a:lnTo>
                    <a:lnTo>
                      <a:pt x="2673" y="2425"/>
                    </a:lnTo>
                    <a:lnTo>
                      <a:pt x="2673" y="2419"/>
                    </a:lnTo>
                    <a:lnTo>
                      <a:pt x="2673" y="2419"/>
                    </a:lnTo>
                    <a:lnTo>
                      <a:pt x="2673" y="2419"/>
                    </a:lnTo>
                    <a:lnTo>
                      <a:pt x="2679" y="2419"/>
                    </a:lnTo>
                    <a:lnTo>
                      <a:pt x="2679" y="2412"/>
                    </a:lnTo>
                    <a:lnTo>
                      <a:pt x="2679" y="2412"/>
                    </a:lnTo>
                    <a:lnTo>
                      <a:pt x="2679" y="2412"/>
                    </a:lnTo>
                    <a:lnTo>
                      <a:pt x="2679" y="2412"/>
                    </a:lnTo>
                    <a:lnTo>
                      <a:pt x="2679" y="2412"/>
                    </a:lnTo>
                    <a:lnTo>
                      <a:pt x="2679" y="2412"/>
                    </a:lnTo>
                    <a:lnTo>
                      <a:pt x="2679" y="2406"/>
                    </a:lnTo>
                    <a:lnTo>
                      <a:pt x="2679" y="2406"/>
                    </a:lnTo>
                    <a:lnTo>
                      <a:pt x="2679" y="2406"/>
                    </a:lnTo>
                    <a:lnTo>
                      <a:pt x="2679" y="2406"/>
                    </a:lnTo>
                    <a:lnTo>
                      <a:pt x="2685" y="2400"/>
                    </a:lnTo>
                    <a:lnTo>
                      <a:pt x="2685" y="2400"/>
                    </a:lnTo>
                    <a:lnTo>
                      <a:pt x="2685" y="2400"/>
                    </a:lnTo>
                    <a:lnTo>
                      <a:pt x="2685" y="2400"/>
                    </a:lnTo>
                    <a:lnTo>
                      <a:pt x="2685" y="2400"/>
                    </a:lnTo>
                    <a:lnTo>
                      <a:pt x="2685" y="2394"/>
                    </a:lnTo>
                    <a:lnTo>
                      <a:pt x="2685" y="2394"/>
                    </a:lnTo>
                    <a:lnTo>
                      <a:pt x="2685" y="2394"/>
                    </a:lnTo>
                    <a:lnTo>
                      <a:pt x="2685" y="2394"/>
                    </a:lnTo>
                    <a:lnTo>
                      <a:pt x="2685" y="2394"/>
                    </a:lnTo>
                    <a:lnTo>
                      <a:pt x="2685" y="2388"/>
                    </a:lnTo>
                    <a:lnTo>
                      <a:pt x="2685" y="2388"/>
                    </a:lnTo>
                    <a:lnTo>
                      <a:pt x="2685" y="2388"/>
                    </a:lnTo>
                    <a:lnTo>
                      <a:pt x="2685" y="2388"/>
                    </a:lnTo>
                    <a:lnTo>
                      <a:pt x="2685" y="2388"/>
                    </a:lnTo>
                    <a:lnTo>
                      <a:pt x="2685" y="2388"/>
                    </a:lnTo>
                    <a:lnTo>
                      <a:pt x="2685" y="2388"/>
                    </a:lnTo>
                    <a:lnTo>
                      <a:pt x="2685" y="2382"/>
                    </a:lnTo>
                    <a:lnTo>
                      <a:pt x="2685" y="2382"/>
                    </a:lnTo>
                    <a:lnTo>
                      <a:pt x="2685" y="2382"/>
                    </a:lnTo>
                    <a:lnTo>
                      <a:pt x="2685" y="2382"/>
                    </a:lnTo>
                    <a:lnTo>
                      <a:pt x="2685" y="2382"/>
                    </a:lnTo>
                    <a:lnTo>
                      <a:pt x="2685" y="2382"/>
                    </a:lnTo>
                    <a:lnTo>
                      <a:pt x="2685" y="2382"/>
                    </a:lnTo>
                    <a:lnTo>
                      <a:pt x="2691" y="2376"/>
                    </a:lnTo>
                    <a:lnTo>
                      <a:pt x="2691" y="2376"/>
                    </a:lnTo>
                    <a:lnTo>
                      <a:pt x="2685" y="2376"/>
                    </a:lnTo>
                    <a:lnTo>
                      <a:pt x="2685" y="2376"/>
                    </a:lnTo>
                    <a:lnTo>
                      <a:pt x="2685" y="2376"/>
                    </a:lnTo>
                    <a:lnTo>
                      <a:pt x="2685" y="2376"/>
                    </a:lnTo>
                    <a:lnTo>
                      <a:pt x="2685" y="2370"/>
                    </a:lnTo>
                    <a:lnTo>
                      <a:pt x="2685" y="2370"/>
                    </a:lnTo>
                    <a:lnTo>
                      <a:pt x="2685" y="2370"/>
                    </a:lnTo>
                    <a:lnTo>
                      <a:pt x="2685" y="2370"/>
                    </a:lnTo>
                    <a:lnTo>
                      <a:pt x="2685" y="2370"/>
                    </a:lnTo>
                    <a:lnTo>
                      <a:pt x="2685" y="2370"/>
                    </a:lnTo>
                    <a:lnTo>
                      <a:pt x="2685" y="2364"/>
                    </a:lnTo>
                    <a:lnTo>
                      <a:pt x="2685" y="2364"/>
                    </a:lnTo>
                    <a:lnTo>
                      <a:pt x="2685" y="2364"/>
                    </a:lnTo>
                    <a:lnTo>
                      <a:pt x="2685" y="2364"/>
                    </a:lnTo>
                    <a:lnTo>
                      <a:pt x="2685" y="2364"/>
                    </a:lnTo>
                    <a:lnTo>
                      <a:pt x="2685" y="2364"/>
                    </a:lnTo>
                    <a:lnTo>
                      <a:pt x="2685" y="2364"/>
                    </a:lnTo>
                    <a:lnTo>
                      <a:pt x="2685" y="2357"/>
                    </a:lnTo>
                    <a:lnTo>
                      <a:pt x="2685" y="2357"/>
                    </a:lnTo>
                    <a:lnTo>
                      <a:pt x="2685" y="2357"/>
                    </a:lnTo>
                    <a:lnTo>
                      <a:pt x="2685" y="2357"/>
                    </a:lnTo>
                    <a:lnTo>
                      <a:pt x="2679" y="2364"/>
                    </a:lnTo>
                    <a:lnTo>
                      <a:pt x="2679" y="2357"/>
                    </a:lnTo>
                    <a:lnTo>
                      <a:pt x="2679" y="2357"/>
                    </a:lnTo>
                    <a:lnTo>
                      <a:pt x="2679" y="2357"/>
                    </a:lnTo>
                    <a:lnTo>
                      <a:pt x="2679" y="2357"/>
                    </a:lnTo>
                    <a:lnTo>
                      <a:pt x="2679" y="2351"/>
                    </a:lnTo>
                    <a:lnTo>
                      <a:pt x="2679" y="2351"/>
                    </a:lnTo>
                    <a:lnTo>
                      <a:pt x="2679" y="2351"/>
                    </a:lnTo>
                    <a:lnTo>
                      <a:pt x="2679" y="2351"/>
                    </a:lnTo>
                    <a:lnTo>
                      <a:pt x="2679" y="2351"/>
                    </a:lnTo>
                    <a:lnTo>
                      <a:pt x="2673" y="2351"/>
                    </a:lnTo>
                    <a:lnTo>
                      <a:pt x="2673" y="2345"/>
                    </a:lnTo>
                    <a:lnTo>
                      <a:pt x="2673" y="2345"/>
                    </a:lnTo>
                    <a:lnTo>
                      <a:pt x="2673" y="2345"/>
                    </a:lnTo>
                    <a:lnTo>
                      <a:pt x="2673" y="2345"/>
                    </a:lnTo>
                    <a:lnTo>
                      <a:pt x="2673" y="2345"/>
                    </a:lnTo>
                    <a:lnTo>
                      <a:pt x="2673" y="2339"/>
                    </a:lnTo>
                    <a:lnTo>
                      <a:pt x="2673" y="2339"/>
                    </a:lnTo>
                    <a:lnTo>
                      <a:pt x="2673" y="2339"/>
                    </a:lnTo>
                    <a:lnTo>
                      <a:pt x="2673" y="2339"/>
                    </a:lnTo>
                    <a:lnTo>
                      <a:pt x="2673" y="2339"/>
                    </a:lnTo>
                    <a:lnTo>
                      <a:pt x="2673" y="2339"/>
                    </a:lnTo>
                    <a:lnTo>
                      <a:pt x="2673" y="2333"/>
                    </a:lnTo>
                    <a:lnTo>
                      <a:pt x="2673" y="2333"/>
                    </a:lnTo>
                    <a:lnTo>
                      <a:pt x="2667" y="2333"/>
                    </a:lnTo>
                    <a:lnTo>
                      <a:pt x="2667" y="2333"/>
                    </a:lnTo>
                    <a:lnTo>
                      <a:pt x="2667" y="2333"/>
                    </a:lnTo>
                    <a:lnTo>
                      <a:pt x="2667" y="2333"/>
                    </a:lnTo>
                    <a:lnTo>
                      <a:pt x="2667" y="2327"/>
                    </a:lnTo>
                    <a:lnTo>
                      <a:pt x="2667" y="2327"/>
                    </a:lnTo>
                    <a:lnTo>
                      <a:pt x="2667" y="2327"/>
                    </a:lnTo>
                    <a:lnTo>
                      <a:pt x="2667" y="2327"/>
                    </a:lnTo>
                    <a:lnTo>
                      <a:pt x="2667" y="2327"/>
                    </a:lnTo>
                    <a:lnTo>
                      <a:pt x="2667" y="2321"/>
                    </a:lnTo>
                    <a:lnTo>
                      <a:pt x="2667" y="2321"/>
                    </a:lnTo>
                    <a:lnTo>
                      <a:pt x="2667" y="2321"/>
                    </a:lnTo>
                    <a:lnTo>
                      <a:pt x="2667" y="2321"/>
                    </a:lnTo>
                    <a:lnTo>
                      <a:pt x="2661" y="2321"/>
                    </a:lnTo>
                    <a:lnTo>
                      <a:pt x="2661" y="2321"/>
                    </a:lnTo>
                    <a:lnTo>
                      <a:pt x="2661" y="2321"/>
                    </a:lnTo>
                    <a:lnTo>
                      <a:pt x="2661" y="2321"/>
                    </a:lnTo>
                    <a:lnTo>
                      <a:pt x="2661" y="2315"/>
                    </a:lnTo>
                    <a:lnTo>
                      <a:pt x="2661" y="2315"/>
                    </a:lnTo>
                    <a:lnTo>
                      <a:pt x="2655" y="2315"/>
                    </a:lnTo>
                    <a:lnTo>
                      <a:pt x="2655" y="2315"/>
                    </a:lnTo>
                    <a:lnTo>
                      <a:pt x="2655" y="2315"/>
                    </a:lnTo>
                    <a:lnTo>
                      <a:pt x="2655" y="2309"/>
                    </a:lnTo>
                    <a:lnTo>
                      <a:pt x="2655" y="2309"/>
                    </a:lnTo>
                    <a:lnTo>
                      <a:pt x="2661" y="2309"/>
                    </a:lnTo>
                    <a:lnTo>
                      <a:pt x="2661" y="2309"/>
                    </a:lnTo>
                    <a:lnTo>
                      <a:pt x="2661" y="2309"/>
                    </a:lnTo>
                    <a:lnTo>
                      <a:pt x="2655" y="2303"/>
                    </a:lnTo>
                    <a:lnTo>
                      <a:pt x="2655" y="2303"/>
                    </a:lnTo>
                    <a:lnTo>
                      <a:pt x="2655" y="2303"/>
                    </a:lnTo>
                    <a:lnTo>
                      <a:pt x="2661" y="2303"/>
                    </a:lnTo>
                    <a:lnTo>
                      <a:pt x="2661" y="2303"/>
                    </a:lnTo>
                    <a:lnTo>
                      <a:pt x="2661" y="2303"/>
                    </a:lnTo>
                    <a:lnTo>
                      <a:pt x="2661" y="2296"/>
                    </a:lnTo>
                    <a:lnTo>
                      <a:pt x="2661" y="2296"/>
                    </a:lnTo>
                    <a:lnTo>
                      <a:pt x="2655" y="2296"/>
                    </a:lnTo>
                    <a:lnTo>
                      <a:pt x="2655" y="2296"/>
                    </a:lnTo>
                    <a:lnTo>
                      <a:pt x="2655" y="2296"/>
                    </a:lnTo>
                    <a:lnTo>
                      <a:pt x="2655" y="2290"/>
                    </a:lnTo>
                    <a:lnTo>
                      <a:pt x="2655" y="2290"/>
                    </a:lnTo>
                    <a:lnTo>
                      <a:pt x="2655" y="2290"/>
                    </a:lnTo>
                    <a:lnTo>
                      <a:pt x="2655" y="2290"/>
                    </a:lnTo>
                    <a:lnTo>
                      <a:pt x="2655" y="2290"/>
                    </a:lnTo>
                    <a:lnTo>
                      <a:pt x="2655" y="2290"/>
                    </a:lnTo>
                    <a:lnTo>
                      <a:pt x="2655" y="2284"/>
                    </a:lnTo>
                    <a:lnTo>
                      <a:pt x="2655" y="2284"/>
                    </a:lnTo>
                    <a:lnTo>
                      <a:pt x="2655" y="2284"/>
                    </a:lnTo>
                    <a:lnTo>
                      <a:pt x="2649" y="2284"/>
                    </a:lnTo>
                    <a:lnTo>
                      <a:pt x="2649" y="2284"/>
                    </a:lnTo>
                    <a:lnTo>
                      <a:pt x="2649" y="2278"/>
                    </a:lnTo>
                    <a:lnTo>
                      <a:pt x="2649" y="2278"/>
                    </a:lnTo>
                    <a:lnTo>
                      <a:pt x="2649" y="2278"/>
                    </a:lnTo>
                    <a:lnTo>
                      <a:pt x="2649" y="2278"/>
                    </a:lnTo>
                    <a:lnTo>
                      <a:pt x="2649" y="2278"/>
                    </a:lnTo>
                    <a:lnTo>
                      <a:pt x="2649" y="2278"/>
                    </a:lnTo>
                    <a:lnTo>
                      <a:pt x="2649" y="2278"/>
                    </a:lnTo>
                    <a:lnTo>
                      <a:pt x="2649" y="2278"/>
                    </a:lnTo>
                    <a:lnTo>
                      <a:pt x="2649" y="2278"/>
                    </a:lnTo>
                    <a:lnTo>
                      <a:pt x="2649" y="2278"/>
                    </a:lnTo>
                    <a:lnTo>
                      <a:pt x="2643" y="2278"/>
                    </a:lnTo>
                    <a:lnTo>
                      <a:pt x="2643" y="2278"/>
                    </a:lnTo>
                    <a:lnTo>
                      <a:pt x="2643" y="2272"/>
                    </a:lnTo>
                    <a:lnTo>
                      <a:pt x="2643" y="2272"/>
                    </a:lnTo>
                    <a:lnTo>
                      <a:pt x="2637" y="2266"/>
                    </a:lnTo>
                    <a:lnTo>
                      <a:pt x="2637" y="2266"/>
                    </a:lnTo>
                    <a:lnTo>
                      <a:pt x="2637" y="2266"/>
                    </a:lnTo>
                    <a:lnTo>
                      <a:pt x="2637" y="2266"/>
                    </a:lnTo>
                    <a:lnTo>
                      <a:pt x="2637" y="2260"/>
                    </a:lnTo>
                    <a:lnTo>
                      <a:pt x="2637" y="2254"/>
                    </a:lnTo>
                    <a:lnTo>
                      <a:pt x="2637" y="2254"/>
                    </a:lnTo>
                    <a:lnTo>
                      <a:pt x="2637" y="2248"/>
                    </a:lnTo>
                    <a:lnTo>
                      <a:pt x="2637" y="2235"/>
                    </a:lnTo>
                    <a:lnTo>
                      <a:pt x="2637" y="2223"/>
                    </a:lnTo>
                    <a:lnTo>
                      <a:pt x="2637" y="2217"/>
                    </a:lnTo>
                    <a:lnTo>
                      <a:pt x="2637" y="2217"/>
                    </a:lnTo>
                    <a:lnTo>
                      <a:pt x="2637" y="2211"/>
                    </a:lnTo>
                    <a:lnTo>
                      <a:pt x="2637" y="2211"/>
                    </a:lnTo>
                    <a:lnTo>
                      <a:pt x="2637" y="2211"/>
                    </a:lnTo>
                    <a:lnTo>
                      <a:pt x="2637" y="2205"/>
                    </a:lnTo>
                    <a:lnTo>
                      <a:pt x="2637" y="2205"/>
                    </a:lnTo>
                    <a:lnTo>
                      <a:pt x="2630" y="2199"/>
                    </a:lnTo>
                    <a:lnTo>
                      <a:pt x="2630" y="2193"/>
                    </a:lnTo>
                    <a:lnTo>
                      <a:pt x="2630" y="2193"/>
                    </a:lnTo>
                    <a:lnTo>
                      <a:pt x="2630" y="2193"/>
                    </a:lnTo>
                    <a:lnTo>
                      <a:pt x="2630" y="2193"/>
                    </a:lnTo>
                    <a:lnTo>
                      <a:pt x="2630" y="2186"/>
                    </a:lnTo>
                    <a:lnTo>
                      <a:pt x="2630" y="2174"/>
                    </a:lnTo>
                    <a:lnTo>
                      <a:pt x="2630" y="2174"/>
                    </a:lnTo>
                    <a:lnTo>
                      <a:pt x="2630" y="2174"/>
                    </a:lnTo>
                    <a:lnTo>
                      <a:pt x="2630" y="2174"/>
                    </a:lnTo>
                    <a:lnTo>
                      <a:pt x="2630" y="2162"/>
                    </a:lnTo>
                    <a:lnTo>
                      <a:pt x="2630" y="2162"/>
                    </a:lnTo>
                    <a:lnTo>
                      <a:pt x="2630" y="2162"/>
                    </a:lnTo>
                    <a:lnTo>
                      <a:pt x="2630" y="2162"/>
                    </a:lnTo>
                    <a:lnTo>
                      <a:pt x="2630" y="2156"/>
                    </a:lnTo>
                    <a:lnTo>
                      <a:pt x="2630" y="2150"/>
                    </a:lnTo>
                    <a:lnTo>
                      <a:pt x="2637" y="2150"/>
                    </a:lnTo>
                    <a:lnTo>
                      <a:pt x="2649" y="2150"/>
                    </a:lnTo>
                    <a:lnTo>
                      <a:pt x="2655" y="2150"/>
                    </a:lnTo>
                    <a:lnTo>
                      <a:pt x="2661" y="2144"/>
                    </a:lnTo>
                    <a:lnTo>
                      <a:pt x="2673" y="2144"/>
                    </a:lnTo>
                    <a:lnTo>
                      <a:pt x="2679" y="2144"/>
                    </a:lnTo>
                    <a:lnTo>
                      <a:pt x="2685" y="2144"/>
                    </a:lnTo>
                    <a:lnTo>
                      <a:pt x="2685" y="2144"/>
                    </a:lnTo>
                    <a:lnTo>
                      <a:pt x="2698" y="2144"/>
                    </a:lnTo>
                    <a:lnTo>
                      <a:pt x="2698" y="2144"/>
                    </a:lnTo>
                    <a:lnTo>
                      <a:pt x="2704" y="2144"/>
                    </a:lnTo>
                    <a:lnTo>
                      <a:pt x="2710" y="2144"/>
                    </a:lnTo>
                    <a:lnTo>
                      <a:pt x="2710" y="2144"/>
                    </a:lnTo>
                    <a:lnTo>
                      <a:pt x="2716" y="2144"/>
                    </a:lnTo>
                    <a:lnTo>
                      <a:pt x="2722" y="2144"/>
                    </a:lnTo>
                    <a:lnTo>
                      <a:pt x="2728" y="2144"/>
                    </a:lnTo>
                    <a:lnTo>
                      <a:pt x="2728" y="2144"/>
                    </a:lnTo>
                    <a:lnTo>
                      <a:pt x="2734" y="2144"/>
                    </a:lnTo>
                    <a:lnTo>
                      <a:pt x="2740" y="2144"/>
                    </a:lnTo>
                    <a:lnTo>
                      <a:pt x="2746" y="2144"/>
                    </a:lnTo>
                    <a:lnTo>
                      <a:pt x="2746" y="2144"/>
                    </a:lnTo>
                    <a:lnTo>
                      <a:pt x="2746" y="2144"/>
                    </a:lnTo>
                    <a:lnTo>
                      <a:pt x="2746" y="2144"/>
                    </a:lnTo>
                    <a:lnTo>
                      <a:pt x="2752" y="2144"/>
                    </a:lnTo>
                    <a:lnTo>
                      <a:pt x="2759" y="2144"/>
                    </a:lnTo>
                    <a:lnTo>
                      <a:pt x="2759" y="2144"/>
                    </a:lnTo>
                    <a:lnTo>
                      <a:pt x="2765" y="2144"/>
                    </a:lnTo>
                    <a:lnTo>
                      <a:pt x="2777" y="2144"/>
                    </a:lnTo>
                    <a:lnTo>
                      <a:pt x="2783" y="2144"/>
                    </a:lnTo>
                    <a:lnTo>
                      <a:pt x="2783" y="2144"/>
                    </a:lnTo>
                    <a:lnTo>
                      <a:pt x="2795" y="2144"/>
                    </a:lnTo>
                    <a:lnTo>
                      <a:pt x="2795" y="2144"/>
                    </a:lnTo>
                    <a:lnTo>
                      <a:pt x="2795" y="2144"/>
                    </a:lnTo>
                    <a:lnTo>
                      <a:pt x="2801" y="2144"/>
                    </a:lnTo>
                    <a:lnTo>
                      <a:pt x="2807" y="2144"/>
                    </a:lnTo>
                    <a:lnTo>
                      <a:pt x="2820" y="2144"/>
                    </a:lnTo>
                    <a:lnTo>
                      <a:pt x="2832" y="2144"/>
                    </a:lnTo>
                    <a:lnTo>
                      <a:pt x="2832" y="2144"/>
                    </a:lnTo>
                    <a:lnTo>
                      <a:pt x="2844" y="2144"/>
                    </a:lnTo>
                    <a:lnTo>
                      <a:pt x="2850" y="2144"/>
                    </a:lnTo>
                    <a:lnTo>
                      <a:pt x="2856" y="2144"/>
                    </a:lnTo>
                    <a:lnTo>
                      <a:pt x="2868" y="2144"/>
                    </a:lnTo>
                    <a:lnTo>
                      <a:pt x="2868" y="2144"/>
                    </a:lnTo>
                    <a:lnTo>
                      <a:pt x="2868" y="2144"/>
                    </a:lnTo>
                    <a:lnTo>
                      <a:pt x="2868" y="2144"/>
                    </a:lnTo>
                    <a:lnTo>
                      <a:pt x="2875" y="2138"/>
                    </a:lnTo>
                    <a:lnTo>
                      <a:pt x="2875" y="2138"/>
                    </a:lnTo>
                    <a:lnTo>
                      <a:pt x="2881" y="2138"/>
                    </a:lnTo>
                    <a:lnTo>
                      <a:pt x="2881" y="2138"/>
                    </a:lnTo>
                    <a:lnTo>
                      <a:pt x="2881" y="2138"/>
                    </a:lnTo>
                    <a:lnTo>
                      <a:pt x="2887" y="2138"/>
                    </a:lnTo>
                    <a:lnTo>
                      <a:pt x="2887" y="2138"/>
                    </a:lnTo>
                    <a:lnTo>
                      <a:pt x="2893" y="2138"/>
                    </a:lnTo>
                    <a:lnTo>
                      <a:pt x="2893" y="2138"/>
                    </a:lnTo>
                    <a:lnTo>
                      <a:pt x="2899" y="2138"/>
                    </a:lnTo>
                    <a:lnTo>
                      <a:pt x="2899" y="2138"/>
                    </a:lnTo>
                    <a:lnTo>
                      <a:pt x="2911" y="2138"/>
                    </a:lnTo>
                    <a:moveTo>
                      <a:pt x="2911" y="2138"/>
                    </a:moveTo>
                    <a:lnTo>
                      <a:pt x="2911" y="2138"/>
                    </a:lnTo>
                    <a:lnTo>
                      <a:pt x="2911" y="2144"/>
                    </a:lnTo>
                    <a:lnTo>
                      <a:pt x="2905" y="2144"/>
                    </a:lnTo>
                    <a:lnTo>
                      <a:pt x="2905" y="2144"/>
                    </a:lnTo>
                    <a:lnTo>
                      <a:pt x="2905" y="2144"/>
                    </a:lnTo>
                    <a:lnTo>
                      <a:pt x="2905" y="2144"/>
                    </a:lnTo>
                    <a:lnTo>
                      <a:pt x="2905" y="2150"/>
                    </a:lnTo>
                    <a:lnTo>
                      <a:pt x="2905" y="2150"/>
                    </a:lnTo>
                    <a:lnTo>
                      <a:pt x="2905" y="2150"/>
                    </a:lnTo>
                    <a:lnTo>
                      <a:pt x="2905" y="2150"/>
                    </a:lnTo>
                    <a:lnTo>
                      <a:pt x="2905" y="2150"/>
                    </a:lnTo>
                    <a:lnTo>
                      <a:pt x="2905" y="2150"/>
                    </a:lnTo>
                    <a:lnTo>
                      <a:pt x="2911" y="2150"/>
                    </a:lnTo>
                    <a:lnTo>
                      <a:pt x="2911" y="2150"/>
                    </a:lnTo>
                    <a:lnTo>
                      <a:pt x="2911" y="2150"/>
                    </a:lnTo>
                    <a:lnTo>
                      <a:pt x="2911" y="2150"/>
                    </a:lnTo>
                    <a:lnTo>
                      <a:pt x="2911" y="2150"/>
                    </a:lnTo>
                    <a:lnTo>
                      <a:pt x="2911" y="2150"/>
                    </a:lnTo>
                    <a:lnTo>
                      <a:pt x="2911" y="2150"/>
                    </a:lnTo>
                    <a:lnTo>
                      <a:pt x="2911" y="2144"/>
                    </a:lnTo>
                    <a:lnTo>
                      <a:pt x="2911" y="2144"/>
                    </a:lnTo>
                    <a:lnTo>
                      <a:pt x="2911" y="2144"/>
                    </a:lnTo>
                    <a:lnTo>
                      <a:pt x="2911" y="2144"/>
                    </a:lnTo>
                    <a:lnTo>
                      <a:pt x="2911" y="2144"/>
                    </a:lnTo>
                    <a:lnTo>
                      <a:pt x="2911" y="2144"/>
                    </a:lnTo>
                    <a:lnTo>
                      <a:pt x="2911" y="2144"/>
                    </a:lnTo>
                    <a:lnTo>
                      <a:pt x="2911" y="2144"/>
                    </a:lnTo>
                    <a:lnTo>
                      <a:pt x="2917" y="2138"/>
                    </a:lnTo>
                    <a:lnTo>
                      <a:pt x="2917" y="2144"/>
                    </a:lnTo>
                    <a:lnTo>
                      <a:pt x="2917" y="2144"/>
                    </a:lnTo>
                    <a:lnTo>
                      <a:pt x="2917" y="2144"/>
                    </a:lnTo>
                    <a:lnTo>
                      <a:pt x="2917" y="2144"/>
                    </a:lnTo>
                    <a:lnTo>
                      <a:pt x="2917" y="2144"/>
                    </a:lnTo>
                    <a:lnTo>
                      <a:pt x="2917" y="2144"/>
                    </a:lnTo>
                    <a:lnTo>
                      <a:pt x="2917" y="2144"/>
                    </a:lnTo>
                    <a:lnTo>
                      <a:pt x="2917" y="2144"/>
                    </a:lnTo>
                    <a:lnTo>
                      <a:pt x="2917" y="2150"/>
                    </a:lnTo>
                    <a:lnTo>
                      <a:pt x="2917" y="2150"/>
                    </a:lnTo>
                    <a:lnTo>
                      <a:pt x="2917" y="2150"/>
                    </a:lnTo>
                    <a:lnTo>
                      <a:pt x="2917" y="2150"/>
                    </a:lnTo>
                    <a:lnTo>
                      <a:pt x="2917" y="2150"/>
                    </a:lnTo>
                    <a:lnTo>
                      <a:pt x="2917" y="2156"/>
                    </a:lnTo>
                    <a:lnTo>
                      <a:pt x="2917" y="2156"/>
                    </a:lnTo>
                    <a:lnTo>
                      <a:pt x="2917" y="2156"/>
                    </a:lnTo>
                    <a:lnTo>
                      <a:pt x="2911" y="2156"/>
                    </a:lnTo>
                    <a:lnTo>
                      <a:pt x="2911" y="2156"/>
                    </a:lnTo>
                    <a:lnTo>
                      <a:pt x="2911" y="2156"/>
                    </a:lnTo>
                    <a:lnTo>
                      <a:pt x="2911" y="2156"/>
                    </a:lnTo>
                    <a:lnTo>
                      <a:pt x="2911" y="2162"/>
                    </a:lnTo>
                    <a:lnTo>
                      <a:pt x="2911" y="2162"/>
                    </a:lnTo>
                    <a:lnTo>
                      <a:pt x="2911" y="2162"/>
                    </a:lnTo>
                    <a:lnTo>
                      <a:pt x="2911" y="2162"/>
                    </a:lnTo>
                    <a:lnTo>
                      <a:pt x="2911" y="2162"/>
                    </a:lnTo>
                    <a:lnTo>
                      <a:pt x="2911" y="2162"/>
                    </a:lnTo>
                    <a:lnTo>
                      <a:pt x="2911" y="2168"/>
                    </a:lnTo>
                    <a:lnTo>
                      <a:pt x="2911" y="2168"/>
                    </a:lnTo>
                    <a:lnTo>
                      <a:pt x="2911" y="2168"/>
                    </a:lnTo>
                    <a:lnTo>
                      <a:pt x="2911" y="2168"/>
                    </a:lnTo>
                    <a:lnTo>
                      <a:pt x="2917" y="2168"/>
                    </a:lnTo>
                    <a:lnTo>
                      <a:pt x="2917" y="2168"/>
                    </a:lnTo>
                    <a:lnTo>
                      <a:pt x="2917" y="2168"/>
                    </a:lnTo>
                    <a:lnTo>
                      <a:pt x="2917" y="2168"/>
                    </a:lnTo>
                    <a:lnTo>
                      <a:pt x="2923" y="2168"/>
                    </a:lnTo>
                    <a:lnTo>
                      <a:pt x="2923" y="2174"/>
                    </a:lnTo>
                    <a:lnTo>
                      <a:pt x="2923" y="2174"/>
                    </a:lnTo>
                    <a:lnTo>
                      <a:pt x="2923" y="2174"/>
                    </a:lnTo>
                    <a:lnTo>
                      <a:pt x="2917" y="2174"/>
                    </a:lnTo>
                    <a:lnTo>
                      <a:pt x="2917" y="2174"/>
                    </a:lnTo>
                    <a:lnTo>
                      <a:pt x="2917" y="2180"/>
                    </a:lnTo>
                    <a:lnTo>
                      <a:pt x="2917" y="2180"/>
                    </a:lnTo>
                    <a:lnTo>
                      <a:pt x="2917" y="2180"/>
                    </a:lnTo>
                    <a:lnTo>
                      <a:pt x="2911" y="2180"/>
                    </a:lnTo>
                    <a:lnTo>
                      <a:pt x="2911" y="2180"/>
                    </a:lnTo>
                    <a:lnTo>
                      <a:pt x="2911" y="2180"/>
                    </a:lnTo>
                    <a:lnTo>
                      <a:pt x="2911" y="2180"/>
                    </a:lnTo>
                    <a:lnTo>
                      <a:pt x="2911" y="2186"/>
                    </a:lnTo>
                    <a:lnTo>
                      <a:pt x="2911" y="2186"/>
                    </a:lnTo>
                    <a:lnTo>
                      <a:pt x="2911" y="2186"/>
                    </a:lnTo>
                    <a:lnTo>
                      <a:pt x="2917" y="2186"/>
                    </a:lnTo>
                    <a:lnTo>
                      <a:pt x="2917" y="2186"/>
                    </a:lnTo>
                    <a:lnTo>
                      <a:pt x="2917" y="2186"/>
                    </a:lnTo>
                    <a:lnTo>
                      <a:pt x="2917" y="2186"/>
                    </a:lnTo>
                    <a:lnTo>
                      <a:pt x="2917" y="2186"/>
                    </a:lnTo>
                    <a:lnTo>
                      <a:pt x="2923" y="2186"/>
                    </a:lnTo>
                    <a:lnTo>
                      <a:pt x="2923" y="2186"/>
                    </a:lnTo>
                    <a:lnTo>
                      <a:pt x="2923" y="2186"/>
                    </a:lnTo>
                    <a:lnTo>
                      <a:pt x="2923" y="2180"/>
                    </a:lnTo>
                    <a:lnTo>
                      <a:pt x="2923" y="2180"/>
                    </a:lnTo>
                    <a:lnTo>
                      <a:pt x="2923" y="2180"/>
                    </a:lnTo>
                    <a:lnTo>
                      <a:pt x="2923" y="2180"/>
                    </a:lnTo>
                    <a:lnTo>
                      <a:pt x="2923" y="2180"/>
                    </a:lnTo>
                    <a:lnTo>
                      <a:pt x="2929" y="2180"/>
                    </a:lnTo>
                    <a:lnTo>
                      <a:pt x="2929" y="2180"/>
                    </a:lnTo>
                    <a:lnTo>
                      <a:pt x="2929" y="2180"/>
                    </a:lnTo>
                    <a:lnTo>
                      <a:pt x="2929" y="2186"/>
                    </a:lnTo>
                    <a:lnTo>
                      <a:pt x="2929" y="2186"/>
                    </a:lnTo>
                    <a:lnTo>
                      <a:pt x="2929" y="2186"/>
                    </a:lnTo>
                    <a:lnTo>
                      <a:pt x="2923" y="2186"/>
                    </a:lnTo>
                    <a:lnTo>
                      <a:pt x="2923" y="2186"/>
                    </a:lnTo>
                    <a:lnTo>
                      <a:pt x="2923" y="2186"/>
                    </a:lnTo>
                    <a:lnTo>
                      <a:pt x="2923" y="2186"/>
                    </a:lnTo>
                    <a:lnTo>
                      <a:pt x="2923" y="2193"/>
                    </a:lnTo>
                    <a:lnTo>
                      <a:pt x="2923" y="2193"/>
                    </a:lnTo>
                    <a:lnTo>
                      <a:pt x="2923" y="2193"/>
                    </a:lnTo>
                    <a:lnTo>
                      <a:pt x="2923" y="2193"/>
                    </a:lnTo>
                    <a:lnTo>
                      <a:pt x="2923" y="2193"/>
                    </a:lnTo>
                    <a:lnTo>
                      <a:pt x="2929" y="2193"/>
                    </a:lnTo>
                    <a:lnTo>
                      <a:pt x="2929" y="2193"/>
                    </a:lnTo>
                    <a:lnTo>
                      <a:pt x="2929" y="2193"/>
                    </a:lnTo>
                    <a:lnTo>
                      <a:pt x="2929" y="2199"/>
                    </a:lnTo>
                    <a:lnTo>
                      <a:pt x="2929" y="2199"/>
                    </a:lnTo>
                    <a:lnTo>
                      <a:pt x="2929" y="2199"/>
                    </a:lnTo>
                    <a:lnTo>
                      <a:pt x="2929" y="2199"/>
                    </a:lnTo>
                    <a:lnTo>
                      <a:pt x="2929" y="2199"/>
                    </a:lnTo>
                    <a:lnTo>
                      <a:pt x="2923" y="2199"/>
                    </a:lnTo>
                    <a:lnTo>
                      <a:pt x="2923" y="2199"/>
                    </a:lnTo>
                    <a:lnTo>
                      <a:pt x="2923" y="2199"/>
                    </a:lnTo>
                    <a:lnTo>
                      <a:pt x="2923" y="2193"/>
                    </a:lnTo>
                    <a:lnTo>
                      <a:pt x="2923" y="2193"/>
                    </a:lnTo>
                    <a:lnTo>
                      <a:pt x="2923" y="2193"/>
                    </a:lnTo>
                    <a:lnTo>
                      <a:pt x="2917" y="2193"/>
                    </a:lnTo>
                    <a:lnTo>
                      <a:pt x="2917" y="2193"/>
                    </a:lnTo>
                    <a:lnTo>
                      <a:pt x="2917" y="2193"/>
                    </a:lnTo>
                    <a:lnTo>
                      <a:pt x="2917" y="2193"/>
                    </a:lnTo>
                    <a:lnTo>
                      <a:pt x="2917" y="2193"/>
                    </a:lnTo>
                    <a:lnTo>
                      <a:pt x="2917" y="2199"/>
                    </a:lnTo>
                    <a:lnTo>
                      <a:pt x="2917" y="2199"/>
                    </a:lnTo>
                    <a:lnTo>
                      <a:pt x="2917" y="2199"/>
                    </a:lnTo>
                    <a:lnTo>
                      <a:pt x="2917" y="2199"/>
                    </a:lnTo>
                    <a:lnTo>
                      <a:pt x="2917" y="2199"/>
                    </a:lnTo>
                    <a:lnTo>
                      <a:pt x="2923" y="2205"/>
                    </a:lnTo>
                    <a:lnTo>
                      <a:pt x="2923" y="2205"/>
                    </a:lnTo>
                    <a:lnTo>
                      <a:pt x="2923" y="2205"/>
                    </a:lnTo>
                    <a:lnTo>
                      <a:pt x="2923" y="2205"/>
                    </a:lnTo>
                    <a:lnTo>
                      <a:pt x="2929" y="2205"/>
                    </a:lnTo>
                    <a:lnTo>
                      <a:pt x="2929" y="2205"/>
                    </a:lnTo>
                    <a:lnTo>
                      <a:pt x="2929" y="2205"/>
                    </a:lnTo>
                    <a:lnTo>
                      <a:pt x="2929" y="2205"/>
                    </a:lnTo>
                    <a:lnTo>
                      <a:pt x="2929" y="2205"/>
                    </a:lnTo>
                    <a:lnTo>
                      <a:pt x="2929" y="2205"/>
                    </a:lnTo>
                    <a:lnTo>
                      <a:pt x="2936" y="2205"/>
                    </a:lnTo>
                    <a:lnTo>
                      <a:pt x="2936" y="2205"/>
                    </a:lnTo>
                    <a:lnTo>
                      <a:pt x="2929" y="2205"/>
                    </a:lnTo>
                    <a:lnTo>
                      <a:pt x="2929" y="2205"/>
                    </a:lnTo>
                    <a:lnTo>
                      <a:pt x="2929" y="2205"/>
                    </a:lnTo>
                    <a:lnTo>
                      <a:pt x="2929" y="2211"/>
                    </a:lnTo>
                    <a:lnTo>
                      <a:pt x="2929" y="2211"/>
                    </a:lnTo>
                    <a:lnTo>
                      <a:pt x="2929" y="2211"/>
                    </a:lnTo>
                    <a:lnTo>
                      <a:pt x="2929" y="2211"/>
                    </a:lnTo>
                    <a:lnTo>
                      <a:pt x="2929" y="2211"/>
                    </a:lnTo>
                    <a:lnTo>
                      <a:pt x="2936" y="2217"/>
                    </a:lnTo>
                    <a:lnTo>
                      <a:pt x="2936" y="2217"/>
                    </a:lnTo>
                    <a:lnTo>
                      <a:pt x="2936" y="2217"/>
                    </a:lnTo>
                    <a:lnTo>
                      <a:pt x="2942" y="2217"/>
                    </a:lnTo>
                    <a:lnTo>
                      <a:pt x="2942" y="2217"/>
                    </a:lnTo>
                    <a:lnTo>
                      <a:pt x="2942" y="2217"/>
                    </a:lnTo>
                    <a:lnTo>
                      <a:pt x="2936" y="2217"/>
                    </a:lnTo>
                    <a:lnTo>
                      <a:pt x="2936" y="2223"/>
                    </a:lnTo>
                    <a:lnTo>
                      <a:pt x="2936" y="2223"/>
                    </a:lnTo>
                    <a:lnTo>
                      <a:pt x="2936" y="2223"/>
                    </a:lnTo>
                    <a:lnTo>
                      <a:pt x="2936" y="2223"/>
                    </a:lnTo>
                    <a:lnTo>
                      <a:pt x="2936" y="2223"/>
                    </a:lnTo>
                    <a:lnTo>
                      <a:pt x="2936" y="2217"/>
                    </a:lnTo>
                    <a:lnTo>
                      <a:pt x="2929" y="2223"/>
                    </a:lnTo>
                    <a:lnTo>
                      <a:pt x="2929" y="2223"/>
                    </a:lnTo>
                    <a:lnTo>
                      <a:pt x="2929" y="2223"/>
                    </a:lnTo>
                    <a:lnTo>
                      <a:pt x="2929" y="2223"/>
                    </a:lnTo>
                    <a:lnTo>
                      <a:pt x="2936" y="2223"/>
                    </a:lnTo>
                    <a:lnTo>
                      <a:pt x="2936" y="2223"/>
                    </a:lnTo>
                    <a:lnTo>
                      <a:pt x="2929" y="2229"/>
                    </a:lnTo>
                    <a:lnTo>
                      <a:pt x="2929" y="2229"/>
                    </a:lnTo>
                    <a:lnTo>
                      <a:pt x="2929" y="2229"/>
                    </a:lnTo>
                    <a:lnTo>
                      <a:pt x="2929" y="2229"/>
                    </a:lnTo>
                    <a:lnTo>
                      <a:pt x="2929" y="2229"/>
                    </a:lnTo>
                    <a:lnTo>
                      <a:pt x="2929" y="2229"/>
                    </a:lnTo>
                    <a:lnTo>
                      <a:pt x="2929" y="2229"/>
                    </a:lnTo>
                    <a:lnTo>
                      <a:pt x="2929" y="2229"/>
                    </a:lnTo>
                    <a:lnTo>
                      <a:pt x="2929" y="2229"/>
                    </a:lnTo>
                    <a:lnTo>
                      <a:pt x="2929" y="2229"/>
                    </a:lnTo>
                    <a:lnTo>
                      <a:pt x="2923" y="2229"/>
                    </a:lnTo>
                    <a:lnTo>
                      <a:pt x="2923" y="2229"/>
                    </a:lnTo>
                    <a:lnTo>
                      <a:pt x="2923" y="2229"/>
                    </a:lnTo>
                    <a:lnTo>
                      <a:pt x="2923" y="2229"/>
                    </a:lnTo>
                    <a:lnTo>
                      <a:pt x="2923" y="2229"/>
                    </a:lnTo>
                    <a:lnTo>
                      <a:pt x="2923" y="2229"/>
                    </a:lnTo>
                    <a:lnTo>
                      <a:pt x="2923" y="2229"/>
                    </a:lnTo>
                    <a:lnTo>
                      <a:pt x="2917" y="2229"/>
                    </a:lnTo>
                    <a:lnTo>
                      <a:pt x="2917" y="2229"/>
                    </a:lnTo>
                    <a:lnTo>
                      <a:pt x="2917" y="2229"/>
                    </a:lnTo>
                    <a:lnTo>
                      <a:pt x="2917" y="2229"/>
                    </a:lnTo>
                    <a:lnTo>
                      <a:pt x="2917" y="2229"/>
                    </a:lnTo>
                    <a:lnTo>
                      <a:pt x="2917" y="2235"/>
                    </a:lnTo>
                    <a:lnTo>
                      <a:pt x="2911" y="2235"/>
                    </a:lnTo>
                    <a:lnTo>
                      <a:pt x="2911" y="2235"/>
                    </a:lnTo>
                    <a:lnTo>
                      <a:pt x="2911" y="2235"/>
                    </a:lnTo>
                    <a:lnTo>
                      <a:pt x="2911" y="2235"/>
                    </a:lnTo>
                    <a:lnTo>
                      <a:pt x="2911" y="2241"/>
                    </a:lnTo>
                    <a:lnTo>
                      <a:pt x="2917" y="2241"/>
                    </a:lnTo>
                    <a:lnTo>
                      <a:pt x="2917" y="2241"/>
                    </a:lnTo>
                    <a:lnTo>
                      <a:pt x="2917" y="2241"/>
                    </a:lnTo>
                    <a:lnTo>
                      <a:pt x="2917" y="2241"/>
                    </a:lnTo>
                    <a:lnTo>
                      <a:pt x="2917" y="2241"/>
                    </a:lnTo>
                    <a:lnTo>
                      <a:pt x="2917" y="2241"/>
                    </a:lnTo>
                    <a:lnTo>
                      <a:pt x="2923" y="2241"/>
                    </a:lnTo>
                    <a:lnTo>
                      <a:pt x="2923" y="2241"/>
                    </a:lnTo>
                    <a:lnTo>
                      <a:pt x="2923" y="2241"/>
                    </a:lnTo>
                    <a:lnTo>
                      <a:pt x="2923" y="2241"/>
                    </a:lnTo>
                    <a:lnTo>
                      <a:pt x="2923" y="2241"/>
                    </a:lnTo>
                    <a:lnTo>
                      <a:pt x="2923" y="2241"/>
                    </a:lnTo>
                    <a:lnTo>
                      <a:pt x="2923" y="2235"/>
                    </a:lnTo>
                    <a:lnTo>
                      <a:pt x="2923" y="2235"/>
                    </a:lnTo>
                    <a:lnTo>
                      <a:pt x="2923" y="2235"/>
                    </a:lnTo>
                    <a:lnTo>
                      <a:pt x="2923" y="2235"/>
                    </a:lnTo>
                    <a:lnTo>
                      <a:pt x="2923" y="2235"/>
                    </a:lnTo>
                    <a:lnTo>
                      <a:pt x="2929" y="2235"/>
                    </a:lnTo>
                    <a:lnTo>
                      <a:pt x="2929" y="2235"/>
                    </a:lnTo>
                    <a:lnTo>
                      <a:pt x="2929" y="2235"/>
                    </a:lnTo>
                    <a:lnTo>
                      <a:pt x="2929" y="2235"/>
                    </a:lnTo>
                    <a:lnTo>
                      <a:pt x="2929" y="2235"/>
                    </a:lnTo>
                    <a:lnTo>
                      <a:pt x="2929" y="2241"/>
                    </a:lnTo>
                    <a:lnTo>
                      <a:pt x="2929" y="2241"/>
                    </a:lnTo>
                    <a:lnTo>
                      <a:pt x="2929" y="2241"/>
                    </a:lnTo>
                    <a:lnTo>
                      <a:pt x="2929" y="2241"/>
                    </a:lnTo>
                    <a:lnTo>
                      <a:pt x="2929" y="2241"/>
                    </a:lnTo>
                    <a:lnTo>
                      <a:pt x="2929" y="2241"/>
                    </a:lnTo>
                    <a:lnTo>
                      <a:pt x="2923" y="2248"/>
                    </a:lnTo>
                    <a:lnTo>
                      <a:pt x="2923" y="2248"/>
                    </a:lnTo>
                    <a:lnTo>
                      <a:pt x="2923" y="2248"/>
                    </a:lnTo>
                    <a:lnTo>
                      <a:pt x="2923" y="2248"/>
                    </a:lnTo>
                    <a:lnTo>
                      <a:pt x="2917" y="2248"/>
                    </a:lnTo>
                    <a:lnTo>
                      <a:pt x="2917" y="2248"/>
                    </a:lnTo>
                    <a:lnTo>
                      <a:pt x="2917" y="2248"/>
                    </a:lnTo>
                    <a:lnTo>
                      <a:pt x="2917" y="2248"/>
                    </a:lnTo>
                    <a:lnTo>
                      <a:pt x="2917" y="2248"/>
                    </a:lnTo>
                    <a:lnTo>
                      <a:pt x="2917" y="2248"/>
                    </a:lnTo>
                    <a:lnTo>
                      <a:pt x="2917" y="2248"/>
                    </a:lnTo>
                    <a:lnTo>
                      <a:pt x="2917" y="2248"/>
                    </a:lnTo>
                    <a:lnTo>
                      <a:pt x="2917" y="2248"/>
                    </a:lnTo>
                    <a:lnTo>
                      <a:pt x="2917" y="2248"/>
                    </a:lnTo>
                    <a:lnTo>
                      <a:pt x="2917" y="2248"/>
                    </a:lnTo>
                    <a:lnTo>
                      <a:pt x="2917" y="2254"/>
                    </a:lnTo>
                    <a:lnTo>
                      <a:pt x="2923" y="2254"/>
                    </a:lnTo>
                    <a:lnTo>
                      <a:pt x="2923" y="2254"/>
                    </a:lnTo>
                    <a:lnTo>
                      <a:pt x="2923" y="2254"/>
                    </a:lnTo>
                    <a:lnTo>
                      <a:pt x="2923" y="2254"/>
                    </a:lnTo>
                    <a:lnTo>
                      <a:pt x="2923" y="2254"/>
                    </a:lnTo>
                    <a:lnTo>
                      <a:pt x="2923" y="2254"/>
                    </a:lnTo>
                    <a:lnTo>
                      <a:pt x="2923" y="2254"/>
                    </a:lnTo>
                    <a:lnTo>
                      <a:pt x="2923" y="2260"/>
                    </a:lnTo>
                    <a:lnTo>
                      <a:pt x="2917" y="2260"/>
                    </a:lnTo>
                    <a:lnTo>
                      <a:pt x="2917" y="2260"/>
                    </a:lnTo>
                    <a:lnTo>
                      <a:pt x="2917" y="2260"/>
                    </a:lnTo>
                    <a:lnTo>
                      <a:pt x="2917" y="2260"/>
                    </a:lnTo>
                    <a:lnTo>
                      <a:pt x="2911" y="2260"/>
                    </a:lnTo>
                    <a:lnTo>
                      <a:pt x="2911" y="2260"/>
                    </a:lnTo>
                    <a:lnTo>
                      <a:pt x="2911" y="2260"/>
                    </a:lnTo>
                    <a:lnTo>
                      <a:pt x="2911" y="2260"/>
                    </a:lnTo>
                    <a:lnTo>
                      <a:pt x="2911" y="2266"/>
                    </a:lnTo>
                    <a:lnTo>
                      <a:pt x="2917" y="2266"/>
                    </a:lnTo>
                    <a:lnTo>
                      <a:pt x="2911" y="2266"/>
                    </a:lnTo>
                    <a:lnTo>
                      <a:pt x="2911" y="2266"/>
                    </a:lnTo>
                    <a:lnTo>
                      <a:pt x="2911" y="2266"/>
                    </a:lnTo>
                    <a:lnTo>
                      <a:pt x="2911" y="2266"/>
                    </a:lnTo>
                    <a:lnTo>
                      <a:pt x="2911" y="2266"/>
                    </a:lnTo>
                    <a:lnTo>
                      <a:pt x="2911" y="2272"/>
                    </a:lnTo>
                    <a:lnTo>
                      <a:pt x="2905" y="2272"/>
                    </a:lnTo>
                    <a:lnTo>
                      <a:pt x="2905" y="2272"/>
                    </a:lnTo>
                    <a:lnTo>
                      <a:pt x="2905" y="2272"/>
                    </a:lnTo>
                    <a:lnTo>
                      <a:pt x="2905" y="2272"/>
                    </a:lnTo>
                    <a:lnTo>
                      <a:pt x="2911" y="2272"/>
                    </a:lnTo>
                    <a:lnTo>
                      <a:pt x="2911" y="2278"/>
                    </a:lnTo>
                    <a:lnTo>
                      <a:pt x="2905" y="2278"/>
                    </a:lnTo>
                    <a:lnTo>
                      <a:pt x="2905" y="2278"/>
                    </a:lnTo>
                    <a:lnTo>
                      <a:pt x="2905" y="2278"/>
                    </a:lnTo>
                    <a:lnTo>
                      <a:pt x="2905" y="2278"/>
                    </a:lnTo>
                    <a:lnTo>
                      <a:pt x="2905" y="2278"/>
                    </a:lnTo>
                    <a:lnTo>
                      <a:pt x="2905" y="2278"/>
                    </a:lnTo>
                    <a:lnTo>
                      <a:pt x="2905" y="2272"/>
                    </a:lnTo>
                    <a:lnTo>
                      <a:pt x="2905" y="2272"/>
                    </a:lnTo>
                    <a:lnTo>
                      <a:pt x="2905" y="2272"/>
                    </a:lnTo>
                    <a:lnTo>
                      <a:pt x="2899" y="2272"/>
                    </a:lnTo>
                    <a:lnTo>
                      <a:pt x="2899" y="2272"/>
                    </a:lnTo>
                    <a:lnTo>
                      <a:pt x="2899" y="2272"/>
                    </a:lnTo>
                    <a:lnTo>
                      <a:pt x="2899" y="2278"/>
                    </a:lnTo>
                    <a:lnTo>
                      <a:pt x="2899" y="2284"/>
                    </a:lnTo>
                    <a:lnTo>
                      <a:pt x="2899" y="2284"/>
                    </a:lnTo>
                    <a:lnTo>
                      <a:pt x="2899" y="2284"/>
                    </a:lnTo>
                    <a:lnTo>
                      <a:pt x="2899" y="2284"/>
                    </a:lnTo>
                    <a:lnTo>
                      <a:pt x="2899" y="2284"/>
                    </a:lnTo>
                    <a:lnTo>
                      <a:pt x="2899" y="2284"/>
                    </a:lnTo>
                    <a:lnTo>
                      <a:pt x="2899" y="2284"/>
                    </a:lnTo>
                    <a:lnTo>
                      <a:pt x="2899" y="2284"/>
                    </a:lnTo>
                    <a:lnTo>
                      <a:pt x="2893" y="2290"/>
                    </a:lnTo>
                    <a:lnTo>
                      <a:pt x="2893" y="2290"/>
                    </a:lnTo>
                    <a:lnTo>
                      <a:pt x="2893" y="2290"/>
                    </a:lnTo>
                    <a:lnTo>
                      <a:pt x="2893" y="2290"/>
                    </a:lnTo>
                    <a:lnTo>
                      <a:pt x="2893" y="2296"/>
                    </a:lnTo>
                    <a:lnTo>
                      <a:pt x="2893" y="2296"/>
                    </a:lnTo>
                    <a:lnTo>
                      <a:pt x="2893" y="2296"/>
                    </a:lnTo>
                    <a:lnTo>
                      <a:pt x="2893" y="2303"/>
                    </a:lnTo>
                    <a:lnTo>
                      <a:pt x="2893" y="2303"/>
                    </a:lnTo>
                    <a:lnTo>
                      <a:pt x="2893" y="2303"/>
                    </a:lnTo>
                    <a:lnTo>
                      <a:pt x="2893" y="2303"/>
                    </a:lnTo>
                    <a:lnTo>
                      <a:pt x="2887" y="2303"/>
                    </a:lnTo>
                    <a:lnTo>
                      <a:pt x="2887" y="2303"/>
                    </a:lnTo>
                    <a:lnTo>
                      <a:pt x="2887" y="2303"/>
                    </a:lnTo>
                    <a:lnTo>
                      <a:pt x="2887" y="2296"/>
                    </a:lnTo>
                    <a:lnTo>
                      <a:pt x="2887" y="2296"/>
                    </a:lnTo>
                    <a:lnTo>
                      <a:pt x="2887" y="2296"/>
                    </a:lnTo>
                    <a:lnTo>
                      <a:pt x="2881" y="2296"/>
                    </a:lnTo>
                    <a:lnTo>
                      <a:pt x="2881" y="2303"/>
                    </a:lnTo>
                    <a:lnTo>
                      <a:pt x="2881" y="2303"/>
                    </a:lnTo>
                    <a:lnTo>
                      <a:pt x="2881" y="2303"/>
                    </a:lnTo>
                    <a:lnTo>
                      <a:pt x="2887" y="2303"/>
                    </a:lnTo>
                    <a:lnTo>
                      <a:pt x="2887" y="2303"/>
                    </a:lnTo>
                    <a:lnTo>
                      <a:pt x="2887" y="2303"/>
                    </a:lnTo>
                    <a:lnTo>
                      <a:pt x="2887" y="2303"/>
                    </a:lnTo>
                    <a:lnTo>
                      <a:pt x="2887" y="2303"/>
                    </a:lnTo>
                    <a:lnTo>
                      <a:pt x="2893" y="2303"/>
                    </a:lnTo>
                    <a:lnTo>
                      <a:pt x="2893" y="2303"/>
                    </a:lnTo>
                    <a:lnTo>
                      <a:pt x="2893" y="2303"/>
                    </a:lnTo>
                    <a:lnTo>
                      <a:pt x="2893" y="2303"/>
                    </a:lnTo>
                    <a:lnTo>
                      <a:pt x="2893" y="2309"/>
                    </a:lnTo>
                    <a:lnTo>
                      <a:pt x="2893" y="2309"/>
                    </a:lnTo>
                    <a:lnTo>
                      <a:pt x="2893" y="2309"/>
                    </a:lnTo>
                    <a:lnTo>
                      <a:pt x="2893" y="2309"/>
                    </a:lnTo>
                    <a:lnTo>
                      <a:pt x="2887" y="2309"/>
                    </a:lnTo>
                    <a:lnTo>
                      <a:pt x="2887" y="2309"/>
                    </a:lnTo>
                    <a:lnTo>
                      <a:pt x="2887" y="2309"/>
                    </a:lnTo>
                    <a:lnTo>
                      <a:pt x="2887" y="2309"/>
                    </a:lnTo>
                    <a:lnTo>
                      <a:pt x="2881" y="2309"/>
                    </a:lnTo>
                    <a:lnTo>
                      <a:pt x="2881" y="2315"/>
                    </a:lnTo>
                    <a:lnTo>
                      <a:pt x="2881" y="2315"/>
                    </a:lnTo>
                    <a:lnTo>
                      <a:pt x="2881" y="2315"/>
                    </a:lnTo>
                    <a:lnTo>
                      <a:pt x="2881" y="2315"/>
                    </a:lnTo>
                    <a:lnTo>
                      <a:pt x="2881" y="2315"/>
                    </a:lnTo>
                    <a:lnTo>
                      <a:pt x="2881" y="2321"/>
                    </a:lnTo>
                    <a:lnTo>
                      <a:pt x="2887" y="2321"/>
                    </a:lnTo>
                    <a:lnTo>
                      <a:pt x="2887" y="2321"/>
                    </a:lnTo>
                    <a:lnTo>
                      <a:pt x="2887" y="2321"/>
                    </a:lnTo>
                    <a:lnTo>
                      <a:pt x="2887" y="2321"/>
                    </a:lnTo>
                    <a:lnTo>
                      <a:pt x="2887" y="2327"/>
                    </a:lnTo>
                    <a:lnTo>
                      <a:pt x="2887" y="2327"/>
                    </a:lnTo>
                    <a:lnTo>
                      <a:pt x="2887" y="2327"/>
                    </a:lnTo>
                    <a:lnTo>
                      <a:pt x="2887" y="2327"/>
                    </a:lnTo>
                    <a:lnTo>
                      <a:pt x="2887" y="2327"/>
                    </a:lnTo>
                    <a:lnTo>
                      <a:pt x="2887" y="2333"/>
                    </a:lnTo>
                    <a:lnTo>
                      <a:pt x="2887" y="2333"/>
                    </a:lnTo>
                    <a:lnTo>
                      <a:pt x="2887" y="2333"/>
                    </a:lnTo>
                    <a:lnTo>
                      <a:pt x="2881" y="2327"/>
                    </a:lnTo>
                    <a:lnTo>
                      <a:pt x="2881" y="2327"/>
                    </a:lnTo>
                    <a:lnTo>
                      <a:pt x="2881" y="2327"/>
                    </a:lnTo>
                    <a:lnTo>
                      <a:pt x="2881" y="2327"/>
                    </a:lnTo>
                    <a:lnTo>
                      <a:pt x="2881" y="2321"/>
                    </a:lnTo>
                    <a:lnTo>
                      <a:pt x="2881" y="2321"/>
                    </a:lnTo>
                    <a:lnTo>
                      <a:pt x="2881" y="2321"/>
                    </a:lnTo>
                    <a:lnTo>
                      <a:pt x="2881" y="2327"/>
                    </a:lnTo>
                    <a:lnTo>
                      <a:pt x="2881" y="2327"/>
                    </a:lnTo>
                    <a:lnTo>
                      <a:pt x="2881" y="2327"/>
                    </a:lnTo>
                    <a:lnTo>
                      <a:pt x="2881" y="2327"/>
                    </a:lnTo>
                    <a:lnTo>
                      <a:pt x="2881" y="2327"/>
                    </a:lnTo>
                    <a:lnTo>
                      <a:pt x="2881" y="2327"/>
                    </a:lnTo>
                    <a:lnTo>
                      <a:pt x="2881" y="2327"/>
                    </a:lnTo>
                    <a:lnTo>
                      <a:pt x="2881" y="2327"/>
                    </a:lnTo>
                    <a:lnTo>
                      <a:pt x="2881" y="2333"/>
                    </a:lnTo>
                    <a:lnTo>
                      <a:pt x="2881" y="2333"/>
                    </a:lnTo>
                    <a:lnTo>
                      <a:pt x="2881" y="2333"/>
                    </a:lnTo>
                    <a:lnTo>
                      <a:pt x="2881" y="2333"/>
                    </a:lnTo>
                    <a:lnTo>
                      <a:pt x="2887" y="2333"/>
                    </a:lnTo>
                    <a:lnTo>
                      <a:pt x="2887" y="2333"/>
                    </a:lnTo>
                    <a:lnTo>
                      <a:pt x="2887" y="2339"/>
                    </a:lnTo>
                    <a:lnTo>
                      <a:pt x="2887" y="2339"/>
                    </a:lnTo>
                    <a:lnTo>
                      <a:pt x="2887" y="2339"/>
                    </a:lnTo>
                    <a:lnTo>
                      <a:pt x="2881" y="2339"/>
                    </a:lnTo>
                    <a:lnTo>
                      <a:pt x="2881" y="2339"/>
                    </a:lnTo>
                    <a:lnTo>
                      <a:pt x="2881" y="2345"/>
                    </a:lnTo>
                    <a:lnTo>
                      <a:pt x="2875" y="2345"/>
                    </a:lnTo>
                    <a:lnTo>
                      <a:pt x="2875" y="2339"/>
                    </a:lnTo>
                    <a:lnTo>
                      <a:pt x="2875" y="2339"/>
                    </a:lnTo>
                    <a:lnTo>
                      <a:pt x="2875" y="2339"/>
                    </a:lnTo>
                    <a:lnTo>
                      <a:pt x="2875" y="2345"/>
                    </a:lnTo>
                    <a:lnTo>
                      <a:pt x="2875" y="2345"/>
                    </a:lnTo>
                    <a:lnTo>
                      <a:pt x="2875" y="2345"/>
                    </a:lnTo>
                    <a:lnTo>
                      <a:pt x="2875" y="2345"/>
                    </a:lnTo>
                    <a:lnTo>
                      <a:pt x="2875" y="2345"/>
                    </a:lnTo>
                    <a:lnTo>
                      <a:pt x="2875" y="2351"/>
                    </a:lnTo>
                    <a:lnTo>
                      <a:pt x="2881" y="2351"/>
                    </a:lnTo>
                    <a:lnTo>
                      <a:pt x="2881" y="2351"/>
                    </a:lnTo>
                    <a:lnTo>
                      <a:pt x="2881" y="2351"/>
                    </a:lnTo>
                    <a:lnTo>
                      <a:pt x="2875" y="2351"/>
                    </a:lnTo>
                    <a:lnTo>
                      <a:pt x="2875" y="2357"/>
                    </a:lnTo>
                    <a:lnTo>
                      <a:pt x="2875" y="2357"/>
                    </a:lnTo>
                    <a:lnTo>
                      <a:pt x="2875" y="2357"/>
                    </a:lnTo>
                    <a:lnTo>
                      <a:pt x="2875" y="2357"/>
                    </a:lnTo>
                    <a:lnTo>
                      <a:pt x="2875" y="2364"/>
                    </a:lnTo>
                    <a:lnTo>
                      <a:pt x="2881" y="2364"/>
                    </a:lnTo>
                    <a:lnTo>
                      <a:pt x="2881" y="2364"/>
                    </a:lnTo>
                    <a:lnTo>
                      <a:pt x="2881" y="2364"/>
                    </a:lnTo>
                    <a:lnTo>
                      <a:pt x="2881" y="2370"/>
                    </a:lnTo>
                    <a:lnTo>
                      <a:pt x="2881" y="2370"/>
                    </a:lnTo>
                    <a:lnTo>
                      <a:pt x="2881" y="2370"/>
                    </a:lnTo>
                    <a:lnTo>
                      <a:pt x="2881" y="2370"/>
                    </a:lnTo>
                    <a:lnTo>
                      <a:pt x="2881" y="2370"/>
                    </a:lnTo>
                    <a:lnTo>
                      <a:pt x="2875" y="2370"/>
                    </a:lnTo>
                    <a:lnTo>
                      <a:pt x="2875" y="2370"/>
                    </a:lnTo>
                    <a:lnTo>
                      <a:pt x="2875" y="2376"/>
                    </a:lnTo>
                    <a:lnTo>
                      <a:pt x="2875" y="2376"/>
                    </a:lnTo>
                    <a:lnTo>
                      <a:pt x="2887" y="2376"/>
                    </a:lnTo>
                    <a:lnTo>
                      <a:pt x="2887" y="2376"/>
                    </a:lnTo>
                    <a:lnTo>
                      <a:pt x="2893" y="2370"/>
                    </a:lnTo>
                    <a:lnTo>
                      <a:pt x="2905" y="2370"/>
                    </a:lnTo>
                    <a:lnTo>
                      <a:pt x="2911" y="2370"/>
                    </a:lnTo>
                    <a:lnTo>
                      <a:pt x="2917" y="2370"/>
                    </a:lnTo>
                    <a:lnTo>
                      <a:pt x="2917" y="2370"/>
                    </a:lnTo>
                    <a:lnTo>
                      <a:pt x="2929" y="2370"/>
                    </a:lnTo>
                    <a:lnTo>
                      <a:pt x="2929" y="2370"/>
                    </a:lnTo>
                    <a:lnTo>
                      <a:pt x="2942" y="2370"/>
                    </a:lnTo>
                    <a:lnTo>
                      <a:pt x="2948" y="2370"/>
                    </a:lnTo>
                    <a:lnTo>
                      <a:pt x="2954" y="2370"/>
                    </a:lnTo>
                    <a:lnTo>
                      <a:pt x="2960" y="2370"/>
                    </a:lnTo>
                    <a:lnTo>
                      <a:pt x="2960" y="2370"/>
                    </a:lnTo>
                    <a:lnTo>
                      <a:pt x="2960" y="2370"/>
                    </a:lnTo>
                    <a:lnTo>
                      <a:pt x="2966" y="2370"/>
                    </a:lnTo>
                    <a:lnTo>
                      <a:pt x="2972" y="2370"/>
                    </a:lnTo>
                    <a:lnTo>
                      <a:pt x="2978" y="2370"/>
                    </a:lnTo>
                    <a:lnTo>
                      <a:pt x="2978" y="2370"/>
                    </a:lnTo>
                    <a:lnTo>
                      <a:pt x="2990" y="2370"/>
                    </a:lnTo>
                    <a:lnTo>
                      <a:pt x="2990" y="2370"/>
                    </a:lnTo>
                    <a:lnTo>
                      <a:pt x="2990" y="2370"/>
                    </a:lnTo>
                    <a:lnTo>
                      <a:pt x="2997" y="2370"/>
                    </a:lnTo>
                    <a:lnTo>
                      <a:pt x="2997" y="2370"/>
                    </a:lnTo>
                    <a:lnTo>
                      <a:pt x="3003" y="2364"/>
                    </a:lnTo>
                    <a:lnTo>
                      <a:pt x="3003" y="2364"/>
                    </a:lnTo>
                    <a:lnTo>
                      <a:pt x="3009" y="2364"/>
                    </a:lnTo>
                    <a:lnTo>
                      <a:pt x="3021" y="2364"/>
                    </a:lnTo>
                    <a:lnTo>
                      <a:pt x="3021" y="2364"/>
                    </a:lnTo>
                    <a:lnTo>
                      <a:pt x="3021" y="2364"/>
                    </a:lnTo>
                    <a:lnTo>
                      <a:pt x="3033" y="2364"/>
                    </a:lnTo>
                    <a:lnTo>
                      <a:pt x="3033" y="2364"/>
                    </a:lnTo>
                    <a:lnTo>
                      <a:pt x="3033" y="2364"/>
                    </a:lnTo>
                    <a:lnTo>
                      <a:pt x="3039" y="2364"/>
                    </a:lnTo>
                    <a:lnTo>
                      <a:pt x="3045" y="2364"/>
                    </a:lnTo>
                    <a:lnTo>
                      <a:pt x="3045" y="2364"/>
                    </a:lnTo>
                    <a:lnTo>
                      <a:pt x="3052" y="2364"/>
                    </a:lnTo>
                    <a:lnTo>
                      <a:pt x="3052" y="2364"/>
                    </a:lnTo>
                    <a:lnTo>
                      <a:pt x="3064" y="2364"/>
                    </a:lnTo>
                    <a:lnTo>
                      <a:pt x="3064" y="2364"/>
                    </a:lnTo>
                    <a:lnTo>
                      <a:pt x="3064" y="2364"/>
                    </a:lnTo>
                    <a:lnTo>
                      <a:pt x="3064" y="2364"/>
                    </a:lnTo>
                    <a:lnTo>
                      <a:pt x="3064" y="2364"/>
                    </a:lnTo>
                    <a:lnTo>
                      <a:pt x="3064" y="2364"/>
                    </a:lnTo>
                    <a:lnTo>
                      <a:pt x="3064" y="2364"/>
                    </a:lnTo>
                    <a:lnTo>
                      <a:pt x="3064" y="2364"/>
                    </a:lnTo>
                    <a:lnTo>
                      <a:pt x="3064" y="2364"/>
                    </a:lnTo>
                    <a:lnTo>
                      <a:pt x="3064" y="2364"/>
                    </a:lnTo>
                    <a:lnTo>
                      <a:pt x="3064" y="2364"/>
                    </a:lnTo>
                    <a:lnTo>
                      <a:pt x="3064" y="2370"/>
                    </a:lnTo>
                    <a:lnTo>
                      <a:pt x="3064" y="2370"/>
                    </a:lnTo>
                    <a:lnTo>
                      <a:pt x="3064" y="2370"/>
                    </a:lnTo>
                    <a:lnTo>
                      <a:pt x="3064" y="2370"/>
                    </a:lnTo>
                    <a:lnTo>
                      <a:pt x="3064" y="2370"/>
                    </a:lnTo>
                    <a:lnTo>
                      <a:pt x="3064" y="2370"/>
                    </a:lnTo>
                    <a:lnTo>
                      <a:pt x="3064" y="2376"/>
                    </a:lnTo>
                    <a:lnTo>
                      <a:pt x="3058" y="2376"/>
                    </a:lnTo>
                    <a:lnTo>
                      <a:pt x="3064" y="2376"/>
                    </a:lnTo>
                    <a:lnTo>
                      <a:pt x="3064" y="2376"/>
                    </a:lnTo>
                    <a:lnTo>
                      <a:pt x="3058" y="2376"/>
                    </a:lnTo>
                    <a:lnTo>
                      <a:pt x="3058" y="2376"/>
                    </a:lnTo>
                    <a:lnTo>
                      <a:pt x="3058" y="2376"/>
                    </a:lnTo>
                    <a:lnTo>
                      <a:pt x="3058" y="2376"/>
                    </a:lnTo>
                    <a:lnTo>
                      <a:pt x="3058" y="2376"/>
                    </a:lnTo>
                    <a:lnTo>
                      <a:pt x="3058" y="2376"/>
                    </a:lnTo>
                    <a:lnTo>
                      <a:pt x="3058" y="2376"/>
                    </a:lnTo>
                    <a:lnTo>
                      <a:pt x="3058" y="2382"/>
                    </a:lnTo>
                    <a:lnTo>
                      <a:pt x="3058" y="2382"/>
                    </a:lnTo>
                    <a:lnTo>
                      <a:pt x="3058" y="2382"/>
                    </a:lnTo>
                    <a:lnTo>
                      <a:pt x="3058" y="2382"/>
                    </a:lnTo>
                    <a:lnTo>
                      <a:pt x="3058" y="2382"/>
                    </a:lnTo>
                    <a:lnTo>
                      <a:pt x="3058" y="2382"/>
                    </a:lnTo>
                    <a:lnTo>
                      <a:pt x="3058" y="2382"/>
                    </a:lnTo>
                    <a:lnTo>
                      <a:pt x="3058" y="2382"/>
                    </a:lnTo>
                    <a:lnTo>
                      <a:pt x="3058" y="2382"/>
                    </a:lnTo>
                    <a:lnTo>
                      <a:pt x="3058" y="2388"/>
                    </a:lnTo>
                    <a:lnTo>
                      <a:pt x="3058" y="2388"/>
                    </a:lnTo>
                    <a:lnTo>
                      <a:pt x="3058" y="2388"/>
                    </a:lnTo>
                    <a:lnTo>
                      <a:pt x="3058" y="2388"/>
                    </a:lnTo>
                    <a:lnTo>
                      <a:pt x="3058" y="2388"/>
                    </a:lnTo>
                    <a:lnTo>
                      <a:pt x="3058" y="2388"/>
                    </a:lnTo>
                    <a:lnTo>
                      <a:pt x="3058" y="2388"/>
                    </a:lnTo>
                    <a:lnTo>
                      <a:pt x="3058" y="2388"/>
                    </a:lnTo>
                    <a:lnTo>
                      <a:pt x="3058" y="2388"/>
                    </a:lnTo>
                    <a:lnTo>
                      <a:pt x="3058" y="2388"/>
                    </a:lnTo>
                    <a:lnTo>
                      <a:pt x="3058" y="2394"/>
                    </a:lnTo>
                    <a:lnTo>
                      <a:pt x="3058" y="2394"/>
                    </a:lnTo>
                    <a:lnTo>
                      <a:pt x="3058" y="2394"/>
                    </a:lnTo>
                    <a:lnTo>
                      <a:pt x="3058" y="2394"/>
                    </a:lnTo>
                    <a:lnTo>
                      <a:pt x="3058" y="2394"/>
                    </a:lnTo>
                    <a:lnTo>
                      <a:pt x="3052" y="2394"/>
                    </a:lnTo>
                    <a:lnTo>
                      <a:pt x="3052" y="2394"/>
                    </a:lnTo>
                    <a:lnTo>
                      <a:pt x="3058" y="2394"/>
                    </a:lnTo>
                    <a:lnTo>
                      <a:pt x="3058" y="2394"/>
                    </a:lnTo>
                    <a:lnTo>
                      <a:pt x="3052" y="2394"/>
                    </a:lnTo>
                    <a:lnTo>
                      <a:pt x="3052" y="2400"/>
                    </a:lnTo>
                    <a:lnTo>
                      <a:pt x="3058" y="2400"/>
                    </a:lnTo>
                    <a:lnTo>
                      <a:pt x="3052" y="2400"/>
                    </a:lnTo>
                    <a:lnTo>
                      <a:pt x="3052" y="2400"/>
                    </a:lnTo>
                    <a:lnTo>
                      <a:pt x="3052" y="2400"/>
                    </a:lnTo>
                    <a:lnTo>
                      <a:pt x="3058" y="2400"/>
                    </a:lnTo>
                    <a:lnTo>
                      <a:pt x="3058" y="2400"/>
                    </a:lnTo>
                    <a:lnTo>
                      <a:pt x="3052" y="2400"/>
                    </a:lnTo>
                    <a:lnTo>
                      <a:pt x="3052" y="2400"/>
                    </a:lnTo>
                    <a:lnTo>
                      <a:pt x="3058" y="2400"/>
                    </a:lnTo>
                    <a:lnTo>
                      <a:pt x="3058" y="2400"/>
                    </a:lnTo>
                    <a:lnTo>
                      <a:pt x="3058" y="2406"/>
                    </a:lnTo>
                    <a:lnTo>
                      <a:pt x="3058" y="2406"/>
                    </a:lnTo>
                    <a:lnTo>
                      <a:pt x="3058" y="2406"/>
                    </a:lnTo>
                    <a:lnTo>
                      <a:pt x="3058" y="2406"/>
                    </a:lnTo>
                    <a:lnTo>
                      <a:pt x="3058" y="2406"/>
                    </a:lnTo>
                    <a:lnTo>
                      <a:pt x="3058" y="2406"/>
                    </a:lnTo>
                    <a:lnTo>
                      <a:pt x="3058" y="2412"/>
                    </a:lnTo>
                    <a:lnTo>
                      <a:pt x="3058" y="2412"/>
                    </a:lnTo>
                    <a:lnTo>
                      <a:pt x="3058" y="2412"/>
                    </a:lnTo>
                    <a:lnTo>
                      <a:pt x="3058" y="2412"/>
                    </a:lnTo>
                    <a:lnTo>
                      <a:pt x="3058" y="2412"/>
                    </a:lnTo>
                    <a:lnTo>
                      <a:pt x="3058" y="2412"/>
                    </a:lnTo>
                    <a:lnTo>
                      <a:pt x="3058" y="2412"/>
                    </a:lnTo>
                    <a:lnTo>
                      <a:pt x="3058" y="2412"/>
                    </a:lnTo>
                    <a:lnTo>
                      <a:pt x="3058" y="2412"/>
                    </a:lnTo>
                    <a:lnTo>
                      <a:pt x="3058" y="2412"/>
                    </a:lnTo>
                    <a:lnTo>
                      <a:pt x="3064" y="2412"/>
                    </a:lnTo>
                    <a:lnTo>
                      <a:pt x="3064" y="2419"/>
                    </a:lnTo>
                    <a:lnTo>
                      <a:pt x="3064" y="2419"/>
                    </a:lnTo>
                    <a:lnTo>
                      <a:pt x="3064" y="2419"/>
                    </a:lnTo>
                    <a:lnTo>
                      <a:pt x="3064" y="2419"/>
                    </a:lnTo>
                    <a:lnTo>
                      <a:pt x="3064" y="2419"/>
                    </a:lnTo>
                    <a:lnTo>
                      <a:pt x="3064" y="2419"/>
                    </a:lnTo>
                    <a:lnTo>
                      <a:pt x="3064" y="2419"/>
                    </a:lnTo>
                    <a:lnTo>
                      <a:pt x="3064" y="2419"/>
                    </a:lnTo>
                    <a:lnTo>
                      <a:pt x="3070" y="2419"/>
                    </a:lnTo>
                    <a:lnTo>
                      <a:pt x="3070" y="2425"/>
                    </a:lnTo>
                    <a:lnTo>
                      <a:pt x="3070" y="2425"/>
                    </a:lnTo>
                    <a:lnTo>
                      <a:pt x="3070" y="2425"/>
                    </a:lnTo>
                    <a:lnTo>
                      <a:pt x="3070" y="2425"/>
                    </a:lnTo>
                    <a:lnTo>
                      <a:pt x="3070" y="2425"/>
                    </a:lnTo>
                    <a:lnTo>
                      <a:pt x="3070" y="2431"/>
                    </a:lnTo>
                    <a:lnTo>
                      <a:pt x="3070" y="2431"/>
                    </a:lnTo>
                    <a:lnTo>
                      <a:pt x="3070" y="2431"/>
                    </a:lnTo>
                    <a:lnTo>
                      <a:pt x="3076" y="2431"/>
                    </a:lnTo>
                    <a:lnTo>
                      <a:pt x="3076" y="2431"/>
                    </a:lnTo>
                    <a:lnTo>
                      <a:pt x="3076" y="2437"/>
                    </a:lnTo>
                    <a:lnTo>
                      <a:pt x="3076" y="2437"/>
                    </a:lnTo>
                    <a:lnTo>
                      <a:pt x="3076" y="2437"/>
                    </a:lnTo>
                    <a:lnTo>
                      <a:pt x="3076" y="2437"/>
                    </a:lnTo>
                    <a:lnTo>
                      <a:pt x="3076" y="2437"/>
                    </a:lnTo>
                    <a:lnTo>
                      <a:pt x="3076" y="2437"/>
                    </a:lnTo>
                    <a:lnTo>
                      <a:pt x="3076" y="2437"/>
                    </a:lnTo>
                    <a:lnTo>
                      <a:pt x="3076" y="2443"/>
                    </a:lnTo>
                    <a:lnTo>
                      <a:pt x="3076" y="2443"/>
                    </a:lnTo>
                    <a:lnTo>
                      <a:pt x="3076" y="2443"/>
                    </a:lnTo>
                    <a:lnTo>
                      <a:pt x="3076" y="2443"/>
                    </a:lnTo>
                    <a:lnTo>
                      <a:pt x="3076" y="2443"/>
                    </a:lnTo>
                    <a:lnTo>
                      <a:pt x="3076" y="2443"/>
                    </a:lnTo>
                    <a:lnTo>
                      <a:pt x="3076" y="2449"/>
                    </a:lnTo>
                    <a:lnTo>
                      <a:pt x="3076" y="2449"/>
                    </a:lnTo>
                    <a:lnTo>
                      <a:pt x="3082" y="2449"/>
                    </a:lnTo>
                    <a:lnTo>
                      <a:pt x="3082" y="2449"/>
                    </a:lnTo>
                    <a:lnTo>
                      <a:pt x="3082" y="2449"/>
                    </a:lnTo>
                    <a:lnTo>
                      <a:pt x="3082" y="2449"/>
                    </a:lnTo>
                    <a:lnTo>
                      <a:pt x="3082" y="2449"/>
                    </a:lnTo>
                    <a:lnTo>
                      <a:pt x="3082" y="2455"/>
                    </a:lnTo>
                    <a:lnTo>
                      <a:pt x="3082" y="2455"/>
                    </a:lnTo>
                    <a:lnTo>
                      <a:pt x="3082" y="2455"/>
                    </a:lnTo>
                    <a:lnTo>
                      <a:pt x="3082" y="2455"/>
                    </a:lnTo>
                    <a:lnTo>
                      <a:pt x="3082" y="2455"/>
                    </a:lnTo>
                    <a:lnTo>
                      <a:pt x="3082" y="2455"/>
                    </a:lnTo>
                    <a:lnTo>
                      <a:pt x="3082" y="2455"/>
                    </a:lnTo>
                    <a:lnTo>
                      <a:pt x="3088" y="2455"/>
                    </a:lnTo>
                    <a:lnTo>
                      <a:pt x="3088" y="2455"/>
                    </a:lnTo>
                    <a:lnTo>
                      <a:pt x="3088" y="2455"/>
                    </a:lnTo>
                    <a:lnTo>
                      <a:pt x="3088" y="2455"/>
                    </a:lnTo>
                    <a:lnTo>
                      <a:pt x="3088" y="2455"/>
                    </a:lnTo>
                    <a:lnTo>
                      <a:pt x="3088" y="2455"/>
                    </a:lnTo>
                    <a:lnTo>
                      <a:pt x="3088" y="2455"/>
                    </a:lnTo>
                    <a:lnTo>
                      <a:pt x="3088" y="2455"/>
                    </a:lnTo>
                    <a:lnTo>
                      <a:pt x="3088" y="2455"/>
                    </a:lnTo>
                    <a:lnTo>
                      <a:pt x="3088" y="2455"/>
                    </a:lnTo>
                    <a:lnTo>
                      <a:pt x="3082" y="2455"/>
                    </a:lnTo>
                    <a:lnTo>
                      <a:pt x="3082" y="2461"/>
                    </a:lnTo>
                    <a:lnTo>
                      <a:pt x="3082" y="2461"/>
                    </a:lnTo>
                    <a:lnTo>
                      <a:pt x="3082" y="2461"/>
                    </a:lnTo>
                    <a:lnTo>
                      <a:pt x="3082" y="2461"/>
                    </a:lnTo>
                    <a:lnTo>
                      <a:pt x="3076" y="2461"/>
                    </a:lnTo>
                    <a:lnTo>
                      <a:pt x="3076" y="2461"/>
                    </a:lnTo>
                    <a:lnTo>
                      <a:pt x="3076" y="2467"/>
                    </a:lnTo>
                    <a:lnTo>
                      <a:pt x="3076" y="2467"/>
                    </a:lnTo>
                    <a:lnTo>
                      <a:pt x="3076" y="2467"/>
                    </a:lnTo>
                    <a:lnTo>
                      <a:pt x="3076" y="2467"/>
                    </a:lnTo>
                    <a:lnTo>
                      <a:pt x="3076" y="2467"/>
                    </a:lnTo>
                    <a:lnTo>
                      <a:pt x="3070" y="2467"/>
                    </a:lnTo>
                    <a:lnTo>
                      <a:pt x="3070" y="2474"/>
                    </a:lnTo>
                    <a:lnTo>
                      <a:pt x="3070" y="2474"/>
                    </a:lnTo>
                    <a:lnTo>
                      <a:pt x="3070" y="2474"/>
                    </a:lnTo>
                    <a:lnTo>
                      <a:pt x="3070" y="2474"/>
                    </a:lnTo>
                    <a:lnTo>
                      <a:pt x="3070" y="2474"/>
                    </a:lnTo>
                    <a:lnTo>
                      <a:pt x="3070" y="2474"/>
                    </a:lnTo>
                    <a:lnTo>
                      <a:pt x="3070" y="2474"/>
                    </a:lnTo>
                    <a:lnTo>
                      <a:pt x="3070" y="2474"/>
                    </a:lnTo>
                    <a:lnTo>
                      <a:pt x="3064" y="2474"/>
                    </a:lnTo>
                    <a:lnTo>
                      <a:pt x="3064" y="2474"/>
                    </a:lnTo>
                    <a:lnTo>
                      <a:pt x="3058" y="2474"/>
                    </a:lnTo>
                    <a:lnTo>
                      <a:pt x="3058" y="2480"/>
                    </a:lnTo>
                    <a:lnTo>
                      <a:pt x="3058" y="2480"/>
                    </a:lnTo>
                    <a:lnTo>
                      <a:pt x="3058" y="2486"/>
                    </a:lnTo>
                    <a:lnTo>
                      <a:pt x="3058" y="2486"/>
                    </a:lnTo>
                    <a:lnTo>
                      <a:pt x="3064" y="2486"/>
                    </a:lnTo>
                    <a:lnTo>
                      <a:pt x="3064" y="2486"/>
                    </a:lnTo>
                    <a:lnTo>
                      <a:pt x="3064" y="2486"/>
                    </a:lnTo>
                    <a:lnTo>
                      <a:pt x="3064" y="2486"/>
                    </a:lnTo>
                    <a:lnTo>
                      <a:pt x="3070" y="2486"/>
                    </a:lnTo>
                    <a:lnTo>
                      <a:pt x="3070" y="2480"/>
                    </a:lnTo>
                    <a:lnTo>
                      <a:pt x="3070" y="2480"/>
                    </a:lnTo>
                    <a:lnTo>
                      <a:pt x="3070" y="2486"/>
                    </a:lnTo>
                    <a:lnTo>
                      <a:pt x="3070" y="2486"/>
                    </a:lnTo>
                    <a:lnTo>
                      <a:pt x="3070" y="2486"/>
                    </a:lnTo>
                    <a:lnTo>
                      <a:pt x="3070" y="2486"/>
                    </a:lnTo>
                    <a:lnTo>
                      <a:pt x="3070" y="2486"/>
                    </a:lnTo>
                    <a:lnTo>
                      <a:pt x="3076" y="2492"/>
                    </a:lnTo>
                    <a:lnTo>
                      <a:pt x="3076" y="2492"/>
                    </a:lnTo>
                    <a:lnTo>
                      <a:pt x="3076" y="2492"/>
                    </a:lnTo>
                    <a:lnTo>
                      <a:pt x="3076" y="2492"/>
                    </a:lnTo>
                    <a:lnTo>
                      <a:pt x="3082" y="2492"/>
                    </a:lnTo>
                    <a:lnTo>
                      <a:pt x="3082" y="2492"/>
                    </a:lnTo>
                    <a:lnTo>
                      <a:pt x="3082" y="2492"/>
                    </a:lnTo>
                    <a:lnTo>
                      <a:pt x="3082" y="2486"/>
                    </a:lnTo>
                    <a:lnTo>
                      <a:pt x="3082" y="2486"/>
                    </a:lnTo>
                    <a:lnTo>
                      <a:pt x="3082" y="2486"/>
                    </a:lnTo>
                    <a:lnTo>
                      <a:pt x="3082" y="2480"/>
                    </a:lnTo>
                    <a:lnTo>
                      <a:pt x="3088" y="2480"/>
                    </a:lnTo>
                    <a:lnTo>
                      <a:pt x="3088" y="2480"/>
                    </a:lnTo>
                    <a:lnTo>
                      <a:pt x="3082" y="2480"/>
                    </a:lnTo>
                    <a:lnTo>
                      <a:pt x="3088" y="2474"/>
                    </a:lnTo>
                    <a:lnTo>
                      <a:pt x="3088" y="2474"/>
                    </a:lnTo>
                    <a:lnTo>
                      <a:pt x="3094" y="2474"/>
                    </a:lnTo>
                    <a:lnTo>
                      <a:pt x="3094" y="2474"/>
                    </a:lnTo>
                    <a:lnTo>
                      <a:pt x="3094" y="2474"/>
                    </a:lnTo>
                    <a:lnTo>
                      <a:pt x="3094" y="2467"/>
                    </a:lnTo>
                    <a:lnTo>
                      <a:pt x="3094" y="2467"/>
                    </a:lnTo>
                    <a:lnTo>
                      <a:pt x="3094" y="2467"/>
                    </a:lnTo>
                    <a:lnTo>
                      <a:pt x="3094" y="2467"/>
                    </a:lnTo>
                    <a:lnTo>
                      <a:pt x="3100" y="2467"/>
                    </a:lnTo>
                    <a:lnTo>
                      <a:pt x="3100" y="2467"/>
                    </a:lnTo>
                    <a:lnTo>
                      <a:pt x="3100" y="2474"/>
                    </a:lnTo>
                    <a:lnTo>
                      <a:pt x="3106" y="2467"/>
                    </a:lnTo>
                    <a:lnTo>
                      <a:pt x="3106" y="2474"/>
                    </a:lnTo>
                    <a:lnTo>
                      <a:pt x="3106" y="2474"/>
                    </a:lnTo>
                    <a:lnTo>
                      <a:pt x="3106" y="2474"/>
                    </a:lnTo>
                    <a:lnTo>
                      <a:pt x="3100" y="2474"/>
                    </a:lnTo>
                    <a:lnTo>
                      <a:pt x="3100" y="2474"/>
                    </a:lnTo>
                    <a:lnTo>
                      <a:pt x="3100" y="2474"/>
                    </a:lnTo>
                    <a:lnTo>
                      <a:pt x="3100" y="2474"/>
                    </a:lnTo>
                    <a:lnTo>
                      <a:pt x="3100" y="2480"/>
                    </a:lnTo>
                    <a:lnTo>
                      <a:pt x="3100" y="2480"/>
                    </a:lnTo>
                    <a:lnTo>
                      <a:pt x="3106" y="2480"/>
                    </a:lnTo>
                    <a:lnTo>
                      <a:pt x="3106" y="2480"/>
                    </a:lnTo>
                    <a:lnTo>
                      <a:pt x="3106" y="2486"/>
                    </a:lnTo>
                    <a:lnTo>
                      <a:pt x="3106" y="2486"/>
                    </a:lnTo>
                    <a:lnTo>
                      <a:pt x="3113" y="2486"/>
                    </a:lnTo>
                    <a:lnTo>
                      <a:pt x="3113" y="2486"/>
                    </a:lnTo>
                    <a:lnTo>
                      <a:pt x="3113" y="2480"/>
                    </a:lnTo>
                    <a:lnTo>
                      <a:pt x="3119" y="2474"/>
                    </a:lnTo>
                    <a:lnTo>
                      <a:pt x="3119" y="2474"/>
                    </a:lnTo>
                    <a:lnTo>
                      <a:pt x="3119" y="2474"/>
                    </a:lnTo>
                    <a:lnTo>
                      <a:pt x="3119" y="2480"/>
                    </a:lnTo>
                    <a:lnTo>
                      <a:pt x="3125" y="2480"/>
                    </a:lnTo>
                    <a:lnTo>
                      <a:pt x="3119" y="2480"/>
                    </a:lnTo>
                    <a:lnTo>
                      <a:pt x="3119" y="2480"/>
                    </a:lnTo>
                    <a:lnTo>
                      <a:pt x="3119" y="2480"/>
                    </a:lnTo>
                    <a:lnTo>
                      <a:pt x="3119" y="2480"/>
                    </a:lnTo>
                    <a:lnTo>
                      <a:pt x="3119" y="2486"/>
                    </a:lnTo>
                    <a:lnTo>
                      <a:pt x="3113" y="2486"/>
                    </a:lnTo>
                    <a:lnTo>
                      <a:pt x="3113" y="2486"/>
                    </a:lnTo>
                    <a:lnTo>
                      <a:pt x="3113" y="2486"/>
                    </a:lnTo>
                    <a:lnTo>
                      <a:pt x="3113" y="2486"/>
                    </a:lnTo>
                    <a:lnTo>
                      <a:pt x="3119" y="2486"/>
                    </a:lnTo>
                    <a:lnTo>
                      <a:pt x="3119" y="2486"/>
                    </a:lnTo>
                    <a:lnTo>
                      <a:pt x="3119" y="2486"/>
                    </a:lnTo>
                    <a:lnTo>
                      <a:pt x="3119" y="2486"/>
                    </a:lnTo>
                    <a:lnTo>
                      <a:pt x="3119" y="2492"/>
                    </a:lnTo>
                    <a:lnTo>
                      <a:pt x="3119" y="2492"/>
                    </a:lnTo>
                    <a:lnTo>
                      <a:pt x="3113" y="2492"/>
                    </a:lnTo>
                    <a:lnTo>
                      <a:pt x="3113" y="2492"/>
                    </a:lnTo>
                    <a:lnTo>
                      <a:pt x="3106" y="2492"/>
                    </a:lnTo>
                    <a:lnTo>
                      <a:pt x="3106" y="2492"/>
                    </a:lnTo>
                    <a:lnTo>
                      <a:pt x="3106" y="2498"/>
                    </a:lnTo>
                    <a:lnTo>
                      <a:pt x="3113" y="2498"/>
                    </a:lnTo>
                    <a:lnTo>
                      <a:pt x="3113" y="2498"/>
                    </a:lnTo>
                    <a:lnTo>
                      <a:pt x="3113" y="2498"/>
                    </a:lnTo>
                    <a:lnTo>
                      <a:pt x="3113" y="2498"/>
                    </a:lnTo>
                    <a:lnTo>
                      <a:pt x="3113" y="2498"/>
                    </a:lnTo>
                    <a:lnTo>
                      <a:pt x="3119" y="2498"/>
                    </a:lnTo>
                    <a:lnTo>
                      <a:pt x="3119" y="2498"/>
                    </a:lnTo>
                    <a:lnTo>
                      <a:pt x="3119" y="2498"/>
                    </a:lnTo>
                    <a:lnTo>
                      <a:pt x="3119" y="2504"/>
                    </a:lnTo>
                    <a:lnTo>
                      <a:pt x="3119" y="2504"/>
                    </a:lnTo>
                    <a:lnTo>
                      <a:pt x="3119" y="2504"/>
                    </a:lnTo>
                    <a:lnTo>
                      <a:pt x="3113" y="2504"/>
                    </a:lnTo>
                    <a:lnTo>
                      <a:pt x="3113" y="2504"/>
                    </a:lnTo>
                    <a:lnTo>
                      <a:pt x="3113" y="2504"/>
                    </a:lnTo>
                    <a:lnTo>
                      <a:pt x="3113" y="2498"/>
                    </a:lnTo>
                    <a:lnTo>
                      <a:pt x="3106" y="2498"/>
                    </a:lnTo>
                    <a:lnTo>
                      <a:pt x="3106" y="2504"/>
                    </a:lnTo>
                    <a:lnTo>
                      <a:pt x="3106" y="2498"/>
                    </a:lnTo>
                    <a:lnTo>
                      <a:pt x="3106" y="2498"/>
                    </a:lnTo>
                    <a:lnTo>
                      <a:pt x="3106" y="2504"/>
                    </a:lnTo>
                    <a:lnTo>
                      <a:pt x="3106" y="2504"/>
                    </a:lnTo>
                    <a:lnTo>
                      <a:pt x="3100" y="2504"/>
                    </a:lnTo>
                    <a:lnTo>
                      <a:pt x="3100" y="2510"/>
                    </a:lnTo>
                    <a:lnTo>
                      <a:pt x="3100" y="2510"/>
                    </a:lnTo>
                    <a:lnTo>
                      <a:pt x="3100" y="2510"/>
                    </a:lnTo>
                    <a:lnTo>
                      <a:pt x="3094" y="2510"/>
                    </a:lnTo>
                    <a:lnTo>
                      <a:pt x="3094" y="2510"/>
                    </a:lnTo>
                    <a:lnTo>
                      <a:pt x="3094" y="2504"/>
                    </a:lnTo>
                    <a:lnTo>
                      <a:pt x="3088" y="2504"/>
                    </a:lnTo>
                    <a:lnTo>
                      <a:pt x="3088" y="2504"/>
                    </a:lnTo>
                    <a:lnTo>
                      <a:pt x="3088" y="2504"/>
                    </a:lnTo>
                    <a:lnTo>
                      <a:pt x="3082" y="2504"/>
                    </a:lnTo>
                    <a:lnTo>
                      <a:pt x="3082" y="2504"/>
                    </a:lnTo>
                    <a:lnTo>
                      <a:pt x="3082" y="2504"/>
                    </a:lnTo>
                    <a:lnTo>
                      <a:pt x="3082" y="2510"/>
                    </a:lnTo>
                    <a:lnTo>
                      <a:pt x="3082" y="2510"/>
                    </a:lnTo>
                    <a:lnTo>
                      <a:pt x="3082" y="2510"/>
                    </a:lnTo>
                    <a:lnTo>
                      <a:pt x="3088" y="2510"/>
                    </a:lnTo>
                    <a:lnTo>
                      <a:pt x="3088" y="2510"/>
                    </a:lnTo>
                    <a:lnTo>
                      <a:pt x="3088" y="2516"/>
                    </a:lnTo>
                    <a:lnTo>
                      <a:pt x="3088" y="2516"/>
                    </a:lnTo>
                    <a:lnTo>
                      <a:pt x="3088" y="2516"/>
                    </a:lnTo>
                    <a:lnTo>
                      <a:pt x="3094" y="2516"/>
                    </a:lnTo>
                    <a:lnTo>
                      <a:pt x="3094" y="2516"/>
                    </a:lnTo>
                    <a:lnTo>
                      <a:pt x="3100" y="2522"/>
                    </a:lnTo>
                    <a:lnTo>
                      <a:pt x="3094" y="2522"/>
                    </a:lnTo>
                    <a:lnTo>
                      <a:pt x="3094" y="2516"/>
                    </a:lnTo>
                    <a:lnTo>
                      <a:pt x="3094" y="2516"/>
                    </a:lnTo>
                    <a:lnTo>
                      <a:pt x="3094" y="2516"/>
                    </a:lnTo>
                    <a:lnTo>
                      <a:pt x="3088" y="2516"/>
                    </a:lnTo>
                    <a:lnTo>
                      <a:pt x="3082" y="2516"/>
                    </a:lnTo>
                    <a:lnTo>
                      <a:pt x="3082" y="2516"/>
                    </a:lnTo>
                    <a:lnTo>
                      <a:pt x="3082" y="2516"/>
                    </a:lnTo>
                    <a:lnTo>
                      <a:pt x="3082" y="2516"/>
                    </a:lnTo>
                    <a:lnTo>
                      <a:pt x="3082" y="2516"/>
                    </a:lnTo>
                    <a:lnTo>
                      <a:pt x="3082" y="2516"/>
                    </a:lnTo>
                    <a:lnTo>
                      <a:pt x="3082" y="2522"/>
                    </a:lnTo>
                    <a:lnTo>
                      <a:pt x="3082" y="2522"/>
                    </a:lnTo>
                    <a:lnTo>
                      <a:pt x="3082" y="2522"/>
                    </a:lnTo>
                    <a:lnTo>
                      <a:pt x="3076" y="2522"/>
                    </a:lnTo>
                    <a:lnTo>
                      <a:pt x="3076" y="2522"/>
                    </a:lnTo>
                    <a:lnTo>
                      <a:pt x="3076" y="2522"/>
                    </a:lnTo>
                    <a:lnTo>
                      <a:pt x="3082" y="2522"/>
                    </a:lnTo>
                    <a:lnTo>
                      <a:pt x="3082" y="2528"/>
                    </a:lnTo>
                    <a:lnTo>
                      <a:pt x="3076" y="2528"/>
                    </a:lnTo>
                    <a:lnTo>
                      <a:pt x="3076" y="2528"/>
                    </a:lnTo>
                    <a:lnTo>
                      <a:pt x="3082" y="2528"/>
                    </a:lnTo>
                    <a:lnTo>
                      <a:pt x="3076" y="2535"/>
                    </a:lnTo>
                    <a:lnTo>
                      <a:pt x="3076" y="2535"/>
                    </a:lnTo>
                    <a:lnTo>
                      <a:pt x="3076" y="2535"/>
                    </a:lnTo>
                    <a:lnTo>
                      <a:pt x="3082" y="2535"/>
                    </a:lnTo>
                    <a:lnTo>
                      <a:pt x="3082" y="2535"/>
                    </a:lnTo>
                    <a:lnTo>
                      <a:pt x="3082" y="2535"/>
                    </a:lnTo>
                    <a:lnTo>
                      <a:pt x="3088" y="2541"/>
                    </a:lnTo>
                    <a:lnTo>
                      <a:pt x="3088" y="2541"/>
                    </a:lnTo>
                    <a:lnTo>
                      <a:pt x="3088" y="2541"/>
                    </a:lnTo>
                    <a:lnTo>
                      <a:pt x="3088" y="2541"/>
                    </a:lnTo>
                    <a:lnTo>
                      <a:pt x="3088" y="2541"/>
                    </a:lnTo>
                    <a:lnTo>
                      <a:pt x="3094" y="2541"/>
                    </a:lnTo>
                    <a:lnTo>
                      <a:pt x="3094" y="2541"/>
                    </a:lnTo>
                    <a:lnTo>
                      <a:pt x="3094" y="2541"/>
                    </a:lnTo>
                    <a:lnTo>
                      <a:pt x="3094" y="2541"/>
                    </a:lnTo>
                    <a:lnTo>
                      <a:pt x="3094" y="2547"/>
                    </a:lnTo>
                    <a:lnTo>
                      <a:pt x="3094" y="2547"/>
                    </a:lnTo>
                    <a:lnTo>
                      <a:pt x="3100" y="2547"/>
                    </a:lnTo>
                    <a:lnTo>
                      <a:pt x="3100" y="2547"/>
                    </a:lnTo>
                    <a:lnTo>
                      <a:pt x="3100" y="2541"/>
                    </a:lnTo>
                    <a:lnTo>
                      <a:pt x="3100" y="2547"/>
                    </a:lnTo>
                    <a:lnTo>
                      <a:pt x="3100" y="2547"/>
                    </a:lnTo>
                    <a:lnTo>
                      <a:pt x="3106" y="2547"/>
                    </a:lnTo>
                    <a:lnTo>
                      <a:pt x="3113" y="2547"/>
                    </a:lnTo>
                    <a:lnTo>
                      <a:pt x="3113" y="2547"/>
                    </a:lnTo>
                    <a:lnTo>
                      <a:pt x="3113" y="2547"/>
                    </a:lnTo>
                    <a:lnTo>
                      <a:pt x="3113" y="2547"/>
                    </a:lnTo>
                    <a:lnTo>
                      <a:pt x="3113" y="2547"/>
                    </a:lnTo>
                    <a:lnTo>
                      <a:pt x="3113" y="2547"/>
                    </a:lnTo>
                    <a:lnTo>
                      <a:pt x="3113" y="2547"/>
                    </a:lnTo>
                    <a:lnTo>
                      <a:pt x="3119" y="2553"/>
                    </a:lnTo>
                    <a:lnTo>
                      <a:pt x="3119" y="2547"/>
                    </a:lnTo>
                    <a:lnTo>
                      <a:pt x="3119" y="2547"/>
                    </a:lnTo>
                    <a:lnTo>
                      <a:pt x="3119" y="2547"/>
                    </a:lnTo>
                    <a:lnTo>
                      <a:pt x="3125" y="2547"/>
                    </a:lnTo>
                    <a:lnTo>
                      <a:pt x="3125" y="2553"/>
                    </a:lnTo>
                    <a:lnTo>
                      <a:pt x="3125" y="2553"/>
                    </a:lnTo>
                    <a:lnTo>
                      <a:pt x="3125" y="2553"/>
                    </a:lnTo>
                    <a:lnTo>
                      <a:pt x="3125" y="2553"/>
                    </a:lnTo>
                    <a:lnTo>
                      <a:pt x="3125" y="2553"/>
                    </a:lnTo>
                    <a:lnTo>
                      <a:pt x="3131" y="2547"/>
                    </a:lnTo>
                    <a:lnTo>
                      <a:pt x="3131" y="2547"/>
                    </a:lnTo>
                    <a:lnTo>
                      <a:pt x="3131" y="2547"/>
                    </a:lnTo>
                    <a:lnTo>
                      <a:pt x="3131" y="2547"/>
                    </a:lnTo>
                    <a:lnTo>
                      <a:pt x="3131" y="2553"/>
                    </a:lnTo>
                    <a:lnTo>
                      <a:pt x="3131" y="2553"/>
                    </a:lnTo>
                    <a:lnTo>
                      <a:pt x="3137" y="2553"/>
                    </a:lnTo>
                    <a:lnTo>
                      <a:pt x="3137" y="2559"/>
                    </a:lnTo>
                    <a:lnTo>
                      <a:pt x="3137" y="2559"/>
                    </a:lnTo>
                    <a:lnTo>
                      <a:pt x="3137" y="2559"/>
                    </a:lnTo>
                    <a:lnTo>
                      <a:pt x="3143" y="2559"/>
                    </a:lnTo>
                    <a:lnTo>
                      <a:pt x="3143" y="2559"/>
                    </a:lnTo>
                    <a:lnTo>
                      <a:pt x="3137" y="2559"/>
                    </a:lnTo>
                    <a:lnTo>
                      <a:pt x="3137" y="2565"/>
                    </a:lnTo>
                    <a:lnTo>
                      <a:pt x="3143" y="2565"/>
                    </a:lnTo>
                    <a:lnTo>
                      <a:pt x="3143" y="2565"/>
                    </a:lnTo>
                    <a:lnTo>
                      <a:pt x="3143" y="2565"/>
                    </a:lnTo>
                    <a:lnTo>
                      <a:pt x="3149" y="2565"/>
                    </a:lnTo>
                    <a:lnTo>
                      <a:pt x="3149" y="2565"/>
                    </a:lnTo>
                    <a:lnTo>
                      <a:pt x="3149" y="2565"/>
                    </a:lnTo>
                    <a:lnTo>
                      <a:pt x="3149" y="2571"/>
                    </a:lnTo>
                    <a:lnTo>
                      <a:pt x="3149" y="2571"/>
                    </a:lnTo>
                    <a:lnTo>
                      <a:pt x="3149" y="2565"/>
                    </a:lnTo>
                    <a:lnTo>
                      <a:pt x="3149" y="2571"/>
                    </a:lnTo>
                    <a:lnTo>
                      <a:pt x="3143" y="2571"/>
                    </a:lnTo>
                    <a:lnTo>
                      <a:pt x="3149" y="2571"/>
                    </a:lnTo>
                    <a:lnTo>
                      <a:pt x="3149" y="2571"/>
                    </a:lnTo>
                    <a:lnTo>
                      <a:pt x="3149" y="2571"/>
                    </a:lnTo>
                    <a:lnTo>
                      <a:pt x="3149" y="2571"/>
                    </a:lnTo>
                    <a:lnTo>
                      <a:pt x="3143" y="2577"/>
                    </a:lnTo>
                    <a:lnTo>
                      <a:pt x="3143" y="2577"/>
                    </a:lnTo>
                    <a:lnTo>
                      <a:pt x="3143" y="2577"/>
                    </a:lnTo>
                    <a:lnTo>
                      <a:pt x="3143" y="2583"/>
                    </a:lnTo>
                    <a:lnTo>
                      <a:pt x="3143" y="2577"/>
                    </a:lnTo>
                    <a:lnTo>
                      <a:pt x="3137" y="2583"/>
                    </a:lnTo>
                    <a:lnTo>
                      <a:pt x="3137" y="2583"/>
                    </a:lnTo>
                    <a:lnTo>
                      <a:pt x="3137" y="2583"/>
                    </a:lnTo>
                    <a:lnTo>
                      <a:pt x="3137" y="2590"/>
                    </a:lnTo>
                    <a:lnTo>
                      <a:pt x="3137" y="2590"/>
                    </a:lnTo>
                    <a:lnTo>
                      <a:pt x="3137" y="2590"/>
                    </a:lnTo>
                    <a:lnTo>
                      <a:pt x="3137" y="2590"/>
                    </a:lnTo>
                    <a:lnTo>
                      <a:pt x="3131" y="2590"/>
                    </a:lnTo>
                    <a:lnTo>
                      <a:pt x="3131" y="2583"/>
                    </a:lnTo>
                    <a:lnTo>
                      <a:pt x="3131" y="2583"/>
                    </a:lnTo>
                    <a:lnTo>
                      <a:pt x="3131" y="2583"/>
                    </a:lnTo>
                    <a:lnTo>
                      <a:pt x="3131" y="2583"/>
                    </a:lnTo>
                    <a:lnTo>
                      <a:pt x="3131" y="2583"/>
                    </a:lnTo>
                    <a:lnTo>
                      <a:pt x="3131" y="2583"/>
                    </a:lnTo>
                    <a:lnTo>
                      <a:pt x="3131" y="2577"/>
                    </a:lnTo>
                    <a:lnTo>
                      <a:pt x="3125" y="2577"/>
                    </a:lnTo>
                    <a:lnTo>
                      <a:pt x="3125" y="2577"/>
                    </a:lnTo>
                    <a:lnTo>
                      <a:pt x="3125" y="2577"/>
                    </a:lnTo>
                    <a:lnTo>
                      <a:pt x="3125" y="2583"/>
                    </a:lnTo>
                    <a:lnTo>
                      <a:pt x="3125" y="2583"/>
                    </a:lnTo>
                    <a:lnTo>
                      <a:pt x="3125" y="2583"/>
                    </a:lnTo>
                    <a:lnTo>
                      <a:pt x="3125" y="2583"/>
                    </a:lnTo>
                    <a:lnTo>
                      <a:pt x="3119" y="2583"/>
                    </a:lnTo>
                    <a:lnTo>
                      <a:pt x="3119" y="2583"/>
                    </a:lnTo>
                    <a:lnTo>
                      <a:pt x="3119" y="2583"/>
                    </a:lnTo>
                    <a:lnTo>
                      <a:pt x="3119" y="2583"/>
                    </a:lnTo>
                    <a:lnTo>
                      <a:pt x="3119" y="2590"/>
                    </a:lnTo>
                    <a:lnTo>
                      <a:pt x="3119" y="2590"/>
                    </a:lnTo>
                    <a:lnTo>
                      <a:pt x="3113" y="2596"/>
                    </a:lnTo>
                    <a:lnTo>
                      <a:pt x="3113" y="2602"/>
                    </a:lnTo>
                    <a:lnTo>
                      <a:pt x="3113" y="2596"/>
                    </a:lnTo>
                    <a:lnTo>
                      <a:pt x="3113" y="2596"/>
                    </a:lnTo>
                    <a:lnTo>
                      <a:pt x="3113" y="2596"/>
                    </a:lnTo>
                    <a:lnTo>
                      <a:pt x="3113" y="2596"/>
                    </a:lnTo>
                    <a:lnTo>
                      <a:pt x="3113" y="2590"/>
                    </a:lnTo>
                    <a:lnTo>
                      <a:pt x="3119" y="2583"/>
                    </a:lnTo>
                    <a:lnTo>
                      <a:pt x="3119" y="2583"/>
                    </a:lnTo>
                    <a:lnTo>
                      <a:pt x="3113" y="2583"/>
                    </a:lnTo>
                    <a:lnTo>
                      <a:pt x="3113" y="2583"/>
                    </a:lnTo>
                    <a:lnTo>
                      <a:pt x="3113" y="2583"/>
                    </a:lnTo>
                    <a:lnTo>
                      <a:pt x="3106" y="2577"/>
                    </a:lnTo>
                    <a:lnTo>
                      <a:pt x="3106" y="2577"/>
                    </a:lnTo>
                    <a:lnTo>
                      <a:pt x="3106" y="2577"/>
                    </a:lnTo>
                    <a:lnTo>
                      <a:pt x="3106" y="2571"/>
                    </a:lnTo>
                    <a:lnTo>
                      <a:pt x="3106" y="2571"/>
                    </a:lnTo>
                    <a:lnTo>
                      <a:pt x="3106" y="2571"/>
                    </a:lnTo>
                    <a:lnTo>
                      <a:pt x="3100" y="2565"/>
                    </a:lnTo>
                    <a:lnTo>
                      <a:pt x="3100" y="2565"/>
                    </a:lnTo>
                    <a:lnTo>
                      <a:pt x="3094" y="2565"/>
                    </a:lnTo>
                    <a:lnTo>
                      <a:pt x="3088" y="2565"/>
                    </a:lnTo>
                    <a:lnTo>
                      <a:pt x="3082" y="2559"/>
                    </a:lnTo>
                    <a:lnTo>
                      <a:pt x="3082" y="2559"/>
                    </a:lnTo>
                    <a:lnTo>
                      <a:pt x="3076" y="2559"/>
                    </a:lnTo>
                    <a:lnTo>
                      <a:pt x="3070" y="2559"/>
                    </a:lnTo>
                    <a:lnTo>
                      <a:pt x="3070" y="2559"/>
                    </a:lnTo>
                    <a:lnTo>
                      <a:pt x="3064" y="2559"/>
                    </a:lnTo>
                    <a:lnTo>
                      <a:pt x="3064" y="2553"/>
                    </a:lnTo>
                    <a:lnTo>
                      <a:pt x="3064" y="2553"/>
                    </a:lnTo>
                    <a:lnTo>
                      <a:pt x="3064" y="2553"/>
                    </a:lnTo>
                    <a:lnTo>
                      <a:pt x="3064" y="2553"/>
                    </a:lnTo>
                    <a:lnTo>
                      <a:pt x="3064" y="2547"/>
                    </a:lnTo>
                    <a:lnTo>
                      <a:pt x="3064" y="2547"/>
                    </a:lnTo>
                    <a:lnTo>
                      <a:pt x="3064" y="2547"/>
                    </a:lnTo>
                    <a:lnTo>
                      <a:pt x="3064" y="2547"/>
                    </a:lnTo>
                    <a:lnTo>
                      <a:pt x="3064" y="2547"/>
                    </a:lnTo>
                    <a:lnTo>
                      <a:pt x="3064" y="2547"/>
                    </a:lnTo>
                    <a:lnTo>
                      <a:pt x="3064" y="2547"/>
                    </a:lnTo>
                    <a:lnTo>
                      <a:pt x="3064" y="2541"/>
                    </a:lnTo>
                    <a:lnTo>
                      <a:pt x="3064" y="2541"/>
                    </a:lnTo>
                    <a:lnTo>
                      <a:pt x="3064" y="2541"/>
                    </a:lnTo>
                    <a:lnTo>
                      <a:pt x="3064" y="2541"/>
                    </a:lnTo>
                    <a:lnTo>
                      <a:pt x="3064" y="2541"/>
                    </a:lnTo>
                    <a:lnTo>
                      <a:pt x="3064" y="2541"/>
                    </a:lnTo>
                    <a:lnTo>
                      <a:pt x="3064" y="2541"/>
                    </a:lnTo>
                    <a:lnTo>
                      <a:pt x="3064" y="2541"/>
                    </a:lnTo>
                    <a:lnTo>
                      <a:pt x="3058" y="2541"/>
                    </a:lnTo>
                    <a:lnTo>
                      <a:pt x="3058" y="2541"/>
                    </a:lnTo>
                    <a:lnTo>
                      <a:pt x="3058" y="2541"/>
                    </a:lnTo>
                    <a:lnTo>
                      <a:pt x="3052" y="2547"/>
                    </a:lnTo>
                    <a:lnTo>
                      <a:pt x="3052" y="2547"/>
                    </a:lnTo>
                    <a:lnTo>
                      <a:pt x="3052" y="2541"/>
                    </a:lnTo>
                    <a:lnTo>
                      <a:pt x="3052" y="2541"/>
                    </a:lnTo>
                    <a:lnTo>
                      <a:pt x="3045" y="2541"/>
                    </a:lnTo>
                    <a:lnTo>
                      <a:pt x="3045" y="2541"/>
                    </a:lnTo>
                    <a:lnTo>
                      <a:pt x="3045" y="2541"/>
                    </a:lnTo>
                    <a:lnTo>
                      <a:pt x="3045" y="2541"/>
                    </a:lnTo>
                    <a:lnTo>
                      <a:pt x="3045" y="2547"/>
                    </a:lnTo>
                    <a:lnTo>
                      <a:pt x="3045" y="2547"/>
                    </a:lnTo>
                    <a:lnTo>
                      <a:pt x="3045" y="2547"/>
                    </a:lnTo>
                    <a:lnTo>
                      <a:pt x="3045" y="2547"/>
                    </a:lnTo>
                    <a:lnTo>
                      <a:pt x="3045" y="2553"/>
                    </a:lnTo>
                    <a:lnTo>
                      <a:pt x="3045" y="2553"/>
                    </a:lnTo>
                    <a:lnTo>
                      <a:pt x="3045" y="2553"/>
                    </a:lnTo>
                    <a:lnTo>
                      <a:pt x="3045" y="2559"/>
                    </a:lnTo>
                    <a:lnTo>
                      <a:pt x="3045" y="2559"/>
                    </a:lnTo>
                    <a:lnTo>
                      <a:pt x="3045" y="2559"/>
                    </a:lnTo>
                    <a:lnTo>
                      <a:pt x="3045" y="2559"/>
                    </a:lnTo>
                    <a:lnTo>
                      <a:pt x="3045" y="2559"/>
                    </a:lnTo>
                    <a:lnTo>
                      <a:pt x="3045" y="2565"/>
                    </a:lnTo>
                    <a:lnTo>
                      <a:pt x="3045" y="2559"/>
                    </a:lnTo>
                    <a:lnTo>
                      <a:pt x="3045" y="2565"/>
                    </a:lnTo>
                    <a:lnTo>
                      <a:pt x="3045" y="2565"/>
                    </a:lnTo>
                    <a:lnTo>
                      <a:pt x="3039" y="2565"/>
                    </a:lnTo>
                    <a:lnTo>
                      <a:pt x="3039" y="2565"/>
                    </a:lnTo>
                    <a:lnTo>
                      <a:pt x="3039" y="2565"/>
                    </a:lnTo>
                    <a:lnTo>
                      <a:pt x="3039" y="2565"/>
                    </a:lnTo>
                    <a:lnTo>
                      <a:pt x="3039" y="2571"/>
                    </a:lnTo>
                    <a:lnTo>
                      <a:pt x="3039" y="2571"/>
                    </a:lnTo>
                    <a:lnTo>
                      <a:pt x="3039" y="2571"/>
                    </a:lnTo>
                    <a:lnTo>
                      <a:pt x="3045" y="2571"/>
                    </a:lnTo>
                    <a:lnTo>
                      <a:pt x="3045" y="2565"/>
                    </a:lnTo>
                    <a:lnTo>
                      <a:pt x="3045" y="2565"/>
                    </a:lnTo>
                    <a:lnTo>
                      <a:pt x="3052" y="2565"/>
                    </a:lnTo>
                    <a:lnTo>
                      <a:pt x="3052" y="2565"/>
                    </a:lnTo>
                    <a:lnTo>
                      <a:pt x="3052" y="2565"/>
                    </a:lnTo>
                    <a:lnTo>
                      <a:pt x="3052" y="2565"/>
                    </a:lnTo>
                    <a:lnTo>
                      <a:pt x="3052" y="2565"/>
                    </a:lnTo>
                    <a:lnTo>
                      <a:pt x="3045" y="2571"/>
                    </a:lnTo>
                    <a:lnTo>
                      <a:pt x="3045" y="2571"/>
                    </a:lnTo>
                    <a:lnTo>
                      <a:pt x="3039" y="2577"/>
                    </a:lnTo>
                    <a:lnTo>
                      <a:pt x="3039" y="2577"/>
                    </a:lnTo>
                    <a:lnTo>
                      <a:pt x="3033" y="2583"/>
                    </a:lnTo>
                    <a:lnTo>
                      <a:pt x="3027" y="2583"/>
                    </a:lnTo>
                    <a:lnTo>
                      <a:pt x="3027" y="2583"/>
                    </a:lnTo>
                    <a:lnTo>
                      <a:pt x="3027" y="2583"/>
                    </a:lnTo>
                    <a:lnTo>
                      <a:pt x="3015" y="2590"/>
                    </a:lnTo>
                    <a:lnTo>
                      <a:pt x="3015" y="2590"/>
                    </a:lnTo>
                    <a:lnTo>
                      <a:pt x="3015" y="2590"/>
                    </a:lnTo>
                    <a:lnTo>
                      <a:pt x="3021" y="2590"/>
                    </a:lnTo>
                    <a:lnTo>
                      <a:pt x="3021" y="2590"/>
                    </a:lnTo>
                    <a:lnTo>
                      <a:pt x="3021" y="2590"/>
                    </a:lnTo>
                    <a:lnTo>
                      <a:pt x="3021" y="2583"/>
                    </a:lnTo>
                    <a:lnTo>
                      <a:pt x="3021" y="2583"/>
                    </a:lnTo>
                    <a:lnTo>
                      <a:pt x="3027" y="2583"/>
                    </a:lnTo>
                    <a:lnTo>
                      <a:pt x="3027" y="2583"/>
                    </a:lnTo>
                    <a:lnTo>
                      <a:pt x="3027" y="2583"/>
                    </a:lnTo>
                    <a:lnTo>
                      <a:pt x="3027" y="2583"/>
                    </a:lnTo>
                    <a:lnTo>
                      <a:pt x="3027" y="2577"/>
                    </a:lnTo>
                    <a:lnTo>
                      <a:pt x="3021" y="2577"/>
                    </a:lnTo>
                    <a:lnTo>
                      <a:pt x="3021" y="2577"/>
                    </a:lnTo>
                    <a:lnTo>
                      <a:pt x="3021" y="2577"/>
                    </a:lnTo>
                    <a:lnTo>
                      <a:pt x="3021" y="2577"/>
                    </a:lnTo>
                    <a:lnTo>
                      <a:pt x="3021" y="2577"/>
                    </a:lnTo>
                    <a:lnTo>
                      <a:pt x="3021" y="2571"/>
                    </a:lnTo>
                    <a:lnTo>
                      <a:pt x="3021" y="2571"/>
                    </a:lnTo>
                    <a:lnTo>
                      <a:pt x="3021" y="2571"/>
                    </a:lnTo>
                    <a:lnTo>
                      <a:pt x="3021" y="2571"/>
                    </a:lnTo>
                    <a:lnTo>
                      <a:pt x="3021" y="2571"/>
                    </a:lnTo>
                    <a:lnTo>
                      <a:pt x="3021" y="2571"/>
                    </a:lnTo>
                    <a:lnTo>
                      <a:pt x="3015" y="2571"/>
                    </a:lnTo>
                    <a:lnTo>
                      <a:pt x="3015" y="2565"/>
                    </a:lnTo>
                    <a:lnTo>
                      <a:pt x="3015" y="2565"/>
                    </a:lnTo>
                    <a:lnTo>
                      <a:pt x="3015" y="2565"/>
                    </a:lnTo>
                    <a:lnTo>
                      <a:pt x="3015" y="2565"/>
                    </a:lnTo>
                    <a:lnTo>
                      <a:pt x="3015" y="2565"/>
                    </a:lnTo>
                    <a:lnTo>
                      <a:pt x="3009" y="2565"/>
                    </a:lnTo>
                    <a:lnTo>
                      <a:pt x="3009" y="2565"/>
                    </a:lnTo>
                    <a:lnTo>
                      <a:pt x="3009" y="2571"/>
                    </a:lnTo>
                    <a:lnTo>
                      <a:pt x="3009" y="2571"/>
                    </a:lnTo>
                    <a:lnTo>
                      <a:pt x="3009" y="2577"/>
                    </a:lnTo>
                    <a:lnTo>
                      <a:pt x="3009" y="2577"/>
                    </a:lnTo>
                    <a:lnTo>
                      <a:pt x="3003" y="2577"/>
                    </a:lnTo>
                    <a:lnTo>
                      <a:pt x="3003" y="2577"/>
                    </a:lnTo>
                    <a:lnTo>
                      <a:pt x="3003" y="2577"/>
                    </a:lnTo>
                    <a:lnTo>
                      <a:pt x="3003" y="2571"/>
                    </a:lnTo>
                    <a:lnTo>
                      <a:pt x="3003" y="2571"/>
                    </a:lnTo>
                    <a:lnTo>
                      <a:pt x="2997" y="2571"/>
                    </a:lnTo>
                    <a:lnTo>
                      <a:pt x="3003" y="2571"/>
                    </a:lnTo>
                    <a:lnTo>
                      <a:pt x="3003" y="2571"/>
                    </a:lnTo>
                    <a:lnTo>
                      <a:pt x="3003" y="2571"/>
                    </a:lnTo>
                    <a:lnTo>
                      <a:pt x="3003" y="2565"/>
                    </a:lnTo>
                    <a:lnTo>
                      <a:pt x="3003" y="2565"/>
                    </a:lnTo>
                    <a:lnTo>
                      <a:pt x="2997" y="2565"/>
                    </a:lnTo>
                    <a:lnTo>
                      <a:pt x="2997" y="2565"/>
                    </a:lnTo>
                    <a:lnTo>
                      <a:pt x="2997" y="2565"/>
                    </a:lnTo>
                    <a:lnTo>
                      <a:pt x="2997" y="2565"/>
                    </a:lnTo>
                    <a:lnTo>
                      <a:pt x="2990" y="2565"/>
                    </a:lnTo>
                    <a:lnTo>
                      <a:pt x="2990" y="2565"/>
                    </a:lnTo>
                    <a:lnTo>
                      <a:pt x="2990" y="2565"/>
                    </a:lnTo>
                    <a:lnTo>
                      <a:pt x="2990" y="2571"/>
                    </a:lnTo>
                    <a:lnTo>
                      <a:pt x="2990" y="2571"/>
                    </a:lnTo>
                    <a:lnTo>
                      <a:pt x="2990" y="2571"/>
                    </a:lnTo>
                    <a:lnTo>
                      <a:pt x="2990" y="2571"/>
                    </a:lnTo>
                    <a:lnTo>
                      <a:pt x="2997" y="2571"/>
                    </a:lnTo>
                    <a:lnTo>
                      <a:pt x="2997" y="2571"/>
                    </a:lnTo>
                    <a:lnTo>
                      <a:pt x="2990" y="2571"/>
                    </a:lnTo>
                    <a:lnTo>
                      <a:pt x="2990" y="2571"/>
                    </a:lnTo>
                    <a:lnTo>
                      <a:pt x="2990" y="2577"/>
                    </a:lnTo>
                    <a:moveTo>
                      <a:pt x="3882" y="2797"/>
                    </a:moveTo>
                    <a:lnTo>
                      <a:pt x="3875" y="2791"/>
                    </a:lnTo>
                    <a:lnTo>
                      <a:pt x="3875" y="2791"/>
                    </a:lnTo>
                    <a:lnTo>
                      <a:pt x="3875" y="2785"/>
                    </a:lnTo>
                    <a:lnTo>
                      <a:pt x="3869" y="2779"/>
                    </a:lnTo>
                    <a:lnTo>
                      <a:pt x="3869" y="2779"/>
                    </a:lnTo>
                    <a:lnTo>
                      <a:pt x="3869" y="2779"/>
                    </a:lnTo>
                    <a:lnTo>
                      <a:pt x="3869" y="2779"/>
                    </a:lnTo>
                    <a:lnTo>
                      <a:pt x="3869" y="2773"/>
                    </a:lnTo>
                    <a:lnTo>
                      <a:pt x="3869" y="2773"/>
                    </a:lnTo>
                    <a:lnTo>
                      <a:pt x="3869" y="2773"/>
                    </a:lnTo>
                    <a:lnTo>
                      <a:pt x="3869" y="2773"/>
                    </a:lnTo>
                    <a:lnTo>
                      <a:pt x="3869" y="2779"/>
                    </a:lnTo>
                    <a:lnTo>
                      <a:pt x="3875" y="2779"/>
                    </a:lnTo>
                    <a:lnTo>
                      <a:pt x="3875" y="2785"/>
                    </a:lnTo>
                    <a:lnTo>
                      <a:pt x="3875" y="2791"/>
                    </a:lnTo>
                    <a:lnTo>
                      <a:pt x="3875" y="2791"/>
                    </a:lnTo>
                    <a:lnTo>
                      <a:pt x="3882" y="2797"/>
                    </a:lnTo>
                    <a:lnTo>
                      <a:pt x="3882" y="2797"/>
                    </a:lnTo>
                    <a:lnTo>
                      <a:pt x="3882" y="2797"/>
                    </a:lnTo>
                    <a:lnTo>
                      <a:pt x="3888" y="2797"/>
                    </a:lnTo>
                    <a:lnTo>
                      <a:pt x="3888" y="2797"/>
                    </a:lnTo>
                    <a:lnTo>
                      <a:pt x="3888" y="2797"/>
                    </a:lnTo>
                    <a:lnTo>
                      <a:pt x="3888" y="2797"/>
                    </a:lnTo>
                    <a:lnTo>
                      <a:pt x="3888" y="2797"/>
                    </a:lnTo>
                    <a:lnTo>
                      <a:pt x="3894" y="2797"/>
                    </a:lnTo>
                    <a:lnTo>
                      <a:pt x="3894" y="2797"/>
                    </a:lnTo>
                    <a:lnTo>
                      <a:pt x="3900" y="2797"/>
                    </a:lnTo>
                    <a:lnTo>
                      <a:pt x="3894" y="2803"/>
                    </a:lnTo>
                    <a:lnTo>
                      <a:pt x="3894" y="2803"/>
                    </a:lnTo>
                    <a:lnTo>
                      <a:pt x="3888" y="2803"/>
                    </a:lnTo>
                    <a:lnTo>
                      <a:pt x="3888" y="2803"/>
                    </a:lnTo>
                    <a:lnTo>
                      <a:pt x="3888" y="2803"/>
                    </a:lnTo>
                    <a:lnTo>
                      <a:pt x="3882" y="2797"/>
                    </a:lnTo>
                    <a:lnTo>
                      <a:pt x="3882" y="2797"/>
                    </a:lnTo>
                    <a:lnTo>
                      <a:pt x="3882" y="2797"/>
                    </a:lnTo>
                    <a:lnTo>
                      <a:pt x="3882" y="2797"/>
                    </a:lnTo>
                    <a:lnTo>
                      <a:pt x="3882" y="2797"/>
                    </a:lnTo>
                    <a:moveTo>
                      <a:pt x="3387" y="1454"/>
                    </a:moveTo>
                    <a:lnTo>
                      <a:pt x="3387" y="1454"/>
                    </a:lnTo>
                    <a:lnTo>
                      <a:pt x="3387" y="1454"/>
                    </a:lnTo>
                    <a:lnTo>
                      <a:pt x="3387" y="1454"/>
                    </a:lnTo>
                    <a:lnTo>
                      <a:pt x="3387" y="1454"/>
                    </a:lnTo>
                    <a:lnTo>
                      <a:pt x="3387" y="1448"/>
                    </a:lnTo>
                    <a:lnTo>
                      <a:pt x="3387" y="1448"/>
                    </a:lnTo>
                    <a:lnTo>
                      <a:pt x="3387" y="1441"/>
                    </a:lnTo>
                    <a:lnTo>
                      <a:pt x="3387" y="1441"/>
                    </a:lnTo>
                    <a:lnTo>
                      <a:pt x="3387" y="1441"/>
                    </a:lnTo>
                    <a:lnTo>
                      <a:pt x="3387" y="1441"/>
                    </a:lnTo>
                    <a:lnTo>
                      <a:pt x="3387" y="1441"/>
                    </a:lnTo>
                    <a:lnTo>
                      <a:pt x="3387" y="1435"/>
                    </a:lnTo>
                    <a:lnTo>
                      <a:pt x="3387" y="1435"/>
                    </a:lnTo>
                    <a:lnTo>
                      <a:pt x="3387" y="1435"/>
                    </a:lnTo>
                    <a:lnTo>
                      <a:pt x="3387" y="1435"/>
                    </a:lnTo>
                    <a:lnTo>
                      <a:pt x="3387" y="1435"/>
                    </a:lnTo>
                    <a:lnTo>
                      <a:pt x="3387" y="1429"/>
                    </a:lnTo>
                    <a:lnTo>
                      <a:pt x="3387" y="1429"/>
                    </a:lnTo>
                    <a:lnTo>
                      <a:pt x="3393" y="1429"/>
                    </a:lnTo>
                    <a:lnTo>
                      <a:pt x="3393" y="1429"/>
                    </a:lnTo>
                    <a:lnTo>
                      <a:pt x="3393" y="1429"/>
                    </a:lnTo>
                    <a:lnTo>
                      <a:pt x="3393" y="1429"/>
                    </a:lnTo>
                    <a:lnTo>
                      <a:pt x="3393" y="1429"/>
                    </a:lnTo>
                    <a:lnTo>
                      <a:pt x="3399" y="1429"/>
                    </a:lnTo>
                    <a:lnTo>
                      <a:pt x="3399" y="1429"/>
                    </a:lnTo>
                    <a:lnTo>
                      <a:pt x="3399" y="1429"/>
                    </a:lnTo>
                    <a:lnTo>
                      <a:pt x="3399" y="1429"/>
                    </a:lnTo>
                    <a:lnTo>
                      <a:pt x="3399" y="1429"/>
                    </a:lnTo>
                    <a:lnTo>
                      <a:pt x="3405" y="1429"/>
                    </a:lnTo>
                    <a:lnTo>
                      <a:pt x="3405" y="1429"/>
                    </a:lnTo>
                    <a:lnTo>
                      <a:pt x="3405" y="1435"/>
                    </a:lnTo>
                    <a:lnTo>
                      <a:pt x="3405" y="1435"/>
                    </a:lnTo>
                    <a:lnTo>
                      <a:pt x="3405" y="1435"/>
                    </a:lnTo>
                    <a:lnTo>
                      <a:pt x="3405" y="1435"/>
                    </a:lnTo>
                    <a:lnTo>
                      <a:pt x="3412" y="1435"/>
                    </a:lnTo>
                    <a:lnTo>
                      <a:pt x="3412" y="1435"/>
                    </a:lnTo>
                    <a:lnTo>
                      <a:pt x="3412" y="1435"/>
                    </a:lnTo>
                    <a:lnTo>
                      <a:pt x="3412" y="1435"/>
                    </a:lnTo>
                    <a:lnTo>
                      <a:pt x="3412" y="1435"/>
                    </a:lnTo>
                    <a:lnTo>
                      <a:pt x="3412" y="1429"/>
                    </a:lnTo>
                    <a:lnTo>
                      <a:pt x="3418" y="1429"/>
                    </a:lnTo>
                    <a:lnTo>
                      <a:pt x="3418" y="1429"/>
                    </a:lnTo>
                    <a:lnTo>
                      <a:pt x="3418" y="1429"/>
                    </a:lnTo>
                    <a:lnTo>
                      <a:pt x="3418" y="1429"/>
                    </a:lnTo>
                    <a:lnTo>
                      <a:pt x="3418" y="1429"/>
                    </a:lnTo>
                    <a:lnTo>
                      <a:pt x="3418" y="1429"/>
                    </a:lnTo>
                    <a:lnTo>
                      <a:pt x="3424" y="1423"/>
                    </a:lnTo>
                    <a:lnTo>
                      <a:pt x="3424" y="1423"/>
                    </a:lnTo>
                    <a:lnTo>
                      <a:pt x="3424" y="1423"/>
                    </a:lnTo>
                    <a:lnTo>
                      <a:pt x="3424" y="1423"/>
                    </a:lnTo>
                    <a:lnTo>
                      <a:pt x="3430" y="1423"/>
                    </a:lnTo>
                    <a:lnTo>
                      <a:pt x="3430" y="1423"/>
                    </a:lnTo>
                    <a:lnTo>
                      <a:pt x="3430" y="1423"/>
                    </a:lnTo>
                    <a:lnTo>
                      <a:pt x="3430" y="1423"/>
                    </a:lnTo>
                    <a:lnTo>
                      <a:pt x="3436" y="1423"/>
                    </a:lnTo>
                    <a:lnTo>
                      <a:pt x="3436" y="1423"/>
                    </a:lnTo>
                    <a:lnTo>
                      <a:pt x="3436" y="1423"/>
                    </a:lnTo>
                    <a:lnTo>
                      <a:pt x="3436" y="1423"/>
                    </a:lnTo>
                    <a:lnTo>
                      <a:pt x="3436" y="1423"/>
                    </a:lnTo>
                    <a:lnTo>
                      <a:pt x="3436" y="1423"/>
                    </a:lnTo>
                    <a:lnTo>
                      <a:pt x="3442" y="1423"/>
                    </a:lnTo>
                    <a:lnTo>
                      <a:pt x="3442" y="1423"/>
                    </a:lnTo>
                    <a:lnTo>
                      <a:pt x="3442" y="1417"/>
                    </a:lnTo>
                    <a:lnTo>
                      <a:pt x="3442" y="1417"/>
                    </a:lnTo>
                    <a:lnTo>
                      <a:pt x="3436" y="1417"/>
                    </a:lnTo>
                    <a:lnTo>
                      <a:pt x="3436" y="1417"/>
                    </a:lnTo>
                    <a:lnTo>
                      <a:pt x="3436" y="1417"/>
                    </a:lnTo>
                    <a:lnTo>
                      <a:pt x="3436" y="1417"/>
                    </a:lnTo>
                    <a:lnTo>
                      <a:pt x="3442" y="1411"/>
                    </a:lnTo>
                    <a:lnTo>
                      <a:pt x="3442" y="1411"/>
                    </a:lnTo>
                    <a:lnTo>
                      <a:pt x="3442" y="1411"/>
                    </a:lnTo>
                    <a:lnTo>
                      <a:pt x="3442" y="1411"/>
                    </a:lnTo>
                    <a:lnTo>
                      <a:pt x="3442" y="1411"/>
                    </a:lnTo>
                    <a:lnTo>
                      <a:pt x="3436" y="1411"/>
                    </a:lnTo>
                    <a:lnTo>
                      <a:pt x="3436" y="1411"/>
                    </a:lnTo>
                    <a:lnTo>
                      <a:pt x="3436" y="1411"/>
                    </a:lnTo>
                    <a:lnTo>
                      <a:pt x="3436" y="1405"/>
                    </a:lnTo>
                    <a:lnTo>
                      <a:pt x="3436" y="1405"/>
                    </a:lnTo>
                    <a:lnTo>
                      <a:pt x="3436" y="1405"/>
                    </a:lnTo>
                    <a:lnTo>
                      <a:pt x="3436" y="1405"/>
                    </a:lnTo>
                    <a:lnTo>
                      <a:pt x="3436" y="1399"/>
                    </a:lnTo>
                    <a:lnTo>
                      <a:pt x="3436" y="1399"/>
                    </a:lnTo>
                    <a:lnTo>
                      <a:pt x="3436" y="1399"/>
                    </a:lnTo>
                    <a:lnTo>
                      <a:pt x="3436" y="1399"/>
                    </a:lnTo>
                    <a:lnTo>
                      <a:pt x="3436" y="1399"/>
                    </a:lnTo>
                    <a:lnTo>
                      <a:pt x="3436" y="1399"/>
                    </a:lnTo>
                    <a:lnTo>
                      <a:pt x="3436" y="1393"/>
                    </a:lnTo>
                    <a:lnTo>
                      <a:pt x="3430" y="1393"/>
                    </a:lnTo>
                    <a:lnTo>
                      <a:pt x="3430" y="1393"/>
                    </a:lnTo>
                    <a:lnTo>
                      <a:pt x="3430" y="1393"/>
                    </a:lnTo>
                    <a:lnTo>
                      <a:pt x="3430" y="1393"/>
                    </a:lnTo>
                    <a:lnTo>
                      <a:pt x="3430" y="1393"/>
                    </a:lnTo>
                    <a:lnTo>
                      <a:pt x="3430" y="1386"/>
                    </a:lnTo>
                    <a:lnTo>
                      <a:pt x="3430" y="1386"/>
                    </a:lnTo>
                    <a:lnTo>
                      <a:pt x="3436" y="1386"/>
                    </a:lnTo>
                    <a:lnTo>
                      <a:pt x="3436" y="1386"/>
                    </a:lnTo>
                    <a:lnTo>
                      <a:pt x="3436" y="1386"/>
                    </a:lnTo>
                    <a:lnTo>
                      <a:pt x="3436" y="1386"/>
                    </a:lnTo>
                    <a:lnTo>
                      <a:pt x="3436" y="1380"/>
                    </a:lnTo>
                    <a:lnTo>
                      <a:pt x="3436" y="1380"/>
                    </a:lnTo>
                    <a:lnTo>
                      <a:pt x="3436" y="1380"/>
                    </a:lnTo>
                    <a:lnTo>
                      <a:pt x="3436" y="1380"/>
                    </a:lnTo>
                    <a:lnTo>
                      <a:pt x="3436" y="1380"/>
                    </a:lnTo>
                    <a:lnTo>
                      <a:pt x="3442" y="1380"/>
                    </a:lnTo>
                    <a:lnTo>
                      <a:pt x="3442" y="1380"/>
                    </a:lnTo>
                    <a:lnTo>
                      <a:pt x="3442" y="1380"/>
                    </a:lnTo>
                    <a:lnTo>
                      <a:pt x="3442" y="1380"/>
                    </a:lnTo>
                    <a:lnTo>
                      <a:pt x="3442" y="1380"/>
                    </a:lnTo>
                    <a:lnTo>
                      <a:pt x="3442" y="1380"/>
                    </a:lnTo>
                    <a:lnTo>
                      <a:pt x="3442" y="1380"/>
                    </a:lnTo>
                    <a:lnTo>
                      <a:pt x="3448" y="1380"/>
                    </a:lnTo>
                    <a:lnTo>
                      <a:pt x="3448" y="1380"/>
                    </a:lnTo>
                    <a:lnTo>
                      <a:pt x="3448" y="1380"/>
                    </a:lnTo>
                    <a:lnTo>
                      <a:pt x="3448" y="1380"/>
                    </a:lnTo>
                    <a:lnTo>
                      <a:pt x="3448" y="1380"/>
                    </a:lnTo>
                    <a:lnTo>
                      <a:pt x="3454" y="1386"/>
                    </a:lnTo>
                    <a:lnTo>
                      <a:pt x="3454" y="1386"/>
                    </a:lnTo>
                    <a:lnTo>
                      <a:pt x="3454" y="1386"/>
                    </a:lnTo>
                    <a:lnTo>
                      <a:pt x="3454" y="1386"/>
                    </a:lnTo>
                    <a:lnTo>
                      <a:pt x="3460" y="1386"/>
                    </a:lnTo>
                    <a:lnTo>
                      <a:pt x="3460" y="1380"/>
                    </a:lnTo>
                    <a:lnTo>
                      <a:pt x="3460" y="1380"/>
                    </a:lnTo>
                    <a:lnTo>
                      <a:pt x="3460" y="1380"/>
                    </a:lnTo>
                    <a:lnTo>
                      <a:pt x="3460" y="1380"/>
                    </a:lnTo>
                    <a:lnTo>
                      <a:pt x="3460" y="1380"/>
                    </a:lnTo>
                    <a:lnTo>
                      <a:pt x="3460" y="1380"/>
                    </a:lnTo>
                    <a:lnTo>
                      <a:pt x="3467" y="1380"/>
                    </a:lnTo>
                    <a:lnTo>
                      <a:pt x="3467" y="1380"/>
                    </a:lnTo>
                    <a:lnTo>
                      <a:pt x="3467" y="1380"/>
                    </a:lnTo>
                    <a:lnTo>
                      <a:pt x="3467" y="1380"/>
                    </a:lnTo>
                    <a:lnTo>
                      <a:pt x="3467" y="1380"/>
                    </a:lnTo>
                    <a:lnTo>
                      <a:pt x="3467" y="1380"/>
                    </a:lnTo>
                    <a:lnTo>
                      <a:pt x="3467" y="1380"/>
                    </a:lnTo>
                    <a:lnTo>
                      <a:pt x="3467" y="1380"/>
                    </a:lnTo>
                    <a:lnTo>
                      <a:pt x="3467" y="1380"/>
                    </a:lnTo>
                    <a:lnTo>
                      <a:pt x="3473" y="1380"/>
                    </a:lnTo>
                    <a:lnTo>
                      <a:pt x="3473" y="1380"/>
                    </a:lnTo>
                    <a:lnTo>
                      <a:pt x="3473" y="1380"/>
                    </a:lnTo>
                    <a:lnTo>
                      <a:pt x="3473" y="1386"/>
                    </a:lnTo>
                    <a:lnTo>
                      <a:pt x="3473" y="1386"/>
                    </a:lnTo>
                    <a:lnTo>
                      <a:pt x="3473" y="1386"/>
                    </a:lnTo>
                    <a:lnTo>
                      <a:pt x="3473" y="1386"/>
                    </a:lnTo>
                    <a:lnTo>
                      <a:pt x="3473" y="1386"/>
                    </a:lnTo>
                    <a:lnTo>
                      <a:pt x="3473" y="1386"/>
                    </a:lnTo>
                    <a:lnTo>
                      <a:pt x="3479" y="1386"/>
                    </a:lnTo>
                    <a:lnTo>
                      <a:pt x="3479" y="1386"/>
                    </a:lnTo>
                    <a:lnTo>
                      <a:pt x="3479" y="1386"/>
                    </a:lnTo>
                    <a:lnTo>
                      <a:pt x="3479" y="1386"/>
                    </a:lnTo>
                    <a:lnTo>
                      <a:pt x="3485" y="1393"/>
                    </a:lnTo>
                    <a:lnTo>
                      <a:pt x="3485" y="1393"/>
                    </a:lnTo>
                    <a:lnTo>
                      <a:pt x="3485" y="1393"/>
                    </a:lnTo>
                    <a:lnTo>
                      <a:pt x="3485" y="1393"/>
                    </a:lnTo>
                    <a:lnTo>
                      <a:pt x="3485" y="1393"/>
                    </a:lnTo>
                    <a:lnTo>
                      <a:pt x="3485" y="1399"/>
                    </a:lnTo>
                    <a:lnTo>
                      <a:pt x="3485" y="1399"/>
                    </a:lnTo>
                    <a:lnTo>
                      <a:pt x="3485" y="1399"/>
                    </a:lnTo>
                    <a:lnTo>
                      <a:pt x="3491" y="1399"/>
                    </a:lnTo>
                    <a:lnTo>
                      <a:pt x="3491" y="1399"/>
                    </a:lnTo>
                    <a:lnTo>
                      <a:pt x="3491" y="1405"/>
                    </a:lnTo>
                    <a:lnTo>
                      <a:pt x="3491" y="1405"/>
                    </a:lnTo>
                    <a:lnTo>
                      <a:pt x="3491" y="1405"/>
                    </a:lnTo>
                    <a:lnTo>
                      <a:pt x="3491" y="1405"/>
                    </a:lnTo>
                    <a:lnTo>
                      <a:pt x="3491" y="1411"/>
                    </a:lnTo>
                    <a:lnTo>
                      <a:pt x="3491" y="1411"/>
                    </a:lnTo>
                    <a:lnTo>
                      <a:pt x="3491" y="1411"/>
                    </a:lnTo>
                    <a:lnTo>
                      <a:pt x="3491" y="1411"/>
                    </a:lnTo>
                    <a:lnTo>
                      <a:pt x="3491" y="1411"/>
                    </a:lnTo>
                    <a:lnTo>
                      <a:pt x="3497" y="1411"/>
                    </a:lnTo>
                    <a:lnTo>
                      <a:pt x="3497" y="1411"/>
                    </a:lnTo>
                    <a:lnTo>
                      <a:pt x="3503" y="1411"/>
                    </a:lnTo>
                    <a:lnTo>
                      <a:pt x="3503" y="1411"/>
                    </a:lnTo>
                    <a:lnTo>
                      <a:pt x="3503" y="1417"/>
                    </a:lnTo>
                    <a:lnTo>
                      <a:pt x="3503" y="1417"/>
                    </a:lnTo>
                    <a:lnTo>
                      <a:pt x="3503" y="1417"/>
                    </a:lnTo>
                    <a:lnTo>
                      <a:pt x="3509" y="1417"/>
                    </a:lnTo>
                    <a:lnTo>
                      <a:pt x="3509" y="1417"/>
                    </a:lnTo>
                    <a:lnTo>
                      <a:pt x="3509" y="1411"/>
                    </a:lnTo>
                    <a:lnTo>
                      <a:pt x="3509" y="1411"/>
                    </a:lnTo>
                    <a:lnTo>
                      <a:pt x="3515" y="1411"/>
                    </a:lnTo>
                    <a:lnTo>
                      <a:pt x="3515" y="1411"/>
                    </a:lnTo>
                    <a:lnTo>
                      <a:pt x="3515" y="1411"/>
                    </a:lnTo>
                    <a:lnTo>
                      <a:pt x="3515" y="1411"/>
                    </a:lnTo>
                    <a:lnTo>
                      <a:pt x="3515" y="1411"/>
                    </a:lnTo>
                    <a:lnTo>
                      <a:pt x="3521" y="1411"/>
                    </a:lnTo>
                    <a:lnTo>
                      <a:pt x="3521" y="1411"/>
                    </a:lnTo>
                    <a:lnTo>
                      <a:pt x="3521" y="1411"/>
                    </a:lnTo>
                    <a:lnTo>
                      <a:pt x="3521" y="1411"/>
                    </a:lnTo>
                    <a:lnTo>
                      <a:pt x="3521" y="1411"/>
                    </a:lnTo>
                    <a:lnTo>
                      <a:pt x="3521" y="1411"/>
                    </a:lnTo>
                    <a:lnTo>
                      <a:pt x="3528" y="1411"/>
                    </a:lnTo>
                    <a:lnTo>
                      <a:pt x="3528" y="1417"/>
                    </a:lnTo>
                    <a:lnTo>
                      <a:pt x="3528" y="1417"/>
                    </a:lnTo>
                    <a:lnTo>
                      <a:pt x="3528" y="1417"/>
                    </a:lnTo>
                    <a:lnTo>
                      <a:pt x="3528" y="1417"/>
                    </a:lnTo>
                    <a:lnTo>
                      <a:pt x="3528" y="1417"/>
                    </a:lnTo>
                    <a:lnTo>
                      <a:pt x="3528" y="1417"/>
                    </a:lnTo>
                    <a:lnTo>
                      <a:pt x="3534" y="1417"/>
                    </a:lnTo>
                    <a:lnTo>
                      <a:pt x="3534" y="1417"/>
                    </a:lnTo>
                    <a:lnTo>
                      <a:pt x="3534" y="1423"/>
                    </a:lnTo>
                    <a:lnTo>
                      <a:pt x="3534" y="1423"/>
                    </a:lnTo>
                    <a:lnTo>
                      <a:pt x="3534" y="1423"/>
                    </a:lnTo>
                    <a:lnTo>
                      <a:pt x="3534" y="1423"/>
                    </a:lnTo>
                    <a:lnTo>
                      <a:pt x="3534" y="1423"/>
                    </a:lnTo>
                    <a:lnTo>
                      <a:pt x="3534" y="1423"/>
                    </a:lnTo>
                    <a:lnTo>
                      <a:pt x="3540" y="1423"/>
                    </a:lnTo>
                    <a:lnTo>
                      <a:pt x="3540" y="1423"/>
                    </a:lnTo>
                    <a:lnTo>
                      <a:pt x="3540" y="1423"/>
                    </a:lnTo>
                    <a:lnTo>
                      <a:pt x="3540" y="1423"/>
                    </a:lnTo>
                    <a:lnTo>
                      <a:pt x="3546" y="1423"/>
                    </a:lnTo>
                    <a:lnTo>
                      <a:pt x="3546" y="1423"/>
                    </a:lnTo>
                    <a:lnTo>
                      <a:pt x="3546" y="1423"/>
                    </a:lnTo>
                    <a:lnTo>
                      <a:pt x="3546" y="1423"/>
                    </a:lnTo>
                    <a:lnTo>
                      <a:pt x="3546" y="1423"/>
                    </a:lnTo>
                    <a:lnTo>
                      <a:pt x="3546" y="1423"/>
                    </a:lnTo>
                    <a:lnTo>
                      <a:pt x="3546" y="1423"/>
                    </a:lnTo>
                    <a:lnTo>
                      <a:pt x="3546" y="1423"/>
                    </a:lnTo>
                    <a:lnTo>
                      <a:pt x="3546" y="1423"/>
                    </a:lnTo>
                    <a:lnTo>
                      <a:pt x="3546" y="1417"/>
                    </a:lnTo>
                    <a:lnTo>
                      <a:pt x="3552" y="1417"/>
                    </a:lnTo>
                    <a:lnTo>
                      <a:pt x="3552" y="1417"/>
                    </a:lnTo>
                    <a:lnTo>
                      <a:pt x="3552" y="1417"/>
                    </a:lnTo>
                    <a:lnTo>
                      <a:pt x="3558" y="1417"/>
                    </a:lnTo>
                    <a:lnTo>
                      <a:pt x="3558" y="1417"/>
                    </a:lnTo>
                    <a:lnTo>
                      <a:pt x="3558" y="1417"/>
                    </a:lnTo>
                    <a:lnTo>
                      <a:pt x="3558" y="1417"/>
                    </a:lnTo>
                    <a:lnTo>
                      <a:pt x="3558" y="1417"/>
                    </a:lnTo>
                    <a:lnTo>
                      <a:pt x="3564" y="1417"/>
                    </a:lnTo>
                    <a:lnTo>
                      <a:pt x="3564" y="1417"/>
                    </a:lnTo>
                    <a:lnTo>
                      <a:pt x="3564" y="1417"/>
                    </a:lnTo>
                    <a:lnTo>
                      <a:pt x="3564" y="1417"/>
                    </a:lnTo>
                    <a:lnTo>
                      <a:pt x="3564" y="1417"/>
                    </a:lnTo>
                    <a:lnTo>
                      <a:pt x="3570" y="1417"/>
                    </a:lnTo>
                    <a:lnTo>
                      <a:pt x="3570" y="1417"/>
                    </a:lnTo>
                    <a:lnTo>
                      <a:pt x="3570" y="1417"/>
                    </a:lnTo>
                    <a:lnTo>
                      <a:pt x="3570" y="1423"/>
                    </a:lnTo>
                    <a:lnTo>
                      <a:pt x="3576" y="1423"/>
                    </a:lnTo>
                    <a:lnTo>
                      <a:pt x="3576" y="1423"/>
                    </a:lnTo>
                    <a:lnTo>
                      <a:pt x="3576" y="1423"/>
                    </a:lnTo>
                    <a:lnTo>
                      <a:pt x="3576" y="1423"/>
                    </a:lnTo>
                    <a:lnTo>
                      <a:pt x="3576" y="1423"/>
                    </a:lnTo>
                    <a:lnTo>
                      <a:pt x="3576" y="1423"/>
                    </a:lnTo>
                    <a:lnTo>
                      <a:pt x="3576" y="1423"/>
                    </a:lnTo>
                    <a:lnTo>
                      <a:pt x="3582" y="1423"/>
                    </a:lnTo>
                    <a:lnTo>
                      <a:pt x="3582" y="1423"/>
                    </a:lnTo>
                    <a:lnTo>
                      <a:pt x="3582" y="1423"/>
                    </a:lnTo>
                    <a:lnTo>
                      <a:pt x="3582" y="1423"/>
                    </a:lnTo>
                    <a:lnTo>
                      <a:pt x="3582" y="1423"/>
                    </a:lnTo>
                    <a:lnTo>
                      <a:pt x="3582" y="1423"/>
                    </a:lnTo>
                    <a:lnTo>
                      <a:pt x="3589" y="1423"/>
                    </a:lnTo>
                    <a:lnTo>
                      <a:pt x="3589" y="1423"/>
                    </a:lnTo>
                    <a:lnTo>
                      <a:pt x="3589" y="1423"/>
                    </a:lnTo>
                    <a:lnTo>
                      <a:pt x="3589" y="1423"/>
                    </a:lnTo>
                    <a:lnTo>
                      <a:pt x="3589" y="1423"/>
                    </a:lnTo>
                    <a:lnTo>
                      <a:pt x="3589" y="1417"/>
                    </a:lnTo>
                    <a:lnTo>
                      <a:pt x="3589" y="1417"/>
                    </a:lnTo>
                    <a:lnTo>
                      <a:pt x="3595" y="1417"/>
                    </a:lnTo>
                    <a:lnTo>
                      <a:pt x="3595" y="1417"/>
                    </a:lnTo>
                    <a:lnTo>
                      <a:pt x="3595" y="1417"/>
                    </a:lnTo>
                    <a:lnTo>
                      <a:pt x="3595" y="1417"/>
                    </a:lnTo>
                    <a:lnTo>
                      <a:pt x="3595" y="1417"/>
                    </a:lnTo>
                    <a:lnTo>
                      <a:pt x="3595" y="1411"/>
                    </a:lnTo>
                    <a:lnTo>
                      <a:pt x="3595" y="1411"/>
                    </a:lnTo>
                    <a:lnTo>
                      <a:pt x="3595" y="1411"/>
                    </a:lnTo>
                    <a:lnTo>
                      <a:pt x="3601" y="1411"/>
                    </a:lnTo>
                    <a:lnTo>
                      <a:pt x="3601" y="1411"/>
                    </a:lnTo>
                    <a:lnTo>
                      <a:pt x="3601" y="1405"/>
                    </a:lnTo>
                    <a:lnTo>
                      <a:pt x="3601" y="1405"/>
                    </a:lnTo>
                    <a:lnTo>
                      <a:pt x="3601" y="1405"/>
                    </a:lnTo>
                    <a:lnTo>
                      <a:pt x="3601" y="1405"/>
                    </a:lnTo>
                    <a:lnTo>
                      <a:pt x="3601" y="1405"/>
                    </a:lnTo>
                    <a:lnTo>
                      <a:pt x="3607" y="1405"/>
                    </a:lnTo>
                    <a:lnTo>
                      <a:pt x="3607" y="1405"/>
                    </a:lnTo>
                    <a:lnTo>
                      <a:pt x="3607" y="1405"/>
                    </a:lnTo>
                    <a:lnTo>
                      <a:pt x="3607" y="1405"/>
                    </a:lnTo>
                    <a:lnTo>
                      <a:pt x="3613" y="1405"/>
                    </a:lnTo>
                    <a:lnTo>
                      <a:pt x="3613" y="1405"/>
                    </a:lnTo>
                    <a:lnTo>
                      <a:pt x="3613" y="1405"/>
                    </a:lnTo>
                    <a:lnTo>
                      <a:pt x="3613" y="1405"/>
                    </a:lnTo>
                    <a:lnTo>
                      <a:pt x="3613" y="1405"/>
                    </a:lnTo>
                    <a:lnTo>
                      <a:pt x="3613" y="1411"/>
                    </a:lnTo>
                    <a:lnTo>
                      <a:pt x="3613" y="1411"/>
                    </a:lnTo>
                    <a:lnTo>
                      <a:pt x="3613" y="1411"/>
                    </a:lnTo>
                    <a:lnTo>
                      <a:pt x="3613" y="1411"/>
                    </a:lnTo>
                    <a:lnTo>
                      <a:pt x="3613" y="1411"/>
                    </a:lnTo>
                    <a:lnTo>
                      <a:pt x="3619" y="1417"/>
                    </a:lnTo>
                    <a:lnTo>
                      <a:pt x="3619" y="1417"/>
                    </a:lnTo>
                    <a:lnTo>
                      <a:pt x="3619" y="1417"/>
                    </a:lnTo>
                    <a:lnTo>
                      <a:pt x="3619" y="1417"/>
                    </a:lnTo>
                    <a:lnTo>
                      <a:pt x="3619" y="1423"/>
                    </a:lnTo>
                    <a:lnTo>
                      <a:pt x="3619" y="1423"/>
                    </a:lnTo>
                    <a:lnTo>
                      <a:pt x="3619" y="1423"/>
                    </a:lnTo>
                    <a:lnTo>
                      <a:pt x="3625" y="1423"/>
                    </a:lnTo>
                    <a:lnTo>
                      <a:pt x="3625" y="1423"/>
                    </a:lnTo>
                    <a:lnTo>
                      <a:pt x="3625" y="1423"/>
                    </a:lnTo>
                    <a:lnTo>
                      <a:pt x="3625" y="1423"/>
                    </a:lnTo>
                    <a:lnTo>
                      <a:pt x="3631" y="1423"/>
                    </a:lnTo>
                    <a:lnTo>
                      <a:pt x="3631" y="1423"/>
                    </a:lnTo>
                    <a:lnTo>
                      <a:pt x="3631" y="1423"/>
                    </a:lnTo>
                    <a:lnTo>
                      <a:pt x="3631" y="1423"/>
                    </a:lnTo>
                    <a:lnTo>
                      <a:pt x="3631" y="1423"/>
                    </a:lnTo>
                    <a:lnTo>
                      <a:pt x="3637" y="1429"/>
                    </a:lnTo>
                    <a:lnTo>
                      <a:pt x="3637" y="1429"/>
                    </a:lnTo>
                    <a:lnTo>
                      <a:pt x="3637" y="1429"/>
                    </a:lnTo>
                    <a:lnTo>
                      <a:pt x="3637" y="1429"/>
                    </a:lnTo>
                    <a:lnTo>
                      <a:pt x="3637" y="1429"/>
                    </a:lnTo>
                    <a:lnTo>
                      <a:pt x="3643" y="1429"/>
                    </a:lnTo>
                    <a:lnTo>
                      <a:pt x="3643" y="1429"/>
                    </a:lnTo>
                    <a:lnTo>
                      <a:pt x="3643" y="1429"/>
                    </a:lnTo>
                    <a:lnTo>
                      <a:pt x="3643" y="1435"/>
                    </a:lnTo>
                    <a:lnTo>
                      <a:pt x="3643" y="1435"/>
                    </a:lnTo>
                    <a:lnTo>
                      <a:pt x="3643" y="1435"/>
                    </a:lnTo>
                    <a:moveTo>
                      <a:pt x="3643" y="1435"/>
                    </a:moveTo>
                    <a:lnTo>
                      <a:pt x="3643" y="1435"/>
                    </a:lnTo>
                    <a:lnTo>
                      <a:pt x="3643" y="1441"/>
                    </a:lnTo>
                    <a:lnTo>
                      <a:pt x="3643" y="1441"/>
                    </a:lnTo>
                    <a:lnTo>
                      <a:pt x="3643" y="1441"/>
                    </a:lnTo>
                    <a:lnTo>
                      <a:pt x="3643" y="1441"/>
                    </a:lnTo>
                    <a:lnTo>
                      <a:pt x="3643" y="1441"/>
                    </a:lnTo>
                    <a:lnTo>
                      <a:pt x="3643" y="1441"/>
                    </a:lnTo>
                    <a:lnTo>
                      <a:pt x="3643" y="1441"/>
                    </a:lnTo>
                    <a:lnTo>
                      <a:pt x="3643" y="1448"/>
                    </a:lnTo>
                    <a:lnTo>
                      <a:pt x="3643" y="1448"/>
                    </a:lnTo>
                    <a:lnTo>
                      <a:pt x="3643" y="1448"/>
                    </a:lnTo>
                    <a:lnTo>
                      <a:pt x="3643" y="1448"/>
                    </a:lnTo>
                    <a:lnTo>
                      <a:pt x="3643" y="1448"/>
                    </a:lnTo>
                    <a:lnTo>
                      <a:pt x="3643" y="1448"/>
                    </a:lnTo>
                    <a:lnTo>
                      <a:pt x="3643" y="1454"/>
                    </a:lnTo>
                    <a:lnTo>
                      <a:pt x="3643" y="1454"/>
                    </a:lnTo>
                    <a:lnTo>
                      <a:pt x="3643" y="1454"/>
                    </a:lnTo>
                    <a:lnTo>
                      <a:pt x="3643" y="1454"/>
                    </a:lnTo>
                    <a:lnTo>
                      <a:pt x="3650" y="1454"/>
                    </a:lnTo>
                    <a:lnTo>
                      <a:pt x="3643" y="1454"/>
                    </a:lnTo>
                    <a:lnTo>
                      <a:pt x="3643" y="1460"/>
                    </a:lnTo>
                    <a:lnTo>
                      <a:pt x="3643" y="1460"/>
                    </a:lnTo>
                    <a:lnTo>
                      <a:pt x="3643" y="1460"/>
                    </a:lnTo>
                    <a:lnTo>
                      <a:pt x="3643" y="1460"/>
                    </a:lnTo>
                    <a:lnTo>
                      <a:pt x="3643" y="1460"/>
                    </a:lnTo>
                    <a:lnTo>
                      <a:pt x="3643" y="1460"/>
                    </a:lnTo>
                    <a:lnTo>
                      <a:pt x="3643" y="1460"/>
                    </a:lnTo>
                    <a:lnTo>
                      <a:pt x="3643" y="1460"/>
                    </a:lnTo>
                    <a:lnTo>
                      <a:pt x="3643" y="1466"/>
                    </a:lnTo>
                    <a:lnTo>
                      <a:pt x="3643" y="1466"/>
                    </a:lnTo>
                    <a:lnTo>
                      <a:pt x="3643" y="1466"/>
                    </a:lnTo>
                    <a:lnTo>
                      <a:pt x="3643" y="1466"/>
                    </a:lnTo>
                    <a:lnTo>
                      <a:pt x="3643" y="1466"/>
                    </a:lnTo>
                    <a:lnTo>
                      <a:pt x="3643" y="1466"/>
                    </a:lnTo>
                    <a:lnTo>
                      <a:pt x="3643" y="1466"/>
                    </a:lnTo>
                    <a:lnTo>
                      <a:pt x="3643" y="1472"/>
                    </a:lnTo>
                    <a:lnTo>
                      <a:pt x="3643" y="1472"/>
                    </a:lnTo>
                    <a:lnTo>
                      <a:pt x="3643" y="1472"/>
                    </a:lnTo>
                    <a:lnTo>
                      <a:pt x="3643" y="1472"/>
                    </a:lnTo>
                    <a:lnTo>
                      <a:pt x="3643" y="1472"/>
                    </a:lnTo>
                    <a:lnTo>
                      <a:pt x="3650" y="1472"/>
                    </a:lnTo>
                    <a:lnTo>
                      <a:pt x="3650" y="1472"/>
                    </a:lnTo>
                    <a:lnTo>
                      <a:pt x="3650" y="1472"/>
                    </a:lnTo>
                    <a:lnTo>
                      <a:pt x="3650" y="1472"/>
                    </a:lnTo>
                    <a:lnTo>
                      <a:pt x="3650" y="1478"/>
                    </a:lnTo>
                    <a:lnTo>
                      <a:pt x="3650" y="1478"/>
                    </a:lnTo>
                    <a:lnTo>
                      <a:pt x="3650" y="1478"/>
                    </a:lnTo>
                    <a:lnTo>
                      <a:pt x="3650" y="1478"/>
                    </a:lnTo>
                    <a:lnTo>
                      <a:pt x="3650" y="1478"/>
                    </a:lnTo>
                    <a:lnTo>
                      <a:pt x="3650" y="1478"/>
                    </a:lnTo>
                    <a:lnTo>
                      <a:pt x="3656" y="1478"/>
                    </a:lnTo>
                    <a:lnTo>
                      <a:pt x="3656" y="1478"/>
                    </a:lnTo>
                    <a:lnTo>
                      <a:pt x="3656" y="1478"/>
                    </a:lnTo>
                    <a:lnTo>
                      <a:pt x="3656" y="1484"/>
                    </a:lnTo>
                    <a:lnTo>
                      <a:pt x="3656" y="1484"/>
                    </a:lnTo>
                    <a:lnTo>
                      <a:pt x="3656" y="1484"/>
                    </a:lnTo>
                    <a:lnTo>
                      <a:pt x="3656" y="1484"/>
                    </a:lnTo>
                    <a:lnTo>
                      <a:pt x="3656" y="1484"/>
                    </a:lnTo>
                    <a:lnTo>
                      <a:pt x="3656" y="1484"/>
                    </a:lnTo>
                    <a:lnTo>
                      <a:pt x="3656" y="1484"/>
                    </a:lnTo>
                    <a:lnTo>
                      <a:pt x="3662" y="1484"/>
                    </a:lnTo>
                    <a:lnTo>
                      <a:pt x="3662" y="1484"/>
                    </a:lnTo>
                    <a:lnTo>
                      <a:pt x="3662" y="1484"/>
                    </a:lnTo>
                    <a:lnTo>
                      <a:pt x="3662" y="1484"/>
                    </a:lnTo>
                    <a:lnTo>
                      <a:pt x="3662" y="1484"/>
                    </a:lnTo>
                    <a:lnTo>
                      <a:pt x="3662" y="1484"/>
                    </a:lnTo>
                    <a:lnTo>
                      <a:pt x="3662" y="1490"/>
                    </a:lnTo>
                    <a:lnTo>
                      <a:pt x="3662" y="1490"/>
                    </a:lnTo>
                    <a:lnTo>
                      <a:pt x="3662" y="1490"/>
                    </a:lnTo>
                    <a:lnTo>
                      <a:pt x="3662" y="1490"/>
                    </a:lnTo>
                    <a:lnTo>
                      <a:pt x="3662" y="1490"/>
                    </a:lnTo>
                    <a:lnTo>
                      <a:pt x="3662" y="1490"/>
                    </a:lnTo>
                    <a:lnTo>
                      <a:pt x="3662" y="1490"/>
                    </a:lnTo>
                    <a:lnTo>
                      <a:pt x="3656" y="1490"/>
                    </a:lnTo>
                    <a:lnTo>
                      <a:pt x="3662" y="1490"/>
                    </a:lnTo>
                    <a:lnTo>
                      <a:pt x="3662" y="1490"/>
                    </a:lnTo>
                    <a:lnTo>
                      <a:pt x="3662" y="1490"/>
                    </a:lnTo>
                    <a:lnTo>
                      <a:pt x="3662" y="1496"/>
                    </a:lnTo>
                    <a:lnTo>
                      <a:pt x="3662" y="1496"/>
                    </a:lnTo>
                    <a:lnTo>
                      <a:pt x="3662" y="1496"/>
                    </a:lnTo>
                    <a:lnTo>
                      <a:pt x="3662" y="1490"/>
                    </a:lnTo>
                    <a:lnTo>
                      <a:pt x="3662" y="1490"/>
                    </a:lnTo>
                    <a:lnTo>
                      <a:pt x="3662" y="1496"/>
                    </a:lnTo>
                    <a:lnTo>
                      <a:pt x="3662" y="1496"/>
                    </a:lnTo>
                    <a:lnTo>
                      <a:pt x="3668" y="1496"/>
                    </a:lnTo>
                    <a:lnTo>
                      <a:pt x="3668" y="1496"/>
                    </a:lnTo>
                    <a:lnTo>
                      <a:pt x="3668" y="1496"/>
                    </a:lnTo>
                    <a:lnTo>
                      <a:pt x="3668" y="1496"/>
                    </a:lnTo>
                    <a:lnTo>
                      <a:pt x="3668" y="1496"/>
                    </a:lnTo>
                    <a:lnTo>
                      <a:pt x="3668" y="1496"/>
                    </a:lnTo>
                    <a:lnTo>
                      <a:pt x="3668" y="1496"/>
                    </a:lnTo>
                    <a:lnTo>
                      <a:pt x="3668" y="1496"/>
                    </a:lnTo>
                    <a:lnTo>
                      <a:pt x="3668" y="1502"/>
                    </a:lnTo>
                    <a:lnTo>
                      <a:pt x="3668" y="1502"/>
                    </a:lnTo>
                    <a:lnTo>
                      <a:pt x="3668" y="1502"/>
                    </a:lnTo>
                    <a:lnTo>
                      <a:pt x="3668" y="1502"/>
                    </a:lnTo>
                    <a:lnTo>
                      <a:pt x="3668" y="1502"/>
                    </a:lnTo>
                    <a:lnTo>
                      <a:pt x="3668" y="1502"/>
                    </a:lnTo>
                    <a:lnTo>
                      <a:pt x="3674" y="1502"/>
                    </a:lnTo>
                    <a:lnTo>
                      <a:pt x="3674" y="1502"/>
                    </a:lnTo>
                    <a:lnTo>
                      <a:pt x="3674" y="1502"/>
                    </a:lnTo>
                    <a:lnTo>
                      <a:pt x="3674" y="1502"/>
                    </a:lnTo>
                    <a:lnTo>
                      <a:pt x="3674" y="1509"/>
                    </a:lnTo>
                    <a:lnTo>
                      <a:pt x="3674" y="1509"/>
                    </a:lnTo>
                    <a:lnTo>
                      <a:pt x="3674" y="1509"/>
                    </a:lnTo>
                    <a:lnTo>
                      <a:pt x="3674" y="1509"/>
                    </a:lnTo>
                    <a:lnTo>
                      <a:pt x="3680" y="1509"/>
                    </a:lnTo>
                    <a:lnTo>
                      <a:pt x="3674" y="1509"/>
                    </a:lnTo>
                    <a:lnTo>
                      <a:pt x="3680" y="1509"/>
                    </a:lnTo>
                    <a:lnTo>
                      <a:pt x="3680" y="1509"/>
                    </a:lnTo>
                    <a:lnTo>
                      <a:pt x="3680" y="1509"/>
                    </a:lnTo>
                    <a:lnTo>
                      <a:pt x="3680" y="1509"/>
                    </a:lnTo>
                    <a:lnTo>
                      <a:pt x="3680" y="1509"/>
                    </a:lnTo>
                    <a:lnTo>
                      <a:pt x="3680" y="1515"/>
                    </a:lnTo>
                    <a:lnTo>
                      <a:pt x="3680" y="1515"/>
                    </a:lnTo>
                    <a:lnTo>
                      <a:pt x="3680" y="1515"/>
                    </a:lnTo>
                    <a:lnTo>
                      <a:pt x="3680" y="1515"/>
                    </a:lnTo>
                    <a:lnTo>
                      <a:pt x="3680" y="1515"/>
                    </a:lnTo>
                    <a:lnTo>
                      <a:pt x="3680" y="1515"/>
                    </a:lnTo>
                    <a:lnTo>
                      <a:pt x="3680" y="1515"/>
                    </a:lnTo>
                    <a:lnTo>
                      <a:pt x="3680" y="1515"/>
                    </a:lnTo>
                    <a:lnTo>
                      <a:pt x="3680" y="1521"/>
                    </a:lnTo>
                    <a:lnTo>
                      <a:pt x="3680" y="1521"/>
                    </a:lnTo>
                    <a:lnTo>
                      <a:pt x="3680" y="1521"/>
                    </a:lnTo>
                    <a:lnTo>
                      <a:pt x="3680" y="1521"/>
                    </a:lnTo>
                    <a:lnTo>
                      <a:pt x="3686" y="1521"/>
                    </a:lnTo>
                    <a:lnTo>
                      <a:pt x="3686" y="1521"/>
                    </a:lnTo>
                    <a:lnTo>
                      <a:pt x="3686" y="1521"/>
                    </a:lnTo>
                    <a:lnTo>
                      <a:pt x="3686" y="1521"/>
                    </a:lnTo>
                    <a:lnTo>
                      <a:pt x="3686" y="1521"/>
                    </a:lnTo>
                    <a:lnTo>
                      <a:pt x="3686" y="1521"/>
                    </a:lnTo>
                    <a:lnTo>
                      <a:pt x="3692" y="1521"/>
                    </a:lnTo>
                    <a:lnTo>
                      <a:pt x="3692" y="1521"/>
                    </a:lnTo>
                    <a:lnTo>
                      <a:pt x="3692" y="1521"/>
                    </a:lnTo>
                    <a:lnTo>
                      <a:pt x="3692" y="1521"/>
                    </a:lnTo>
                    <a:lnTo>
                      <a:pt x="3692" y="1521"/>
                    </a:lnTo>
                    <a:lnTo>
                      <a:pt x="3692" y="1521"/>
                    </a:lnTo>
                    <a:lnTo>
                      <a:pt x="3692" y="1521"/>
                    </a:lnTo>
                    <a:lnTo>
                      <a:pt x="3692" y="1521"/>
                    </a:lnTo>
                    <a:lnTo>
                      <a:pt x="3692" y="1521"/>
                    </a:lnTo>
                    <a:lnTo>
                      <a:pt x="3692" y="1527"/>
                    </a:lnTo>
                    <a:lnTo>
                      <a:pt x="3692" y="1521"/>
                    </a:lnTo>
                    <a:lnTo>
                      <a:pt x="3692" y="1521"/>
                    </a:lnTo>
                    <a:lnTo>
                      <a:pt x="3692" y="1527"/>
                    </a:lnTo>
                    <a:lnTo>
                      <a:pt x="3698" y="1527"/>
                    </a:lnTo>
                    <a:lnTo>
                      <a:pt x="3698" y="1527"/>
                    </a:lnTo>
                    <a:lnTo>
                      <a:pt x="3698" y="1527"/>
                    </a:lnTo>
                    <a:lnTo>
                      <a:pt x="3698" y="1527"/>
                    </a:lnTo>
                    <a:lnTo>
                      <a:pt x="3698" y="1527"/>
                    </a:lnTo>
                    <a:lnTo>
                      <a:pt x="3698" y="1527"/>
                    </a:lnTo>
                    <a:lnTo>
                      <a:pt x="3698" y="1527"/>
                    </a:lnTo>
                    <a:lnTo>
                      <a:pt x="3698" y="1527"/>
                    </a:lnTo>
                    <a:lnTo>
                      <a:pt x="3698" y="1527"/>
                    </a:lnTo>
                    <a:lnTo>
                      <a:pt x="3698" y="1527"/>
                    </a:lnTo>
                    <a:lnTo>
                      <a:pt x="3698" y="1527"/>
                    </a:lnTo>
                    <a:lnTo>
                      <a:pt x="3698" y="1533"/>
                    </a:lnTo>
                    <a:lnTo>
                      <a:pt x="3698" y="1533"/>
                    </a:lnTo>
                    <a:lnTo>
                      <a:pt x="3698" y="1527"/>
                    </a:lnTo>
                    <a:lnTo>
                      <a:pt x="3705" y="1527"/>
                    </a:lnTo>
                    <a:lnTo>
                      <a:pt x="3705" y="1533"/>
                    </a:lnTo>
                    <a:lnTo>
                      <a:pt x="3698" y="1533"/>
                    </a:lnTo>
                    <a:lnTo>
                      <a:pt x="3705" y="1533"/>
                    </a:lnTo>
                    <a:lnTo>
                      <a:pt x="3705" y="1533"/>
                    </a:lnTo>
                    <a:lnTo>
                      <a:pt x="3705" y="1527"/>
                    </a:lnTo>
                    <a:lnTo>
                      <a:pt x="3705" y="1533"/>
                    </a:lnTo>
                    <a:lnTo>
                      <a:pt x="3705" y="1533"/>
                    </a:lnTo>
                    <a:lnTo>
                      <a:pt x="3705" y="1533"/>
                    </a:lnTo>
                    <a:lnTo>
                      <a:pt x="3705" y="1533"/>
                    </a:lnTo>
                    <a:lnTo>
                      <a:pt x="3705" y="1533"/>
                    </a:lnTo>
                    <a:lnTo>
                      <a:pt x="3705" y="1533"/>
                    </a:lnTo>
                    <a:lnTo>
                      <a:pt x="3711" y="1533"/>
                    </a:lnTo>
                    <a:lnTo>
                      <a:pt x="3711" y="1533"/>
                    </a:lnTo>
                    <a:lnTo>
                      <a:pt x="3711" y="1533"/>
                    </a:lnTo>
                    <a:lnTo>
                      <a:pt x="3711" y="1533"/>
                    </a:lnTo>
                    <a:lnTo>
                      <a:pt x="3711" y="1533"/>
                    </a:lnTo>
                    <a:lnTo>
                      <a:pt x="3711" y="1533"/>
                    </a:lnTo>
                    <a:lnTo>
                      <a:pt x="3711" y="1533"/>
                    </a:lnTo>
                    <a:lnTo>
                      <a:pt x="3711" y="1533"/>
                    </a:lnTo>
                    <a:lnTo>
                      <a:pt x="3711" y="1533"/>
                    </a:lnTo>
                    <a:lnTo>
                      <a:pt x="3711" y="1527"/>
                    </a:lnTo>
                    <a:lnTo>
                      <a:pt x="3711" y="1527"/>
                    </a:lnTo>
                    <a:lnTo>
                      <a:pt x="3711" y="1533"/>
                    </a:lnTo>
                    <a:lnTo>
                      <a:pt x="3711" y="1539"/>
                    </a:lnTo>
                    <a:lnTo>
                      <a:pt x="3705" y="1539"/>
                    </a:lnTo>
                    <a:lnTo>
                      <a:pt x="3705" y="1545"/>
                    </a:lnTo>
                    <a:lnTo>
                      <a:pt x="3698" y="1551"/>
                    </a:lnTo>
                    <a:lnTo>
                      <a:pt x="3692" y="1557"/>
                    </a:lnTo>
                    <a:lnTo>
                      <a:pt x="3686" y="1564"/>
                    </a:lnTo>
                    <a:lnTo>
                      <a:pt x="3686" y="1564"/>
                    </a:lnTo>
                    <a:lnTo>
                      <a:pt x="3686" y="1564"/>
                    </a:lnTo>
                    <a:lnTo>
                      <a:pt x="3686" y="1564"/>
                    </a:lnTo>
                    <a:lnTo>
                      <a:pt x="3686" y="1564"/>
                    </a:lnTo>
                    <a:lnTo>
                      <a:pt x="3686" y="1564"/>
                    </a:lnTo>
                    <a:lnTo>
                      <a:pt x="3686" y="1564"/>
                    </a:lnTo>
                    <a:lnTo>
                      <a:pt x="3686" y="1564"/>
                    </a:lnTo>
                    <a:lnTo>
                      <a:pt x="3686" y="1564"/>
                    </a:lnTo>
                    <a:lnTo>
                      <a:pt x="3680" y="1570"/>
                    </a:lnTo>
                    <a:lnTo>
                      <a:pt x="3680" y="1570"/>
                    </a:lnTo>
                    <a:lnTo>
                      <a:pt x="3680" y="1570"/>
                    </a:lnTo>
                    <a:lnTo>
                      <a:pt x="3680" y="1570"/>
                    </a:lnTo>
                    <a:lnTo>
                      <a:pt x="3674" y="1570"/>
                    </a:lnTo>
                    <a:lnTo>
                      <a:pt x="3674" y="1570"/>
                    </a:lnTo>
                    <a:lnTo>
                      <a:pt x="3674" y="1570"/>
                    </a:lnTo>
                    <a:lnTo>
                      <a:pt x="3674" y="1570"/>
                    </a:lnTo>
                    <a:lnTo>
                      <a:pt x="3674" y="1570"/>
                    </a:lnTo>
                    <a:lnTo>
                      <a:pt x="3674" y="1570"/>
                    </a:lnTo>
                    <a:lnTo>
                      <a:pt x="3674" y="1576"/>
                    </a:lnTo>
                    <a:lnTo>
                      <a:pt x="3668" y="1576"/>
                    </a:lnTo>
                    <a:lnTo>
                      <a:pt x="3668" y="1576"/>
                    </a:lnTo>
                    <a:lnTo>
                      <a:pt x="3668" y="1576"/>
                    </a:lnTo>
                    <a:lnTo>
                      <a:pt x="3668" y="1576"/>
                    </a:lnTo>
                    <a:lnTo>
                      <a:pt x="3668" y="1576"/>
                    </a:lnTo>
                    <a:lnTo>
                      <a:pt x="3668" y="1576"/>
                    </a:lnTo>
                    <a:lnTo>
                      <a:pt x="3668" y="1576"/>
                    </a:lnTo>
                    <a:lnTo>
                      <a:pt x="3662" y="1576"/>
                    </a:lnTo>
                    <a:lnTo>
                      <a:pt x="3662" y="1582"/>
                    </a:lnTo>
                    <a:lnTo>
                      <a:pt x="3662" y="1582"/>
                    </a:lnTo>
                    <a:lnTo>
                      <a:pt x="3662" y="1582"/>
                    </a:lnTo>
                    <a:lnTo>
                      <a:pt x="3662" y="1582"/>
                    </a:lnTo>
                    <a:lnTo>
                      <a:pt x="3656" y="1582"/>
                    </a:lnTo>
                    <a:lnTo>
                      <a:pt x="3656" y="1582"/>
                    </a:lnTo>
                    <a:lnTo>
                      <a:pt x="3656" y="1582"/>
                    </a:lnTo>
                    <a:lnTo>
                      <a:pt x="3656" y="1588"/>
                    </a:lnTo>
                    <a:lnTo>
                      <a:pt x="3656" y="1588"/>
                    </a:lnTo>
                    <a:lnTo>
                      <a:pt x="3656" y="1588"/>
                    </a:lnTo>
                    <a:lnTo>
                      <a:pt x="3656" y="1588"/>
                    </a:lnTo>
                    <a:lnTo>
                      <a:pt x="3650" y="1588"/>
                    </a:lnTo>
                    <a:lnTo>
                      <a:pt x="3650" y="1588"/>
                    </a:lnTo>
                    <a:lnTo>
                      <a:pt x="3650" y="1588"/>
                    </a:lnTo>
                    <a:lnTo>
                      <a:pt x="3650" y="1594"/>
                    </a:lnTo>
                    <a:lnTo>
                      <a:pt x="3650" y="1594"/>
                    </a:lnTo>
                    <a:lnTo>
                      <a:pt x="3656" y="1594"/>
                    </a:lnTo>
                    <a:lnTo>
                      <a:pt x="3656" y="1594"/>
                    </a:lnTo>
                    <a:lnTo>
                      <a:pt x="3650" y="1594"/>
                    </a:lnTo>
                    <a:lnTo>
                      <a:pt x="3656" y="1594"/>
                    </a:lnTo>
                    <a:lnTo>
                      <a:pt x="3656" y="1594"/>
                    </a:lnTo>
                    <a:lnTo>
                      <a:pt x="3656" y="1600"/>
                    </a:lnTo>
                    <a:lnTo>
                      <a:pt x="3650" y="1600"/>
                    </a:lnTo>
                    <a:lnTo>
                      <a:pt x="3650" y="1600"/>
                    </a:lnTo>
                    <a:lnTo>
                      <a:pt x="3650" y="1600"/>
                    </a:lnTo>
                    <a:lnTo>
                      <a:pt x="3650" y="1600"/>
                    </a:lnTo>
                    <a:lnTo>
                      <a:pt x="3650" y="1600"/>
                    </a:lnTo>
                    <a:lnTo>
                      <a:pt x="3650" y="1600"/>
                    </a:lnTo>
                    <a:lnTo>
                      <a:pt x="3650" y="1600"/>
                    </a:lnTo>
                    <a:lnTo>
                      <a:pt x="3650" y="1600"/>
                    </a:lnTo>
                    <a:lnTo>
                      <a:pt x="3650" y="1600"/>
                    </a:lnTo>
                    <a:lnTo>
                      <a:pt x="3643" y="1600"/>
                    </a:lnTo>
                    <a:lnTo>
                      <a:pt x="3643" y="1600"/>
                    </a:lnTo>
                    <a:lnTo>
                      <a:pt x="3643" y="1606"/>
                    </a:lnTo>
                    <a:lnTo>
                      <a:pt x="3643" y="1606"/>
                    </a:lnTo>
                    <a:lnTo>
                      <a:pt x="3643" y="1606"/>
                    </a:lnTo>
                    <a:lnTo>
                      <a:pt x="3643" y="1606"/>
                    </a:lnTo>
                    <a:lnTo>
                      <a:pt x="3643" y="1606"/>
                    </a:lnTo>
                    <a:lnTo>
                      <a:pt x="3643" y="1606"/>
                    </a:lnTo>
                    <a:lnTo>
                      <a:pt x="3643" y="1606"/>
                    </a:lnTo>
                    <a:lnTo>
                      <a:pt x="3643" y="1606"/>
                    </a:lnTo>
                    <a:lnTo>
                      <a:pt x="3643" y="1606"/>
                    </a:lnTo>
                    <a:lnTo>
                      <a:pt x="3643" y="1606"/>
                    </a:lnTo>
                    <a:lnTo>
                      <a:pt x="3643" y="1612"/>
                    </a:lnTo>
                    <a:lnTo>
                      <a:pt x="3643" y="1612"/>
                    </a:lnTo>
                    <a:lnTo>
                      <a:pt x="3643" y="1612"/>
                    </a:lnTo>
                    <a:lnTo>
                      <a:pt x="3643" y="1612"/>
                    </a:lnTo>
                    <a:lnTo>
                      <a:pt x="3643" y="1612"/>
                    </a:lnTo>
                    <a:lnTo>
                      <a:pt x="3643" y="1619"/>
                    </a:lnTo>
                    <a:lnTo>
                      <a:pt x="3643" y="1619"/>
                    </a:lnTo>
                    <a:lnTo>
                      <a:pt x="3643" y="1619"/>
                    </a:lnTo>
                    <a:lnTo>
                      <a:pt x="3643" y="1619"/>
                    </a:lnTo>
                    <a:lnTo>
                      <a:pt x="3643" y="1619"/>
                    </a:lnTo>
                    <a:lnTo>
                      <a:pt x="3637" y="1619"/>
                    </a:lnTo>
                    <a:lnTo>
                      <a:pt x="3637" y="1619"/>
                    </a:lnTo>
                    <a:lnTo>
                      <a:pt x="3637" y="1619"/>
                    </a:lnTo>
                    <a:lnTo>
                      <a:pt x="3637" y="1619"/>
                    </a:lnTo>
                    <a:lnTo>
                      <a:pt x="3637" y="1619"/>
                    </a:lnTo>
                    <a:lnTo>
                      <a:pt x="3637" y="1619"/>
                    </a:lnTo>
                    <a:lnTo>
                      <a:pt x="3637" y="1625"/>
                    </a:lnTo>
                    <a:lnTo>
                      <a:pt x="3631" y="1625"/>
                    </a:lnTo>
                    <a:lnTo>
                      <a:pt x="3631" y="1625"/>
                    </a:lnTo>
                    <a:lnTo>
                      <a:pt x="3631" y="1625"/>
                    </a:lnTo>
                    <a:lnTo>
                      <a:pt x="3631" y="1625"/>
                    </a:lnTo>
                    <a:lnTo>
                      <a:pt x="3625" y="1625"/>
                    </a:lnTo>
                    <a:lnTo>
                      <a:pt x="3625" y="1625"/>
                    </a:lnTo>
                    <a:lnTo>
                      <a:pt x="3625" y="1625"/>
                    </a:lnTo>
                    <a:lnTo>
                      <a:pt x="3625" y="1625"/>
                    </a:lnTo>
                    <a:lnTo>
                      <a:pt x="3625" y="1625"/>
                    </a:lnTo>
                    <a:lnTo>
                      <a:pt x="3625" y="1625"/>
                    </a:lnTo>
                    <a:lnTo>
                      <a:pt x="3625" y="1625"/>
                    </a:lnTo>
                    <a:lnTo>
                      <a:pt x="3625" y="1625"/>
                    </a:lnTo>
                    <a:lnTo>
                      <a:pt x="3625" y="1625"/>
                    </a:lnTo>
                    <a:lnTo>
                      <a:pt x="3625" y="1631"/>
                    </a:lnTo>
                    <a:lnTo>
                      <a:pt x="3625" y="1631"/>
                    </a:lnTo>
                    <a:lnTo>
                      <a:pt x="3625" y="1631"/>
                    </a:lnTo>
                    <a:lnTo>
                      <a:pt x="3625" y="1631"/>
                    </a:lnTo>
                    <a:lnTo>
                      <a:pt x="3625" y="1631"/>
                    </a:lnTo>
                    <a:lnTo>
                      <a:pt x="3619" y="1631"/>
                    </a:lnTo>
                    <a:lnTo>
                      <a:pt x="3619" y="1631"/>
                    </a:lnTo>
                    <a:lnTo>
                      <a:pt x="3619" y="1631"/>
                    </a:lnTo>
                    <a:lnTo>
                      <a:pt x="3619" y="1637"/>
                    </a:lnTo>
                    <a:lnTo>
                      <a:pt x="3619" y="1637"/>
                    </a:lnTo>
                    <a:lnTo>
                      <a:pt x="3619" y="1637"/>
                    </a:lnTo>
                    <a:lnTo>
                      <a:pt x="3619" y="1637"/>
                    </a:lnTo>
                    <a:lnTo>
                      <a:pt x="3619" y="1637"/>
                    </a:lnTo>
                    <a:lnTo>
                      <a:pt x="3619" y="1637"/>
                    </a:lnTo>
                    <a:lnTo>
                      <a:pt x="3619" y="1637"/>
                    </a:lnTo>
                    <a:lnTo>
                      <a:pt x="3613" y="1637"/>
                    </a:lnTo>
                    <a:lnTo>
                      <a:pt x="3613" y="1637"/>
                    </a:lnTo>
                    <a:lnTo>
                      <a:pt x="3613" y="1637"/>
                    </a:lnTo>
                    <a:lnTo>
                      <a:pt x="3613" y="1643"/>
                    </a:lnTo>
                    <a:lnTo>
                      <a:pt x="3613" y="1643"/>
                    </a:lnTo>
                    <a:lnTo>
                      <a:pt x="3607" y="1643"/>
                    </a:lnTo>
                    <a:lnTo>
                      <a:pt x="3607" y="1643"/>
                    </a:lnTo>
                    <a:lnTo>
                      <a:pt x="3607" y="1643"/>
                    </a:lnTo>
                    <a:lnTo>
                      <a:pt x="3607" y="1643"/>
                    </a:lnTo>
                    <a:lnTo>
                      <a:pt x="3601" y="1643"/>
                    </a:lnTo>
                    <a:lnTo>
                      <a:pt x="3601" y="1643"/>
                    </a:lnTo>
                    <a:lnTo>
                      <a:pt x="3601" y="1643"/>
                    </a:lnTo>
                    <a:lnTo>
                      <a:pt x="3601" y="1643"/>
                    </a:lnTo>
                    <a:lnTo>
                      <a:pt x="3601" y="1649"/>
                    </a:lnTo>
                    <a:lnTo>
                      <a:pt x="3601" y="1649"/>
                    </a:lnTo>
                    <a:lnTo>
                      <a:pt x="3601" y="1649"/>
                    </a:lnTo>
                    <a:lnTo>
                      <a:pt x="3595" y="1649"/>
                    </a:lnTo>
                    <a:lnTo>
                      <a:pt x="3595" y="1649"/>
                    </a:lnTo>
                    <a:lnTo>
                      <a:pt x="3595" y="1649"/>
                    </a:lnTo>
                    <a:lnTo>
                      <a:pt x="3595" y="1649"/>
                    </a:lnTo>
                    <a:lnTo>
                      <a:pt x="3595" y="1649"/>
                    </a:lnTo>
                    <a:lnTo>
                      <a:pt x="3595" y="1649"/>
                    </a:lnTo>
                    <a:lnTo>
                      <a:pt x="3595" y="1649"/>
                    </a:lnTo>
                    <a:lnTo>
                      <a:pt x="3589" y="1649"/>
                    </a:lnTo>
                    <a:lnTo>
                      <a:pt x="3589" y="1649"/>
                    </a:lnTo>
                    <a:lnTo>
                      <a:pt x="3589" y="1649"/>
                    </a:lnTo>
                    <a:lnTo>
                      <a:pt x="3589" y="1649"/>
                    </a:lnTo>
                    <a:lnTo>
                      <a:pt x="3589" y="1649"/>
                    </a:lnTo>
                    <a:lnTo>
                      <a:pt x="3589" y="1649"/>
                    </a:lnTo>
                    <a:lnTo>
                      <a:pt x="3589" y="1649"/>
                    </a:lnTo>
                    <a:lnTo>
                      <a:pt x="3582" y="1649"/>
                    </a:lnTo>
                    <a:lnTo>
                      <a:pt x="3582" y="1655"/>
                    </a:lnTo>
                    <a:lnTo>
                      <a:pt x="3582" y="1655"/>
                    </a:lnTo>
                    <a:lnTo>
                      <a:pt x="3582" y="1655"/>
                    </a:lnTo>
                    <a:lnTo>
                      <a:pt x="3582" y="1655"/>
                    </a:lnTo>
                    <a:lnTo>
                      <a:pt x="3582" y="1655"/>
                    </a:lnTo>
                    <a:lnTo>
                      <a:pt x="3576" y="1655"/>
                    </a:lnTo>
                    <a:lnTo>
                      <a:pt x="3576" y="1655"/>
                    </a:lnTo>
                    <a:lnTo>
                      <a:pt x="3576" y="1655"/>
                    </a:lnTo>
                    <a:lnTo>
                      <a:pt x="3576" y="1655"/>
                    </a:lnTo>
                    <a:lnTo>
                      <a:pt x="3576" y="1655"/>
                    </a:lnTo>
                    <a:lnTo>
                      <a:pt x="3576" y="1661"/>
                    </a:lnTo>
                    <a:lnTo>
                      <a:pt x="3576" y="1661"/>
                    </a:lnTo>
                    <a:lnTo>
                      <a:pt x="3576" y="1661"/>
                    </a:lnTo>
                    <a:lnTo>
                      <a:pt x="3570" y="1661"/>
                    </a:lnTo>
                    <a:lnTo>
                      <a:pt x="3570" y="1661"/>
                    </a:lnTo>
                    <a:lnTo>
                      <a:pt x="3564" y="1661"/>
                    </a:lnTo>
                    <a:lnTo>
                      <a:pt x="3552" y="1661"/>
                    </a:lnTo>
                    <a:lnTo>
                      <a:pt x="3546" y="1667"/>
                    </a:lnTo>
                    <a:lnTo>
                      <a:pt x="3534" y="1667"/>
                    </a:lnTo>
                    <a:lnTo>
                      <a:pt x="3521" y="1667"/>
                    </a:lnTo>
                    <a:lnTo>
                      <a:pt x="3521" y="1667"/>
                    </a:lnTo>
                    <a:lnTo>
                      <a:pt x="3521" y="1667"/>
                    </a:lnTo>
                    <a:lnTo>
                      <a:pt x="3503" y="1667"/>
                    </a:lnTo>
                    <a:lnTo>
                      <a:pt x="3497" y="1667"/>
                    </a:lnTo>
                    <a:lnTo>
                      <a:pt x="3497" y="1673"/>
                    </a:lnTo>
                    <a:lnTo>
                      <a:pt x="3485" y="1673"/>
                    </a:lnTo>
                    <a:lnTo>
                      <a:pt x="3473" y="1673"/>
                    </a:lnTo>
                    <a:lnTo>
                      <a:pt x="3473" y="1673"/>
                    </a:lnTo>
                    <a:lnTo>
                      <a:pt x="3467" y="1673"/>
                    </a:lnTo>
                    <a:lnTo>
                      <a:pt x="3467" y="1673"/>
                    </a:lnTo>
                    <a:lnTo>
                      <a:pt x="3460" y="1673"/>
                    </a:lnTo>
                    <a:lnTo>
                      <a:pt x="3454" y="1673"/>
                    </a:lnTo>
                    <a:lnTo>
                      <a:pt x="3448" y="1673"/>
                    </a:lnTo>
                    <a:lnTo>
                      <a:pt x="3442" y="1673"/>
                    </a:lnTo>
                    <a:lnTo>
                      <a:pt x="3442" y="1673"/>
                    </a:lnTo>
                    <a:lnTo>
                      <a:pt x="3436" y="1673"/>
                    </a:lnTo>
                    <a:lnTo>
                      <a:pt x="3430" y="1673"/>
                    </a:lnTo>
                    <a:lnTo>
                      <a:pt x="3424" y="1673"/>
                    </a:lnTo>
                    <a:lnTo>
                      <a:pt x="3424" y="1673"/>
                    </a:lnTo>
                    <a:lnTo>
                      <a:pt x="3424" y="1673"/>
                    </a:lnTo>
                    <a:lnTo>
                      <a:pt x="3424" y="1673"/>
                    </a:lnTo>
                    <a:lnTo>
                      <a:pt x="3412" y="1680"/>
                    </a:lnTo>
                    <a:lnTo>
                      <a:pt x="3405" y="1680"/>
                    </a:lnTo>
                    <a:lnTo>
                      <a:pt x="3405" y="1680"/>
                    </a:lnTo>
                    <a:lnTo>
                      <a:pt x="3393" y="1680"/>
                    </a:lnTo>
                    <a:lnTo>
                      <a:pt x="3387" y="1680"/>
                    </a:lnTo>
                    <a:lnTo>
                      <a:pt x="3381" y="1680"/>
                    </a:lnTo>
                    <a:lnTo>
                      <a:pt x="3381" y="1680"/>
                    </a:lnTo>
                    <a:lnTo>
                      <a:pt x="3375" y="1680"/>
                    </a:lnTo>
                    <a:lnTo>
                      <a:pt x="3375" y="1680"/>
                    </a:lnTo>
                    <a:lnTo>
                      <a:pt x="3363" y="1680"/>
                    </a:lnTo>
                    <a:lnTo>
                      <a:pt x="3357" y="1680"/>
                    </a:lnTo>
                    <a:lnTo>
                      <a:pt x="3357" y="1680"/>
                    </a:lnTo>
                    <a:lnTo>
                      <a:pt x="3344" y="1686"/>
                    </a:lnTo>
                    <a:lnTo>
                      <a:pt x="3344" y="1686"/>
                    </a:lnTo>
                    <a:lnTo>
                      <a:pt x="3344" y="1686"/>
                    </a:lnTo>
                    <a:lnTo>
                      <a:pt x="3338" y="1686"/>
                    </a:lnTo>
                    <a:lnTo>
                      <a:pt x="3332" y="1686"/>
                    </a:lnTo>
                    <a:lnTo>
                      <a:pt x="3332" y="1686"/>
                    </a:lnTo>
                    <a:lnTo>
                      <a:pt x="3326" y="1686"/>
                    </a:lnTo>
                    <a:lnTo>
                      <a:pt x="3326" y="1686"/>
                    </a:lnTo>
                    <a:lnTo>
                      <a:pt x="3320" y="1686"/>
                    </a:lnTo>
                    <a:lnTo>
                      <a:pt x="3314" y="1686"/>
                    </a:lnTo>
                    <a:lnTo>
                      <a:pt x="3314" y="1686"/>
                    </a:lnTo>
                    <a:lnTo>
                      <a:pt x="3308" y="1686"/>
                    </a:lnTo>
                    <a:lnTo>
                      <a:pt x="3308" y="1686"/>
                    </a:lnTo>
                    <a:lnTo>
                      <a:pt x="3308" y="1686"/>
                    </a:lnTo>
                    <a:lnTo>
                      <a:pt x="3308" y="1686"/>
                    </a:lnTo>
                    <a:lnTo>
                      <a:pt x="3308" y="1686"/>
                    </a:lnTo>
                    <a:lnTo>
                      <a:pt x="3296" y="1686"/>
                    </a:lnTo>
                    <a:lnTo>
                      <a:pt x="3290" y="1686"/>
                    </a:lnTo>
                    <a:lnTo>
                      <a:pt x="3290" y="1686"/>
                    </a:lnTo>
                    <a:lnTo>
                      <a:pt x="3283" y="1686"/>
                    </a:lnTo>
                    <a:lnTo>
                      <a:pt x="3283" y="1686"/>
                    </a:lnTo>
                    <a:lnTo>
                      <a:pt x="3277" y="1686"/>
                    </a:lnTo>
                    <a:lnTo>
                      <a:pt x="3277" y="1686"/>
                    </a:lnTo>
                    <a:lnTo>
                      <a:pt x="3271" y="1692"/>
                    </a:lnTo>
                    <a:lnTo>
                      <a:pt x="3259" y="1692"/>
                    </a:lnTo>
                    <a:lnTo>
                      <a:pt x="3247" y="1692"/>
                    </a:lnTo>
                    <a:lnTo>
                      <a:pt x="3247" y="1692"/>
                    </a:lnTo>
                    <a:lnTo>
                      <a:pt x="3241" y="1692"/>
                    </a:lnTo>
                    <a:lnTo>
                      <a:pt x="3241" y="1692"/>
                    </a:lnTo>
                    <a:lnTo>
                      <a:pt x="3235" y="1692"/>
                    </a:lnTo>
                    <a:lnTo>
                      <a:pt x="3228" y="1692"/>
                    </a:lnTo>
                    <a:lnTo>
                      <a:pt x="3228" y="1692"/>
                    </a:lnTo>
                    <a:lnTo>
                      <a:pt x="3228" y="1692"/>
                    </a:lnTo>
                    <a:lnTo>
                      <a:pt x="3210" y="1698"/>
                    </a:lnTo>
                    <a:lnTo>
                      <a:pt x="3204" y="1698"/>
                    </a:lnTo>
                    <a:lnTo>
                      <a:pt x="3192" y="1698"/>
                    </a:lnTo>
                    <a:lnTo>
                      <a:pt x="3192" y="1692"/>
                    </a:lnTo>
                    <a:lnTo>
                      <a:pt x="3192" y="1692"/>
                    </a:lnTo>
                    <a:lnTo>
                      <a:pt x="3174" y="1692"/>
                    </a:lnTo>
                    <a:lnTo>
                      <a:pt x="3174" y="1692"/>
                    </a:lnTo>
                    <a:lnTo>
                      <a:pt x="3174" y="1692"/>
                    </a:lnTo>
                    <a:lnTo>
                      <a:pt x="3174" y="1698"/>
                    </a:lnTo>
                    <a:lnTo>
                      <a:pt x="3174" y="1698"/>
                    </a:lnTo>
                    <a:lnTo>
                      <a:pt x="3174" y="1698"/>
                    </a:lnTo>
                    <a:lnTo>
                      <a:pt x="3174" y="1698"/>
                    </a:lnTo>
                    <a:lnTo>
                      <a:pt x="3174" y="1704"/>
                    </a:lnTo>
                    <a:lnTo>
                      <a:pt x="3174" y="1704"/>
                    </a:lnTo>
                    <a:lnTo>
                      <a:pt x="3174" y="1704"/>
                    </a:lnTo>
                    <a:lnTo>
                      <a:pt x="3174" y="1704"/>
                    </a:lnTo>
                    <a:lnTo>
                      <a:pt x="3174" y="1710"/>
                    </a:lnTo>
                    <a:lnTo>
                      <a:pt x="3174" y="1710"/>
                    </a:lnTo>
                    <a:lnTo>
                      <a:pt x="3174" y="1710"/>
                    </a:lnTo>
                    <a:lnTo>
                      <a:pt x="3174" y="1710"/>
                    </a:lnTo>
                    <a:lnTo>
                      <a:pt x="3174" y="1710"/>
                    </a:lnTo>
                    <a:lnTo>
                      <a:pt x="3174" y="1716"/>
                    </a:lnTo>
                    <a:lnTo>
                      <a:pt x="3174" y="1716"/>
                    </a:lnTo>
                    <a:lnTo>
                      <a:pt x="3167" y="1716"/>
                    </a:lnTo>
                    <a:lnTo>
                      <a:pt x="3155" y="1716"/>
                    </a:lnTo>
                    <a:lnTo>
                      <a:pt x="3149" y="1716"/>
                    </a:lnTo>
                    <a:lnTo>
                      <a:pt x="3143" y="1716"/>
                    </a:lnTo>
                    <a:lnTo>
                      <a:pt x="3137" y="1716"/>
                    </a:lnTo>
                    <a:lnTo>
                      <a:pt x="3137" y="1716"/>
                    </a:lnTo>
                    <a:lnTo>
                      <a:pt x="3137" y="1716"/>
                    </a:lnTo>
                    <a:lnTo>
                      <a:pt x="3131" y="1716"/>
                    </a:lnTo>
                    <a:lnTo>
                      <a:pt x="3131" y="1716"/>
                    </a:lnTo>
                    <a:lnTo>
                      <a:pt x="3131" y="1716"/>
                    </a:lnTo>
                    <a:lnTo>
                      <a:pt x="3119" y="1716"/>
                    </a:lnTo>
                    <a:lnTo>
                      <a:pt x="3113" y="1716"/>
                    </a:lnTo>
                    <a:lnTo>
                      <a:pt x="3113" y="1716"/>
                    </a:lnTo>
                    <a:lnTo>
                      <a:pt x="3106" y="1722"/>
                    </a:lnTo>
                    <a:lnTo>
                      <a:pt x="3100" y="1722"/>
                    </a:lnTo>
                    <a:lnTo>
                      <a:pt x="3100" y="1722"/>
                    </a:lnTo>
                    <a:lnTo>
                      <a:pt x="3100" y="1722"/>
                    </a:lnTo>
                    <a:lnTo>
                      <a:pt x="3094" y="1722"/>
                    </a:lnTo>
                    <a:lnTo>
                      <a:pt x="3088" y="1722"/>
                    </a:lnTo>
                    <a:lnTo>
                      <a:pt x="3088" y="1722"/>
                    </a:lnTo>
                    <a:lnTo>
                      <a:pt x="3082" y="1722"/>
                    </a:lnTo>
                    <a:lnTo>
                      <a:pt x="3076" y="1722"/>
                    </a:lnTo>
                    <a:lnTo>
                      <a:pt x="3076" y="1722"/>
                    </a:lnTo>
                    <a:lnTo>
                      <a:pt x="3070" y="1722"/>
                    </a:lnTo>
                    <a:lnTo>
                      <a:pt x="3064" y="1722"/>
                    </a:lnTo>
                    <a:lnTo>
                      <a:pt x="3058" y="1722"/>
                    </a:lnTo>
                    <a:lnTo>
                      <a:pt x="3058" y="1722"/>
                    </a:lnTo>
                    <a:lnTo>
                      <a:pt x="3058" y="1722"/>
                    </a:lnTo>
                    <a:lnTo>
                      <a:pt x="3052" y="1722"/>
                    </a:lnTo>
                    <a:lnTo>
                      <a:pt x="3052" y="1722"/>
                    </a:lnTo>
                    <a:lnTo>
                      <a:pt x="3052" y="1722"/>
                    </a:lnTo>
                    <a:lnTo>
                      <a:pt x="3052" y="1722"/>
                    </a:lnTo>
                    <a:lnTo>
                      <a:pt x="3052" y="1722"/>
                    </a:lnTo>
                    <a:lnTo>
                      <a:pt x="3052" y="1716"/>
                    </a:lnTo>
                    <a:lnTo>
                      <a:pt x="3052" y="1716"/>
                    </a:lnTo>
                    <a:lnTo>
                      <a:pt x="3052" y="1716"/>
                    </a:lnTo>
                    <a:lnTo>
                      <a:pt x="3052" y="1716"/>
                    </a:lnTo>
                    <a:lnTo>
                      <a:pt x="3052" y="1710"/>
                    </a:lnTo>
                    <a:lnTo>
                      <a:pt x="3052" y="1710"/>
                    </a:lnTo>
                    <a:lnTo>
                      <a:pt x="3052" y="1710"/>
                    </a:lnTo>
                    <a:lnTo>
                      <a:pt x="3052" y="1710"/>
                    </a:lnTo>
                    <a:lnTo>
                      <a:pt x="3052" y="1710"/>
                    </a:lnTo>
                    <a:lnTo>
                      <a:pt x="3058" y="1710"/>
                    </a:lnTo>
                    <a:lnTo>
                      <a:pt x="3058" y="1710"/>
                    </a:lnTo>
                    <a:lnTo>
                      <a:pt x="3058" y="1710"/>
                    </a:lnTo>
                    <a:lnTo>
                      <a:pt x="3058" y="1710"/>
                    </a:lnTo>
                    <a:lnTo>
                      <a:pt x="3058" y="1710"/>
                    </a:lnTo>
                    <a:lnTo>
                      <a:pt x="3064" y="1716"/>
                    </a:lnTo>
                    <a:lnTo>
                      <a:pt x="3064" y="1716"/>
                    </a:lnTo>
                    <a:lnTo>
                      <a:pt x="3064" y="1716"/>
                    </a:lnTo>
                    <a:lnTo>
                      <a:pt x="3064" y="1716"/>
                    </a:lnTo>
                    <a:lnTo>
                      <a:pt x="3070" y="1716"/>
                    </a:lnTo>
                    <a:lnTo>
                      <a:pt x="3070" y="1710"/>
                    </a:lnTo>
                    <a:lnTo>
                      <a:pt x="3070" y="1710"/>
                    </a:lnTo>
                    <a:lnTo>
                      <a:pt x="3070" y="1710"/>
                    </a:lnTo>
                    <a:lnTo>
                      <a:pt x="3070" y="1704"/>
                    </a:lnTo>
                    <a:lnTo>
                      <a:pt x="3070" y="1704"/>
                    </a:lnTo>
                    <a:lnTo>
                      <a:pt x="3070" y="1704"/>
                    </a:lnTo>
                    <a:lnTo>
                      <a:pt x="3070" y="1704"/>
                    </a:lnTo>
                    <a:lnTo>
                      <a:pt x="3070" y="1704"/>
                    </a:lnTo>
                    <a:lnTo>
                      <a:pt x="3070" y="1704"/>
                    </a:lnTo>
                    <a:lnTo>
                      <a:pt x="3070" y="1704"/>
                    </a:lnTo>
                    <a:lnTo>
                      <a:pt x="3070" y="1704"/>
                    </a:lnTo>
                    <a:lnTo>
                      <a:pt x="3070" y="1698"/>
                    </a:lnTo>
                    <a:lnTo>
                      <a:pt x="3070" y="1698"/>
                    </a:lnTo>
                    <a:lnTo>
                      <a:pt x="3070" y="1698"/>
                    </a:lnTo>
                    <a:lnTo>
                      <a:pt x="3070" y="1698"/>
                    </a:lnTo>
                    <a:lnTo>
                      <a:pt x="3070" y="1698"/>
                    </a:lnTo>
                    <a:lnTo>
                      <a:pt x="3070" y="1698"/>
                    </a:lnTo>
                    <a:lnTo>
                      <a:pt x="3070" y="1698"/>
                    </a:lnTo>
                    <a:lnTo>
                      <a:pt x="3070" y="1692"/>
                    </a:lnTo>
                    <a:lnTo>
                      <a:pt x="3070" y="1692"/>
                    </a:lnTo>
                    <a:lnTo>
                      <a:pt x="3070" y="1692"/>
                    </a:lnTo>
                    <a:lnTo>
                      <a:pt x="3070" y="1692"/>
                    </a:lnTo>
                    <a:lnTo>
                      <a:pt x="3076" y="1692"/>
                    </a:lnTo>
                    <a:lnTo>
                      <a:pt x="3076" y="1692"/>
                    </a:lnTo>
                    <a:lnTo>
                      <a:pt x="3076" y="1692"/>
                    </a:lnTo>
                    <a:lnTo>
                      <a:pt x="3076" y="1692"/>
                    </a:lnTo>
                    <a:lnTo>
                      <a:pt x="3076" y="1692"/>
                    </a:lnTo>
                    <a:lnTo>
                      <a:pt x="3076" y="1692"/>
                    </a:lnTo>
                    <a:lnTo>
                      <a:pt x="3070" y="1692"/>
                    </a:lnTo>
                    <a:lnTo>
                      <a:pt x="3070" y="1692"/>
                    </a:lnTo>
                    <a:lnTo>
                      <a:pt x="3070" y="1686"/>
                    </a:lnTo>
                    <a:lnTo>
                      <a:pt x="3070" y="1686"/>
                    </a:lnTo>
                    <a:lnTo>
                      <a:pt x="3070" y="1686"/>
                    </a:lnTo>
                    <a:lnTo>
                      <a:pt x="3070" y="1686"/>
                    </a:lnTo>
                    <a:lnTo>
                      <a:pt x="3070" y="1686"/>
                    </a:lnTo>
                    <a:lnTo>
                      <a:pt x="3070" y="1686"/>
                    </a:lnTo>
                    <a:lnTo>
                      <a:pt x="3070" y="1686"/>
                    </a:lnTo>
                    <a:lnTo>
                      <a:pt x="3070" y="1680"/>
                    </a:lnTo>
                    <a:lnTo>
                      <a:pt x="3070" y="1680"/>
                    </a:lnTo>
                    <a:lnTo>
                      <a:pt x="3076" y="1680"/>
                    </a:lnTo>
                    <a:lnTo>
                      <a:pt x="3076" y="1680"/>
                    </a:lnTo>
                    <a:lnTo>
                      <a:pt x="3076" y="1680"/>
                    </a:lnTo>
                    <a:lnTo>
                      <a:pt x="3076" y="1680"/>
                    </a:lnTo>
                    <a:lnTo>
                      <a:pt x="3076" y="1673"/>
                    </a:lnTo>
                    <a:lnTo>
                      <a:pt x="3076" y="1673"/>
                    </a:lnTo>
                    <a:lnTo>
                      <a:pt x="3076" y="1667"/>
                    </a:lnTo>
                    <a:lnTo>
                      <a:pt x="3076" y="1667"/>
                    </a:lnTo>
                    <a:lnTo>
                      <a:pt x="3076" y="1667"/>
                    </a:lnTo>
                    <a:lnTo>
                      <a:pt x="3070" y="1667"/>
                    </a:lnTo>
                    <a:lnTo>
                      <a:pt x="3070" y="1667"/>
                    </a:lnTo>
                    <a:lnTo>
                      <a:pt x="3070" y="1667"/>
                    </a:lnTo>
                    <a:lnTo>
                      <a:pt x="3070" y="1661"/>
                    </a:lnTo>
                    <a:lnTo>
                      <a:pt x="3070" y="1661"/>
                    </a:lnTo>
                    <a:lnTo>
                      <a:pt x="3070" y="1661"/>
                    </a:lnTo>
                    <a:lnTo>
                      <a:pt x="3070" y="1661"/>
                    </a:lnTo>
                    <a:lnTo>
                      <a:pt x="3070" y="1661"/>
                    </a:lnTo>
                    <a:lnTo>
                      <a:pt x="3070" y="1661"/>
                    </a:lnTo>
                    <a:lnTo>
                      <a:pt x="3070" y="1655"/>
                    </a:lnTo>
                    <a:lnTo>
                      <a:pt x="3070" y="1655"/>
                    </a:lnTo>
                    <a:lnTo>
                      <a:pt x="3070" y="1655"/>
                    </a:lnTo>
                    <a:lnTo>
                      <a:pt x="3070" y="1655"/>
                    </a:lnTo>
                    <a:lnTo>
                      <a:pt x="3070" y="1655"/>
                    </a:lnTo>
                    <a:lnTo>
                      <a:pt x="3070" y="1655"/>
                    </a:lnTo>
                    <a:lnTo>
                      <a:pt x="3070" y="1649"/>
                    </a:lnTo>
                    <a:lnTo>
                      <a:pt x="3070" y="1649"/>
                    </a:lnTo>
                    <a:lnTo>
                      <a:pt x="3070" y="1649"/>
                    </a:lnTo>
                    <a:lnTo>
                      <a:pt x="3076" y="1649"/>
                    </a:lnTo>
                    <a:lnTo>
                      <a:pt x="3076" y="1649"/>
                    </a:lnTo>
                    <a:lnTo>
                      <a:pt x="3076" y="1643"/>
                    </a:lnTo>
                    <a:lnTo>
                      <a:pt x="3076" y="1643"/>
                    </a:lnTo>
                    <a:lnTo>
                      <a:pt x="3076" y="1643"/>
                    </a:lnTo>
                    <a:lnTo>
                      <a:pt x="3076" y="1643"/>
                    </a:lnTo>
                    <a:lnTo>
                      <a:pt x="3076" y="1637"/>
                    </a:lnTo>
                    <a:lnTo>
                      <a:pt x="3082" y="1637"/>
                    </a:lnTo>
                    <a:lnTo>
                      <a:pt x="3082" y="1637"/>
                    </a:lnTo>
                    <a:lnTo>
                      <a:pt x="3082" y="1637"/>
                    </a:lnTo>
                    <a:lnTo>
                      <a:pt x="3082" y="1637"/>
                    </a:lnTo>
                    <a:lnTo>
                      <a:pt x="3082" y="1637"/>
                    </a:lnTo>
                    <a:lnTo>
                      <a:pt x="3082" y="1637"/>
                    </a:lnTo>
                    <a:lnTo>
                      <a:pt x="3082" y="1637"/>
                    </a:lnTo>
                    <a:lnTo>
                      <a:pt x="3088" y="1637"/>
                    </a:lnTo>
                    <a:lnTo>
                      <a:pt x="3088" y="1637"/>
                    </a:lnTo>
                    <a:lnTo>
                      <a:pt x="3088" y="1637"/>
                    </a:lnTo>
                    <a:lnTo>
                      <a:pt x="3088" y="1637"/>
                    </a:lnTo>
                    <a:lnTo>
                      <a:pt x="3094" y="1637"/>
                    </a:lnTo>
                    <a:lnTo>
                      <a:pt x="3094" y="1637"/>
                    </a:lnTo>
                    <a:lnTo>
                      <a:pt x="3100" y="1637"/>
                    </a:lnTo>
                    <a:lnTo>
                      <a:pt x="3100" y="1637"/>
                    </a:lnTo>
                    <a:lnTo>
                      <a:pt x="3100" y="1643"/>
                    </a:lnTo>
                    <a:lnTo>
                      <a:pt x="3100" y="1643"/>
                    </a:lnTo>
                    <a:lnTo>
                      <a:pt x="3100" y="1643"/>
                    </a:lnTo>
                    <a:lnTo>
                      <a:pt x="3100" y="1643"/>
                    </a:lnTo>
                    <a:lnTo>
                      <a:pt x="3100" y="1643"/>
                    </a:lnTo>
                    <a:lnTo>
                      <a:pt x="3106" y="1643"/>
                    </a:lnTo>
                    <a:lnTo>
                      <a:pt x="3106" y="1643"/>
                    </a:lnTo>
                    <a:lnTo>
                      <a:pt x="3106" y="1643"/>
                    </a:lnTo>
                    <a:lnTo>
                      <a:pt x="3106" y="1643"/>
                    </a:lnTo>
                    <a:lnTo>
                      <a:pt x="3106" y="1643"/>
                    </a:lnTo>
                    <a:lnTo>
                      <a:pt x="3113" y="1643"/>
                    </a:lnTo>
                    <a:lnTo>
                      <a:pt x="3113" y="1649"/>
                    </a:lnTo>
                    <a:lnTo>
                      <a:pt x="3119" y="1649"/>
                    </a:lnTo>
                    <a:lnTo>
                      <a:pt x="3119" y="1649"/>
                    </a:lnTo>
                    <a:lnTo>
                      <a:pt x="3119" y="1649"/>
                    </a:lnTo>
                    <a:lnTo>
                      <a:pt x="3119" y="1649"/>
                    </a:lnTo>
                    <a:lnTo>
                      <a:pt x="3119" y="1649"/>
                    </a:lnTo>
                    <a:lnTo>
                      <a:pt x="3125" y="1649"/>
                    </a:lnTo>
                    <a:lnTo>
                      <a:pt x="3125" y="1649"/>
                    </a:lnTo>
                    <a:lnTo>
                      <a:pt x="3125" y="1649"/>
                    </a:lnTo>
                    <a:lnTo>
                      <a:pt x="3125" y="1655"/>
                    </a:lnTo>
                    <a:lnTo>
                      <a:pt x="3125" y="1655"/>
                    </a:lnTo>
                    <a:lnTo>
                      <a:pt x="3131" y="1655"/>
                    </a:lnTo>
                    <a:lnTo>
                      <a:pt x="3131" y="1649"/>
                    </a:lnTo>
                    <a:lnTo>
                      <a:pt x="3131" y="1649"/>
                    </a:lnTo>
                    <a:lnTo>
                      <a:pt x="3131" y="1649"/>
                    </a:lnTo>
                    <a:lnTo>
                      <a:pt x="3131" y="1649"/>
                    </a:lnTo>
                    <a:lnTo>
                      <a:pt x="3131" y="1649"/>
                    </a:lnTo>
                    <a:lnTo>
                      <a:pt x="3137" y="1643"/>
                    </a:lnTo>
                    <a:lnTo>
                      <a:pt x="3137" y="1643"/>
                    </a:lnTo>
                    <a:lnTo>
                      <a:pt x="3137" y="1643"/>
                    </a:lnTo>
                    <a:lnTo>
                      <a:pt x="3131" y="1643"/>
                    </a:lnTo>
                    <a:lnTo>
                      <a:pt x="3137" y="1637"/>
                    </a:lnTo>
                    <a:lnTo>
                      <a:pt x="3131" y="1637"/>
                    </a:lnTo>
                    <a:lnTo>
                      <a:pt x="3131" y="1637"/>
                    </a:lnTo>
                    <a:lnTo>
                      <a:pt x="3131" y="1637"/>
                    </a:lnTo>
                    <a:lnTo>
                      <a:pt x="3131" y="1637"/>
                    </a:lnTo>
                    <a:lnTo>
                      <a:pt x="3131" y="1631"/>
                    </a:lnTo>
                    <a:lnTo>
                      <a:pt x="3131" y="1631"/>
                    </a:lnTo>
                    <a:lnTo>
                      <a:pt x="3125" y="1631"/>
                    </a:lnTo>
                    <a:lnTo>
                      <a:pt x="3125" y="1631"/>
                    </a:lnTo>
                    <a:lnTo>
                      <a:pt x="3125" y="1631"/>
                    </a:lnTo>
                    <a:lnTo>
                      <a:pt x="3125" y="1631"/>
                    </a:lnTo>
                    <a:lnTo>
                      <a:pt x="3125" y="1631"/>
                    </a:lnTo>
                    <a:lnTo>
                      <a:pt x="3125" y="1625"/>
                    </a:lnTo>
                    <a:lnTo>
                      <a:pt x="3125" y="1625"/>
                    </a:lnTo>
                    <a:lnTo>
                      <a:pt x="3125" y="1625"/>
                    </a:lnTo>
                    <a:lnTo>
                      <a:pt x="3125" y="1625"/>
                    </a:lnTo>
                    <a:lnTo>
                      <a:pt x="3125" y="1625"/>
                    </a:lnTo>
                    <a:lnTo>
                      <a:pt x="3125" y="1619"/>
                    </a:lnTo>
                    <a:lnTo>
                      <a:pt x="3125" y="1619"/>
                    </a:lnTo>
                    <a:lnTo>
                      <a:pt x="3125" y="1619"/>
                    </a:lnTo>
                    <a:lnTo>
                      <a:pt x="3125" y="1619"/>
                    </a:lnTo>
                    <a:lnTo>
                      <a:pt x="3125" y="1619"/>
                    </a:lnTo>
                    <a:lnTo>
                      <a:pt x="3131" y="1612"/>
                    </a:lnTo>
                    <a:lnTo>
                      <a:pt x="3131" y="1612"/>
                    </a:lnTo>
                    <a:lnTo>
                      <a:pt x="3131" y="1612"/>
                    </a:lnTo>
                    <a:lnTo>
                      <a:pt x="3131" y="1612"/>
                    </a:lnTo>
                    <a:lnTo>
                      <a:pt x="3131" y="1612"/>
                    </a:lnTo>
                    <a:lnTo>
                      <a:pt x="3131" y="1612"/>
                    </a:lnTo>
                    <a:lnTo>
                      <a:pt x="3131" y="1612"/>
                    </a:lnTo>
                    <a:lnTo>
                      <a:pt x="3137" y="1612"/>
                    </a:lnTo>
                    <a:lnTo>
                      <a:pt x="3137" y="1612"/>
                    </a:lnTo>
                    <a:lnTo>
                      <a:pt x="3137" y="1612"/>
                    </a:lnTo>
                    <a:lnTo>
                      <a:pt x="3137" y="1612"/>
                    </a:lnTo>
                    <a:lnTo>
                      <a:pt x="3137" y="1612"/>
                    </a:lnTo>
                    <a:lnTo>
                      <a:pt x="3137" y="1612"/>
                    </a:lnTo>
                    <a:lnTo>
                      <a:pt x="3143" y="1612"/>
                    </a:lnTo>
                    <a:lnTo>
                      <a:pt x="3143" y="1606"/>
                    </a:lnTo>
                    <a:lnTo>
                      <a:pt x="3143" y="1606"/>
                    </a:lnTo>
                    <a:lnTo>
                      <a:pt x="3143" y="1606"/>
                    </a:lnTo>
                    <a:lnTo>
                      <a:pt x="3143" y="1606"/>
                    </a:lnTo>
                    <a:lnTo>
                      <a:pt x="3143" y="1606"/>
                    </a:lnTo>
                    <a:lnTo>
                      <a:pt x="3149" y="1606"/>
                    </a:lnTo>
                    <a:lnTo>
                      <a:pt x="3149" y="1606"/>
                    </a:lnTo>
                    <a:lnTo>
                      <a:pt x="3149" y="1606"/>
                    </a:lnTo>
                    <a:lnTo>
                      <a:pt x="3149" y="1606"/>
                    </a:lnTo>
                    <a:lnTo>
                      <a:pt x="3155" y="1606"/>
                    </a:lnTo>
                    <a:lnTo>
                      <a:pt x="3155" y="1606"/>
                    </a:lnTo>
                    <a:lnTo>
                      <a:pt x="3155" y="1606"/>
                    </a:lnTo>
                    <a:lnTo>
                      <a:pt x="3155" y="1600"/>
                    </a:lnTo>
                    <a:lnTo>
                      <a:pt x="3161" y="1600"/>
                    </a:lnTo>
                    <a:lnTo>
                      <a:pt x="3161" y="1600"/>
                    </a:lnTo>
                    <a:lnTo>
                      <a:pt x="3161" y="1600"/>
                    </a:lnTo>
                    <a:lnTo>
                      <a:pt x="3161" y="1600"/>
                    </a:lnTo>
                    <a:lnTo>
                      <a:pt x="3161" y="1600"/>
                    </a:lnTo>
                    <a:lnTo>
                      <a:pt x="3161" y="1600"/>
                    </a:lnTo>
                    <a:lnTo>
                      <a:pt x="3161" y="1600"/>
                    </a:lnTo>
                    <a:lnTo>
                      <a:pt x="3161" y="1600"/>
                    </a:lnTo>
                    <a:lnTo>
                      <a:pt x="3161" y="1600"/>
                    </a:lnTo>
                    <a:lnTo>
                      <a:pt x="3161" y="1594"/>
                    </a:lnTo>
                    <a:lnTo>
                      <a:pt x="3161" y="1594"/>
                    </a:lnTo>
                    <a:lnTo>
                      <a:pt x="3161" y="1594"/>
                    </a:lnTo>
                    <a:lnTo>
                      <a:pt x="3161" y="1594"/>
                    </a:lnTo>
                    <a:lnTo>
                      <a:pt x="3161" y="1594"/>
                    </a:lnTo>
                    <a:lnTo>
                      <a:pt x="3161" y="1594"/>
                    </a:lnTo>
                    <a:lnTo>
                      <a:pt x="3161" y="1594"/>
                    </a:lnTo>
                    <a:lnTo>
                      <a:pt x="3155" y="1594"/>
                    </a:lnTo>
                    <a:lnTo>
                      <a:pt x="3155" y="1588"/>
                    </a:lnTo>
                    <a:lnTo>
                      <a:pt x="3155" y="1588"/>
                    </a:lnTo>
                    <a:lnTo>
                      <a:pt x="3155" y="1588"/>
                    </a:lnTo>
                    <a:lnTo>
                      <a:pt x="3155" y="1588"/>
                    </a:lnTo>
                    <a:lnTo>
                      <a:pt x="3155" y="1588"/>
                    </a:lnTo>
                    <a:lnTo>
                      <a:pt x="3155" y="1582"/>
                    </a:lnTo>
                    <a:lnTo>
                      <a:pt x="3155" y="1582"/>
                    </a:lnTo>
                    <a:lnTo>
                      <a:pt x="3155" y="1582"/>
                    </a:lnTo>
                    <a:lnTo>
                      <a:pt x="3155" y="1582"/>
                    </a:lnTo>
                    <a:lnTo>
                      <a:pt x="3155" y="1576"/>
                    </a:lnTo>
                    <a:lnTo>
                      <a:pt x="3155" y="1576"/>
                    </a:lnTo>
                    <a:lnTo>
                      <a:pt x="3155" y="1576"/>
                    </a:lnTo>
                    <a:lnTo>
                      <a:pt x="3155" y="1576"/>
                    </a:lnTo>
                    <a:lnTo>
                      <a:pt x="3155" y="1576"/>
                    </a:lnTo>
                    <a:lnTo>
                      <a:pt x="3161" y="1570"/>
                    </a:lnTo>
                    <a:lnTo>
                      <a:pt x="3161" y="1570"/>
                    </a:lnTo>
                    <a:lnTo>
                      <a:pt x="3161" y="1570"/>
                    </a:lnTo>
                    <a:lnTo>
                      <a:pt x="3161" y="1570"/>
                    </a:lnTo>
                    <a:lnTo>
                      <a:pt x="3161" y="1570"/>
                    </a:lnTo>
                    <a:lnTo>
                      <a:pt x="3161" y="1570"/>
                    </a:lnTo>
                    <a:lnTo>
                      <a:pt x="3161" y="1570"/>
                    </a:lnTo>
                    <a:lnTo>
                      <a:pt x="3161" y="1564"/>
                    </a:lnTo>
                    <a:lnTo>
                      <a:pt x="3161" y="1564"/>
                    </a:lnTo>
                    <a:lnTo>
                      <a:pt x="3161" y="1564"/>
                    </a:lnTo>
                    <a:lnTo>
                      <a:pt x="3167" y="1564"/>
                    </a:lnTo>
                    <a:lnTo>
                      <a:pt x="3167" y="1564"/>
                    </a:lnTo>
                    <a:lnTo>
                      <a:pt x="3167" y="1564"/>
                    </a:lnTo>
                    <a:lnTo>
                      <a:pt x="3167" y="1564"/>
                    </a:lnTo>
                    <a:lnTo>
                      <a:pt x="3167" y="1564"/>
                    </a:lnTo>
                    <a:lnTo>
                      <a:pt x="3167" y="1564"/>
                    </a:lnTo>
                    <a:lnTo>
                      <a:pt x="3167" y="1564"/>
                    </a:lnTo>
                    <a:lnTo>
                      <a:pt x="3167" y="1564"/>
                    </a:lnTo>
                    <a:lnTo>
                      <a:pt x="3174" y="1564"/>
                    </a:lnTo>
                    <a:lnTo>
                      <a:pt x="3174" y="1564"/>
                    </a:lnTo>
                    <a:lnTo>
                      <a:pt x="3174" y="1564"/>
                    </a:lnTo>
                    <a:lnTo>
                      <a:pt x="3174" y="1564"/>
                    </a:lnTo>
                    <a:lnTo>
                      <a:pt x="3174" y="1564"/>
                    </a:lnTo>
                    <a:lnTo>
                      <a:pt x="3174" y="1564"/>
                    </a:lnTo>
                    <a:lnTo>
                      <a:pt x="3174" y="1564"/>
                    </a:lnTo>
                    <a:lnTo>
                      <a:pt x="3174" y="1557"/>
                    </a:lnTo>
                    <a:lnTo>
                      <a:pt x="3174" y="1557"/>
                    </a:lnTo>
                    <a:lnTo>
                      <a:pt x="3174" y="1557"/>
                    </a:lnTo>
                    <a:lnTo>
                      <a:pt x="3174" y="1557"/>
                    </a:lnTo>
                    <a:lnTo>
                      <a:pt x="3174" y="1551"/>
                    </a:lnTo>
                    <a:lnTo>
                      <a:pt x="3174" y="1551"/>
                    </a:lnTo>
                    <a:lnTo>
                      <a:pt x="3174" y="1551"/>
                    </a:lnTo>
                    <a:lnTo>
                      <a:pt x="3174" y="1551"/>
                    </a:lnTo>
                    <a:lnTo>
                      <a:pt x="3174" y="1551"/>
                    </a:lnTo>
                    <a:lnTo>
                      <a:pt x="3174" y="1545"/>
                    </a:lnTo>
                    <a:lnTo>
                      <a:pt x="3174" y="1551"/>
                    </a:lnTo>
                    <a:lnTo>
                      <a:pt x="3180" y="1551"/>
                    </a:lnTo>
                    <a:lnTo>
                      <a:pt x="3180" y="1551"/>
                    </a:lnTo>
                    <a:lnTo>
                      <a:pt x="3180" y="1551"/>
                    </a:lnTo>
                    <a:lnTo>
                      <a:pt x="3180" y="1551"/>
                    </a:lnTo>
                    <a:lnTo>
                      <a:pt x="3180" y="1551"/>
                    </a:lnTo>
                    <a:lnTo>
                      <a:pt x="3180" y="1551"/>
                    </a:lnTo>
                    <a:lnTo>
                      <a:pt x="3186" y="1551"/>
                    </a:lnTo>
                    <a:lnTo>
                      <a:pt x="3186" y="1551"/>
                    </a:lnTo>
                    <a:lnTo>
                      <a:pt x="3186" y="1551"/>
                    </a:lnTo>
                    <a:lnTo>
                      <a:pt x="3186" y="1551"/>
                    </a:lnTo>
                    <a:lnTo>
                      <a:pt x="3186" y="1551"/>
                    </a:lnTo>
                    <a:lnTo>
                      <a:pt x="3192" y="1551"/>
                    </a:lnTo>
                    <a:lnTo>
                      <a:pt x="3192" y="1551"/>
                    </a:lnTo>
                    <a:lnTo>
                      <a:pt x="3192" y="1551"/>
                    </a:lnTo>
                    <a:lnTo>
                      <a:pt x="3192" y="1551"/>
                    </a:lnTo>
                    <a:lnTo>
                      <a:pt x="3192" y="1551"/>
                    </a:lnTo>
                    <a:lnTo>
                      <a:pt x="3192" y="1551"/>
                    </a:lnTo>
                    <a:lnTo>
                      <a:pt x="3198" y="1551"/>
                    </a:lnTo>
                    <a:lnTo>
                      <a:pt x="3198" y="1551"/>
                    </a:lnTo>
                    <a:lnTo>
                      <a:pt x="3198" y="1551"/>
                    </a:lnTo>
                    <a:lnTo>
                      <a:pt x="3198" y="1551"/>
                    </a:lnTo>
                    <a:lnTo>
                      <a:pt x="3198" y="1551"/>
                    </a:lnTo>
                    <a:lnTo>
                      <a:pt x="3198" y="1551"/>
                    </a:lnTo>
                    <a:lnTo>
                      <a:pt x="3198" y="1557"/>
                    </a:lnTo>
                    <a:lnTo>
                      <a:pt x="3198" y="1557"/>
                    </a:lnTo>
                    <a:lnTo>
                      <a:pt x="3198" y="1557"/>
                    </a:lnTo>
                    <a:lnTo>
                      <a:pt x="3198" y="1557"/>
                    </a:lnTo>
                    <a:lnTo>
                      <a:pt x="3198" y="1557"/>
                    </a:lnTo>
                    <a:lnTo>
                      <a:pt x="3198" y="1557"/>
                    </a:lnTo>
                    <a:lnTo>
                      <a:pt x="3198" y="1557"/>
                    </a:lnTo>
                    <a:lnTo>
                      <a:pt x="3198" y="1557"/>
                    </a:lnTo>
                    <a:lnTo>
                      <a:pt x="3204" y="1557"/>
                    </a:lnTo>
                    <a:lnTo>
                      <a:pt x="3204" y="1557"/>
                    </a:lnTo>
                    <a:lnTo>
                      <a:pt x="3204" y="1551"/>
                    </a:lnTo>
                    <a:lnTo>
                      <a:pt x="3204" y="1551"/>
                    </a:lnTo>
                    <a:lnTo>
                      <a:pt x="3204" y="1551"/>
                    </a:lnTo>
                    <a:lnTo>
                      <a:pt x="3204" y="1551"/>
                    </a:lnTo>
                    <a:lnTo>
                      <a:pt x="3204" y="1551"/>
                    </a:lnTo>
                    <a:lnTo>
                      <a:pt x="3204" y="1551"/>
                    </a:lnTo>
                    <a:lnTo>
                      <a:pt x="3198" y="1551"/>
                    </a:lnTo>
                    <a:lnTo>
                      <a:pt x="3198" y="1545"/>
                    </a:lnTo>
                    <a:lnTo>
                      <a:pt x="3198" y="1545"/>
                    </a:lnTo>
                    <a:lnTo>
                      <a:pt x="3198" y="1545"/>
                    </a:lnTo>
                    <a:lnTo>
                      <a:pt x="3198" y="1545"/>
                    </a:lnTo>
                    <a:lnTo>
                      <a:pt x="3198" y="1545"/>
                    </a:lnTo>
                    <a:lnTo>
                      <a:pt x="3198" y="1545"/>
                    </a:lnTo>
                    <a:lnTo>
                      <a:pt x="3204" y="1545"/>
                    </a:lnTo>
                    <a:lnTo>
                      <a:pt x="3204" y="1539"/>
                    </a:lnTo>
                    <a:lnTo>
                      <a:pt x="3198" y="1539"/>
                    </a:lnTo>
                    <a:lnTo>
                      <a:pt x="3204" y="1539"/>
                    </a:lnTo>
                    <a:lnTo>
                      <a:pt x="3204" y="1539"/>
                    </a:lnTo>
                    <a:lnTo>
                      <a:pt x="3204" y="1539"/>
                    </a:lnTo>
                    <a:lnTo>
                      <a:pt x="3204" y="1539"/>
                    </a:lnTo>
                    <a:lnTo>
                      <a:pt x="3204" y="1539"/>
                    </a:lnTo>
                    <a:lnTo>
                      <a:pt x="3204" y="1545"/>
                    </a:lnTo>
                    <a:lnTo>
                      <a:pt x="3204" y="1545"/>
                    </a:lnTo>
                    <a:lnTo>
                      <a:pt x="3204" y="1545"/>
                    </a:lnTo>
                    <a:lnTo>
                      <a:pt x="3204" y="1545"/>
                    </a:lnTo>
                    <a:lnTo>
                      <a:pt x="3204" y="1545"/>
                    </a:lnTo>
                    <a:lnTo>
                      <a:pt x="3204" y="1545"/>
                    </a:lnTo>
                    <a:lnTo>
                      <a:pt x="3210" y="1545"/>
                    </a:lnTo>
                    <a:lnTo>
                      <a:pt x="3210" y="1545"/>
                    </a:lnTo>
                    <a:lnTo>
                      <a:pt x="3210" y="1545"/>
                    </a:lnTo>
                    <a:lnTo>
                      <a:pt x="3210" y="1545"/>
                    </a:lnTo>
                    <a:lnTo>
                      <a:pt x="3210" y="1545"/>
                    </a:lnTo>
                    <a:lnTo>
                      <a:pt x="3210" y="1545"/>
                    </a:lnTo>
                    <a:lnTo>
                      <a:pt x="3216" y="1545"/>
                    </a:lnTo>
                    <a:lnTo>
                      <a:pt x="3216" y="1545"/>
                    </a:lnTo>
                    <a:lnTo>
                      <a:pt x="3216" y="1545"/>
                    </a:lnTo>
                    <a:lnTo>
                      <a:pt x="3216" y="1545"/>
                    </a:lnTo>
                    <a:lnTo>
                      <a:pt x="3216" y="1545"/>
                    </a:lnTo>
                    <a:lnTo>
                      <a:pt x="3222" y="1545"/>
                    </a:lnTo>
                    <a:lnTo>
                      <a:pt x="3222" y="1545"/>
                    </a:lnTo>
                    <a:lnTo>
                      <a:pt x="3222" y="1545"/>
                    </a:lnTo>
                    <a:lnTo>
                      <a:pt x="3222" y="1545"/>
                    </a:lnTo>
                    <a:lnTo>
                      <a:pt x="3222" y="1545"/>
                    </a:lnTo>
                    <a:lnTo>
                      <a:pt x="3222" y="1545"/>
                    </a:lnTo>
                    <a:lnTo>
                      <a:pt x="3222" y="1545"/>
                    </a:lnTo>
                    <a:lnTo>
                      <a:pt x="3228" y="1545"/>
                    </a:lnTo>
                    <a:lnTo>
                      <a:pt x="3228" y="1545"/>
                    </a:lnTo>
                    <a:lnTo>
                      <a:pt x="3228" y="1551"/>
                    </a:lnTo>
                    <a:lnTo>
                      <a:pt x="3235" y="1551"/>
                    </a:lnTo>
                    <a:lnTo>
                      <a:pt x="3235" y="1551"/>
                    </a:lnTo>
                    <a:lnTo>
                      <a:pt x="3235" y="1551"/>
                    </a:lnTo>
                    <a:lnTo>
                      <a:pt x="3235" y="1551"/>
                    </a:lnTo>
                    <a:lnTo>
                      <a:pt x="3241" y="1551"/>
                    </a:lnTo>
                    <a:lnTo>
                      <a:pt x="3241" y="1551"/>
                    </a:lnTo>
                    <a:lnTo>
                      <a:pt x="3241" y="1551"/>
                    </a:lnTo>
                    <a:lnTo>
                      <a:pt x="3241" y="1551"/>
                    </a:lnTo>
                    <a:lnTo>
                      <a:pt x="3241" y="1551"/>
                    </a:lnTo>
                    <a:lnTo>
                      <a:pt x="3247" y="1557"/>
                    </a:lnTo>
                    <a:lnTo>
                      <a:pt x="3247" y="1557"/>
                    </a:lnTo>
                    <a:lnTo>
                      <a:pt x="3247" y="1557"/>
                    </a:lnTo>
                    <a:lnTo>
                      <a:pt x="3247" y="1557"/>
                    </a:lnTo>
                    <a:lnTo>
                      <a:pt x="3247" y="1557"/>
                    </a:lnTo>
                    <a:lnTo>
                      <a:pt x="3247" y="1557"/>
                    </a:lnTo>
                    <a:lnTo>
                      <a:pt x="3247" y="1557"/>
                    </a:lnTo>
                    <a:lnTo>
                      <a:pt x="3253" y="1557"/>
                    </a:lnTo>
                    <a:lnTo>
                      <a:pt x="3253" y="1557"/>
                    </a:lnTo>
                    <a:lnTo>
                      <a:pt x="3253" y="1557"/>
                    </a:lnTo>
                    <a:lnTo>
                      <a:pt x="3253" y="1551"/>
                    </a:lnTo>
                    <a:lnTo>
                      <a:pt x="3253" y="1551"/>
                    </a:lnTo>
                    <a:lnTo>
                      <a:pt x="3253" y="1551"/>
                    </a:lnTo>
                    <a:lnTo>
                      <a:pt x="3253" y="1545"/>
                    </a:lnTo>
                    <a:lnTo>
                      <a:pt x="3253" y="1545"/>
                    </a:lnTo>
                    <a:lnTo>
                      <a:pt x="3253" y="1545"/>
                    </a:lnTo>
                    <a:lnTo>
                      <a:pt x="3253" y="1545"/>
                    </a:lnTo>
                    <a:lnTo>
                      <a:pt x="3253" y="1539"/>
                    </a:lnTo>
                    <a:lnTo>
                      <a:pt x="3253" y="1539"/>
                    </a:lnTo>
                    <a:lnTo>
                      <a:pt x="3259" y="1539"/>
                    </a:lnTo>
                    <a:lnTo>
                      <a:pt x="3259" y="1539"/>
                    </a:lnTo>
                    <a:lnTo>
                      <a:pt x="3259" y="1539"/>
                    </a:lnTo>
                    <a:lnTo>
                      <a:pt x="3259" y="1539"/>
                    </a:lnTo>
                    <a:lnTo>
                      <a:pt x="3265" y="1539"/>
                    </a:lnTo>
                    <a:lnTo>
                      <a:pt x="3265" y="1539"/>
                    </a:lnTo>
                    <a:lnTo>
                      <a:pt x="3265" y="1539"/>
                    </a:lnTo>
                    <a:lnTo>
                      <a:pt x="3265" y="1533"/>
                    </a:lnTo>
                    <a:lnTo>
                      <a:pt x="3265" y="1533"/>
                    </a:lnTo>
                    <a:lnTo>
                      <a:pt x="3265" y="1533"/>
                    </a:lnTo>
                    <a:lnTo>
                      <a:pt x="3265" y="1533"/>
                    </a:lnTo>
                    <a:lnTo>
                      <a:pt x="3271" y="1533"/>
                    </a:lnTo>
                    <a:lnTo>
                      <a:pt x="3271" y="1533"/>
                    </a:lnTo>
                    <a:lnTo>
                      <a:pt x="3271" y="1533"/>
                    </a:lnTo>
                    <a:lnTo>
                      <a:pt x="3271" y="1533"/>
                    </a:lnTo>
                    <a:lnTo>
                      <a:pt x="3271" y="1533"/>
                    </a:lnTo>
                    <a:lnTo>
                      <a:pt x="3271" y="1533"/>
                    </a:lnTo>
                    <a:lnTo>
                      <a:pt x="3277" y="1533"/>
                    </a:lnTo>
                    <a:lnTo>
                      <a:pt x="3277" y="1533"/>
                    </a:lnTo>
                    <a:lnTo>
                      <a:pt x="3277" y="1539"/>
                    </a:lnTo>
                    <a:lnTo>
                      <a:pt x="3277" y="1539"/>
                    </a:lnTo>
                    <a:lnTo>
                      <a:pt x="3277" y="1539"/>
                    </a:lnTo>
                    <a:lnTo>
                      <a:pt x="3283" y="1545"/>
                    </a:lnTo>
                    <a:lnTo>
                      <a:pt x="3283" y="1545"/>
                    </a:lnTo>
                    <a:lnTo>
                      <a:pt x="3283" y="1539"/>
                    </a:lnTo>
                    <a:lnTo>
                      <a:pt x="3283" y="1539"/>
                    </a:lnTo>
                    <a:lnTo>
                      <a:pt x="3283" y="1539"/>
                    </a:lnTo>
                    <a:lnTo>
                      <a:pt x="3283" y="1539"/>
                    </a:lnTo>
                    <a:lnTo>
                      <a:pt x="3283" y="1539"/>
                    </a:lnTo>
                    <a:lnTo>
                      <a:pt x="3290" y="1539"/>
                    </a:lnTo>
                    <a:lnTo>
                      <a:pt x="3290" y="1539"/>
                    </a:lnTo>
                    <a:lnTo>
                      <a:pt x="3290" y="1539"/>
                    </a:lnTo>
                    <a:lnTo>
                      <a:pt x="3290" y="1539"/>
                    </a:lnTo>
                    <a:lnTo>
                      <a:pt x="3290" y="1545"/>
                    </a:lnTo>
                    <a:lnTo>
                      <a:pt x="3290" y="1545"/>
                    </a:lnTo>
                    <a:lnTo>
                      <a:pt x="3290" y="1545"/>
                    </a:lnTo>
                    <a:lnTo>
                      <a:pt x="3290" y="1545"/>
                    </a:lnTo>
                    <a:lnTo>
                      <a:pt x="3290" y="1545"/>
                    </a:lnTo>
                    <a:lnTo>
                      <a:pt x="3290" y="1545"/>
                    </a:lnTo>
                    <a:lnTo>
                      <a:pt x="3290" y="1545"/>
                    </a:lnTo>
                    <a:lnTo>
                      <a:pt x="3290" y="1545"/>
                    </a:lnTo>
                    <a:lnTo>
                      <a:pt x="3296" y="1545"/>
                    </a:lnTo>
                    <a:lnTo>
                      <a:pt x="3296" y="1545"/>
                    </a:lnTo>
                    <a:lnTo>
                      <a:pt x="3290" y="1539"/>
                    </a:lnTo>
                    <a:lnTo>
                      <a:pt x="3290" y="1539"/>
                    </a:lnTo>
                    <a:lnTo>
                      <a:pt x="3296" y="1539"/>
                    </a:lnTo>
                    <a:lnTo>
                      <a:pt x="3296" y="1539"/>
                    </a:lnTo>
                    <a:lnTo>
                      <a:pt x="3296" y="1539"/>
                    </a:lnTo>
                    <a:lnTo>
                      <a:pt x="3296" y="1539"/>
                    </a:lnTo>
                    <a:lnTo>
                      <a:pt x="3296" y="1539"/>
                    </a:lnTo>
                    <a:lnTo>
                      <a:pt x="3296" y="1539"/>
                    </a:lnTo>
                    <a:lnTo>
                      <a:pt x="3296" y="1539"/>
                    </a:lnTo>
                    <a:lnTo>
                      <a:pt x="3296" y="1539"/>
                    </a:lnTo>
                    <a:lnTo>
                      <a:pt x="3302" y="1539"/>
                    </a:lnTo>
                    <a:lnTo>
                      <a:pt x="3302" y="1533"/>
                    </a:lnTo>
                    <a:lnTo>
                      <a:pt x="3302" y="1533"/>
                    </a:lnTo>
                    <a:lnTo>
                      <a:pt x="3296" y="1533"/>
                    </a:lnTo>
                    <a:lnTo>
                      <a:pt x="3296" y="1533"/>
                    </a:lnTo>
                    <a:lnTo>
                      <a:pt x="3296" y="1533"/>
                    </a:lnTo>
                    <a:lnTo>
                      <a:pt x="3296" y="1533"/>
                    </a:lnTo>
                    <a:lnTo>
                      <a:pt x="3296" y="1527"/>
                    </a:lnTo>
                    <a:lnTo>
                      <a:pt x="3296" y="1527"/>
                    </a:lnTo>
                    <a:lnTo>
                      <a:pt x="3296" y="1527"/>
                    </a:lnTo>
                    <a:lnTo>
                      <a:pt x="3296" y="1527"/>
                    </a:lnTo>
                    <a:lnTo>
                      <a:pt x="3296" y="1521"/>
                    </a:lnTo>
                    <a:lnTo>
                      <a:pt x="3296" y="1521"/>
                    </a:lnTo>
                    <a:lnTo>
                      <a:pt x="3302" y="1521"/>
                    </a:lnTo>
                    <a:lnTo>
                      <a:pt x="3302" y="1521"/>
                    </a:lnTo>
                    <a:lnTo>
                      <a:pt x="3302" y="1521"/>
                    </a:lnTo>
                    <a:lnTo>
                      <a:pt x="3302" y="1521"/>
                    </a:lnTo>
                    <a:lnTo>
                      <a:pt x="3302" y="1521"/>
                    </a:lnTo>
                    <a:lnTo>
                      <a:pt x="3302" y="1521"/>
                    </a:lnTo>
                    <a:lnTo>
                      <a:pt x="3302" y="1515"/>
                    </a:lnTo>
                    <a:lnTo>
                      <a:pt x="3302" y="1515"/>
                    </a:lnTo>
                    <a:lnTo>
                      <a:pt x="3302" y="1515"/>
                    </a:lnTo>
                    <a:lnTo>
                      <a:pt x="3302" y="1515"/>
                    </a:lnTo>
                    <a:lnTo>
                      <a:pt x="3302" y="1515"/>
                    </a:lnTo>
                    <a:lnTo>
                      <a:pt x="3302" y="1515"/>
                    </a:lnTo>
                    <a:lnTo>
                      <a:pt x="3302" y="1515"/>
                    </a:lnTo>
                    <a:lnTo>
                      <a:pt x="3308" y="1515"/>
                    </a:lnTo>
                    <a:lnTo>
                      <a:pt x="3308" y="1515"/>
                    </a:lnTo>
                    <a:lnTo>
                      <a:pt x="3308" y="1515"/>
                    </a:lnTo>
                    <a:lnTo>
                      <a:pt x="3308" y="1515"/>
                    </a:lnTo>
                    <a:lnTo>
                      <a:pt x="3308" y="1509"/>
                    </a:lnTo>
                    <a:lnTo>
                      <a:pt x="3314" y="1509"/>
                    </a:lnTo>
                    <a:lnTo>
                      <a:pt x="3314" y="1509"/>
                    </a:lnTo>
                    <a:lnTo>
                      <a:pt x="3314" y="1509"/>
                    </a:lnTo>
                    <a:lnTo>
                      <a:pt x="3314" y="1509"/>
                    </a:lnTo>
                    <a:lnTo>
                      <a:pt x="3314" y="1509"/>
                    </a:lnTo>
                    <a:lnTo>
                      <a:pt x="3314" y="1509"/>
                    </a:lnTo>
                    <a:lnTo>
                      <a:pt x="3314" y="1509"/>
                    </a:lnTo>
                    <a:lnTo>
                      <a:pt x="3314" y="1509"/>
                    </a:lnTo>
                    <a:lnTo>
                      <a:pt x="3314" y="1509"/>
                    </a:lnTo>
                    <a:lnTo>
                      <a:pt x="3314" y="1509"/>
                    </a:lnTo>
                    <a:lnTo>
                      <a:pt x="3320" y="1509"/>
                    </a:lnTo>
                    <a:lnTo>
                      <a:pt x="3320" y="1515"/>
                    </a:lnTo>
                    <a:lnTo>
                      <a:pt x="3320" y="1521"/>
                    </a:lnTo>
                    <a:lnTo>
                      <a:pt x="3320" y="1521"/>
                    </a:lnTo>
                    <a:lnTo>
                      <a:pt x="3320" y="1521"/>
                    </a:lnTo>
                    <a:lnTo>
                      <a:pt x="3320" y="1521"/>
                    </a:lnTo>
                    <a:lnTo>
                      <a:pt x="3326" y="1521"/>
                    </a:lnTo>
                    <a:lnTo>
                      <a:pt x="3326" y="1521"/>
                    </a:lnTo>
                    <a:lnTo>
                      <a:pt x="3326" y="1521"/>
                    </a:lnTo>
                    <a:lnTo>
                      <a:pt x="3326" y="1521"/>
                    </a:lnTo>
                    <a:lnTo>
                      <a:pt x="3326" y="1521"/>
                    </a:lnTo>
                    <a:lnTo>
                      <a:pt x="3332" y="1521"/>
                    </a:lnTo>
                    <a:lnTo>
                      <a:pt x="3332" y="1521"/>
                    </a:lnTo>
                    <a:lnTo>
                      <a:pt x="3332" y="1521"/>
                    </a:lnTo>
                    <a:lnTo>
                      <a:pt x="3332" y="1521"/>
                    </a:lnTo>
                    <a:lnTo>
                      <a:pt x="3338" y="1521"/>
                    </a:lnTo>
                    <a:lnTo>
                      <a:pt x="3338" y="1521"/>
                    </a:lnTo>
                    <a:lnTo>
                      <a:pt x="3338" y="1527"/>
                    </a:lnTo>
                    <a:lnTo>
                      <a:pt x="3338" y="1527"/>
                    </a:lnTo>
                    <a:lnTo>
                      <a:pt x="3338" y="1527"/>
                    </a:lnTo>
                    <a:lnTo>
                      <a:pt x="3338" y="1527"/>
                    </a:lnTo>
                    <a:lnTo>
                      <a:pt x="3344" y="1527"/>
                    </a:lnTo>
                    <a:lnTo>
                      <a:pt x="3344" y="1527"/>
                    </a:lnTo>
                    <a:lnTo>
                      <a:pt x="3344" y="1527"/>
                    </a:lnTo>
                    <a:lnTo>
                      <a:pt x="3344" y="1527"/>
                    </a:lnTo>
                    <a:lnTo>
                      <a:pt x="3344" y="1521"/>
                    </a:lnTo>
                    <a:lnTo>
                      <a:pt x="3344" y="1521"/>
                    </a:lnTo>
                    <a:lnTo>
                      <a:pt x="3344" y="1521"/>
                    </a:lnTo>
                    <a:lnTo>
                      <a:pt x="3344" y="1521"/>
                    </a:lnTo>
                    <a:lnTo>
                      <a:pt x="3351" y="1521"/>
                    </a:lnTo>
                    <a:lnTo>
                      <a:pt x="3351" y="1521"/>
                    </a:lnTo>
                    <a:lnTo>
                      <a:pt x="3351" y="1521"/>
                    </a:lnTo>
                    <a:lnTo>
                      <a:pt x="3351" y="1521"/>
                    </a:lnTo>
                    <a:lnTo>
                      <a:pt x="3351" y="1521"/>
                    </a:lnTo>
                    <a:lnTo>
                      <a:pt x="3351" y="1515"/>
                    </a:lnTo>
                    <a:lnTo>
                      <a:pt x="3351" y="1515"/>
                    </a:lnTo>
                    <a:lnTo>
                      <a:pt x="3351" y="1515"/>
                    </a:lnTo>
                    <a:lnTo>
                      <a:pt x="3351" y="1515"/>
                    </a:lnTo>
                    <a:lnTo>
                      <a:pt x="3351" y="1515"/>
                    </a:lnTo>
                    <a:lnTo>
                      <a:pt x="3351" y="1509"/>
                    </a:lnTo>
                    <a:lnTo>
                      <a:pt x="3351" y="1509"/>
                    </a:lnTo>
                    <a:lnTo>
                      <a:pt x="3351" y="1509"/>
                    </a:lnTo>
                    <a:lnTo>
                      <a:pt x="3351" y="1502"/>
                    </a:lnTo>
                    <a:lnTo>
                      <a:pt x="3351" y="1502"/>
                    </a:lnTo>
                    <a:lnTo>
                      <a:pt x="3351" y="1496"/>
                    </a:lnTo>
                    <a:lnTo>
                      <a:pt x="3357" y="1496"/>
                    </a:lnTo>
                    <a:lnTo>
                      <a:pt x="3357" y="1496"/>
                    </a:lnTo>
                    <a:lnTo>
                      <a:pt x="3357" y="1496"/>
                    </a:lnTo>
                    <a:lnTo>
                      <a:pt x="3357" y="1490"/>
                    </a:lnTo>
                    <a:lnTo>
                      <a:pt x="3357" y="1490"/>
                    </a:lnTo>
                    <a:lnTo>
                      <a:pt x="3357" y="1490"/>
                    </a:lnTo>
                    <a:lnTo>
                      <a:pt x="3357" y="1490"/>
                    </a:lnTo>
                    <a:lnTo>
                      <a:pt x="3357" y="1490"/>
                    </a:lnTo>
                    <a:lnTo>
                      <a:pt x="3363" y="1490"/>
                    </a:lnTo>
                    <a:lnTo>
                      <a:pt x="3363" y="1490"/>
                    </a:lnTo>
                    <a:lnTo>
                      <a:pt x="3363" y="1490"/>
                    </a:lnTo>
                    <a:lnTo>
                      <a:pt x="3363" y="1490"/>
                    </a:lnTo>
                    <a:lnTo>
                      <a:pt x="3363" y="1490"/>
                    </a:lnTo>
                    <a:lnTo>
                      <a:pt x="3363" y="1490"/>
                    </a:lnTo>
                    <a:lnTo>
                      <a:pt x="3363" y="1490"/>
                    </a:lnTo>
                    <a:lnTo>
                      <a:pt x="3363" y="1490"/>
                    </a:lnTo>
                    <a:lnTo>
                      <a:pt x="3369" y="1484"/>
                    </a:lnTo>
                    <a:lnTo>
                      <a:pt x="3369" y="1484"/>
                    </a:lnTo>
                    <a:lnTo>
                      <a:pt x="3369" y="1484"/>
                    </a:lnTo>
                    <a:lnTo>
                      <a:pt x="3369" y="1484"/>
                    </a:lnTo>
                    <a:lnTo>
                      <a:pt x="3369" y="1484"/>
                    </a:lnTo>
                    <a:lnTo>
                      <a:pt x="3369" y="1478"/>
                    </a:lnTo>
                    <a:lnTo>
                      <a:pt x="3375" y="1478"/>
                    </a:lnTo>
                    <a:lnTo>
                      <a:pt x="3369" y="1478"/>
                    </a:lnTo>
                    <a:lnTo>
                      <a:pt x="3369" y="1478"/>
                    </a:lnTo>
                    <a:lnTo>
                      <a:pt x="3375" y="1472"/>
                    </a:lnTo>
                    <a:lnTo>
                      <a:pt x="3375" y="1472"/>
                    </a:lnTo>
                    <a:lnTo>
                      <a:pt x="3375" y="1472"/>
                    </a:lnTo>
                    <a:lnTo>
                      <a:pt x="3375" y="1472"/>
                    </a:lnTo>
                    <a:lnTo>
                      <a:pt x="3375" y="1466"/>
                    </a:lnTo>
                    <a:lnTo>
                      <a:pt x="3375" y="1466"/>
                    </a:lnTo>
                    <a:lnTo>
                      <a:pt x="3375" y="1466"/>
                    </a:lnTo>
                    <a:lnTo>
                      <a:pt x="3381" y="1466"/>
                    </a:lnTo>
                    <a:lnTo>
                      <a:pt x="3381" y="1466"/>
                    </a:lnTo>
                    <a:lnTo>
                      <a:pt x="3381" y="1466"/>
                    </a:lnTo>
                    <a:lnTo>
                      <a:pt x="3381" y="1466"/>
                    </a:lnTo>
                    <a:lnTo>
                      <a:pt x="3381" y="1466"/>
                    </a:lnTo>
                    <a:lnTo>
                      <a:pt x="3381" y="1466"/>
                    </a:lnTo>
                    <a:lnTo>
                      <a:pt x="3387" y="1460"/>
                    </a:lnTo>
                    <a:lnTo>
                      <a:pt x="3387" y="1460"/>
                    </a:lnTo>
                    <a:lnTo>
                      <a:pt x="3387" y="1460"/>
                    </a:lnTo>
                    <a:lnTo>
                      <a:pt x="3387" y="1460"/>
                    </a:lnTo>
                    <a:lnTo>
                      <a:pt x="3387" y="1460"/>
                    </a:lnTo>
                    <a:lnTo>
                      <a:pt x="3387" y="1454"/>
                    </a:lnTo>
                    <a:moveTo>
                      <a:pt x="4492" y="953"/>
                    </a:moveTo>
                    <a:lnTo>
                      <a:pt x="4492" y="953"/>
                    </a:lnTo>
                    <a:lnTo>
                      <a:pt x="4492" y="953"/>
                    </a:lnTo>
                    <a:lnTo>
                      <a:pt x="4492" y="959"/>
                    </a:lnTo>
                    <a:lnTo>
                      <a:pt x="4492" y="953"/>
                    </a:lnTo>
                    <a:lnTo>
                      <a:pt x="4486" y="953"/>
                    </a:lnTo>
                    <a:lnTo>
                      <a:pt x="4486" y="953"/>
                    </a:lnTo>
                    <a:lnTo>
                      <a:pt x="4486" y="953"/>
                    </a:lnTo>
                    <a:lnTo>
                      <a:pt x="4486" y="953"/>
                    </a:lnTo>
                    <a:lnTo>
                      <a:pt x="4486" y="953"/>
                    </a:lnTo>
                    <a:lnTo>
                      <a:pt x="4486" y="953"/>
                    </a:lnTo>
                    <a:lnTo>
                      <a:pt x="4492" y="953"/>
                    </a:lnTo>
                    <a:moveTo>
                      <a:pt x="372" y="37"/>
                    </a:moveTo>
                    <a:lnTo>
                      <a:pt x="372" y="37"/>
                    </a:lnTo>
                    <a:lnTo>
                      <a:pt x="372" y="37"/>
                    </a:lnTo>
                    <a:lnTo>
                      <a:pt x="372" y="37"/>
                    </a:lnTo>
                    <a:lnTo>
                      <a:pt x="372" y="43"/>
                    </a:lnTo>
                    <a:lnTo>
                      <a:pt x="378" y="43"/>
                    </a:lnTo>
                    <a:lnTo>
                      <a:pt x="372" y="43"/>
                    </a:lnTo>
                    <a:lnTo>
                      <a:pt x="372" y="43"/>
                    </a:lnTo>
                    <a:lnTo>
                      <a:pt x="366" y="37"/>
                    </a:lnTo>
                    <a:lnTo>
                      <a:pt x="366" y="37"/>
                    </a:lnTo>
                    <a:lnTo>
                      <a:pt x="366" y="31"/>
                    </a:lnTo>
                    <a:lnTo>
                      <a:pt x="372" y="37"/>
                    </a:lnTo>
                    <a:lnTo>
                      <a:pt x="372" y="37"/>
                    </a:lnTo>
                    <a:lnTo>
                      <a:pt x="372" y="37"/>
                    </a:lnTo>
                    <a:moveTo>
                      <a:pt x="3656" y="1435"/>
                    </a:moveTo>
                    <a:lnTo>
                      <a:pt x="3662" y="1429"/>
                    </a:lnTo>
                    <a:lnTo>
                      <a:pt x="3662" y="1435"/>
                    </a:lnTo>
                    <a:lnTo>
                      <a:pt x="3662" y="1429"/>
                    </a:lnTo>
                    <a:lnTo>
                      <a:pt x="3662" y="1429"/>
                    </a:lnTo>
                    <a:lnTo>
                      <a:pt x="3662" y="1429"/>
                    </a:lnTo>
                    <a:lnTo>
                      <a:pt x="3668" y="1429"/>
                    </a:lnTo>
                    <a:lnTo>
                      <a:pt x="3668" y="1429"/>
                    </a:lnTo>
                    <a:lnTo>
                      <a:pt x="3668" y="1429"/>
                    </a:lnTo>
                    <a:lnTo>
                      <a:pt x="3668" y="1429"/>
                    </a:lnTo>
                    <a:lnTo>
                      <a:pt x="3668" y="1423"/>
                    </a:lnTo>
                    <a:lnTo>
                      <a:pt x="3668" y="1423"/>
                    </a:lnTo>
                    <a:lnTo>
                      <a:pt x="3668" y="1423"/>
                    </a:lnTo>
                    <a:lnTo>
                      <a:pt x="3668" y="1423"/>
                    </a:lnTo>
                    <a:lnTo>
                      <a:pt x="3668" y="1423"/>
                    </a:lnTo>
                    <a:lnTo>
                      <a:pt x="3668" y="1423"/>
                    </a:lnTo>
                    <a:lnTo>
                      <a:pt x="3668" y="1417"/>
                    </a:lnTo>
                    <a:lnTo>
                      <a:pt x="3668" y="1417"/>
                    </a:lnTo>
                    <a:lnTo>
                      <a:pt x="3668" y="1411"/>
                    </a:lnTo>
                    <a:lnTo>
                      <a:pt x="3668" y="1411"/>
                    </a:lnTo>
                    <a:lnTo>
                      <a:pt x="3668" y="1411"/>
                    </a:lnTo>
                    <a:lnTo>
                      <a:pt x="3674" y="1411"/>
                    </a:lnTo>
                    <a:lnTo>
                      <a:pt x="3674" y="1411"/>
                    </a:lnTo>
                    <a:lnTo>
                      <a:pt x="3674" y="1411"/>
                    </a:lnTo>
                    <a:lnTo>
                      <a:pt x="3674" y="1411"/>
                    </a:lnTo>
                    <a:lnTo>
                      <a:pt x="3674" y="1411"/>
                    </a:lnTo>
                    <a:lnTo>
                      <a:pt x="3674" y="1411"/>
                    </a:lnTo>
                    <a:lnTo>
                      <a:pt x="3674" y="1405"/>
                    </a:lnTo>
                    <a:lnTo>
                      <a:pt x="3674" y="1405"/>
                    </a:lnTo>
                    <a:lnTo>
                      <a:pt x="3674" y="1405"/>
                    </a:lnTo>
                    <a:lnTo>
                      <a:pt x="3674" y="1405"/>
                    </a:lnTo>
                    <a:lnTo>
                      <a:pt x="3674" y="1405"/>
                    </a:lnTo>
                    <a:lnTo>
                      <a:pt x="3674" y="1405"/>
                    </a:lnTo>
                    <a:lnTo>
                      <a:pt x="3674" y="1399"/>
                    </a:lnTo>
                    <a:lnTo>
                      <a:pt x="3674" y="1399"/>
                    </a:lnTo>
                    <a:lnTo>
                      <a:pt x="3674" y="1399"/>
                    </a:lnTo>
                    <a:lnTo>
                      <a:pt x="3674" y="1399"/>
                    </a:lnTo>
                    <a:lnTo>
                      <a:pt x="3674" y="1399"/>
                    </a:lnTo>
                    <a:lnTo>
                      <a:pt x="3674" y="1393"/>
                    </a:lnTo>
                    <a:lnTo>
                      <a:pt x="3674" y="1393"/>
                    </a:lnTo>
                    <a:lnTo>
                      <a:pt x="3674" y="1393"/>
                    </a:lnTo>
                    <a:lnTo>
                      <a:pt x="3674" y="1393"/>
                    </a:lnTo>
                    <a:lnTo>
                      <a:pt x="3668" y="1393"/>
                    </a:lnTo>
                    <a:lnTo>
                      <a:pt x="3668" y="1393"/>
                    </a:lnTo>
                    <a:lnTo>
                      <a:pt x="3668" y="1393"/>
                    </a:lnTo>
                    <a:lnTo>
                      <a:pt x="3668" y="1386"/>
                    </a:lnTo>
                    <a:lnTo>
                      <a:pt x="3668" y="1386"/>
                    </a:lnTo>
                    <a:lnTo>
                      <a:pt x="3674" y="1386"/>
                    </a:lnTo>
                    <a:lnTo>
                      <a:pt x="3674" y="1386"/>
                    </a:lnTo>
                    <a:lnTo>
                      <a:pt x="3674" y="1386"/>
                    </a:lnTo>
                    <a:lnTo>
                      <a:pt x="3674" y="1386"/>
                    </a:lnTo>
                    <a:lnTo>
                      <a:pt x="3674" y="1380"/>
                    </a:lnTo>
                    <a:lnTo>
                      <a:pt x="3674" y="1380"/>
                    </a:lnTo>
                    <a:lnTo>
                      <a:pt x="3674" y="1380"/>
                    </a:lnTo>
                    <a:lnTo>
                      <a:pt x="3674" y="1380"/>
                    </a:lnTo>
                    <a:lnTo>
                      <a:pt x="3674" y="1380"/>
                    </a:lnTo>
                    <a:lnTo>
                      <a:pt x="3674" y="1374"/>
                    </a:lnTo>
                    <a:lnTo>
                      <a:pt x="3674" y="1374"/>
                    </a:lnTo>
                    <a:lnTo>
                      <a:pt x="3674" y="1374"/>
                    </a:lnTo>
                    <a:lnTo>
                      <a:pt x="3674" y="1374"/>
                    </a:lnTo>
                    <a:lnTo>
                      <a:pt x="3674" y="1374"/>
                    </a:lnTo>
                    <a:lnTo>
                      <a:pt x="3680" y="1374"/>
                    </a:lnTo>
                    <a:lnTo>
                      <a:pt x="3674" y="1368"/>
                    </a:lnTo>
                    <a:lnTo>
                      <a:pt x="3674" y="1368"/>
                    </a:lnTo>
                    <a:lnTo>
                      <a:pt x="3680" y="1368"/>
                    </a:lnTo>
                    <a:lnTo>
                      <a:pt x="3680" y="1368"/>
                    </a:lnTo>
                    <a:lnTo>
                      <a:pt x="3680" y="1368"/>
                    </a:lnTo>
                    <a:lnTo>
                      <a:pt x="3680" y="1362"/>
                    </a:lnTo>
                    <a:lnTo>
                      <a:pt x="3680" y="1362"/>
                    </a:lnTo>
                    <a:lnTo>
                      <a:pt x="3680" y="1362"/>
                    </a:lnTo>
                    <a:lnTo>
                      <a:pt x="3680" y="1362"/>
                    </a:lnTo>
                    <a:lnTo>
                      <a:pt x="3680" y="1362"/>
                    </a:lnTo>
                    <a:lnTo>
                      <a:pt x="3680" y="1362"/>
                    </a:lnTo>
                    <a:lnTo>
                      <a:pt x="3686" y="1356"/>
                    </a:lnTo>
                    <a:lnTo>
                      <a:pt x="3686" y="1356"/>
                    </a:lnTo>
                    <a:lnTo>
                      <a:pt x="3686" y="1362"/>
                    </a:lnTo>
                    <a:lnTo>
                      <a:pt x="3686" y="1362"/>
                    </a:lnTo>
                    <a:lnTo>
                      <a:pt x="3686" y="1362"/>
                    </a:lnTo>
                    <a:lnTo>
                      <a:pt x="3686" y="1362"/>
                    </a:lnTo>
                    <a:lnTo>
                      <a:pt x="3686" y="1362"/>
                    </a:lnTo>
                    <a:lnTo>
                      <a:pt x="3686" y="1362"/>
                    </a:lnTo>
                    <a:lnTo>
                      <a:pt x="3686" y="1362"/>
                    </a:lnTo>
                    <a:lnTo>
                      <a:pt x="3692" y="1362"/>
                    </a:lnTo>
                    <a:lnTo>
                      <a:pt x="3692" y="1362"/>
                    </a:lnTo>
                    <a:lnTo>
                      <a:pt x="3692" y="1362"/>
                    </a:lnTo>
                    <a:lnTo>
                      <a:pt x="3692" y="1362"/>
                    </a:lnTo>
                    <a:lnTo>
                      <a:pt x="3692" y="1368"/>
                    </a:lnTo>
                    <a:lnTo>
                      <a:pt x="3698" y="1368"/>
                    </a:lnTo>
                    <a:lnTo>
                      <a:pt x="3698" y="1368"/>
                    </a:lnTo>
                    <a:lnTo>
                      <a:pt x="3698" y="1368"/>
                    </a:lnTo>
                    <a:lnTo>
                      <a:pt x="3692" y="1368"/>
                    </a:lnTo>
                    <a:lnTo>
                      <a:pt x="3692" y="1374"/>
                    </a:lnTo>
                    <a:lnTo>
                      <a:pt x="3692" y="1374"/>
                    </a:lnTo>
                    <a:lnTo>
                      <a:pt x="3692" y="1374"/>
                    </a:lnTo>
                    <a:lnTo>
                      <a:pt x="3692" y="1374"/>
                    </a:lnTo>
                    <a:lnTo>
                      <a:pt x="3698" y="1374"/>
                    </a:lnTo>
                    <a:lnTo>
                      <a:pt x="3698" y="1374"/>
                    </a:lnTo>
                    <a:lnTo>
                      <a:pt x="3698" y="1374"/>
                    </a:lnTo>
                    <a:lnTo>
                      <a:pt x="3698" y="1374"/>
                    </a:lnTo>
                    <a:lnTo>
                      <a:pt x="3698" y="1374"/>
                    </a:lnTo>
                    <a:lnTo>
                      <a:pt x="3698" y="1374"/>
                    </a:lnTo>
                    <a:lnTo>
                      <a:pt x="3698" y="1374"/>
                    </a:lnTo>
                    <a:lnTo>
                      <a:pt x="3698" y="1368"/>
                    </a:lnTo>
                    <a:lnTo>
                      <a:pt x="3698" y="1368"/>
                    </a:lnTo>
                    <a:lnTo>
                      <a:pt x="3705" y="1368"/>
                    </a:lnTo>
                    <a:lnTo>
                      <a:pt x="3705" y="1368"/>
                    </a:lnTo>
                    <a:lnTo>
                      <a:pt x="3705" y="1368"/>
                    </a:lnTo>
                    <a:lnTo>
                      <a:pt x="3705" y="1368"/>
                    </a:lnTo>
                    <a:lnTo>
                      <a:pt x="3705" y="1368"/>
                    </a:lnTo>
                    <a:lnTo>
                      <a:pt x="3705" y="1368"/>
                    </a:lnTo>
                    <a:lnTo>
                      <a:pt x="3705" y="1368"/>
                    </a:lnTo>
                    <a:lnTo>
                      <a:pt x="3711" y="1368"/>
                    </a:lnTo>
                    <a:lnTo>
                      <a:pt x="3711" y="1368"/>
                    </a:lnTo>
                    <a:lnTo>
                      <a:pt x="3711" y="1368"/>
                    </a:lnTo>
                    <a:lnTo>
                      <a:pt x="3711" y="1368"/>
                    </a:lnTo>
                    <a:lnTo>
                      <a:pt x="3705" y="1362"/>
                    </a:lnTo>
                    <a:lnTo>
                      <a:pt x="3705" y="1362"/>
                    </a:lnTo>
                    <a:lnTo>
                      <a:pt x="3705" y="1362"/>
                    </a:lnTo>
                    <a:lnTo>
                      <a:pt x="3705" y="1362"/>
                    </a:lnTo>
                    <a:lnTo>
                      <a:pt x="3705" y="1362"/>
                    </a:lnTo>
                    <a:lnTo>
                      <a:pt x="3705" y="1362"/>
                    </a:lnTo>
                    <a:lnTo>
                      <a:pt x="3705" y="1362"/>
                    </a:lnTo>
                    <a:lnTo>
                      <a:pt x="3705" y="1356"/>
                    </a:lnTo>
                    <a:lnTo>
                      <a:pt x="3705" y="1356"/>
                    </a:lnTo>
                    <a:lnTo>
                      <a:pt x="3705" y="1356"/>
                    </a:lnTo>
                    <a:lnTo>
                      <a:pt x="3705" y="1356"/>
                    </a:lnTo>
                    <a:lnTo>
                      <a:pt x="3705" y="1356"/>
                    </a:lnTo>
                    <a:lnTo>
                      <a:pt x="3705" y="1356"/>
                    </a:lnTo>
                    <a:lnTo>
                      <a:pt x="3705" y="1356"/>
                    </a:lnTo>
                    <a:lnTo>
                      <a:pt x="3698" y="1356"/>
                    </a:lnTo>
                    <a:lnTo>
                      <a:pt x="3698" y="1350"/>
                    </a:lnTo>
                    <a:lnTo>
                      <a:pt x="3698" y="1350"/>
                    </a:lnTo>
                    <a:lnTo>
                      <a:pt x="3705" y="1350"/>
                    </a:lnTo>
                    <a:lnTo>
                      <a:pt x="3705" y="1350"/>
                    </a:lnTo>
                    <a:lnTo>
                      <a:pt x="3705" y="1350"/>
                    </a:lnTo>
                    <a:lnTo>
                      <a:pt x="3705" y="1350"/>
                    </a:lnTo>
                    <a:lnTo>
                      <a:pt x="3705" y="1350"/>
                    </a:lnTo>
                    <a:lnTo>
                      <a:pt x="3705" y="1350"/>
                    </a:lnTo>
                    <a:lnTo>
                      <a:pt x="3705" y="1350"/>
                    </a:lnTo>
                    <a:lnTo>
                      <a:pt x="3705" y="1350"/>
                    </a:lnTo>
                    <a:lnTo>
                      <a:pt x="3705" y="1344"/>
                    </a:lnTo>
                    <a:lnTo>
                      <a:pt x="3705" y="1344"/>
                    </a:lnTo>
                    <a:lnTo>
                      <a:pt x="3705" y="1344"/>
                    </a:lnTo>
                    <a:lnTo>
                      <a:pt x="3705" y="1344"/>
                    </a:lnTo>
                    <a:lnTo>
                      <a:pt x="3705" y="1338"/>
                    </a:lnTo>
                    <a:lnTo>
                      <a:pt x="3705" y="1338"/>
                    </a:lnTo>
                    <a:lnTo>
                      <a:pt x="3705" y="1338"/>
                    </a:lnTo>
                    <a:lnTo>
                      <a:pt x="3705" y="1338"/>
                    </a:lnTo>
                    <a:lnTo>
                      <a:pt x="3705" y="1338"/>
                    </a:lnTo>
                    <a:lnTo>
                      <a:pt x="3705" y="1338"/>
                    </a:lnTo>
                    <a:lnTo>
                      <a:pt x="3705" y="1331"/>
                    </a:lnTo>
                    <a:lnTo>
                      <a:pt x="3711" y="1331"/>
                    </a:lnTo>
                    <a:lnTo>
                      <a:pt x="3711" y="1331"/>
                    </a:lnTo>
                    <a:lnTo>
                      <a:pt x="3711" y="1331"/>
                    </a:lnTo>
                    <a:lnTo>
                      <a:pt x="3711" y="1331"/>
                    </a:lnTo>
                    <a:lnTo>
                      <a:pt x="3711" y="1331"/>
                    </a:lnTo>
                    <a:lnTo>
                      <a:pt x="3711" y="1331"/>
                    </a:lnTo>
                    <a:lnTo>
                      <a:pt x="3711" y="1325"/>
                    </a:lnTo>
                    <a:lnTo>
                      <a:pt x="3711" y="1325"/>
                    </a:lnTo>
                    <a:lnTo>
                      <a:pt x="3711" y="1325"/>
                    </a:lnTo>
                    <a:lnTo>
                      <a:pt x="3711" y="1325"/>
                    </a:lnTo>
                    <a:lnTo>
                      <a:pt x="3711" y="1325"/>
                    </a:lnTo>
                    <a:lnTo>
                      <a:pt x="3711" y="1325"/>
                    </a:lnTo>
                    <a:lnTo>
                      <a:pt x="3717" y="1325"/>
                    </a:lnTo>
                    <a:lnTo>
                      <a:pt x="3717" y="1325"/>
                    </a:lnTo>
                    <a:lnTo>
                      <a:pt x="3717" y="1325"/>
                    </a:lnTo>
                    <a:lnTo>
                      <a:pt x="3717" y="1325"/>
                    </a:lnTo>
                    <a:lnTo>
                      <a:pt x="3717" y="1325"/>
                    </a:lnTo>
                    <a:lnTo>
                      <a:pt x="3717" y="1325"/>
                    </a:lnTo>
                    <a:lnTo>
                      <a:pt x="3717" y="1325"/>
                    </a:lnTo>
                    <a:lnTo>
                      <a:pt x="3717" y="1325"/>
                    </a:lnTo>
                    <a:lnTo>
                      <a:pt x="3717" y="1319"/>
                    </a:lnTo>
                    <a:lnTo>
                      <a:pt x="3717" y="1319"/>
                    </a:lnTo>
                    <a:lnTo>
                      <a:pt x="3717" y="1319"/>
                    </a:lnTo>
                    <a:lnTo>
                      <a:pt x="3717" y="1313"/>
                    </a:lnTo>
                    <a:lnTo>
                      <a:pt x="3723" y="1313"/>
                    </a:lnTo>
                    <a:lnTo>
                      <a:pt x="3723" y="1313"/>
                    </a:lnTo>
                    <a:lnTo>
                      <a:pt x="3723" y="1313"/>
                    </a:lnTo>
                    <a:lnTo>
                      <a:pt x="3723" y="1313"/>
                    </a:lnTo>
                    <a:lnTo>
                      <a:pt x="3723" y="1313"/>
                    </a:lnTo>
                    <a:lnTo>
                      <a:pt x="3723" y="1313"/>
                    </a:lnTo>
                    <a:lnTo>
                      <a:pt x="3723" y="1307"/>
                    </a:lnTo>
                    <a:lnTo>
                      <a:pt x="3723" y="1307"/>
                    </a:lnTo>
                    <a:lnTo>
                      <a:pt x="3729" y="1307"/>
                    </a:lnTo>
                    <a:lnTo>
                      <a:pt x="3729" y="1307"/>
                    </a:lnTo>
                    <a:lnTo>
                      <a:pt x="3729" y="1307"/>
                    </a:lnTo>
                    <a:lnTo>
                      <a:pt x="3729" y="1307"/>
                    </a:lnTo>
                    <a:lnTo>
                      <a:pt x="3729" y="1313"/>
                    </a:lnTo>
                    <a:lnTo>
                      <a:pt x="3729" y="1313"/>
                    </a:lnTo>
                    <a:lnTo>
                      <a:pt x="3735" y="1313"/>
                    </a:lnTo>
                    <a:lnTo>
                      <a:pt x="3735" y="1313"/>
                    </a:lnTo>
                    <a:lnTo>
                      <a:pt x="3735" y="1313"/>
                    </a:lnTo>
                    <a:lnTo>
                      <a:pt x="3735" y="1313"/>
                    </a:lnTo>
                    <a:lnTo>
                      <a:pt x="3735" y="1313"/>
                    </a:lnTo>
                    <a:lnTo>
                      <a:pt x="3741" y="1313"/>
                    </a:lnTo>
                    <a:lnTo>
                      <a:pt x="3741" y="1313"/>
                    </a:lnTo>
                    <a:lnTo>
                      <a:pt x="3741" y="1307"/>
                    </a:lnTo>
                    <a:lnTo>
                      <a:pt x="3741" y="1307"/>
                    </a:lnTo>
                    <a:lnTo>
                      <a:pt x="3741" y="1307"/>
                    </a:lnTo>
                    <a:lnTo>
                      <a:pt x="3741" y="1307"/>
                    </a:lnTo>
                    <a:lnTo>
                      <a:pt x="3747" y="1307"/>
                    </a:lnTo>
                    <a:lnTo>
                      <a:pt x="3747" y="1307"/>
                    </a:lnTo>
                    <a:lnTo>
                      <a:pt x="3747" y="1307"/>
                    </a:lnTo>
                    <a:lnTo>
                      <a:pt x="3747" y="1307"/>
                    </a:lnTo>
                    <a:lnTo>
                      <a:pt x="3747" y="1307"/>
                    </a:lnTo>
                    <a:lnTo>
                      <a:pt x="3747" y="1301"/>
                    </a:lnTo>
                    <a:lnTo>
                      <a:pt x="3747" y="1301"/>
                    </a:lnTo>
                    <a:lnTo>
                      <a:pt x="3747" y="1301"/>
                    </a:lnTo>
                    <a:lnTo>
                      <a:pt x="3753" y="1301"/>
                    </a:lnTo>
                    <a:lnTo>
                      <a:pt x="3753" y="1301"/>
                    </a:lnTo>
                    <a:lnTo>
                      <a:pt x="3753" y="1301"/>
                    </a:lnTo>
                    <a:lnTo>
                      <a:pt x="3753" y="1301"/>
                    </a:lnTo>
                    <a:lnTo>
                      <a:pt x="3753" y="1301"/>
                    </a:lnTo>
                    <a:lnTo>
                      <a:pt x="3753" y="1301"/>
                    </a:lnTo>
                    <a:lnTo>
                      <a:pt x="3753" y="1295"/>
                    </a:lnTo>
                    <a:lnTo>
                      <a:pt x="3753" y="1295"/>
                    </a:lnTo>
                    <a:lnTo>
                      <a:pt x="3759" y="1295"/>
                    </a:lnTo>
                    <a:lnTo>
                      <a:pt x="3759" y="1289"/>
                    </a:lnTo>
                    <a:lnTo>
                      <a:pt x="3759" y="1289"/>
                    </a:lnTo>
                    <a:lnTo>
                      <a:pt x="3759" y="1289"/>
                    </a:lnTo>
                    <a:lnTo>
                      <a:pt x="3759" y="1289"/>
                    </a:lnTo>
                    <a:lnTo>
                      <a:pt x="3759" y="1289"/>
                    </a:lnTo>
                    <a:lnTo>
                      <a:pt x="3759" y="1289"/>
                    </a:lnTo>
                    <a:lnTo>
                      <a:pt x="3759" y="1283"/>
                    </a:lnTo>
                    <a:lnTo>
                      <a:pt x="3766" y="1283"/>
                    </a:lnTo>
                    <a:lnTo>
                      <a:pt x="3766" y="1283"/>
                    </a:lnTo>
                    <a:lnTo>
                      <a:pt x="3766" y="1283"/>
                    </a:lnTo>
                    <a:lnTo>
                      <a:pt x="3766" y="1283"/>
                    </a:lnTo>
                    <a:lnTo>
                      <a:pt x="3766" y="1283"/>
                    </a:lnTo>
                    <a:lnTo>
                      <a:pt x="3766" y="1277"/>
                    </a:lnTo>
                    <a:lnTo>
                      <a:pt x="3766" y="1277"/>
                    </a:lnTo>
                    <a:lnTo>
                      <a:pt x="3772" y="1277"/>
                    </a:lnTo>
                    <a:lnTo>
                      <a:pt x="3772" y="1277"/>
                    </a:lnTo>
                    <a:lnTo>
                      <a:pt x="3772" y="1277"/>
                    </a:lnTo>
                    <a:lnTo>
                      <a:pt x="3772" y="1277"/>
                    </a:lnTo>
                    <a:lnTo>
                      <a:pt x="3772" y="1277"/>
                    </a:lnTo>
                    <a:lnTo>
                      <a:pt x="3772" y="1277"/>
                    </a:lnTo>
                    <a:lnTo>
                      <a:pt x="3772" y="1277"/>
                    </a:lnTo>
                    <a:lnTo>
                      <a:pt x="3772" y="1270"/>
                    </a:lnTo>
                    <a:lnTo>
                      <a:pt x="3772" y="1270"/>
                    </a:lnTo>
                    <a:lnTo>
                      <a:pt x="3772" y="1270"/>
                    </a:lnTo>
                    <a:lnTo>
                      <a:pt x="3772" y="1270"/>
                    </a:lnTo>
                    <a:lnTo>
                      <a:pt x="3772" y="1270"/>
                    </a:lnTo>
                    <a:lnTo>
                      <a:pt x="3772" y="1264"/>
                    </a:lnTo>
                    <a:lnTo>
                      <a:pt x="3778" y="1264"/>
                    </a:lnTo>
                    <a:lnTo>
                      <a:pt x="3778" y="1264"/>
                    </a:lnTo>
                    <a:lnTo>
                      <a:pt x="3778" y="1264"/>
                    </a:lnTo>
                    <a:lnTo>
                      <a:pt x="3778" y="1264"/>
                    </a:lnTo>
                    <a:lnTo>
                      <a:pt x="3772" y="1264"/>
                    </a:lnTo>
                    <a:lnTo>
                      <a:pt x="3772" y="1264"/>
                    </a:lnTo>
                    <a:lnTo>
                      <a:pt x="3772" y="1258"/>
                    </a:lnTo>
                    <a:lnTo>
                      <a:pt x="3772" y="1258"/>
                    </a:lnTo>
                    <a:lnTo>
                      <a:pt x="3772" y="1258"/>
                    </a:lnTo>
                    <a:lnTo>
                      <a:pt x="3772" y="1258"/>
                    </a:lnTo>
                    <a:lnTo>
                      <a:pt x="3778" y="1252"/>
                    </a:lnTo>
                    <a:lnTo>
                      <a:pt x="3778" y="1252"/>
                    </a:lnTo>
                    <a:lnTo>
                      <a:pt x="3772" y="1252"/>
                    </a:lnTo>
                    <a:lnTo>
                      <a:pt x="3772" y="1252"/>
                    </a:lnTo>
                    <a:lnTo>
                      <a:pt x="3772" y="1252"/>
                    </a:lnTo>
                    <a:lnTo>
                      <a:pt x="3772" y="1246"/>
                    </a:lnTo>
                    <a:lnTo>
                      <a:pt x="3778" y="1246"/>
                    </a:lnTo>
                    <a:lnTo>
                      <a:pt x="3778" y="1246"/>
                    </a:lnTo>
                    <a:lnTo>
                      <a:pt x="3778" y="1246"/>
                    </a:lnTo>
                    <a:lnTo>
                      <a:pt x="3778" y="1246"/>
                    </a:lnTo>
                    <a:lnTo>
                      <a:pt x="3778" y="1246"/>
                    </a:lnTo>
                    <a:lnTo>
                      <a:pt x="3778" y="1246"/>
                    </a:lnTo>
                    <a:lnTo>
                      <a:pt x="3772" y="1246"/>
                    </a:lnTo>
                    <a:lnTo>
                      <a:pt x="3772" y="1240"/>
                    </a:lnTo>
                    <a:lnTo>
                      <a:pt x="3772" y="1240"/>
                    </a:lnTo>
                    <a:lnTo>
                      <a:pt x="3772" y="1240"/>
                    </a:lnTo>
                    <a:lnTo>
                      <a:pt x="3778" y="1240"/>
                    </a:lnTo>
                    <a:lnTo>
                      <a:pt x="3778" y="1240"/>
                    </a:lnTo>
                    <a:lnTo>
                      <a:pt x="3778" y="1240"/>
                    </a:lnTo>
                    <a:lnTo>
                      <a:pt x="3778" y="1240"/>
                    </a:lnTo>
                    <a:lnTo>
                      <a:pt x="3778" y="1240"/>
                    </a:lnTo>
                    <a:lnTo>
                      <a:pt x="3778" y="1240"/>
                    </a:lnTo>
                    <a:lnTo>
                      <a:pt x="3778" y="1234"/>
                    </a:lnTo>
                    <a:lnTo>
                      <a:pt x="3778" y="1234"/>
                    </a:lnTo>
                    <a:lnTo>
                      <a:pt x="3778" y="1234"/>
                    </a:lnTo>
                    <a:lnTo>
                      <a:pt x="3778" y="1234"/>
                    </a:lnTo>
                    <a:lnTo>
                      <a:pt x="3778" y="1228"/>
                    </a:lnTo>
                    <a:lnTo>
                      <a:pt x="3778" y="1228"/>
                    </a:lnTo>
                    <a:lnTo>
                      <a:pt x="3778" y="1228"/>
                    </a:lnTo>
                    <a:lnTo>
                      <a:pt x="3778" y="1228"/>
                    </a:lnTo>
                    <a:lnTo>
                      <a:pt x="3778" y="1228"/>
                    </a:lnTo>
                    <a:lnTo>
                      <a:pt x="3778" y="1228"/>
                    </a:lnTo>
                    <a:lnTo>
                      <a:pt x="3778" y="1228"/>
                    </a:lnTo>
                    <a:lnTo>
                      <a:pt x="3778" y="1222"/>
                    </a:lnTo>
                    <a:lnTo>
                      <a:pt x="3778" y="1222"/>
                    </a:lnTo>
                    <a:lnTo>
                      <a:pt x="3778" y="1222"/>
                    </a:lnTo>
                    <a:lnTo>
                      <a:pt x="3778" y="1222"/>
                    </a:lnTo>
                    <a:lnTo>
                      <a:pt x="3778" y="1215"/>
                    </a:lnTo>
                    <a:lnTo>
                      <a:pt x="3778" y="1215"/>
                    </a:lnTo>
                    <a:lnTo>
                      <a:pt x="3778" y="1215"/>
                    </a:lnTo>
                    <a:lnTo>
                      <a:pt x="3778" y="1215"/>
                    </a:lnTo>
                    <a:lnTo>
                      <a:pt x="3778" y="1215"/>
                    </a:lnTo>
                    <a:lnTo>
                      <a:pt x="3778" y="1209"/>
                    </a:lnTo>
                    <a:lnTo>
                      <a:pt x="3784" y="1209"/>
                    </a:lnTo>
                    <a:lnTo>
                      <a:pt x="3784" y="1209"/>
                    </a:lnTo>
                    <a:lnTo>
                      <a:pt x="3784" y="1203"/>
                    </a:lnTo>
                    <a:lnTo>
                      <a:pt x="3784" y="1203"/>
                    </a:lnTo>
                    <a:lnTo>
                      <a:pt x="3784" y="1203"/>
                    </a:lnTo>
                    <a:lnTo>
                      <a:pt x="3784" y="1203"/>
                    </a:lnTo>
                    <a:lnTo>
                      <a:pt x="3784" y="1203"/>
                    </a:lnTo>
                    <a:lnTo>
                      <a:pt x="3784" y="1197"/>
                    </a:lnTo>
                    <a:lnTo>
                      <a:pt x="3784" y="1203"/>
                    </a:lnTo>
                    <a:lnTo>
                      <a:pt x="3784" y="1197"/>
                    </a:lnTo>
                    <a:lnTo>
                      <a:pt x="3784" y="1197"/>
                    </a:lnTo>
                    <a:lnTo>
                      <a:pt x="3784" y="1197"/>
                    </a:lnTo>
                    <a:lnTo>
                      <a:pt x="3784" y="1191"/>
                    </a:lnTo>
                    <a:lnTo>
                      <a:pt x="3784" y="1191"/>
                    </a:lnTo>
                    <a:lnTo>
                      <a:pt x="3784" y="1191"/>
                    </a:lnTo>
                    <a:lnTo>
                      <a:pt x="3784" y="1191"/>
                    </a:lnTo>
                    <a:lnTo>
                      <a:pt x="3784" y="1191"/>
                    </a:lnTo>
                    <a:lnTo>
                      <a:pt x="3784" y="1185"/>
                    </a:lnTo>
                    <a:lnTo>
                      <a:pt x="3784" y="1185"/>
                    </a:lnTo>
                    <a:lnTo>
                      <a:pt x="3784" y="1185"/>
                    </a:lnTo>
                    <a:lnTo>
                      <a:pt x="3784" y="1185"/>
                    </a:lnTo>
                    <a:lnTo>
                      <a:pt x="3778" y="1185"/>
                    </a:lnTo>
                    <a:lnTo>
                      <a:pt x="3778" y="1185"/>
                    </a:lnTo>
                    <a:lnTo>
                      <a:pt x="3784" y="1185"/>
                    </a:lnTo>
                    <a:lnTo>
                      <a:pt x="3784" y="1185"/>
                    </a:lnTo>
                    <a:lnTo>
                      <a:pt x="3784" y="1185"/>
                    </a:lnTo>
                    <a:lnTo>
                      <a:pt x="3784" y="1185"/>
                    </a:lnTo>
                    <a:lnTo>
                      <a:pt x="3784" y="1179"/>
                    </a:lnTo>
                    <a:lnTo>
                      <a:pt x="3784" y="1179"/>
                    </a:lnTo>
                    <a:lnTo>
                      <a:pt x="3784" y="1179"/>
                    </a:lnTo>
                    <a:lnTo>
                      <a:pt x="3784" y="1179"/>
                    </a:lnTo>
                    <a:lnTo>
                      <a:pt x="3784" y="1179"/>
                    </a:lnTo>
                    <a:lnTo>
                      <a:pt x="3784" y="1173"/>
                    </a:lnTo>
                    <a:lnTo>
                      <a:pt x="3784" y="1173"/>
                    </a:lnTo>
                    <a:lnTo>
                      <a:pt x="3784" y="1173"/>
                    </a:lnTo>
                    <a:lnTo>
                      <a:pt x="3778" y="1173"/>
                    </a:lnTo>
                    <a:lnTo>
                      <a:pt x="3778" y="1173"/>
                    </a:lnTo>
                    <a:lnTo>
                      <a:pt x="3778" y="1173"/>
                    </a:lnTo>
                    <a:lnTo>
                      <a:pt x="3778" y="1167"/>
                    </a:lnTo>
                    <a:lnTo>
                      <a:pt x="3778" y="1167"/>
                    </a:lnTo>
                    <a:lnTo>
                      <a:pt x="3778" y="1167"/>
                    </a:lnTo>
                    <a:lnTo>
                      <a:pt x="3778" y="1167"/>
                    </a:lnTo>
                    <a:lnTo>
                      <a:pt x="3772" y="1167"/>
                    </a:lnTo>
                    <a:lnTo>
                      <a:pt x="3772" y="1160"/>
                    </a:lnTo>
                    <a:lnTo>
                      <a:pt x="3772" y="1160"/>
                    </a:lnTo>
                    <a:lnTo>
                      <a:pt x="3772" y="1160"/>
                    </a:lnTo>
                    <a:lnTo>
                      <a:pt x="3778" y="1160"/>
                    </a:lnTo>
                    <a:lnTo>
                      <a:pt x="3778" y="1160"/>
                    </a:lnTo>
                    <a:lnTo>
                      <a:pt x="3778" y="1160"/>
                    </a:lnTo>
                    <a:lnTo>
                      <a:pt x="3778" y="1160"/>
                    </a:lnTo>
                    <a:lnTo>
                      <a:pt x="3778" y="1154"/>
                    </a:lnTo>
                    <a:lnTo>
                      <a:pt x="3778" y="1154"/>
                    </a:lnTo>
                    <a:lnTo>
                      <a:pt x="3778" y="1154"/>
                    </a:lnTo>
                    <a:lnTo>
                      <a:pt x="3778" y="1154"/>
                    </a:lnTo>
                    <a:lnTo>
                      <a:pt x="3784" y="1154"/>
                    </a:lnTo>
                    <a:lnTo>
                      <a:pt x="3784" y="1154"/>
                    </a:lnTo>
                    <a:lnTo>
                      <a:pt x="3784" y="1154"/>
                    </a:lnTo>
                    <a:lnTo>
                      <a:pt x="3784" y="1154"/>
                    </a:lnTo>
                    <a:lnTo>
                      <a:pt x="3784" y="1154"/>
                    </a:lnTo>
                    <a:lnTo>
                      <a:pt x="3784" y="1154"/>
                    </a:lnTo>
                    <a:moveTo>
                      <a:pt x="3784" y="1154"/>
                    </a:moveTo>
                    <a:lnTo>
                      <a:pt x="3784" y="1160"/>
                    </a:lnTo>
                    <a:lnTo>
                      <a:pt x="3790" y="1173"/>
                    </a:lnTo>
                    <a:lnTo>
                      <a:pt x="3790" y="1173"/>
                    </a:lnTo>
                    <a:lnTo>
                      <a:pt x="3790" y="1179"/>
                    </a:lnTo>
                    <a:lnTo>
                      <a:pt x="3790" y="1185"/>
                    </a:lnTo>
                    <a:lnTo>
                      <a:pt x="3790" y="1191"/>
                    </a:lnTo>
                    <a:lnTo>
                      <a:pt x="3796" y="1209"/>
                    </a:lnTo>
                    <a:lnTo>
                      <a:pt x="3796" y="1209"/>
                    </a:lnTo>
                    <a:lnTo>
                      <a:pt x="3796" y="1215"/>
                    </a:lnTo>
                    <a:lnTo>
                      <a:pt x="3796" y="1234"/>
                    </a:lnTo>
                    <a:lnTo>
                      <a:pt x="3796" y="1234"/>
                    </a:lnTo>
                    <a:lnTo>
                      <a:pt x="3796" y="1240"/>
                    </a:lnTo>
                    <a:lnTo>
                      <a:pt x="3802" y="1252"/>
                    </a:lnTo>
                    <a:lnTo>
                      <a:pt x="3802" y="1258"/>
                    </a:lnTo>
                    <a:lnTo>
                      <a:pt x="3808" y="1258"/>
                    </a:lnTo>
                    <a:lnTo>
                      <a:pt x="3814" y="1258"/>
                    </a:lnTo>
                    <a:lnTo>
                      <a:pt x="3827" y="1258"/>
                    </a:lnTo>
                    <a:lnTo>
                      <a:pt x="3839" y="1252"/>
                    </a:lnTo>
                    <a:lnTo>
                      <a:pt x="3851" y="1252"/>
                    </a:lnTo>
                    <a:lnTo>
                      <a:pt x="3857" y="1252"/>
                    </a:lnTo>
                    <a:lnTo>
                      <a:pt x="3869" y="1246"/>
                    </a:lnTo>
                    <a:lnTo>
                      <a:pt x="3882" y="1246"/>
                    </a:lnTo>
                    <a:lnTo>
                      <a:pt x="3888" y="1246"/>
                    </a:lnTo>
                    <a:lnTo>
                      <a:pt x="3894" y="1246"/>
                    </a:lnTo>
                    <a:lnTo>
                      <a:pt x="3894" y="1252"/>
                    </a:lnTo>
                    <a:lnTo>
                      <a:pt x="3900" y="1264"/>
                    </a:lnTo>
                    <a:lnTo>
                      <a:pt x="3894" y="1264"/>
                    </a:lnTo>
                    <a:lnTo>
                      <a:pt x="3894" y="1264"/>
                    </a:lnTo>
                    <a:lnTo>
                      <a:pt x="3900" y="1289"/>
                    </a:lnTo>
                    <a:lnTo>
                      <a:pt x="3900" y="1295"/>
                    </a:lnTo>
                    <a:lnTo>
                      <a:pt x="3900" y="1295"/>
                    </a:lnTo>
                    <a:lnTo>
                      <a:pt x="3900" y="1295"/>
                    </a:lnTo>
                    <a:lnTo>
                      <a:pt x="3900" y="1301"/>
                    </a:lnTo>
                    <a:lnTo>
                      <a:pt x="3906" y="1301"/>
                    </a:lnTo>
                    <a:lnTo>
                      <a:pt x="3906" y="1301"/>
                    </a:lnTo>
                    <a:lnTo>
                      <a:pt x="3906" y="1301"/>
                    </a:lnTo>
                    <a:lnTo>
                      <a:pt x="3906" y="1301"/>
                    </a:lnTo>
                    <a:lnTo>
                      <a:pt x="3906" y="1301"/>
                    </a:lnTo>
                    <a:lnTo>
                      <a:pt x="3906" y="1301"/>
                    </a:lnTo>
                    <a:lnTo>
                      <a:pt x="3906" y="1301"/>
                    </a:lnTo>
                    <a:lnTo>
                      <a:pt x="3906" y="1295"/>
                    </a:lnTo>
                    <a:lnTo>
                      <a:pt x="3912" y="1295"/>
                    </a:lnTo>
                    <a:lnTo>
                      <a:pt x="3912" y="1295"/>
                    </a:lnTo>
                    <a:lnTo>
                      <a:pt x="3912" y="1295"/>
                    </a:lnTo>
                    <a:lnTo>
                      <a:pt x="3912" y="1295"/>
                    </a:lnTo>
                    <a:lnTo>
                      <a:pt x="3912" y="1289"/>
                    </a:lnTo>
                    <a:lnTo>
                      <a:pt x="3912" y="1289"/>
                    </a:lnTo>
                    <a:lnTo>
                      <a:pt x="3912" y="1289"/>
                    </a:lnTo>
                    <a:lnTo>
                      <a:pt x="3918" y="1289"/>
                    </a:lnTo>
                    <a:lnTo>
                      <a:pt x="3918" y="1289"/>
                    </a:lnTo>
                    <a:lnTo>
                      <a:pt x="3918" y="1289"/>
                    </a:lnTo>
                    <a:lnTo>
                      <a:pt x="3918" y="1289"/>
                    </a:lnTo>
                    <a:lnTo>
                      <a:pt x="3918" y="1289"/>
                    </a:lnTo>
                    <a:lnTo>
                      <a:pt x="3918" y="1283"/>
                    </a:lnTo>
                    <a:lnTo>
                      <a:pt x="3918" y="1283"/>
                    </a:lnTo>
                    <a:lnTo>
                      <a:pt x="3918" y="1283"/>
                    </a:lnTo>
                    <a:lnTo>
                      <a:pt x="3924" y="1283"/>
                    </a:lnTo>
                    <a:lnTo>
                      <a:pt x="3924" y="1283"/>
                    </a:lnTo>
                    <a:lnTo>
                      <a:pt x="3924" y="1283"/>
                    </a:lnTo>
                    <a:lnTo>
                      <a:pt x="3924" y="1283"/>
                    </a:lnTo>
                    <a:lnTo>
                      <a:pt x="3924" y="1283"/>
                    </a:lnTo>
                    <a:lnTo>
                      <a:pt x="3924" y="1277"/>
                    </a:lnTo>
                    <a:lnTo>
                      <a:pt x="3924" y="1277"/>
                    </a:lnTo>
                    <a:lnTo>
                      <a:pt x="3924" y="1277"/>
                    </a:lnTo>
                    <a:lnTo>
                      <a:pt x="3924" y="1277"/>
                    </a:lnTo>
                    <a:lnTo>
                      <a:pt x="3924" y="1277"/>
                    </a:lnTo>
                    <a:lnTo>
                      <a:pt x="3924" y="1277"/>
                    </a:lnTo>
                    <a:lnTo>
                      <a:pt x="3924" y="1277"/>
                    </a:lnTo>
                    <a:lnTo>
                      <a:pt x="3930" y="1277"/>
                    </a:lnTo>
                    <a:lnTo>
                      <a:pt x="3930" y="1277"/>
                    </a:lnTo>
                    <a:lnTo>
                      <a:pt x="3930" y="1277"/>
                    </a:lnTo>
                    <a:lnTo>
                      <a:pt x="3930" y="1270"/>
                    </a:lnTo>
                    <a:lnTo>
                      <a:pt x="3930" y="1270"/>
                    </a:lnTo>
                    <a:lnTo>
                      <a:pt x="3930" y="1270"/>
                    </a:lnTo>
                    <a:lnTo>
                      <a:pt x="3930" y="1270"/>
                    </a:lnTo>
                    <a:lnTo>
                      <a:pt x="3930" y="1270"/>
                    </a:lnTo>
                    <a:lnTo>
                      <a:pt x="3930" y="1270"/>
                    </a:lnTo>
                    <a:lnTo>
                      <a:pt x="3930" y="1264"/>
                    </a:lnTo>
                    <a:lnTo>
                      <a:pt x="3930" y="1264"/>
                    </a:lnTo>
                    <a:lnTo>
                      <a:pt x="3930" y="1264"/>
                    </a:lnTo>
                    <a:lnTo>
                      <a:pt x="3936" y="1264"/>
                    </a:lnTo>
                    <a:lnTo>
                      <a:pt x="3936" y="1264"/>
                    </a:lnTo>
                    <a:lnTo>
                      <a:pt x="3936" y="1264"/>
                    </a:lnTo>
                    <a:lnTo>
                      <a:pt x="3936" y="1264"/>
                    </a:lnTo>
                    <a:lnTo>
                      <a:pt x="3936" y="1264"/>
                    </a:lnTo>
                    <a:lnTo>
                      <a:pt x="3936" y="1264"/>
                    </a:lnTo>
                    <a:lnTo>
                      <a:pt x="3936" y="1264"/>
                    </a:lnTo>
                    <a:lnTo>
                      <a:pt x="3936" y="1264"/>
                    </a:lnTo>
                    <a:lnTo>
                      <a:pt x="3943" y="1264"/>
                    </a:lnTo>
                    <a:lnTo>
                      <a:pt x="3943" y="1270"/>
                    </a:lnTo>
                    <a:lnTo>
                      <a:pt x="3943" y="1270"/>
                    </a:lnTo>
                    <a:lnTo>
                      <a:pt x="3943" y="1270"/>
                    </a:lnTo>
                    <a:lnTo>
                      <a:pt x="3943" y="1270"/>
                    </a:lnTo>
                    <a:lnTo>
                      <a:pt x="3943" y="1264"/>
                    </a:lnTo>
                    <a:lnTo>
                      <a:pt x="3943" y="1264"/>
                    </a:lnTo>
                    <a:lnTo>
                      <a:pt x="3943" y="1264"/>
                    </a:lnTo>
                    <a:lnTo>
                      <a:pt x="3943" y="1264"/>
                    </a:lnTo>
                    <a:lnTo>
                      <a:pt x="3943" y="1264"/>
                    </a:lnTo>
                    <a:lnTo>
                      <a:pt x="3949" y="1264"/>
                    </a:lnTo>
                    <a:lnTo>
                      <a:pt x="3949" y="1264"/>
                    </a:lnTo>
                    <a:lnTo>
                      <a:pt x="3949" y="1258"/>
                    </a:lnTo>
                    <a:lnTo>
                      <a:pt x="3949" y="1258"/>
                    </a:lnTo>
                    <a:lnTo>
                      <a:pt x="3949" y="1258"/>
                    </a:lnTo>
                    <a:lnTo>
                      <a:pt x="3949" y="1258"/>
                    </a:lnTo>
                    <a:lnTo>
                      <a:pt x="3949" y="1258"/>
                    </a:lnTo>
                    <a:lnTo>
                      <a:pt x="3949" y="1258"/>
                    </a:lnTo>
                    <a:lnTo>
                      <a:pt x="3949" y="1258"/>
                    </a:lnTo>
                    <a:lnTo>
                      <a:pt x="3949" y="1252"/>
                    </a:lnTo>
                    <a:lnTo>
                      <a:pt x="3949" y="1252"/>
                    </a:lnTo>
                    <a:lnTo>
                      <a:pt x="3955" y="1252"/>
                    </a:lnTo>
                    <a:lnTo>
                      <a:pt x="3955" y="1252"/>
                    </a:lnTo>
                    <a:lnTo>
                      <a:pt x="3955" y="1252"/>
                    </a:lnTo>
                    <a:lnTo>
                      <a:pt x="3955" y="1252"/>
                    </a:lnTo>
                    <a:lnTo>
                      <a:pt x="3955" y="1246"/>
                    </a:lnTo>
                    <a:lnTo>
                      <a:pt x="3955" y="1246"/>
                    </a:lnTo>
                    <a:lnTo>
                      <a:pt x="3955" y="1246"/>
                    </a:lnTo>
                    <a:lnTo>
                      <a:pt x="3955" y="1246"/>
                    </a:lnTo>
                    <a:lnTo>
                      <a:pt x="3955" y="1246"/>
                    </a:lnTo>
                    <a:lnTo>
                      <a:pt x="3955" y="1246"/>
                    </a:lnTo>
                    <a:lnTo>
                      <a:pt x="3955" y="1246"/>
                    </a:lnTo>
                    <a:lnTo>
                      <a:pt x="3955" y="1240"/>
                    </a:lnTo>
                    <a:lnTo>
                      <a:pt x="3955" y="1240"/>
                    </a:lnTo>
                    <a:lnTo>
                      <a:pt x="3955" y="1240"/>
                    </a:lnTo>
                    <a:lnTo>
                      <a:pt x="3955" y="1240"/>
                    </a:lnTo>
                    <a:lnTo>
                      <a:pt x="3955" y="1246"/>
                    </a:lnTo>
                    <a:lnTo>
                      <a:pt x="3955" y="1246"/>
                    </a:lnTo>
                    <a:lnTo>
                      <a:pt x="3955" y="1246"/>
                    </a:lnTo>
                    <a:lnTo>
                      <a:pt x="3955" y="1246"/>
                    </a:lnTo>
                    <a:lnTo>
                      <a:pt x="3961" y="1246"/>
                    </a:lnTo>
                    <a:lnTo>
                      <a:pt x="3961" y="1246"/>
                    </a:lnTo>
                    <a:lnTo>
                      <a:pt x="3961" y="1246"/>
                    </a:lnTo>
                    <a:lnTo>
                      <a:pt x="3961" y="1246"/>
                    </a:lnTo>
                    <a:lnTo>
                      <a:pt x="3961" y="1246"/>
                    </a:lnTo>
                    <a:lnTo>
                      <a:pt x="3955" y="1246"/>
                    </a:lnTo>
                    <a:lnTo>
                      <a:pt x="3955" y="1246"/>
                    </a:lnTo>
                    <a:lnTo>
                      <a:pt x="3955" y="1246"/>
                    </a:lnTo>
                    <a:lnTo>
                      <a:pt x="3955" y="1246"/>
                    </a:lnTo>
                    <a:lnTo>
                      <a:pt x="3955" y="1246"/>
                    </a:lnTo>
                    <a:lnTo>
                      <a:pt x="3961" y="1246"/>
                    </a:lnTo>
                    <a:lnTo>
                      <a:pt x="3961" y="1246"/>
                    </a:lnTo>
                    <a:lnTo>
                      <a:pt x="3961" y="1246"/>
                    </a:lnTo>
                    <a:lnTo>
                      <a:pt x="3961" y="1246"/>
                    </a:lnTo>
                    <a:lnTo>
                      <a:pt x="3961" y="1252"/>
                    </a:lnTo>
                    <a:lnTo>
                      <a:pt x="3961" y="1252"/>
                    </a:lnTo>
                    <a:lnTo>
                      <a:pt x="3961" y="1252"/>
                    </a:lnTo>
                    <a:lnTo>
                      <a:pt x="3961" y="1252"/>
                    </a:lnTo>
                    <a:lnTo>
                      <a:pt x="3961" y="1252"/>
                    </a:lnTo>
                    <a:lnTo>
                      <a:pt x="3967" y="1252"/>
                    </a:lnTo>
                    <a:lnTo>
                      <a:pt x="3967" y="1252"/>
                    </a:lnTo>
                    <a:lnTo>
                      <a:pt x="3967" y="1252"/>
                    </a:lnTo>
                    <a:lnTo>
                      <a:pt x="3967" y="1252"/>
                    </a:lnTo>
                    <a:lnTo>
                      <a:pt x="3967" y="1252"/>
                    </a:lnTo>
                    <a:lnTo>
                      <a:pt x="3973" y="1252"/>
                    </a:lnTo>
                    <a:lnTo>
                      <a:pt x="3973" y="1252"/>
                    </a:lnTo>
                    <a:lnTo>
                      <a:pt x="3973" y="1252"/>
                    </a:lnTo>
                    <a:lnTo>
                      <a:pt x="3973" y="1252"/>
                    </a:lnTo>
                    <a:lnTo>
                      <a:pt x="3973" y="1252"/>
                    </a:lnTo>
                    <a:lnTo>
                      <a:pt x="3973" y="1252"/>
                    </a:lnTo>
                    <a:lnTo>
                      <a:pt x="3973" y="1252"/>
                    </a:lnTo>
                    <a:lnTo>
                      <a:pt x="3973" y="1252"/>
                    </a:lnTo>
                    <a:lnTo>
                      <a:pt x="3979" y="1252"/>
                    </a:lnTo>
                    <a:lnTo>
                      <a:pt x="3979" y="1252"/>
                    </a:lnTo>
                    <a:lnTo>
                      <a:pt x="3979" y="1252"/>
                    </a:lnTo>
                    <a:lnTo>
                      <a:pt x="3979" y="1252"/>
                    </a:lnTo>
                    <a:lnTo>
                      <a:pt x="3985" y="1252"/>
                    </a:lnTo>
                    <a:lnTo>
                      <a:pt x="3985" y="1252"/>
                    </a:lnTo>
                    <a:lnTo>
                      <a:pt x="3985" y="1252"/>
                    </a:lnTo>
                    <a:lnTo>
                      <a:pt x="3985" y="1252"/>
                    </a:lnTo>
                    <a:lnTo>
                      <a:pt x="3985" y="1252"/>
                    </a:lnTo>
                    <a:lnTo>
                      <a:pt x="3985" y="1246"/>
                    </a:lnTo>
                    <a:lnTo>
                      <a:pt x="3985" y="1246"/>
                    </a:lnTo>
                    <a:lnTo>
                      <a:pt x="3985" y="1246"/>
                    </a:lnTo>
                    <a:lnTo>
                      <a:pt x="3991" y="1246"/>
                    </a:lnTo>
                    <a:lnTo>
                      <a:pt x="3991" y="1246"/>
                    </a:lnTo>
                    <a:lnTo>
                      <a:pt x="3985" y="1246"/>
                    </a:lnTo>
                    <a:lnTo>
                      <a:pt x="3985" y="1246"/>
                    </a:lnTo>
                    <a:lnTo>
                      <a:pt x="3985" y="1246"/>
                    </a:lnTo>
                    <a:lnTo>
                      <a:pt x="3985" y="1246"/>
                    </a:lnTo>
                    <a:lnTo>
                      <a:pt x="3985" y="1240"/>
                    </a:lnTo>
                    <a:lnTo>
                      <a:pt x="3985" y="1240"/>
                    </a:lnTo>
                    <a:lnTo>
                      <a:pt x="3985" y="1240"/>
                    </a:lnTo>
                    <a:lnTo>
                      <a:pt x="3985" y="1246"/>
                    </a:lnTo>
                    <a:lnTo>
                      <a:pt x="3991" y="1246"/>
                    </a:lnTo>
                    <a:lnTo>
                      <a:pt x="3991" y="1246"/>
                    </a:lnTo>
                    <a:lnTo>
                      <a:pt x="3991" y="1240"/>
                    </a:lnTo>
                    <a:lnTo>
                      <a:pt x="3991" y="1240"/>
                    </a:lnTo>
                    <a:lnTo>
                      <a:pt x="3985" y="1240"/>
                    </a:lnTo>
                    <a:lnTo>
                      <a:pt x="3985" y="1240"/>
                    </a:lnTo>
                    <a:lnTo>
                      <a:pt x="3985" y="1240"/>
                    </a:lnTo>
                    <a:lnTo>
                      <a:pt x="3985" y="1240"/>
                    </a:lnTo>
                    <a:lnTo>
                      <a:pt x="3985" y="1240"/>
                    </a:lnTo>
                    <a:lnTo>
                      <a:pt x="3991" y="1240"/>
                    </a:lnTo>
                    <a:lnTo>
                      <a:pt x="3991" y="1240"/>
                    </a:lnTo>
                    <a:lnTo>
                      <a:pt x="3991" y="1240"/>
                    </a:lnTo>
                    <a:lnTo>
                      <a:pt x="3991" y="1240"/>
                    </a:lnTo>
                    <a:lnTo>
                      <a:pt x="3991" y="1234"/>
                    </a:lnTo>
                    <a:lnTo>
                      <a:pt x="3991" y="1240"/>
                    </a:lnTo>
                    <a:lnTo>
                      <a:pt x="3991" y="1240"/>
                    </a:lnTo>
                    <a:lnTo>
                      <a:pt x="3991" y="1234"/>
                    </a:lnTo>
                    <a:lnTo>
                      <a:pt x="3991" y="1234"/>
                    </a:lnTo>
                    <a:lnTo>
                      <a:pt x="3991" y="1234"/>
                    </a:lnTo>
                    <a:lnTo>
                      <a:pt x="3997" y="1234"/>
                    </a:lnTo>
                    <a:lnTo>
                      <a:pt x="3997" y="1234"/>
                    </a:lnTo>
                    <a:lnTo>
                      <a:pt x="3997" y="1234"/>
                    </a:lnTo>
                    <a:lnTo>
                      <a:pt x="3997" y="1234"/>
                    </a:lnTo>
                    <a:lnTo>
                      <a:pt x="3997" y="1234"/>
                    </a:lnTo>
                    <a:lnTo>
                      <a:pt x="3997" y="1234"/>
                    </a:lnTo>
                    <a:lnTo>
                      <a:pt x="4004" y="1234"/>
                    </a:lnTo>
                    <a:lnTo>
                      <a:pt x="4004" y="1234"/>
                    </a:lnTo>
                    <a:lnTo>
                      <a:pt x="4004" y="1228"/>
                    </a:lnTo>
                    <a:lnTo>
                      <a:pt x="4004" y="1228"/>
                    </a:lnTo>
                    <a:lnTo>
                      <a:pt x="4004" y="1228"/>
                    </a:lnTo>
                    <a:lnTo>
                      <a:pt x="4004" y="1228"/>
                    </a:lnTo>
                    <a:lnTo>
                      <a:pt x="4004" y="1228"/>
                    </a:lnTo>
                    <a:lnTo>
                      <a:pt x="4004" y="1228"/>
                    </a:lnTo>
                    <a:lnTo>
                      <a:pt x="4004" y="1228"/>
                    </a:lnTo>
                    <a:lnTo>
                      <a:pt x="4004" y="1228"/>
                    </a:lnTo>
                    <a:lnTo>
                      <a:pt x="4004" y="1228"/>
                    </a:lnTo>
                    <a:lnTo>
                      <a:pt x="4010" y="1228"/>
                    </a:lnTo>
                    <a:lnTo>
                      <a:pt x="4010" y="1228"/>
                    </a:lnTo>
                    <a:lnTo>
                      <a:pt x="4010" y="1228"/>
                    </a:lnTo>
                    <a:lnTo>
                      <a:pt x="4010" y="1228"/>
                    </a:lnTo>
                    <a:lnTo>
                      <a:pt x="4010" y="1228"/>
                    </a:lnTo>
                    <a:lnTo>
                      <a:pt x="4016" y="1228"/>
                    </a:lnTo>
                    <a:lnTo>
                      <a:pt x="4016" y="1228"/>
                    </a:lnTo>
                    <a:lnTo>
                      <a:pt x="4016" y="1228"/>
                    </a:lnTo>
                    <a:lnTo>
                      <a:pt x="4016" y="1228"/>
                    </a:lnTo>
                    <a:lnTo>
                      <a:pt x="4016" y="1228"/>
                    </a:lnTo>
                    <a:lnTo>
                      <a:pt x="4022" y="1228"/>
                    </a:lnTo>
                    <a:lnTo>
                      <a:pt x="4022" y="1234"/>
                    </a:lnTo>
                    <a:lnTo>
                      <a:pt x="4022" y="1234"/>
                    </a:lnTo>
                    <a:lnTo>
                      <a:pt x="4022" y="1234"/>
                    </a:lnTo>
                    <a:lnTo>
                      <a:pt x="4028" y="1234"/>
                    </a:lnTo>
                    <a:lnTo>
                      <a:pt x="4028" y="1234"/>
                    </a:lnTo>
                    <a:lnTo>
                      <a:pt x="4028" y="1234"/>
                    </a:lnTo>
                    <a:lnTo>
                      <a:pt x="4028" y="1234"/>
                    </a:lnTo>
                    <a:lnTo>
                      <a:pt x="4028" y="1234"/>
                    </a:lnTo>
                    <a:lnTo>
                      <a:pt x="4028" y="1234"/>
                    </a:lnTo>
                    <a:lnTo>
                      <a:pt x="4028" y="1234"/>
                    </a:lnTo>
                    <a:lnTo>
                      <a:pt x="4028" y="1234"/>
                    </a:lnTo>
                    <a:lnTo>
                      <a:pt x="4028" y="1234"/>
                    </a:lnTo>
                    <a:lnTo>
                      <a:pt x="4028" y="1234"/>
                    </a:lnTo>
                    <a:lnTo>
                      <a:pt x="4034" y="1234"/>
                    </a:lnTo>
                    <a:lnTo>
                      <a:pt x="4034" y="1234"/>
                    </a:lnTo>
                    <a:lnTo>
                      <a:pt x="4034" y="1228"/>
                    </a:lnTo>
                    <a:lnTo>
                      <a:pt x="4034" y="1228"/>
                    </a:lnTo>
                    <a:lnTo>
                      <a:pt x="4034" y="1228"/>
                    </a:lnTo>
                    <a:lnTo>
                      <a:pt x="4034" y="1228"/>
                    </a:lnTo>
                    <a:lnTo>
                      <a:pt x="4034" y="1234"/>
                    </a:lnTo>
                    <a:lnTo>
                      <a:pt x="4040" y="1228"/>
                    </a:lnTo>
                    <a:lnTo>
                      <a:pt x="4040" y="1234"/>
                    </a:lnTo>
                    <a:lnTo>
                      <a:pt x="4040" y="1234"/>
                    </a:lnTo>
                    <a:lnTo>
                      <a:pt x="4040" y="1234"/>
                    </a:lnTo>
                    <a:lnTo>
                      <a:pt x="4040" y="1234"/>
                    </a:lnTo>
                    <a:lnTo>
                      <a:pt x="4040" y="1234"/>
                    </a:lnTo>
                    <a:lnTo>
                      <a:pt x="4040" y="1234"/>
                    </a:lnTo>
                    <a:lnTo>
                      <a:pt x="4040" y="1234"/>
                    </a:lnTo>
                    <a:lnTo>
                      <a:pt x="4034" y="1234"/>
                    </a:lnTo>
                    <a:lnTo>
                      <a:pt x="4034" y="1234"/>
                    </a:lnTo>
                    <a:lnTo>
                      <a:pt x="4034" y="1234"/>
                    </a:lnTo>
                    <a:lnTo>
                      <a:pt x="4034" y="1240"/>
                    </a:lnTo>
                    <a:lnTo>
                      <a:pt x="4034" y="1240"/>
                    </a:lnTo>
                    <a:lnTo>
                      <a:pt x="4034" y="1240"/>
                    </a:lnTo>
                    <a:lnTo>
                      <a:pt x="4034" y="1240"/>
                    </a:lnTo>
                    <a:lnTo>
                      <a:pt x="4040" y="1240"/>
                    </a:lnTo>
                    <a:lnTo>
                      <a:pt x="4034" y="1240"/>
                    </a:lnTo>
                    <a:lnTo>
                      <a:pt x="4040" y="1240"/>
                    </a:lnTo>
                    <a:lnTo>
                      <a:pt x="4040" y="1240"/>
                    </a:lnTo>
                    <a:lnTo>
                      <a:pt x="4040" y="1240"/>
                    </a:lnTo>
                    <a:lnTo>
                      <a:pt x="4040" y="1240"/>
                    </a:lnTo>
                    <a:lnTo>
                      <a:pt x="4040" y="1240"/>
                    </a:lnTo>
                    <a:lnTo>
                      <a:pt x="4040" y="1240"/>
                    </a:lnTo>
                    <a:lnTo>
                      <a:pt x="4040" y="1240"/>
                    </a:lnTo>
                    <a:lnTo>
                      <a:pt x="4040" y="1240"/>
                    </a:lnTo>
                    <a:lnTo>
                      <a:pt x="4040" y="1240"/>
                    </a:lnTo>
                    <a:lnTo>
                      <a:pt x="4040" y="1240"/>
                    </a:lnTo>
                    <a:lnTo>
                      <a:pt x="4040" y="1246"/>
                    </a:lnTo>
                    <a:lnTo>
                      <a:pt x="4040" y="1246"/>
                    </a:lnTo>
                    <a:lnTo>
                      <a:pt x="4040" y="1246"/>
                    </a:lnTo>
                    <a:lnTo>
                      <a:pt x="4046" y="1246"/>
                    </a:lnTo>
                    <a:lnTo>
                      <a:pt x="4046" y="1246"/>
                    </a:lnTo>
                    <a:lnTo>
                      <a:pt x="4046" y="1240"/>
                    </a:lnTo>
                    <a:lnTo>
                      <a:pt x="4046" y="1240"/>
                    </a:lnTo>
                    <a:lnTo>
                      <a:pt x="4046" y="1246"/>
                    </a:lnTo>
                    <a:lnTo>
                      <a:pt x="4046" y="1246"/>
                    </a:lnTo>
                    <a:lnTo>
                      <a:pt x="4046" y="1246"/>
                    </a:lnTo>
                    <a:lnTo>
                      <a:pt x="4046" y="1246"/>
                    </a:lnTo>
                    <a:lnTo>
                      <a:pt x="4046" y="1246"/>
                    </a:lnTo>
                    <a:lnTo>
                      <a:pt x="4046" y="1246"/>
                    </a:lnTo>
                    <a:lnTo>
                      <a:pt x="4046" y="1246"/>
                    </a:lnTo>
                    <a:lnTo>
                      <a:pt x="4046" y="1246"/>
                    </a:lnTo>
                    <a:lnTo>
                      <a:pt x="4046" y="1246"/>
                    </a:lnTo>
                    <a:lnTo>
                      <a:pt x="4046" y="1246"/>
                    </a:lnTo>
                    <a:lnTo>
                      <a:pt x="4046" y="1252"/>
                    </a:lnTo>
                    <a:lnTo>
                      <a:pt x="4046" y="1252"/>
                    </a:lnTo>
                    <a:lnTo>
                      <a:pt x="4046" y="1252"/>
                    </a:lnTo>
                    <a:lnTo>
                      <a:pt x="4046" y="1252"/>
                    </a:lnTo>
                    <a:lnTo>
                      <a:pt x="4052" y="1252"/>
                    </a:lnTo>
                    <a:lnTo>
                      <a:pt x="4052" y="1252"/>
                    </a:lnTo>
                    <a:lnTo>
                      <a:pt x="4052" y="1252"/>
                    </a:lnTo>
                    <a:lnTo>
                      <a:pt x="4052" y="1252"/>
                    </a:lnTo>
                    <a:lnTo>
                      <a:pt x="4052" y="1252"/>
                    </a:lnTo>
                    <a:lnTo>
                      <a:pt x="4052" y="1252"/>
                    </a:lnTo>
                    <a:lnTo>
                      <a:pt x="4052" y="1258"/>
                    </a:lnTo>
                    <a:lnTo>
                      <a:pt x="4052" y="1258"/>
                    </a:lnTo>
                    <a:lnTo>
                      <a:pt x="4052" y="1258"/>
                    </a:lnTo>
                    <a:lnTo>
                      <a:pt x="4052" y="1258"/>
                    </a:lnTo>
                    <a:lnTo>
                      <a:pt x="4052" y="1258"/>
                    </a:lnTo>
                    <a:lnTo>
                      <a:pt x="4052" y="1258"/>
                    </a:lnTo>
                    <a:lnTo>
                      <a:pt x="4052" y="1258"/>
                    </a:lnTo>
                    <a:lnTo>
                      <a:pt x="4052" y="1264"/>
                    </a:lnTo>
                    <a:lnTo>
                      <a:pt x="4052" y="1264"/>
                    </a:lnTo>
                    <a:lnTo>
                      <a:pt x="4052" y="1264"/>
                    </a:lnTo>
                    <a:lnTo>
                      <a:pt x="4052" y="1264"/>
                    </a:lnTo>
                    <a:lnTo>
                      <a:pt x="4052" y="1264"/>
                    </a:lnTo>
                    <a:lnTo>
                      <a:pt x="4052" y="1270"/>
                    </a:lnTo>
                    <a:lnTo>
                      <a:pt x="4052" y="1270"/>
                    </a:lnTo>
                    <a:lnTo>
                      <a:pt x="4052" y="1270"/>
                    </a:lnTo>
                    <a:lnTo>
                      <a:pt x="4052" y="1270"/>
                    </a:lnTo>
                    <a:lnTo>
                      <a:pt x="4052" y="1270"/>
                    </a:lnTo>
                    <a:lnTo>
                      <a:pt x="4052" y="1270"/>
                    </a:lnTo>
                    <a:lnTo>
                      <a:pt x="4052" y="1270"/>
                    </a:lnTo>
                    <a:lnTo>
                      <a:pt x="4052" y="1277"/>
                    </a:lnTo>
                    <a:lnTo>
                      <a:pt x="4052" y="1277"/>
                    </a:lnTo>
                    <a:lnTo>
                      <a:pt x="4052" y="1277"/>
                    </a:lnTo>
                    <a:lnTo>
                      <a:pt x="4052" y="1277"/>
                    </a:lnTo>
                    <a:lnTo>
                      <a:pt x="4052" y="1277"/>
                    </a:lnTo>
                    <a:lnTo>
                      <a:pt x="4052" y="1277"/>
                    </a:lnTo>
                    <a:lnTo>
                      <a:pt x="4052" y="1283"/>
                    </a:lnTo>
                    <a:lnTo>
                      <a:pt x="4052" y="1283"/>
                    </a:lnTo>
                    <a:lnTo>
                      <a:pt x="4052" y="1283"/>
                    </a:lnTo>
                    <a:lnTo>
                      <a:pt x="4052" y="1283"/>
                    </a:lnTo>
                    <a:lnTo>
                      <a:pt x="4052" y="1283"/>
                    </a:lnTo>
                    <a:lnTo>
                      <a:pt x="4046" y="1283"/>
                    </a:lnTo>
                    <a:lnTo>
                      <a:pt x="4040" y="1277"/>
                    </a:lnTo>
                    <a:lnTo>
                      <a:pt x="4028" y="1277"/>
                    </a:lnTo>
                    <a:lnTo>
                      <a:pt x="4022" y="1270"/>
                    </a:lnTo>
                    <a:lnTo>
                      <a:pt x="4016" y="1270"/>
                    </a:lnTo>
                    <a:lnTo>
                      <a:pt x="4016" y="1264"/>
                    </a:lnTo>
                    <a:lnTo>
                      <a:pt x="4010" y="1264"/>
                    </a:lnTo>
                    <a:lnTo>
                      <a:pt x="4010" y="1264"/>
                    </a:lnTo>
                    <a:lnTo>
                      <a:pt x="4010" y="1264"/>
                    </a:lnTo>
                    <a:lnTo>
                      <a:pt x="4004" y="1258"/>
                    </a:lnTo>
                    <a:lnTo>
                      <a:pt x="4004" y="1258"/>
                    </a:lnTo>
                    <a:lnTo>
                      <a:pt x="3997" y="1258"/>
                    </a:lnTo>
                    <a:lnTo>
                      <a:pt x="3997" y="1258"/>
                    </a:lnTo>
                    <a:lnTo>
                      <a:pt x="3997" y="1258"/>
                    </a:lnTo>
                    <a:lnTo>
                      <a:pt x="3997" y="1258"/>
                    </a:lnTo>
                    <a:lnTo>
                      <a:pt x="3997" y="1258"/>
                    </a:lnTo>
                    <a:lnTo>
                      <a:pt x="3997" y="1264"/>
                    </a:lnTo>
                    <a:lnTo>
                      <a:pt x="3997" y="1264"/>
                    </a:lnTo>
                    <a:lnTo>
                      <a:pt x="3997" y="1264"/>
                    </a:lnTo>
                    <a:lnTo>
                      <a:pt x="3997" y="1264"/>
                    </a:lnTo>
                    <a:lnTo>
                      <a:pt x="3997" y="1264"/>
                    </a:lnTo>
                    <a:lnTo>
                      <a:pt x="3997" y="1270"/>
                    </a:lnTo>
                    <a:lnTo>
                      <a:pt x="3997" y="1270"/>
                    </a:lnTo>
                    <a:lnTo>
                      <a:pt x="3997" y="1270"/>
                    </a:lnTo>
                    <a:lnTo>
                      <a:pt x="3997" y="1270"/>
                    </a:lnTo>
                    <a:lnTo>
                      <a:pt x="3997" y="1270"/>
                    </a:lnTo>
                    <a:lnTo>
                      <a:pt x="3997" y="1270"/>
                    </a:lnTo>
                    <a:lnTo>
                      <a:pt x="3997" y="1277"/>
                    </a:lnTo>
                    <a:lnTo>
                      <a:pt x="3997" y="1277"/>
                    </a:lnTo>
                    <a:lnTo>
                      <a:pt x="3997" y="1277"/>
                    </a:lnTo>
                    <a:lnTo>
                      <a:pt x="3997" y="1277"/>
                    </a:lnTo>
                    <a:lnTo>
                      <a:pt x="3997" y="1277"/>
                    </a:lnTo>
                    <a:lnTo>
                      <a:pt x="3991" y="1283"/>
                    </a:lnTo>
                    <a:lnTo>
                      <a:pt x="3991" y="1283"/>
                    </a:lnTo>
                    <a:lnTo>
                      <a:pt x="3997" y="1283"/>
                    </a:lnTo>
                    <a:lnTo>
                      <a:pt x="3997" y="1283"/>
                    </a:lnTo>
                    <a:lnTo>
                      <a:pt x="3997" y="1283"/>
                    </a:lnTo>
                    <a:lnTo>
                      <a:pt x="3997" y="1283"/>
                    </a:lnTo>
                    <a:lnTo>
                      <a:pt x="3997" y="1283"/>
                    </a:lnTo>
                    <a:lnTo>
                      <a:pt x="3991" y="1289"/>
                    </a:lnTo>
                    <a:lnTo>
                      <a:pt x="3991" y="1289"/>
                    </a:lnTo>
                    <a:lnTo>
                      <a:pt x="3997" y="1289"/>
                    </a:lnTo>
                    <a:lnTo>
                      <a:pt x="3997" y="1289"/>
                    </a:lnTo>
                    <a:lnTo>
                      <a:pt x="3997" y="1289"/>
                    </a:lnTo>
                    <a:lnTo>
                      <a:pt x="3997" y="1289"/>
                    </a:lnTo>
                    <a:lnTo>
                      <a:pt x="3997" y="1289"/>
                    </a:lnTo>
                    <a:lnTo>
                      <a:pt x="3997" y="1295"/>
                    </a:lnTo>
                    <a:lnTo>
                      <a:pt x="3997" y="1295"/>
                    </a:lnTo>
                    <a:lnTo>
                      <a:pt x="3997" y="1295"/>
                    </a:lnTo>
                    <a:lnTo>
                      <a:pt x="3991" y="1295"/>
                    </a:lnTo>
                    <a:lnTo>
                      <a:pt x="3991" y="1295"/>
                    </a:lnTo>
                    <a:lnTo>
                      <a:pt x="3991" y="1301"/>
                    </a:lnTo>
                    <a:lnTo>
                      <a:pt x="3991" y="1295"/>
                    </a:lnTo>
                    <a:lnTo>
                      <a:pt x="3991" y="1301"/>
                    </a:lnTo>
                    <a:lnTo>
                      <a:pt x="3991" y="1301"/>
                    </a:lnTo>
                    <a:lnTo>
                      <a:pt x="3991" y="1301"/>
                    </a:lnTo>
                    <a:lnTo>
                      <a:pt x="3991" y="1301"/>
                    </a:lnTo>
                    <a:lnTo>
                      <a:pt x="3991" y="1301"/>
                    </a:lnTo>
                    <a:lnTo>
                      <a:pt x="3991" y="1301"/>
                    </a:lnTo>
                    <a:lnTo>
                      <a:pt x="3991" y="1307"/>
                    </a:lnTo>
                    <a:lnTo>
                      <a:pt x="3991" y="1307"/>
                    </a:lnTo>
                    <a:lnTo>
                      <a:pt x="3985" y="1307"/>
                    </a:lnTo>
                    <a:lnTo>
                      <a:pt x="3985" y="1307"/>
                    </a:lnTo>
                    <a:lnTo>
                      <a:pt x="3985" y="1307"/>
                    </a:lnTo>
                    <a:lnTo>
                      <a:pt x="3985" y="1307"/>
                    </a:lnTo>
                    <a:lnTo>
                      <a:pt x="3991" y="1307"/>
                    </a:lnTo>
                    <a:lnTo>
                      <a:pt x="3991" y="1313"/>
                    </a:lnTo>
                    <a:lnTo>
                      <a:pt x="3985" y="1313"/>
                    </a:lnTo>
                    <a:lnTo>
                      <a:pt x="3985" y="1313"/>
                    </a:lnTo>
                    <a:lnTo>
                      <a:pt x="3985" y="1313"/>
                    </a:lnTo>
                    <a:lnTo>
                      <a:pt x="3985" y="1313"/>
                    </a:lnTo>
                    <a:lnTo>
                      <a:pt x="3985" y="1313"/>
                    </a:lnTo>
                    <a:lnTo>
                      <a:pt x="3985" y="1313"/>
                    </a:lnTo>
                    <a:lnTo>
                      <a:pt x="3985" y="1319"/>
                    </a:lnTo>
                    <a:lnTo>
                      <a:pt x="3985" y="1313"/>
                    </a:lnTo>
                    <a:lnTo>
                      <a:pt x="3985" y="1313"/>
                    </a:lnTo>
                    <a:lnTo>
                      <a:pt x="3979" y="1319"/>
                    </a:lnTo>
                    <a:lnTo>
                      <a:pt x="3979" y="1319"/>
                    </a:lnTo>
                    <a:lnTo>
                      <a:pt x="3979" y="1319"/>
                    </a:lnTo>
                    <a:lnTo>
                      <a:pt x="3979" y="1319"/>
                    </a:lnTo>
                    <a:lnTo>
                      <a:pt x="3979" y="1319"/>
                    </a:lnTo>
                    <a:lnTo>
                      <a:pt x="3979" y="1325"/>
                    </a:lnTo>
                    <a:lnTo>
                      <a:pt x="3979" y="1325"/>
                    </a:lnTo>
                    <a:lnTo>
                      <a:pt x="3979" y="1325"/>
                    </a:lnTo>
                    <a:lnTo>
                      <a:pt x="3979" y="1325"/>
                    </a:lnTo>
                    <a:lnTo>
                      <a:pt x="3979" y="1325"/>
                    </a:lnTo>
                    <a:lnTo>
                      <a:pt x="3973" y="1325"/>
                    </a:lnTo>
                    <a:lnTo>
                      <a:pt x="3973" y="1325"/>
                    </a:lnTo>
                    <a:lnTo>
                      <a:pt x="3973" y="1325"/>
                    </a:lnTo>
                    <a:lnTo>
                      <a:pt x="3973" y="1319"/>
                    </a:lnTo>
                    <a:lnTo>
                      <a:pt x="3973" y="1325"/>
                    </a:lnTo>
                    <a:lnTo>
                      <a:pt x="3973" y="1325"/>
                    </a:lnTo>
                    <a:lnTo>
                      <a:pt x="3973" y="1325"/>
                    </a:lnTo>
                    <a:lnTo>
                      <a:pt x="3973" y="1325"/>
                    </a:lnTo>
                    <a:lnTo>
                      <a:pt x="3973" y="1325"/>
                    </a:lnTo>
                    <a:lnTo>
                      <a:pt x="3973" y="1325"/>
                    </a:lnTo>
                    <a:lnTo>
                      <a:pt x="3973" y="1331"/>
                    </a:lnTo>
                    <a:lnTo>
                      <a:pt x="3973" y="1331"/>
                    </a:lnTo>
                    <a:lnTo>
                      <a:pt x="3967" y="1331"/>
                    </a:lnTo>
                    <a:lnTo>
                      <a:pt x="3967" y="1331"/>
                    </a:lnTo>
                    <a:lnTo>
                      <a:pt x="3967" y="1331"/>
                    </a:lnTo>
                    <a:lnTo>
                      <a:pt x="3967" y="1338"/>
                    </a:lnTo>
                    <a:lnTo>
                      <a:pt x="3967" y="1338"/>
                    </a:lnTo>
                    <a:lnTo>
                      <a:pt x="3967" y="1338"/>
                    </a:lnTo>
                    <a:lnTo>
                      <a:pt x="3967" y="1338"/>
                    </a:lnTo>
                    <a:lnTo>
                      <a:pt x="3967" y="1338"/>
                    </a:lnTo>
                    <a:lnTo>
                      <a:pt x="3967" y="1344"/>
                    </a:lnTo>
                    <a:lnTo>
                      <a:pt x="3967" y="1344"/>
                    </a:lnTo>
                    <a:lnTo>
                      <a:pt x="3955" y="1338"/>
                    </a:lnTo>
                    <a:lnTo>
                      <a:pt x="3955" y="1338"/>
                    </a:lnTo>
                    <a:lnTo>
                      <a:pt x="3955" y="1338"/>
                    </a:lnTo>
                    <a:lnTo>
                      <a:pt x="3955" y="1338"/>
                    </a:lnTo>
                    <a:lnTo>
                      <a:pt x="3949" y="1338"/>
                    </a:lnTo>
                    <a:lnTo>
                      <a:pt x="3949" y="1344"/>
                    </a:lnTo>
                    <a:lnTo>
                      <a:pt x="3949" y="1344"/>
                    </a:lnTo>
                    <a:lnTo>
                      <a:pt x="3949" y="1344"/>
                    </a:lnTo>
                    <a:lnTo>
                      <a:pt x="3949" y="1344"/>
                    </a:lnTo>
                    <a:lnTo>
                      <a:pt x="3949" y="1344"/>
                    </a:lnTo>
                    <a:lnTo>
                      <a:pt x="3949" y="1344"/>
                    </a:lnTo>
                    <a:lnTo>
                      <a:pt x="3949" y="1344"/>
                    </a:lnTo>
                    <a:lnTo>
                      <a:pt x="3949" y="1344"/>
                    </a:lnTo>
                    <a:lnTo>
                      <a:pt x="3949" y="1350"/>
                    </a:lnTo>
                    <a:lnTo>
                      <a:pt x="3949" y="1350"/>
                    </a:lnTo>
                    <a:lnTo>
                      <a:pt x="3949" y="1350"/>
                    </a:lnTo>
                    <a:lnTo>
                      <a:pt x="3949" y="1350"/>
                    </a:lnTo>
                    <a:lnTo>
                      <a:pt x="3949" y="1350"/>
                    </a:lnTo>
                    <a:lnTo>
                      <a:pt x="3949" y="1356"/>
                    </a:lnTo>
                    <a:lnTo>
                      <a:pt x="3949" y="1356"/>
                    </a:lnTo>
                    <a:lnTo>
                      <a:pt x="3949" y="1356"/>
                    </a:lnTo>
                    <a:lnTo>
                      <a:pt x="3949" y="1356"/>
                    </a:lnTo>
                    <a:lnTo>
                      <a:pt x="3949" y="1356"/>
                    </a:lnTo>
                    <a:lnTo>
                      <a:pt x="3949" y="1356"/>
                    </a:lnTo>
                    <a:lnTo>
                      <a:pt x="3949" y="1362"/>
                    </a:lnTo>
                    <a:lnTo>
                      <a:pt x="3949" y="1362"/>
                    </a:lnTo>
                    <a:lnTo>
                      <a:pt x="3943" y="1362"/>
                    </a:lnTo>
                    <a:lnTo>
                      <a:pt x="3943" y="1362"/>
                    </a:lnTo>
                    <a:lnTo>
                      <a:pt x="3943" y="1362"/>
                    </a:lnTo>
                    <a:lnTo>
                      <a:pt x="3943" y="1362"/>
                    </a:lnTo>
                    <a:lnTo>
                      <a:pt x="3943" y="1362"/>
                    </a:lnTo>
                    <a:lnTo>
                      <a:pt x="3943" y="1362"/>
                    </a:lnTo>
                    <a:lnTo>
                      <a:pt x="3943" y="1368"/>
                    </a:lnTo>
                    <a:lnTo>
                      <a:pt x="3943" y="1368"/>
                    </a:lnTo>
                    <a:lnTo>
                      <a:pt x="3943" y="1368"/>
                    </a:lnTo>
                    <a:lnTo>
                      <a:pt x="3943" y="1368"/>
                    </a:lnTo>
                    <a:lnTo>
                      <a:pt x="3943" y="1368"/>
                    </a:lnTo>
                    <a:lnTo>
                      <a:pt x="3943" y="1368"/>
                    </a:lnTo>
                    <a:lnTo>
                      <a:pt x="3943" y="1374"/>
                    </a:lnTo>
                    <a:lnTo>
                      <a:pt x="3943" y="1374"/>
                    </a:lnTo>
                    <a:lnTo>
                      <a:pt x="3943" y="1374"/>
                    </a:lnTo>
                    <a:lnTo>
                      <a:pt x="3943" y="1374"/>
                    </a:lnTo>
                    <a:lnTo>
                      <a:pt x="3943" y="1374"/>
                    </a:lnTo>
                    <a:lnTo>
                      <a:pt x="3943" y="1374"/>
                    </a:lnTo>
                    <a:lnTo>
                      <a:pt x="3943" y="1380"/>
                    </a:lnTo>
                    <a:lnTo>
                      <a:pt x="3943" y="1380"/>
                    </a:lnTo>
                    <a:lnTo>
                      <a:pt x="3943" y="1380"/>
                    </a:lnTo>
                    <a:lnTo>
                      <a:pt x="3943" y="1380"/>
                    </a:lnTo>
                    <a:lnTo>
                      <a:pt x="3943" y="1380"/>
                    </a:lnTo>
                    <a:lnTo>
                      <a:pt x="3936" y="1380"/>
                    </a:lnTo>
                    <a:lnTo>
                      <a:pt x="3936" y="1386"/>
                    </a:lnTo>
                    <a:lnTo>
                      <a:pt x="3936" y="1386"/>
                    </a:lnTo>
                    <a:lnTo>
                      <a:pt x="3936" y="1386"/>
                    </a:lnTo>
                    <a:lnTo>
                      <a:pt x="3936" y="1386"/>
                    </a:lnTo>
                    <a:lnTo>
                      <a:pt x="3936" y="1386"/>
                    </a:lnTo>
                    <a:lnTo>
                      <a:pt x="3936" y="1386"/>
                    </a:lnTo>
                    <a:lnTo>
                      <a:pt x="3936" y="1386"/>
                    </a:lnTo>
                    <a:lnTo>
                      <a:pt x="3936" y="1386"/>
                    </a:lnTo>
                    <a:lnTo>
                      <a:pt x="3936" y="1393"/>
                    </a:lnTo>
                    <a:lnTo>
                      <a:pt x="3936" y="1393"/>
                    </a:lnTo>
                    <a:lnTo>
                      <a:pt x="3936" y="1393"/>
                    </a:lnTo>
                    <a:lnTo>
                      <a:pt x="3936" y="1393"/>
                    </a:lnTo>
                    <a:lnTo>
                      <a:pt x="3930" y="1393"/>
                    </a:lnTo>
                    <a:lnTo>
                      <a:pt x="3918" y="1386"/>
                    </a:lnTo>
                    <a:lnTo>
                      <a:pt x="3918" y="1386"/>
                    </a:lnTo>
                    <a:lnTo>
                      <a:pt x="3912" y="1380"/>
                    </a:lnTo>
                    <a:lnTo>
                      <a:pt x="3912" y="1380"/>
                    </a:lnTo>
                    <a:lnTo>
                      <a:pt x="3912" y="1380"/>
                    </a:lnTo>
                    <a:lnTo>
                      <a:pt x="3912" y="1380"/>
                    </a:lnTo>
                    <a:lnTo>
                      <a:pt x="3912" y="1380"/>
                    </a:lnTo>
                    <a:lnTo>
                      <a:pt x="3906" y="1380"/>
                    </a:lnTo>
                    <a:lnTo>
                      <a:pt x="3900" y="1374"/>
                    </a:lnTo>
                    <a:lnTo>
                      <a:pt x="3900" y="1380"/>
                    </a:lnTo>
                    <a:lnTo>
                      <a:pt x="3900" y="1380"/>
                    </a:lnTo>
                    <a:lnTo>
                      <a:pt x="3900" y="1380"/>
                    </a:lnTo>
                    <a:lnTo>
                      <a:pt x="3900" y="1380"/>
                    </a:lnTo>
                    <a:lnTo>
                      <a:pt x="3900" y="1380"/>
                    </a:lnTo>
                    <a:lnTo>
                      <a:pt x="3900" y="1380"/>
                    </a:lnTo>
                    <a:lnTo>
                      <a:pt x="3900" y="1386"/>
                    </a:lnTo>
                    <a:lnTo>
                      <a:pt x="3900" y="1386"/>
                    </a:lnTo>
                    <a:lnTo>
                      <a:pt x="3900" y="1386"/>
                    </a:lnTo>
                    <a:lnTo>
                      <a:pt x="3900" y="1386"/>
                    </a:lnTo>
                    <a:lnTo>
                      <a:pt x="3900" y="1386"/>
                    </a:lnTo>
                    <a:lnTo>
                      <a:pt x="3900" y="1386"/>
                    </a:lnTo>
                    <a:lnTo>
                      <a:pt x="3900" y="1386"/>
                    </a:lnTo>
                    <a:lnTo>
                      <a:pt x="3900" y="1386"/>
                    </a:lnTo>
                    <a:lnTo>
                      <a:pt x="3900" y="1393"/>
                    </a:lnTo>
                    <a:lnTo>
                      <a:pt x="3900" y="1393"/>
                    </a:lnTo>
                    <a:lnTo>
                      <a:pt x="3900" y="1393"/>
                    </a:lnTo>
                    <a:lnTo>
                      <a:pt x="3900" y="1393"/>
                    </a:lnTo>
                    <a:lnTo>
                      <a:pt x="3900" y="1393"/>
                    </a:lnTo>
                    <a:lnTo>
                      <a:pt x="3900" y="1393"/>
                    </a:lnTo>
                    <a:lnTo>
                      <a:pt x="3900" y="1399"/>
                    </a:lnTo>
                    <a:lnTo>
                      <a:pt x="3900" y="1399"/>
                    </a:lnTo>
                    <a:lnTo>
                      <a:pt x="3900" y="1399"/>
                    </a:lnTo>
                    <a:lnTo>
                      <a:pt x="3900" y="1399"/>
                    </a:lnTo>
                    <a:lnTo>
                      <a:pt x="3900" y="1405"/>
                    </a:lnTo>
                    <a:lnTo>
                      <a:pt x="3900" y="1405"/>
                    </a:lnTo>
                    <a:lnTo>
                      <a:pt x="3900" y="1405"/>
                    </a:lnTo>
                    <a:lnTo>
                      <a:pt x="3900" y="1405"/>
                    </a:lnTo>
                    <a:lnTo>
                      <a:pt x="3894" y="1405"/>
                    </a:lnTo>
                    <a:lnTo>
                      <a:pt x="3894" y="1405"/>
                    </a:lnTo>
                    <a:lnTo>
                      <a:pt x="3894" y="1405"/>
                    </a:lnTo>
                    <a:lnTo>
                      <a:pt x="3894" y="1405"/>
                    </a:lnTo>
                    <a:lnTo>
                      <a:pt x="3894" y="1411"/>
                    </a:lnTo>
                    <a:lnTo>
                      <a:pt x="3894" y="1411"/>
                    </a:lnTo>
                    <a:lnTo>
                      <a:pt x="3894" y="1411"/>
                    </a:lnTo>
                    <a:lnTo>
                      <a:pt x="3894" y="1411"/>
                    </a:lnTo>
                    <a:lnTo>
                      <a:pt x="3894" y="1411"/>
                    </a:lnTo>
                    <a:lnTo>
                      <a:pt x="3894" y="1411"/>
                    </a:lnTo>
                    <a:lnTo>
                      <a:pt x="3894" y="1417"/>
                    </a:lnTo>
                    <a:lnTo>
                      <a:pt x="3894" y="1417"/>
                    </a:lnTo>
                    <a:lnTo>
                      <a:pt x="3894" y="1417"/>
                    </a:lnTo>
                    <a:lnTo>
                      <a:pt x="3894" y="1417"/>
                    </a:lnTo>
                    <a:lnTo>
                      <a:pt x="3894" y="1417"/>
                    </a:lnTo>
                    <a:lnTo>
                      <a:pt x="3894" y="1417"/>
                    </a:lnTo>
                    <a:lnTo>
                      <a:pt x="3894" y="1417"/>
                    </a:lnTo>
                    <a:lnTo>
                      <a:pt x="3894" y="1417"/>
                    </a:lnTo>
                    <a:lnTo>
                      <a:pt x="3888" y="1417"/>
                    </a:lnTo>
                    <a:lnTo>
                      <a:pt x="3888" y="1423"/>
                    </a:lnTo>
                    <a:lnTo>
                      <a:pt x="3888" y="1423"/>
                    </a:lnTo>
                    <a:lnTo>
                      <a:pt x="3888" y="1423"/>
                    </a:lnTo>
                    <a:lnTo>
                      <a:pt x="3888" y="1423"/>
                    </a:lnTo>
                    <a:lnTo>
                      <a:pt x="3888" y="1423"/>
                    </a:lnTo>
                    <a:lnTo>
                      <a:pt x="3888" y="1423"/>
                    </a:lnTo>
                    <a:lnTo>
                      <a:pt x="3888" y="1423"/>
                    </a:lnTo>
                    <a:lnTo>
                      <a:pt x="3888" y="1423"/>
                    </a:lnTo>
                    <a:lnTo>
                      <a:pt x="3888" y="1429"/>
                    </a:lnTo>
                    <a:lnTo>
                      <a:pt x="3882" y="1429"/>
                    </a:lnTo>
                    <a:lnTo>
                      <a:pt x="3888" y="1429"/>
                    </a:lnTo>
                    <a:lnTo>
                      <a:pt x="3888" y="1429"/>
                    </a:lnTo>
                    <a:lnTo>
                      <a:pt x="3888" y="1429"/>
                    </a:lnTo>
                    <a:lnTo>
                      <a:pt x="3882" y="1429"/>
                    </a:lnTo>
                    <a:lnTo>
                      <a:pt x="3888" y="1429"/>
                    </a:lnTo>
                    <a:lnTo>
                      <a:pt x="3882" y="1435"/>
                    </a:lnTo>
                    <a:lnTo>
                      <a:pt x="3882" y="1435"/>
                    </a:lnTo>
                    <a:lnTo>
                      <a:pt x="3888" y="1435"/>
                    </a:lnTo>
                    <a:lnTo>
                      <a:pt x="3888" y="1435"/>
                    </a:lnTo>
                    <a:lnTo>
                      <a:pt x="3888" y="1435"/>
                    </a:lnTo>
                    <a:lnTo>
                      <a:pt x="3882" y="1435"/>
                    </a:lnTo>
                    <a:lnTo>
                      <a:pt x="3882" y="1441"/>
                    </a:lnTo>
                    <a:lnTo>
                      <a:pt x="3882" y="1441"/>
                    </a:lnTo>
                    <a:lnTo>
                      <a:pt x="3882" y="1441"/>
                    </a:lnTo>
                    <a:lnTo>
                      <a:pt x="3882" y="1441"/>
                    </a:lnTo>
                    <a:lnTo>
                      <a:pt x="3882" y="1441"/>
                    </a:lnTo>
                    <a:lnTo>
                      <a:pt x="3882" y="1448"/>
                    </a:lnTo>
                    <a:lnTo>
                      <a:pt x="3882" y="1448"/>
                    </a:lnTo>
                    <a:lnTo>
                      <a:pt x="3882" y="1448"/>
                    </a:lnTo>
                    <a:lnTo>
                      <a:pt x="3882" y="1448"/>
                    </a:lnTo>
                    <a:lnTo>
                      <a:pt x="3882" y="1448"/>
                    </a:lnTo>
                    <a:lnTo>
                      <a:pt x="3882" y="1448"/>
                    </a:lnTo>
                    <a:lnTo>
                      <a:pt x="3882" y="1454"/>
                    </a:lnTo>
                    <a:lnTo>
                      <a:pt x="3882" y="1454"/>
                    </a:lnTo>
                    <a:lnTo>
                      <a:pt x="3875" y="1454"/>
                    </a:lnTo>
                    <a:lnTo>
                      <a:pt x="3875" y="1454"/>
                    </a:lnTo>
                    <a:lnTo>
                      <a:pt x="3875" y="1454"/>
                    </a:lnTo>
                    <a:lnTo>
                      <a:pt x="3875" y="1454"/>
                    </a:lnTo>
                    <a:lnTo>
                      <a:pt x="3875" y="1454"/>
                    </a:lnTo>
                    <a:lnTo>
                      <a:pt x="3875" y="1460"/>
                    </a:lnTo>
                    <a:lnTo>
                      <a:pt x="3875" y="1460"/>
                    </a:lnTo>
                    <a:lnTo>
                      <a:pt x="3875" y="1460"/>
                    </a:lnTo>
                    <a:lnTo>
                      <a:pt x="3875" y="1460"/>
                    </a:lnTo>
                    <a:lnTo>
                      <a:pt x="3875" y="1460"/>
                    </a:lnTo>
                    <a:lnTo>
                      <a:pt x="3875" y="1460"/>
                    </a:lnTo>
                    <a:lnTo>
                      <a:pt x="3869" y="1460"/>
                    </a:lnTo>
                    <a:lnTo>
                      <a:pt x="3869" y="1466"/>
                    </a:lnTo>
                    <a:lnTo>
                      <a:pt x="3869" y="1466"/>
                    </a:lnTo>
                    <a:lnTo>
                      <a:pt x="3869" y="1466"/>
                    </a:lnTo>
                    <a:lnTo>
                      <a:pt x="3869" y="1466"/>
                    </a:lnTo>
                    <a:lnTo>
                      <a:pt x="3869" y="1466"/>
                    </a:lnTo>
                    <a:lnTo>
                      <a:pt x="3869" y="1466"/>
                    </a:lnTo>
                    <a:lnTo>
                      <a:pt x="3869" y="1466"/>
                    </a:lnTo>
                    <a:lnTo>
                      <a:pt x="3869" y="1472"/>
                    </a:lnTo>
                    <a:lnTo>
                      <a:pt x="3869" y="1472"/>
                    </a:lnTo>
                    <a:lnTo>
                      <a:pt x="3869" y="1472"/>
                    </a:lnTo>
                    <a:lnTo>
                      <a:pt x="3869" y="1472"/>
                    </a:lnTo>
                    <a:lnTo>
                      <a:pt x="3869" y="1472"/>
                    </a:lnTo>
                    <a:lnTo>
                      <a:pt x="3863" y="1472"/>
                    </a:lnTo>
                    <a:lnTo>
                      <a:pt x="3863" y="1472"/>
                    </a:lnTo>
                    <a:lnTo>
                      <a:pt x="3863" y="1472"/>
                    </a:lnTo>
                    <a:lnTo>
                      <a:pt x="3863" y="1478"/>
                    </a:lnTo>
                    <a:lnTo>
                      <a:pt x="3863" y="1478"/>
                    </a:lnTo>
                    <a:lnTo>
                      <a:pt x="3863" y="1478"/>
                    </a:lnTo>
                    <a:lnTo>
                      <a:pt x="3863" y="1478"/>
                    </a:lnTo>
                    <a:lnTo>
                      <a:pt x="3863" y="1478"/>
                    </a:lnTo>
                    <a:lnTo>
                      <a:pt x="3863" y="1478"/>
                    </a:lnTo>
                    <a:lnTo>
                      <a:pt x="3863" y="1478"/>
                    </a:lnTo>
                    <a:lnTo>
                      <a:pt x="3863" y="1484"/>
                    </a:lnTo>
                    <a:lnTo>
                      <a:pt x="3863" y="1484"/>
                    </a:lnTo>
                    <a:lnTo>
                      <a:pt x="3863" y="1484"/>
                    </a:lnTo>
                    <a:lnTo>
                      <a:pt x="3863" y="1484"/>
                    </a:lnTo>
                    <a:lnTo>
                      <a:pt x="3863" y="1484"/>
                    </a:lnTo>
                    <a:lnTo>
                      <a:pt x="3863" y="1484"/>
                    </a:lnTo>
                    <a:lnTo>
                      <a:pt x="3863" y="1490"/>
                    </a:lnTo>
                    <a:lnTo>
                      <a:pt x="3863" y="1490"/>
                    </a:lnTo>
                    <a:lnTo>
                      <a:pt x="3863" y="1490"/>
                    </a:lnTo>
                    <a:lnTo>
                      <a:pt x="3863" y="1490"/>
                    </a:lnTo>
                    <a:lnTo>
                      <a:pt x="3863" y="1490"/>
                    </a:lnTo>
                    <a:lnTo>
                      <a:pt x="3863" y="1496"/>
                    </a:lnTo>
                    <a:lnTo>
                      <a:pt x="3863" y="1496"/>
                    </a:lnTo>
                    <a:lnTo>
                      <a:pt x="3869" y="1496"/>
                    </a:lnTo>
                    <a:lnTo>
                      <a:pt x="3869" y="1496"/>
                    </a:lnTo>
                    <a:lnTo>
                      <a:pt x="3869" y="1496"/>
                    </a:lnTo>
                    <a:lnTo>
                      <a:pt x="3869" y="1496"/>
                    </a:lnTo>
                    <a:lnTo>
                      <a:pt x="3863" y="1496"/>
                    </a:lnTo>
                    <a:lnTo>
                      <a:pt x="3863" y="1502"/>
                    </a:lnTo>
                    <a:lnTo>
                      <a:pt x="3863" y="1502"/>
                    </a:lnTo>
                    <a:lnTo>
                      <a:pt x="3863" y="1502"/>
                    </a:lnTo>
                    <a:lnTo>
                      <a:pt x="3863" y="1502"/>
                    </a:lnTo>
                    <a:lnTo>
                      <a:pt x="3857" y="1502"/>
                    </a:lnTo>
                    <a:lnTo>
                      <a:pt x="3863" y="1509"/>
                    </a:lnTo>
                    <a:lnTo>
                      <a:pt x="3863" y="1509"/>
                    </a:lnTo>
                    <a:lnTo>
                      <a:pt x="3857" y="1509"/>
                    </a:lnTo>
                    <a:lnTo>
                      <a:pt x="3863" y="1509"/>
                    </a:lnTo>
                    <a:lnTo>
                      <a:pt x="3863" y="1509"/>
                    </a:lnTo>
                    <a:lnTo>
                      <a:pt x="3863" y="1509"/>
                    </a:lnTo>
                    <a:lnTo>
                      <a:pt x="3863" y="1509"/>
                    </a:lnTo>
                    <a:lnTo>
                      <a:pt x="3863" y="1509"/>
                    </a:lnTo>
                    <a:lnTo>
                      <a:pt x="3863" y="1509"/>
                    </a:lnTo>
                    <a:lnTo>
                      <a:pt x="3863" y="1509"/>
                    </a:lnTo>
                    <a:lnTo>
                      <a:pt x="3863" y="1515"/>
                    </a:lnTo>
                    <a:lnTo>
                      <a:pt x="3857" y="1515"/>
                    </a:lnTo>
                    <a:lnTo>
                      <a:pt x="3857" y="1515"/>
                    </a:lnTo>
                    <a:lnTo>
                      <a:pt x="3857" y="1515"/>
                    </a:lnTo>
                    <a:lnTo>
                      <a:pt x="3857" y="1515"/>
                    </a:lnTo>
                    <a:lnTo>
                      <a:pt x="3857" y="1515"/>
                    </a:lnTo>
                    <a:lnTo>
                      <a:pt x="3857" y="1515"/>
                    </a:lnTo>
                    <a:lnTo>
                      <a:pt x="3851" y="1521"/>
                    </a:lnTo>
                    <a:lnTo>
                      <a:pt x="3851" y="1521"/>
                    </a:lnTo>
                    <a:lnTo>
                      <a:pt x="3851" y="1521"/>
                    </a:lnTo>
                    <a:lnTo>
                      <a:pt x="3851" y="1521"/>
                    </a:lnTo>
                    <a:lnTo>
                      <a:pt x="3851" y="1521"/>
                    </a:lnTo>
                    <a:lnTo>
                      <a:pt x="3851" y="1521"/>
                    </a:lnTo>
                    <a:lnTo>
                      <a:pt x="3845" y="1521"/>
                    </a:lnTo>
                    <a:lnTo>
                      <a:pt x="3851" y="1521"/>
                    </a:lnTo>
                    <a:lnTo>
                      <a:pt x="3845" y="1515"/>
                    </a:lnTo>
                    <a:lnTo>
                      <a:pt x="3845" y="1515"/>
                    </a:lnTo>
                    <a:lnTo>
                      <a:pt x="3845" y="1515"/>
                    </a:lnTo>
                    <a:lnTo>
                      <a:pt x="3845" y="1515"/>
                    </a:lnTo>
                    <a:lnTo>
                      <a:pt x="3845" y="1515"/>
                    </a:lnTo>
                    <a:lnTo>
                      <a:pt x="3845" y="1521"/>
                    </a:lnTo>
                    <a:lnTo>
                      <a:pt x="3839" y="1521"/>
                    </a:lnTo>
                    <a:lnTo>
                      <a:pt x="3839" y="1521"/>
                    </a:lnTo>
                    <a:lnTo>
                      <a:pt x="3839" y="1521"/>
                    </a:lnTo>
                    <a:lnTo>
                      <a:pt x="3839" y="1521"/>
                    </a:lnTo>
                    <a:lnTo>
                      <a:pt x="3839" y="1521"/>
                    </a:lnTo>
                    <a:lnTo>
                      <a:pt x="3839" y="1521"/>
                    </a:lnTo>
                    <a:lnTo>
                      <a:pt x="3833" y="1527"/>
                    </a:lnTo>
                    <a:lnTo>
                      <a:pt x="3833" y="1527"/>
                    </a:lnTo>
                    <a:lnTo>
                      <a:pt x="3833" y="1527"/>
                    </a:lnTo>
                    <a:lnTo>
                      <a:pt x="3833" y="1527"/>
                    </a:lnTo>
                    <a:lnTo>
                      <a:pt x="3833" y="1527"/>
                    </a:lnTo>
                    <a:lnTo>
                      <a:pt x="3833" y="1527"/>
                    </a:lnTo>
                    <a:lnTo>
                      <a:pt x="3827" y="1527"/>
                    </a:lnTo>
                    <a:lnTo>
                      <a:pt x="3827" y="1533"/>
                    </a:lnTo>
                    <a:lnTo>
                      <a:pt x="3827" y="1533"/>
                    </a:lnTo>
                    <a:lnTo>
                      <a:pt x="3827" y="1533"/>
                    </a:lnTo>
                    <a:lnTo>
                      <a:pt x="3827" y="1533"/>
                    </a:lnTo>
                    <a:lnTo>
                      <a:pt x="3820" y="1533"/>
                    </a:lnTo>
                    <a:lnTo>
                      <a:pt x="3820" y="1533"/>
                    </a:lnTo>
                    <a:lnTo>
                      <a:pt x="3820" y="1533"/>
                    </a:lnTo>
                    <a:lnTo>
                      <a:pt x="3820" y="1533"/>
                    </a:lnTo>
                    <a:lnTo>
                      <a:pt x="3820" y="1527"/>
                    </a:lnTo>
                    <a:lnTo>
                      <a:pt x="3820" y="1527"/>
                    </a:lnTo>
                    <a:lnTo>
                      <a:pt x="3814" y="1527"/>
                    </a:lnTo>
                    <a:lnTo>
                      <a:pt x="3814" y="1527"/>
                    </a:lnTo>
                    <a:lnTo>
                      <a:pt x="3814" y="1527"/>
                    </a:lnTo>
                    <a:lnTo>
                      <a:pt x="3814" y="1527"/>
                    </a:lnTo>
                    <a:lnTo>
                      <a:pt x="3814" y="1527"/>
                    </a:lnTo>
                    <a:lnTo>
                      <a:pt x="3814" y="1533"/>
                    </a:lnTo>
                    <a:lnTo>
                      <a:pt x="3820" y="1539"/>
                    </a:lnTo>
                    <a:lnTo>
                      <a:pt x="3814" y="1539"/>
                    </a:lnTo>
                    <a:lnTo>
                      <a:pt x="3814" y="1539"/>
                    </a:lnTo>
                    <a:lnTo>
                      <a:pt x="3814" y="1539"/>
                    </a:lnTo>
                    <a:lnTo>
                      <a:pt x="3814" y="1545"/>
                    </a:lnTo>
                    <a:lnTo>
                      <a:pt x="3808" y="1545"/>
                    </a:lnTo>
                    <a:lnTo>
                      <a:pt x="3808" y="1545"/>
                    </a:lnTo>
                    <a:lnTo>
                      <a:pt x="3808" y="1545"/>
                    </a:lnTo>
                    <a:lnTo>
                      <a:pt x="3808" y="1545"/>
                    </a:lnTo>
                    <a:lnTo>
                      <a:pt x="3808" y="1545"/>
                    </a:lnTo>
                    <a:lnTo>
                      <a:pt x="3808" y="1545"/>
                    </a:lnTo>
                    <a:lnTo>
                      <a:pt x="3808" y="1545"/>
                    </a:lnTo>
                    <a:lnTo>
                      <a:pt x="3808" y="1545"/>
                    </a:lnTo>
                    <a:lnTo>
                      <a:pt x="3802" y="1545"/>
                    </a:lnTo>
                    <a:lnTo>
                      <a:pt x="3802" y="1545"/>
                    </a:lnTo>
                    <a:lnTo>
                      <a:pt x="3802" y="1545"/>
                    </a:lnTo>
                    <a:lnTo>
                      <a:pt x="3802" y="1545"/>
                    </a:lnTo>
                    <a:lnTo>
                      <a:pt x="3796" y="1545"/>
                    </a:lnTo>
                    <a:lnTo>
                      <a:pt x="3796" y="1545"/>
                    </a:lnTo>
                    <a:lnTo>
                      <a:pt x="3796" y="1551"/>
                    </a:lnTo>
                    <a:lnTo>
                      <a:pt x="3790" y="1551"/>
                    </a:lnTo>
                    <a:lnTo>
                      <a:pt x="3790" y="1551"/>
                    </a:lnTo>
                    <a:lnTo>
                      <a:pt x="3790" y="1551"/>
                    </a:lnTo>
                    <a:lnTo>
                      <a:pt x="3790" y="1551"/>
                    </a:lnTo>
                    <a:lnTo>
                      <a:pt x="3784" y="1551"/>
                    </a:lnTo>
                    <a:lnTo>
                      <a:pt x="3784" y="1557"/>
                    </a:lnTo>
                    <a:lnTo>
                      <a:pt x="3778" y="1551"/>
                    </a:lnTo>
                    <a:lnTo>
                      <a:pt x="3772" y="1545"/>
                    </a:lnTo>
                    <a:lnTo>
                      <a:pt x="3772" y="1545"/>
                    </a:lnTo>
                    <a:lnTo>
                      <a:pt x="3772" y="1545"/>
                    </a:lnTo>
                    <a:lnTo>
                      <a:pt x="3772" y="1545"/>
                    </a:lnTo>
                    <a:lnTo>
                      <a:pt x="3772" y="1551"/>
                    </a:lnTo>
                    <a:lnTo>
                      <a:pt x="3772" y="1551"/>
                    </a:lnTo>
                    <a:lnTo>
                      <a:pt x="3772" y="1551"/>
                    </a:lnTo>
                    <a:lnTo>
                      <a:pt x="3766" y="1551"/>
                    </a:lnTo>
                    <a:lnTo>
                      <a:pt x="3766" y="1551"/>
                    </a:lnTo>
                    <a:lnTo>
                      <a:pt x="3766" y="1551"/>
                    </a:lnTo>
                    <a:lnTo>
                      <a:pt x="3766" y="1557"/>
                    </a:lnTo>
                    <a:lnTo>
                      <a:pt x="3766" y="1557"/>
                    </a:lnTo>
                    <a:lnTo>
                      <a:pt x="3766" y="1557"/>
                    </a:lnTo>
                    <a:lnTo>
                      <a:pt x="3766" y="1557"/>
                    </a:lnTo>
                    <a:lnTo>
                      <a:pt x="3766" y="1557"/>
                    </a:lnTo>
                    <a:lnTo>
                      <a:pt x="3759" y="1557"/>
                    </a:lnTo>
                    <a:lnTo>
                      <a:pt x="3759" y="1557"/>
                    </a:lnTo>
                    <a:lnTo>
                      <a:pt x="3759" y="1557"/>
                    </a:lnTo>
                    <a:lnTo>
                      <a:pt x="3759" y="1557"/>
                    </a:lnTo>
                    <a:lnTo>
                      <a:pt x="3759" y="1557"/>
                    </a:lnTo>
                    <a:lnTo>
                      <a:pt x="3759" y="1557"/>
                    </a:lnTo>
                    <a:lnTo>
                      <a:pt x="3759" y="1564"/>
                    </a:lnTo>
                    <a:lnTo>
                      <a:pt x="3759" y="1564"/>
                    </a:lnTo>
                    <a:lnTo>
                      <a:pt x="3759" y="1564"/>
                    </a:lnTo>
                    <a:lnTo>
                      <a:pt x="3759" y="1564"/>
                    </a:lnTo>
                    <a:lnTo>
                      <a:pt x="3753" y="1564"/>
                    </a:lnTo>
                    <a:lnTo>
                      <a:pt x="3747" y="1564"/>
                    </a:lnTo>
                    <a:lnTo>
                      <a:pt x="3747" y="1564"/>
                    </a:lnTo>
                    <a:lnTo>
                      <a:pt x="3747" y="1564"/>
                    </a:lnTo>
                    <a:lnTo>
                      <a:pt x="3741" y="1564"/>
                    </a:lnTo>
                    <a:lnTo>
                      <a:pt x="3741" y="1564"/>
                    </a:lnTo>
                    <a:lnTo>
                      <a:pt x="3741" y="1564"/>
                    </a:lnTo>
                    <a:lnTo>
                      <a:pt x="3741" y="1564"/>
                    </a:lnTo>
                    <a:lnTo>
                      <a:pt x="3741" y="1564"/>
                    </a:lnTo>
                    <a:lnTo>
                      <a:pt x="3741" y="1564"/>
                    </a:lnTo>
                    <a:lnTo>
                      <a:pt x="3741" y="1557"/>
                    </a:lnTo>
                    <a:lnTo>
                      <a:pt x="3735" y="1557"/>
                    </a:lnTo>
                    <a:lnTo>
                      <a:pt x="3735" y="1557"/>
                    </a:lnTo>
                    <a:lnTo>
                      <a:pt x="3735" y="1557"/>
                    </a:lnTo>
                    <a:lnTo>
                      <a:pt x="3735" y="1557"/>
                    </a:lnTo>
                    <a:lnTo>
                      <a:pt x="3735" y="1557"/>
                    </a:lnTo>
                    <a:lnTo>
                      <a:pt x="3735" y="1557"/>
                    </a:lnTo>
                    <a:lnTo>
                      <a:pt x="3735" y="1557"/>
                    </a:lnTo>
                    <a:lnTo>
                      <a:pt x="3735" y="1557"/>
                    </a:lnTo>
                    <a:lnTo>
                      <a:pt x="3735" y="1557"/>
                    </a:lnTo>
                    <a:lnTo>
                      <a:pt x="3729" y="1557"/>
                    </a:lnTo>
                    <a:lnTo>
                      <a:pt x="3729" y="1557"/>
                    </a:lnTo>
                    <a:lnTo>
                      <a:pt x="3729" y="1557"/>
                    </a:lnTo>
                    <a:lnTo>
                      <a:pt x="3729" y="1557"/>
                    </a:lnTo>
                    <a:lnTo>
                      <a:pt x="3729" y="1557"/>
                    </a:lnTo>
                    <a:lnTo>
                      <a:pt x="3729" y="1557"/>
                    </a:lnTo>
                    <a:lnTo>
                      <a:pt x="3729" y="1557"/>
                    </a:lnTo>
                    <a:lnTo>
                      <a:pt x="3729" y="1557"/>
                    </a:lnTo>
                    <a:lnTo>
                      <a:pt x="3723" y="1557"/>
                    </a:lnTo>
                    <a:lnTo>
                      <a:pt x="3723" y="1551"/>
                    </a:lnTo>
                    <a:lnTo>
                      <a:pt x="3723" y="1551"/>
                    </a:lnTo>
                    <a:lnTo>
                      <a:pt x="3723" y="1551"/>
                    </a:lnTo>
                    <a:lnTo>
                      <a:pt x="3723" y="1551"/>
                    </a:lnTo>
                    <a:lnTo>
                      <a:pt x="3723" y="1551"/>
                    </a:lnTo>
                    <a:lnTo>
                      <a:pt x="3723" y="1551"/>
                    </a:lnTo>
                    <a:lnTo>
                      <a:pt x="3723" y="1551"/>
                    </a:lnTo>
                    <a:lnTo>
                      <a:pt x="3717" y="1551"/>
                    </a:lnTo>
                    <a:lnTo>
                      <a:pt x="3717" y="1551"/>
                    </a:lnTo>
                    <a:lnTo>
                      <a:pt x="3717" y="1551"/>
                    </a:lnTo>
                    <a:lnTo>
                      <a:pt x="3717" y="1545"/>
                    </a:lnTo>
                    <a:lnTo>
                      <a:pt x="3717" y="1545"/>
                    </a:lnTo>
                    <a:lnTo>
                      <a:pt x="3717" y="1545"/>
                    </a:lnTo>
                    <a:lnTo>
                      <a:pt x="3717" y="1545"/>
                    </a:lnTo>
                    <a:lnTo>
                      <a:pt x="3717" y="1545"/>
                    </a:lnTo>
                    <a:lnTo>
                      <a:pt x="3717" y="1539"/>
                    </a:lnTo>
                    <a:lnTo>
                      <a:pt x="3717" y="1539"/>
                    </a:lnTo>
                    <a:lnTo>
                      <a:pt x="3717" y="1539"/>
                    </a:lnTo>
                    <a:lnTo>
                      <a:pt x="3717" y="1539"/>
                    </a:lnTo>
                    <a:lnTo>
                      <a:pt x="3717" y="1539"/>
                    </a:lnTo>
                    <a:lnTo>
                      <a:pt x="3711" y="1539"/>
                    </a:lnTo>
                    <a:lnTo>
                      <a:pt x="3711" y="1539"/>
                    </a:lnTo>
                    <a:lnTo>
                      <a:pt x="3711" y="1539"/>
                    </a:lnTo>
                    <a:lnTo>
                      <a:pt x="3711" y="1539"/>
                    </a:lnTo>
                    <a:lnTo>
                      <a:pt x="3711" y="1539"/>
                    </a:lnTo>
                    <a:lnTo>
                      <a:pt x="3711" y="1539"/>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1" y="1533"/>
                    </a:lnTo>
                    <a:lnTo>
                      <a:pt x="3711" y="1527"/>
                    </a:lnTo>
                    <a:lnTo>
                      <a:pt x="3711" y="1527"/>
                    </a:lnTo>
                    <a:lnTo>
                      <a:pt x="3711" y="1533"/>
                    </a:lnTo>
                    <a:lnTo>
                      <a:pt x="3711" y="1533"/>
                    </a:lnTo>
                    <a:lnTo>
                      <a:pt x="3711" y="1533"/>
                    </a:lnTo>
                    <a:lnTo>
                      <a:pt x="3711" y="1533"/>
                    </a:lnTo>
                    <a:lnTo>
                      <a:pt x="3711" y="1533"/>
                    </a:lnTo>
                    <a:lnTo>
                      <a:pt x="3711" y="1533"/>
                    </a:lnTo>
                    <a:lnTo>
                      <a:pt x="3711" y="1533"/>
                    </a:lnTo>
                    <a:lnTo>
                      <a:pt x="3711" y="1533"/>
                    </a:lnTo>
                    <a:lnTo>
                      <a:pt x="3711" y="1533"/>
                    </a:lnTo>
                    <a:lnTo>
                      <a:pt x="3705" y="1533"/>
                    </a:lnTo>
                    <a:lnTo>
                      <a:pt x="3705" y="1533"/>
                    </a:lnTo>
                    <a:lnTo>
                      <a:pt x="3705" y="1533"/>
                    </a:lnTo>
                    <a:lnTo>
                      <a:pt x="3705" y="1533"/>
                    </a:lnTo>
                    <a:lnTo>
                      <a:pt x="3705" y="1533"/>
                    </a:lnTo>
                    <a:lnTo>
                      <a:pt x="3705" y="1533"/>
                    </a:lnTo>
                    <a:lnTo>
                      <a:pt x="3705" y="1527"/>
                    </a:lnTo>
                    <a:lnTo>
                      <a:pt x="3705" y="1533"/>
                    </a:lnTo>
                    <a:lnTo>
                      <a:pt x="3705" y="1533"/>
                    </a:lnTo>
                    <a:lnTo>
                      <a:pt x="3698" y="1533"/>
                    </a:lnTo>
                    <a:lnTo>
                      <a:pt x="3705" y="1533"/>
                    </a:lnTo>
                    <a:lnTo>
                      <a:pt x="3705" y="1527"/>
                    </a:lnTo>
                    <a:lnTo>
                      <a:pt x="3698" y="1527"/>
                    </a:lnTo>
                    <a:lnTo>
                      <a:pt x="3698" y="1533"/>
                    </a:lnTo>
                    <a:lnTo>
                      <a:pt x="3698" y="1533"/>
                    </a:lnTo>
                    <a:lnTo>
                      <a:pt x="3698" y="1527"/>
                    </a:lnTo>
                    <a:lnTo>
                      <a:pt x="3698" y="1527"/>
                    </a:lnTo>
                    <a:lnTo>
                      <a:pt x="3698" y="1527"/>
                    </a:lnTo>
                    <a:lnTo>
                      <a:pt x="3698" y="1527"/>
                    </a:lnTo>
                    <a:lnTo>
                      <a:pt x="3698" y="1527"/>
                    </a:lnTo>
                    <a:lnTo>
                      <a:pt x="3698" y="1527"/>
                    </a:lnTo>
                    <a:lnTo>
                      <a:pt x="3698" y="1527"/>
                    </a:lnTo>
                    <a:lnTo>
                      <a:pt x="3698" y="1527"/>
                    </a:lnTo>
                    <a:lnTo>
                      <a:pt x="3698" y="1527"/>
                    </a:lnTo>
                    <a:lnTo>
                      <a:pt x="3698" y="1527"/>
                    </a:lnTo>
                    <a:lnTo>
                      <a:pt x="3698" y="1527"/>
                    </a:lnTo>
                    <a:lnTo>
                      <a:pt x="3692" y="1527"/>
                    </a:lnTo>
                    <a:lnTo>
                      <a:pt x="3692" y="1521"/>
                    </a:lnTo>
                    <a:lnTo>
                      <a:pt x="3692" y="1521"/>
                    </a:lnTo>
                    <a:lnTo>
                      <a:pt x="3692" y="1527"/>
                    </a:lnTo>
                    <a:lnTo>
                      <a:pt x="3692" y="1521"/>
                    </a:lnTo>
                    <a:lnTo>
                      <a:pt x="3692" y="1521"/>
                    </a:lnTo>
                    <a:lnTo>
                      <a:pt x="3692" y="1521"/>
                    </a:lnTo>
                    <a:lnTo>
                      <a:pt x="3692" y="1521"/>
                    </a:lnTo>
                    <a:lnTo>
                      <a:pt x="3692" y="1521"/>
                    </a:lnTo>
                    <a:lnTo>
                      <a:pt x="3692" y="1521"/>
                    </a:lnTo>
                    <a:lnTo>
                      <a:pt x="3692" y="1521"/>
                    </a:lnTo>
                    <a:lnTo>
                      <a:pt x="3692" y="1521"/>
                    </a:lnTo>
                    <a:lnTo>
                      <a:pt x="3692" y="1521"/>
                    </a:lnTo>
                    <a:lnTo>
                      <a:pt x="3686" y="1521"/>
                    </a:lnTo>
                    <a:lnTo>
                      <a:pt x="3686" y="1521"/>
                    </a:lnTo>
                    <a:lnTo>
                      <a:pt x="3686" y="1521"/>
                    </a:lnTo>
                    <a:lnTo>
                      <a:pt x="3686" y="1521"/>
                    </a:lnTo>
                    <a:lnTo>
                      <a:pt x="3686" y="1521"/>
                    </a:lnTo>
                    <a:lnTo>
                      <a:pt x="3686" y="1521"/>
                    </a:lnTo>
                    <a:lnTo>
                      <a:pt x="3680" y="1521"/>
                    </a:lnTo>
                    <a:lnTo>
                      <a:pt x="3680" y="1521"/>
                    </a:lnTo>
                    <a:lnTo>
                      <a:pt x="3680" y="1521"/>
                    </a:lnTo>
                    <a:lnTo>
                      <a:pt x="3680" y="1521"/>
                    </a:lnTo>
                    <a:lnTo>
                      <a:pt x="3680" y="1515"/>
                    </a:lnTo>
                    <a:lnTo>
                      <a:pt x="3680" y="1515"/>
                    </a:lnTo>
                    <a:lnTo>
                      <a:pt x="3680" y="1515"/>
                    </a:lnTo>
                    <a:lnTo>
                      <a:pt x="3680" y="1515"/>
                    </a:lnTo>
                    <a:lnTo>
                      <a:pt x="3680" y="1515"/>
                    </a:lnTo>
                    <a:lnTo>
                      <a:pt x="3680" y="1515"/>
                    </a:lnTo>
                    <a:lnTo>
                      <a:pt x="3680" y="1515"/>
                    </a:lnTo>
                    <a:lnTo>
                      <a:pt x="3680" y="1515"/>
                    </a:lnTo>
                    <a:lnTo>
                      <a:pt x="3680" y="1509"/>
                    </a:lnTo>
                    <a:lnTo>
                      <a:pt x="3680" y="1509"/>
                    </a:lnTo>
                    <a:lnTo>
                      <a:pt x="3680" y="1509"/>
                    </a:lnTo>
                    <a:lnTo>
                      <a:pt x="3680" y="1509"/>
                    </a:lnTo>
                    <a:lnTo>
                      <a:pt x="3680" y="1509"/>
                    </a:lnTo>
                    <a:lnTo>
                      <a:pt x="3674" y="1509"/>
                    </a:lnTo>
                    <a:lnTo>
                      <a:pt x="3680" y="1509"/>
                    </a:lnTo>
                    <a:lnTo>
                      <a:pt x="3674" y="1509"/>
                    </a:lnTo>
                    <a:lnTo>
                      <a:pt x="3674" y="1509"/>
                    </a:lnTo>
                    <a:lnTo>
                      <a:pt x="3674" y="1509"/>
                    </a:lnTo>
                    <a:lnTo>
                      <a:pt x="3674" y="1509"/>
                    </a:lnTo>
                    <a:lnTo>
                      <a:pt x="3674" y="1502"/>
                    </a:lnTo>
                    <a:lnTo>
                      <a:pt x="3674" y="1502"/>
                    </a:lnTo>
                    <a:lnTo>
                      <a:pt x="3674" y="1502"/>
                    </a:lnTo>
                    <a:lnTo>
                      <a:pt x="3674" y="1502"/>
                    </a:lnTo>
                    <a:lnTo>
                      <a:pt x="3668" y="1502"/>
                    </a:lnTo>
                    <a:lnTo>
                      <a:pt x="3668" y="1502"/>
                    </a:lnTo>
                    <a:lnTo>
                      <a:pt x="3668" y="1502"/>
                    </a:lnTo>
                    <a:lnTo>
                      <a:pt x="3668" y="1502"/>
                    </a:lnTo>
                    <a:lnTo>
                      <a:pt x="3668" y="1502"/>
                    </a:lnTo>
                    <a:lnTo>
                      <a:pt x="3668" y="1502"/>
                    </a:lnTo>
                    <a:lnTo>
                      <a:pt x="3668" y="1496"/>
                    </a:lnTo>
                    <a:lnTo>
                      <a:pt x="3668" y="1496"/>
                    </a:lnTo>
                    <a:lnTo>
                      <a:pt x="3668" y="1496"/>
                    </a:lnTo>
                    <a:lnTo>
                      <a:pt x="3668" y="1496"/>
                    </a:lnTo>
                    <a:lnTo>
                      <a:pt x="3668" y="1496"/>
                    </a:lnTo>
                    <a:lnTo>
                      <a:pt x="3668" y="1496"/>
                    </a:lnTo>
                    <a:lnTo>
                      <a:pt x="3668" y="1496"/>
                    </a:lnTo>
                    <a:lnTo>
                      <a:pt x="3668" y="1496"/>
                    </a:lnTo>
                    <a:lnTo>
                      <a:pt x="3662" y="1496"/>
                    </a:lnTo>
                    <a:lnTo>
                      <a:pt x="3662" y="1496"/>
                    </a:lnTo>
                    <a:lnTo>
                      <a:pt x="3662" y="1490"/>
                    </a:lnTo>
                    <a:lnTo>
                      <a:pt x="3662" y="1490"/>
                    </a:lnTo>
                    <a:lnTo>
                      <a:pt x="3662" y="1496"/>
                    </a:lnTo>
                    <a:lnTo>
                      <a:pt x="3662" y="1496"/>
                    </a:lnTo>
                    <a:lnTo>
                      <a:pt x="3662" y="1496"/>
                    </a:lnTo>
                    <a:lnTo>
                      <a:pt x="3662" y="1490"/>
                    </a:lnTo>
                    <a:lnTo>
                      <a:pt x="3662" y="1490"/>
                    </a:lnTo>
                    <a:lnTo>
                      <a:pt x="3662" y="1490"/>
                    </a:lnTo>
                    <a:lnTo>
                      <a:pt x="3656" y="1490"/>
                    </a:lnTo>
                    <a:lnTo>
                      <a:pt x="3662" y="1490"/>
                    </a:lnTo>
                    <a:lnTo>
                      <a:pt x="3662" y="1490"/>
                    </a:lnTo>
                    <a:lnTo>
                      <a:pt x="3662" y="1490"/>
                    </a:lnTo>
                    <a:lnTo>
                      <a:pt x="3662" y="1490"/>
                    </a:lnTo>
                    <a:lnTo>
                      <a:pt x="3662" y="1490"/>
                    </a:lnTo>
                    <a:lnTo>
                      <a:pt x="3662" y="1490"/>
                    </a:lnTo>
                    <a:lnTo>
                      <a:pt x="3662" y="1490"/>
                    </a:lnTo>
                    <a:lnTo>
                      <a:pt x="3662" y="1484"/>
                    </a:lnTo>
                    <a:lnTo>
                      <a:pt x="3662" y="1484"/>
                    </a:lnTo>
                    <a:lnTo>
                      <a:pt x="3662" y="1484"/>
                    </a:lnTo>
                    <a:lnTo>
                      <a:pt x="3662" y="1484"/>
                    </a:lnTo>
                    <a:lnTo>
                      <a:pt x="3662" y="1484"/>
                    </a:lnTo>
                    <a:lnTo>
                      <a:pt x="3662" y="1484"/>
                    </a:lnTo>
                    <a:lnTo>
                      <a:pt x="3656" y="1484"/>
                    </a:lnTo>
                    <a:lnTo>
                      <a:pt x="3656" y="1484"/>
                    </a:lnTo>
                    <a:lnTo>
                      <a:pt x="3656" y="1484"/>
                    </a:lnTo>
                    <a:lnTo>
                      <a:pt x="3656" y="1484"/>
                    </a:lnTo>
                    <a:lnTo>
                      <a:pt x="3656" y="1484"/>
                    </a:lnTo>
                    <a:lnTo>
                      <a:pt x="3656" y="1484"/>
                    </a:lnTo>
                    <a:lnTo>
                      <a:pt x="3656" y="1484"/>
                    </a:lnTo>
                    <a:lnTo>
                      <a:pt x="3656" y="1478"/>
                    </a:lnTo>
                    <a:lnTo>
                      <a:pt x="3656" y="1478"/>
                    </a:lnTo>
                    <a:lnTo>
                      <a:pt x="3656" y="1478"/>
                    </a:lnTo>
                    <a:lnTo>
                      <a:pt x="3650" y="1478"/>
                    </a:lnTo>
                    <a:lnTo>
                      <a:pt x="3650" y="1478"/>
                    </a:lnTo>
                    <a:lnTo>
                      <a:pt x="3650" y="1478"/>
                    </a:lnTo>
                    <a:lnTo>
                      <a:pt x="3650" y="1478"/>
                    </a:lnTo>
                    <a:lnTo>
                      <a:pt x="3650" y="1478"/>
                    </a:lnTo>
                    <a:lnTo>
                      <a:pt x="3650" y="1478"/>
                    </a:lnTo>
                    <a:lnTo>
                      <a:pt x="3650" y="1472"/>
                    </a:lnTo>
                    <a:lnTo>
                      <a:pt x="3650" y="1472"/>
                    </a:lnTo>
                    <a:lnTo>
                      <a:pt x="3650" y="1472"/>
                    </a:lnTo>
                    <a:lnTo>
                      <a:pt x="3650" y="1472"/>
                    </a:lnTo>
                    <a:lnTo>
                      <a:pt x="3643" y="1472"/>
                    </a:lnTo>
                    <a:lnTo>
                      <a:pt x="3643" y="1472"/>
                    </a:lnTo>
                    <a:lnTo>
                      <a:pt x="3643" y="1472"/>
                    </a:lnTo>
                    <a:lnTo>
                      <a:pt x="3643" y="1472"/>
                    </a:lnTo>
                    <a:lnTo>
                      <a:pt x="3643" y="1472"/>
                    </a:lnTo>
                    <a:lnTo>
                      <a:pt x="3643" y="1466"/>
                    </a:lnTo>
                    <a:lnTo>
                      <a:pt x="3643" y="1466"/>
                    </a:lnTo>
                    <a:lnTo>
                      <a:pt x="3643" y="1466"/>
                    </a:lnTo>
                    <a:lnTo>
                      <a:pt x="3643" y="1466"/>
                    </a:lnTo>
                    <a:lnTo>
                      <a:pt x="3643" y="1466"/>
                    </a:lnTo>
                    <a:lnTo>
                      <a:pt x="3643" y="1466"/>
                    </a:lnTo>
                    <a:lnTo>
                      <a:pt x="3643" y="1466"/>
                    </a:lnTo>
                    <a:lnTo>
                      <a:pt x="3643" y="1460"/>
                    </a:lnTo>
                    <a:lnTo>
                      <a:pt x="3643" y="1460"/>
                    </a:lnTo>
                    <a:lnTo>
                      <a:pt x="3643" y="1460"/>
                    </a:lnTo>
                    <a:lnTo>
                      <a:pt x="3643" y="1460"/>
                    </a:lnTo>
                    <a:lnTo>
                      <a:pt x="3643" y="1460"/>
                    </a:lnTo>
                    <a:lnTo>
                      <a:pt x="3643" y="1460"/>
                    </a:lnTo>
                    <a:lnTo>
                      <a:pt x="3643" y="1460"/>
                    </a:lnTo>
                    <a:lnTo>
                      <a:pt x="3643" y="1460"/>
                    </a:lnTo>
                    <a:lnTo>
                      <a:pt x="3643" y="1454"/>
                    </a:lnTo>
                    <a:lnTo>
                      <a:pt x="3650" y="1454"/>
                    </a:lnTo>
                    <a:lnTo>
                      <a:pt x="3643" y="1454"/>
                    </a:lnTo>
                    <a:lnTo>
                      <a:pt x="3643" y="1454"/>
                    </a:lnTo>
                    <a:lnTo>
                      <a:pt x="3643" y="1454"/>
                    </a:lnTo>
                    <a:lnTo>
                      <a:pt x="3643" y="1454"/>
                    </a:lnTo>
                    <a:lnTo>
                      <a:pt x="3643" y="1448"/>
                    </a:lnTo>
                    <a:lnTo>
                      <a:pt x="3643" y="1448"/>
                    </a:lnTo>
                    <a:lnTo>
                      <a:pt x="3643" y="1448"/>
                    </a:lnTo>
                    <a:lnTo>
                      <a:pt x="3643" y="1448"/>
                    </a:lnTo>
                    <a:lnTo>
                      <a:pt x="3643" y="1448"/>
                    </a:lnTo>
                    <a:lnTo>
                      <a:pt x="3643" y="1448"/>
                    </a:lnTo>
                    <a:lnTo>
                      <a:pt x="3643" y="1441"/>
                    </a:lnTo>
                    <a:lnTo>
                      <a:pt x="3643" y="1441"/>
                    </a:lnTo>
                    <a:lnTo>
                      <a:pt x="3643" y="1441"/>
                    </a:lnTo>
                    <a:lnTo>
                      <a:pt x="3643" y="1441"/>
                    </a:lnTo>
                    <a:lnTo>
                      <a:pt x="3643" y="1441"/>
                    </a:lnTo>
                    <a:lnTo>
                      <a:pt x="3643" y="1441"/>
                    </a:lnTo>
                    <a:lnTo>
                      <a:pt x="3643" y="1441"/>
                    </a:lnTo>
                    <a:lnTo>
                      <a:pt x="3643" y="1435"/>
                    </a:lnTo>
                    <a:lnTo>
                      <a:pt x="3643" y="1435"/>
                    </a:lnTo>
                    <a:lnTo>
                      <a:pt x="3643" y="1435"/>
                    </a:lnTo>
                    <a:lnTo>
                      <a:pt x="3643" y="1435"/>
                    </a:lnTo>
                    <a:lnTo>
                      <a:pt x="3643" y="1435"/>
                    </a:lnTo>
                    <a:lnTo>
                      <a:pt x="3650" y="1435"/>
                    </a:lnTo>
                    <a:lnTo>
                      <a:pt x="3650" y="1435"/>
                    </a:lnTo>
                    <a:lnTo>
                      <a:pt x="3650" y="1435"/>
                    </a:lnTo>
                    <a:lnTo>
                      <a:pt x="3650" y="1435"/>
                    </a:lnTo>
                    <a:lnTo>
                      <a:pt x="3656" y="1435"/>
                    </a:lnTo>
                    <a:lnTo>
                      <a:pt x="3656" y="1435"/>
                    </a:lnTo>
                    <a:lnTo>
                      <a:pt x="3656" y="1435"/>
                    </a:lnTo>
                    <a:moveTo>
                      <a:pt x="31" y="1258"/>
                    </a:moveTo>
                    <a:lnTo>
                      <a:pt x="31" y="1258"/>
                    </a:lnTo>
                    <a:lnTo>
                      <a:pt x="31" y="1258"/>
                    </a:lnTo>
                    <a:lnTo>
                      <a:pt x="31" y="1258"/>
                    </a:lnTo>
                    <a:lnTo>
                      <a:pt x="31" y="1264"/>
                    </a:lnTo>
                    <a:lnTo>
                      <a:pt x="31" y="1264"/>
                    </a:lnTo>
                    <a:lnTo>
                      <a:pt x="31" y="1258"/>
                    </a:lnTo>
                    <a:moveTo>
                      <a:pt x="4339" y="1038"/>
                    </a:moveTo>
                    <a:lnTo>
                      <a:pt x="4339" y="1038"/>
                    </a:lnTo>
                    <a:lnTo>
                      <a:pt x="4339" y="1038"/>
                    </a:lnTo>
                    <a:moveTo>
                      <a:pt x="4541" y="873"/>
                    </a:moveTo>
                    <a:lnTo>
                      <a:pt x="4541" y="873"/>
                    </a:lnTo>
                    <a:lnTo>
                      <a:pt x="4541" y="873"/>
                    </a:lnTo>
                    <a:lnTo>
                      <a:pt x="4541" y="873"/>
                    </a:lnTo>
                    <a:lnTo>
                      <a:pt x="4541" y="873"/>
                    </a:lnTo>
                    <a:moveTo>
                      <a:pt x="3833" y="983"/>
                    </a:moveTo>
                    <a:lnTo>
                      <a:pt x="3833" y="983"/>
                    </a:lnTo>
                    <a:lnTo>
                      <a:pt x="3839" y="983"/>
                    </a:lnTo>
                    <a:lnTo>
                      <a:pt x="3839" y="983"/>
                    </a:lnTo>
                    <a:lnTo>
                      <a:pt x="3845" y="983"/>
                    </a:lnTo>
                    <a:lnTo>
                      <a:pt x="3851" y="983"/>
                    </a:lnTo>
                    <a:lnTo>
                      <a:pt x="3857" y="983"/>
                    </a:lnTo>
                    <a:lnTo>
                      <a:pt x="3863" y="977"/>
                    </a:lnTo>
                    <a:lnTo>
                      <a:pt x="3869" y="977"/>
                    </a:lnTo>
                    <a:lnTo>
                      <a:pt x="3882" y="977"/>
                    </a:lnTo>
                    <a:lnTo>
                      <a:pt x="3888" y="977"/>
                    </a:lnTo>
                    <a:lnTo>
                      <a:pt x="3900" y="977"/>
                    </a:lnTo>
                    <a:lnTo>
                      <a:pt x="3906" y="971"/>
                    </a:lnTo>
                    <a:lnTo>
                      <a:pt x="3924" y="971"/>
                    </a:lnTo>
                    <a:lnTo>
                      <a:pt x="3930" y="965"/>
                    </a:lnTo>
                    <a:lnTo>
                      <a:pt x="3943" y="965"/>
                    </a:lnTo>
                    <a:lnTo>
                      <a:pt x="3949" y="965"/>
                    </a:lnTo>
                    <a:lnTo>
                      <a:pt x="3961" y="965"/>
                    </a:lnTo>
                    <a:lnTo>
                      <a:pt x="3967" y="959"/>
                    </a:lnTo>
                    <a:lnTo>
                      <a:pt x="3973" y="959"/>
                    </a:lnTo>
                    <a:lnTo>
                      <a:pt x="3979" y="959"/>
                    </a:lnTo>
                    <a:lnTo>
                      <a:pt x="3985" y="959"/>
                    </a:lnTo>
                    <a:lnTo>
                      <a:pt x="3985" y="959"/>
                    </a:lnTo>
                    <a:lnTo>
                      <a:pt x="3991" y="959"/>
                    </a:lnTo>
                    <a:lnTo>
                      <a:pt x="3991" y="953"/>
                    </a:lnTo>
                    <a:lnTo>
                      <a:pt x="4004" y="953"/>
                    </a:lnTo>
                    <a:lnTo>
                      <a:pt x="4010" y="953"/>
                    </a:lnTo>
                    <a:lnTo>
                      <a:pt x="4022" y="953"/>
                    </a:lnTo>
                    <a:lnTo>
                      <a:pt x="4028" y="947"/>
                    </a:lnTo>
                    <a:lnTo>
                      <a:pt x="4034" y="947"/>
                    </a:lnTo>
                    <a:lnTo>
                      <a:pt x="4046" y="947"/>
                    </a:lnTo>
                    <a:lnTo>
                      <a:pt x="4052" y="947"/>
                    </a:lnTo>
                    <a:lnTo>
                      <a:pt x="4052" y="941"/>
                    </a:lnTo>
                    <a:lnTo>
                      <a:pt x="4058" y="941"/>
                    </a:lnTo>
                    <a:lnTo>
                      <a:pt x="4058" y="941"/>
                    </a:lnTo>
                    <a:lnTo>
                      <a:pt x="4065" y="941"/>
                    </a:lnTo>
                    <a:lnTo>
                      <a:pt x="4071" y="941"/>
                    </a:lnTo>
                    <a:lnTo>
                      <a:pt x="4071" y="941"/>
                    </a:lnTo>
                    <a:lnTo>
                      <a:pt x="4077" y="941"/>
                    </a:lnTo>
                    <a:lnTo>
                      <a:pt x="4083" y="935"/>
                    </a:lnTo>
                    <a:lnTo>
                      <a:pt x="4089" y="935"/>
                    </a:lnTo>
                    <a:lnTo>
                      <a:pt x="4101" y="935"/>
                    </a:lnTo>
                    <a:lnTo>
                      <a:pt x="4107" y="935"/>
                    </a:lnTo>
                    <a:lnTo>
                      <a:pt x="4120" y="935"/>
                    </a:lnTo>
                    <a:lnTo>
                      <a:pt x="4126" y="928"/>
                    </a:lnTo>
                    <a:lnTo>
                      <a:pt x="4132" y="928"/>
                    </a:lnTo>
                    <a:lnTo>
                      <a:pt x="4132" y="928"/>
                    </a:lnTo>
                    <a:lnTo>
                      <a:pt x="4138" y="928"/>
                    </a:lnTo>
                    <a:lnTo>
                      <a:pt x="4150" y="922"/>
                    </a:lnTo>
                    <a:lnTo>
                      <a:pt x="4162" y="922"/>
                    </a:lnTo>
                    <a:lnTo>
                      <a:pt x="4168" y="922"/>
                    </a:lnTo>
                    <a:lnTo>
                      <a:pt x="4181" y="916"/>
                    </a:lnTo>
                    <a:lnTo>
                      <a:pt x="4181" y="916"/>
                    </a:lnTo>
                    <a:lnTo>
                      <a:pt x="4187" y="916"/>
                    </a:lnTo>
                    <a:lnTo>
                      <a:pt x="4193" y="916"/>
                    </a:lnTo>
                    <a:lnTo>
                      <a:pt x="4193" y="916"/>
                    </a:lnTo>
                    <a:lnTo>
                      <a:pt x="4193" y="916"/>
                    </a:lnTo>
                    <a:lnTo>
                      <a:pt x="4193" y="916"/>
                    </a:lnTo>
                    <a:lnTo>
                      <a:pt x="4193" y="916"/>
                    </a:lnTo>
                    <a:lnTo>
                      <a:pt x="4193" y="916"/>
                    </a:lnTo>
                    <a:lnTo>
                      <a:pt x="4199" y="916"/>
                    </a:lnTo>
                    <a:lnTo>
                      <a:pt x="4199" y="922"/>
                    </a:lnTo>
                    <a:lnTo>
                      <a:pt x="4199" y="922"/>
                    </a:lnTo>
                    <a:lnTo>
                      <a:pt x="4199" y="916"/>
                    </a:lnTo>
                    <a:lnTo>
                      <a:pt x="4199" y="922"/>
                    </a:lnTo>
                    <a:lnTo>
                      <a:pt x="4199" y="922"/>
                    </a:lnTo>
                    <a:lnTo>
                      <a:pt x="4199" y="922"/>
                    </a:lnTo>
                    <a:lnTo>
                      <a:pt x="4199" y="922"/>
                    </a:lnTo>
                    <a:lnTo>
                      <a:pt x="4205" y="922"/>
                    </a:lnTo>
                    <a:lnTo>
                      <a:pt x="4205" y="922"/>
                    </a:lnTo>
                    <a:lnTo>
                      <a:pt x="4205" y="928"/>
                    </a:lnTo>
                    <a:lnTo>
                      <a:pt x="4205" y="928"/>
                    </a:lnTo>
                    <a:lnTo>
                      <a:pt x="4205" y="928"/>
                    </a:lnTo>
                    <a:lnTo>
                      <a:pt x="4205" y="928"/>
                    </a:lnTo>
                    <a:lnTo>
                      <a:pt x="4205" y="928"/>
                    </a:lnTo>
                    <a:lnTo>
                      <a:pt x="4205" y="928"/>
                    </a:lnTo>
                    <a:lnTo>
                      <a:pt x="4205" y="928"/>
                    </a:lnTo>
                    <a:lnTo>
                      <a:pt x="4205" y="928"/>
                    </a:lnTo>
                    <a:lnTo>
                      <a:pt x="4211" y="928"/>
                    </a:lnTo>
                    <a:lnTo>
                      <a:pt x="4211" y="928"/>
                    </a:lnTo>
                    <a:lnTo>
                      <a:pt x="4211" y="928"/>
                    </a:lnTo>
                    <a:lnTo>
                      <a:pt x="4211" y="928"/>
                    </a:lnTo>
                    <a:lnTo>
                      <a:pt x="4211" y="928"/>
                    </a:lnTo>
                    <a:lnTo>
                      <a:pt x="4211" y="928"/>
                    </a:lnTo>
                    <a:lnTo>
                      <a:pt x="4211" y="928"/>
                    </a:lnTo>
                    <a:lnTo>
                      <a:pt x="4211" y="928"/>
                    </a:lnTo>
                    <a:lnTo>
                      <a:pt x="4211" y="928"/>
                    </a:lnTo>
                    <a:lnTo>
                      <a:pt x="4217" y="928"/>
                    </a:lnTo>
                    <a:lnTo>
                      <a:pt x="4217" y="928"/>
                    </a:lnTo>
                    <a:lnTo>
                      <a:pt x="4217" y="928"/>
                    </a:lnTo>
                    <a:lnTo>
                      <a:pt x="4217" y="928"/>
                    </a:lnTo>
                    <a:lnTo>
                      <a:pt x="4217" y="928"/>
                    </a:lnTo>
                    <a:lnTo>
                      <a:pt x="4217" y="928"/>
                    </a:lnTo>
                    <a:lnTo>
                      <a:pt x="4217" y="935"/>
                    </a:lnTo>
                    <a:lnTo>
                      <a:pt x="4217" y="935"/>
                    </a:lnTo>
                    <a:lnTo>
                      <a:pt x="4217" y="928"/>
                    </a:lnTo>
                    <a:lnTo>
                      <a:pt x="4223" y="928"/>
                    </a:lnTo>
                    <a:lnTo>
                      <a:pt x="4223" y="935"/>
                    </a:lnTo>
                    <a:lnTo>
                      <a:pt x="4223" y="935"/>
                    </a:lnTo>
                    <a:lnTo>
                      <a:pt x="4217" y="935"/>
                    </a:lnTo>
                    <a:lnTo>
                      <a:pt x="4217" y="935"/>
                    </a:lnTo>
                    <a:lnTo>
                      <a:pt x="4217" y="935"/>
                    </a:lnTo>
                    <a:lnTo>
                      <a:pt x="4217" y="935"/>
                    </a:lnTo>
                    <a:lnTo>
                      <a:pt x="4217" y="935"/>
                    </a:lnTo>
                    <a:lnTo>
                      <a:pt x="4223" y="935"/>
                    </a:lnTo>
                    <a:lnTo>
                      <a:pt x="4223" y="935"/>
                    </a:lnTo>
                    <a:lnTo>
                      <a:pt x="4223" y="935"/>
                    </a:lnTo>
                    <a:lnTo>
                      <a:pt x="4223" y="935"/>
                    </a:lnTo>
                    <a:lnTo>
                      <a:pt x="4223" y="941"/>
                    </a:lnTo>
                    <a:lnTo>
                      <a:pt x="4223" y="941"/>
                    </a:lnTo>
                    <a:lnTo>
                      <a:pt x="4223" y="941"/>
                    </a:lnTo>
                    <a:lnTo>
                      <a:pt x="4223" y="941"/>
                    </a:lnTo>
                    <a:lnTo>
                      <a:pt x="4223" y="941"/>
                    </a:lnTo>
                    <a:lnTo>
                      <a:pt x="4223" y="941"/>
                    </a:lnTo>
                    <a:lnTo>
                      <a:pt x="4223" y="947"/>
                    </a:lnTo>
                    <a:lnTo>
                      <a:pt x="4223" y="947"/>
                    </a:lnTo>
                    <a:lnTo>
                      <a:pt x="4223" y="947"/>
                    </a:lnTo>
                    <a:lnTo>
                      <a:pt x="4223" y="947"/>
                    </a:lnTo>
                    <a:lnTo>
                      <a:pt x="4223" y="947"/>
                    </a:lnTo>
                    <a:lnTo>
                      <a:pt x="4229" y="947"/>
                    </a:lnTo>
                    <a:lnTo>
                      <a:pt x="4229" y="947"/>
                    </a:lnTo>
                    <a:lnTo>
                      <a:pt x="4229" y="953"/>
                    </a:lnTo>
                    <a:lnTo>
                      <a:pt x="4229" y="953"/>
                    </a:lnTo>
                    <a:lnTo>
                      <a:pt x="4229" y="953"/>
                    </a:lnTo>
                    <a:lnTo>
                      <a:pt x="4229" y="953"/>
                    </a:lnTo>
                    <a:lnTo>
                      <a:pt x="4223" y="953"/>
                    </a:lnTo>
                    <a:lnTo>
                      <a:pt x="4223" y="953"/>
                    </a:lnTo>
                    <a:lnTo>
                      <a:pt x="4229" y="953"/>
                    </a:lnTo>
                    <a:lnTo>
                      <a:pt x="4229" y="953"/>
                    </a:lnTo>
                    <a:lnTo>
                      <a:pt x="4229" y="959"/>
                    </a:lnTo>
                    <a:lnTo>
                      <a:pt x="4229" y="959"/>
                    </a:lnTo>
                    <a:lnTo>
                      <a:pt x="4229" y="959"/>
                    </a:lnTo>
                    <a:lnTo>
                      <a:pt x="4229" y="959"/>
                    </a:lnTo>
                    <a:lnTo>
                      <a:pt x="4229" y="959"/>
                    </a:lnTo>
                    <a:lnTo>
                      <a:pt x="4229" y="959"/>
                    </a:lnTo>
                    <a:lnTo>
                      <a:pt x="4235" y="959"/>
                    </a:lnTo>
                    <a:lnTo>
                      <a:pt x="4235" y="965"/>
                    </a:lnTo>
                    <a:lnTo>
                      <a:pt x="4235" y="965"/>
                    </a:lnTo>
                    <a:lnTo>
                      <a:pt x="4235" y="965"/>
                    </a:lnTo>
                    <a:lnTo>
                      <a:pt x="4235" y="965"/>
                    </a:lnTo>
                    <a:lnTo>
                      <a:pt x="4235" y="965"/>
                    </a:lnTo>
                    <a:lnTo>
                      <a:pt x="4235" y="965"/>
                    </a:lnTo>
                    <a:lnTo>
                      <a:pt x="4235" y="965"/>
                    </a:lnTo>
                    <a:lnTo>
                      <a:pt x="4242" y="965"/>
                    </a:lnTo>
                    <a:lnTo>
                      <a:pt x="4242" y="965"/>
                    </a:lnTo>
                    <a:lnTo>
                      <a:pt x="4242" y="965"/>
                    </a:lnTo>
                    <a:lnTo>
                      <a:pt x="4242" y="965"/>
                    </a:lnTo>
                    <a:lnTo>
                      <a:pt x="4242" y="965"/>
                    </a:lnTo>
                    <a:lnTo>
                      <a:pt x="4242" y="965"/>
                    </a:lnTo>
                    <a:lnTo>
                      <a:pt x="4242" y="965"/>
                    </a:lnTo>
                    <a:lnTo>
                      <a:pt x="4242" y="965"/>
                    </a:lnTo>
                    <a:lnTo>
                      <a:pt x="4248" y="965"/>
                    </a:lnTo>
                    <a:lnTo>
                      <a:pt x="4248" y="971"/>
                    </a:lnTo>
                    <a:lnTo>
                      <a:pt x="4248" y="971"/>
                    </a:lnTo>
                    <a:lnTo>
                      <a:pt x="4248" y="971"/>
                    </a:lnTo>
                    <a:lnTo>
                      <a:pt x="4248" y="971"/>
                    </a:lnTo>
                    <a:lnTo>
                      <a:pt x="4248" y="971"/>
                    </a:lnTo>
                    <a:lnTo>
                      <a:pt x="4248" y="971"/>
                    </a:lnTo>
                    <a:lnTo>
                      <a:pt x="4248" y="971"/>
                    </a:lnTo>
                    <a:lnTo>
                      <a:pt x="4254" y="971"/>
                    </a:lnTo>
                    <a:lnTo>
                      <a:pt x="4254" y="971"/>
                    </a:lnTo>
                    <a:lnTo>
                      <a:pt x="4254" y="965"/>
                    </a:lnTo>
                    <a:lnTo>
                      <a:pt x="4254" y="965"/>
                    </a:lnTo>
                    <a:lnTo>
                      <a:pt x="4254" y="965"/>
                    </a:lnTo>
                    <a:lnTo>
                      <a:pt x="4254" y="971"/>
                    </a:lnTo>
                    <a:lnTo>
                      <a:pt x="4254" y="971"/>
                    </a:lnTo>
                    <a:lnTo>
                      <a:pt x="4254" y="971"/>
                    </a:lnTo>
                    <a:lnTo>
                      <a:pt x="4254" y="971"/>
                    </a:lnTo>
                    <a:lnTo>
                      <a:pt x="4254" y="971"/>
                    </a:lnTo>
                    <a:lnTo>
                      <a:pt x="4260" y="971"/>
                    </a:lnTo>
                    <a:lnTo>
                      <a:pt x="4260" y="965"/>
                    </a:lnTo>
                    <a:lnTo>
                      <a:pt x="4260" y="965"/>
                    </a:lnTo>
                    <a:lnTo>
                      <a:pt x="4260" y="971"/>
                    </a:lnTo>
                    <a:lnTo>
                      <a:pt x="4260" y="971"/>
                    </a:lnTo>
                    <a:lnTo>
                      <a:pt x="4260" y="971"/>
                    </a:lnTo>
                    <a:lnTo>
                      <a:pt x="4260" y="971"/>
                    </a:lnTo>
                    <a:lnTo>
                      <a:pt x="4260" y="971"/>
                    </a:lnTo>
                    <a:lnTo>
                      <a:pt x="4260" y="971"/>
                    </a:lnTo>
                    <a:lnTo>
                      <a:pt x="4266" y="971"/>
                    </a:lnTo>
                    <a:lnTo>
                      <a:pt x="4266" y="971"/>
                    </a:lnTo>
                    <a:lnTo>
                      <a:pt x="4266" y="977"/>
                    </a:lnTo>
                    <a:lnTo>
                      <a:pt x="4266" y="977"/>
                    </a:lnTo>
                    <a:lnTo>
                      <a:pt x="4260" y="977"/>
                    </a:lnTo>
                    <a:lnTo>
                      <a:pt x="4260" y="977"/>
                    </a:lnTo>
                    <a:lnTo>
                      <a:pt x="4260" y="977"/>
                    </a:lnTo>
                    <a:lnTo>
                      <a:pt x="4260" y="977"/>
                    </a:lnTo>
                    <a:lnTo>
                      <a:pt x="4260" y="977"/>
                    </a:lnTo>
                    <a:lnTo>
                      <a:pt x="4260" y="983"/>
                    </a:lnTo>
                    <a:lnTo>
                      <a:pt x="4260" y="983"/>
                    </a:lnTo>
                    <a:lnTo>
                      <a:pt x="4254" y="983"/>
                    </a:lnTo>
                    <a:lnTo>
                      <a:pt x="4254" y="983"/>
                    </a:lnTo>
                    <a:lnTo>
                      <a:pt x="4260" y="983"/>
                    </a:lnTo>
                    <a:lnTo>
                      <a:pt x="4254" y="983"/>
                    </a:lnTo>
                    <a:lnTo>
                      <a:pt x="4254" y="983"/>
                    </a:lnTo>
                    <a:lnTo>
                      <a:pt x="4254" y="983"/>
                    </a:lnTo>
                    <a:lnTo>
                      <a:pt x="4254" y="983"/>
                    </a:lnTo>
                    <a:lnTo>
                      <a:pt x="4254" y="989"/>
                    </a:lnTo>
                    <a:lnTo>
                      <a:pt x="4254" y="989"/>
                    </a:lnTo>
                    <a:lnTo>
                      <a:pt x="4254" y="989"/>
                    </a:lnTo>
                    <a:lnTo>
                      <a:pt x="4254" y="989"/>
                    </a:lnTo>
                    <a:lnTo>
                      <a:pt x="4254" y="989"/>
                    </a:lnTo>
                    <a:lnTo>
                      <a:pt x="4254" y="989"/>
                    </a:lnTo>
                    <a:lnTo>
                      <a:pt x="4254" y="989"/>
                    </a:lnTo>
                    <a:lnTo>
                      <a:pt x="4254" y="996"/>
                    </a:lnTo>
                    <a:lnTo>
                      <a:pt x="4254" y="996"/>
                    </a:lnTo>
                    <a:lnTo>
                      <a:pt x="4254" y="996"/>
                    </a:lnTo>
                    <a:lnTo>
                      <a:pt x="4254" y="996"/>
                    </a:lnTo>
                    <a:lnTo>
                      <a:pt x="4254" y="996"/>
                    </a:lnTo>
                    <a:lnTo>
                      <a:pt x="4254" y="1002"/>
                    </a:lnTo>
                    <a:lnTo>
                      <a:pt x="4254" y="1002"/>
                    </a:lnTo>
                    <a:lnTo>
                      <a:pt x="4254" y="1002"/>
                    </a:lnTo>
                    <a:lnTo>
                      <a:pt x="4254" y="1002"/>
                    </a:lnTo>
                    <a:lnTo>
                      <a:pt x="4248" y="1002"/>
                    </a:lnTo>
                    <a:lnTo>
                      <a:pt x="4248" y="1008"/>
                    </a:lnTo>
                    <a:lnTo>
                      <a:pt x="4248" y="1008"/>
                    </a:lnTo>
                    <a:lnTo>
                      <a:pt x="4248" y="1008"/>
                    </a:lnTo>
                    <a:lnTo>
                      <a:pt x="4248" y="1008"/>
                    </a:lnTo>
                    <a:lnTo>
                      <a:pt x="4248" y="1008"/>
                    </a:lnTo>
                    <a:lnTo>
                      <a:pt x="4248" y="1008"/>
                    </a:lnTo>
                    <a:lnTo>
                      <a:pt x="4248" y="1008"/>
                    </a:lnTo>
                    <a:lnTo>
                      <a:pt x="4248" y="1008"/>
                    </a:lnTo>
                    <a:lnTo>
                      <a:pt x="4248" y="1014"/>
                    </a:lnTo>
                    <a:lnTo>
                      <a:pt x="4248" y="1014"/>
                    </a:lnTo>
                    <a:lnTo>
                      <a:pt x="4248" y="1014"/>
                    </a:lnTo>
                    <a:lnTo>
                      <a:pt x="4248" y="1014"/>
                    </a:lnTo>
                    <a:lnTo>
                      <a:pt x="4248" y="1014"/>
                    </a:lnTo>
                    <a:lnTo>
                      <a:pt x="4242" y="1014"/>
                    </a:lnTo>
                    <a:lnTo>
                      <a:pt x="4242" y="1014"/>
                    </a:lnTo>
                    <a:lnTo>
                      <a:pt x="4242" y="1020"/>
                    </a:lnTo>
                    <a:lnTo>
                      <a:pt x="4242" y="1020"/>
                    </a:lnTo>
                    <a:lnTo>
                      <a:pt x="4242" y="1020"/>
                    </a:lnTo>
                    <a:lnTo>
                      <a:pt x="4242" y="1020"/>
                    </a:lnTo>
                    <a:lnTo>
                      <a:pt x="4242" y="1020"/>
                    </a:lnTo>
                    <a:lnTo>
                      <a:pt x="4242" y="1020"/>
                    </a:lnTo>
                    <a:lnTo>
                      <a:pt x="4242" y="1020"/>
                    </a:lnTo>
                    <a:lnTo>
                      <a:pt x="4235" y="1020"/>
                    </a:lnTo>
                    <a:lnTo>
                      <a:pt x="4235" y="1026"/>
                    </a:lnTo>
                    <a:lnTo>
                      <a:pt x="4235" y="1026"/>
                    </a:lnTo>
                    <a:lnTo>
                      <a:pt x="4235" y="1026"/>
                    </a:lnTo>
                    <a:lnTo>
                      <a:pt x="4235" y="1026"/>
                    </a:lnTo>
                    <a:lnTo>
                      <a:pt x="4235" y="1026"/>
                    </a:lnTo>
                    <a:lnTo>
                      <a:pt x="4235" y="1026"/>
                    </a:lnTo>
                    <a:lnTo>
                      <a:pt x="4242" y="1026"/>
                    </a:lnTo>
                    <a:lnTo>
                      <a:pt x="4242" y="1032"/>
                    </a:lnTo>
                    <a:lnTo>
                      <a:pt x="4242" y="1032"/>
                    </a:lnTo>
                    <a:lnTo>
                      <a:pt x="4242" y="1032"/>
                    </a:lnTo>
                    <a:lnTo>
                      <a:pt x="4242" y="1032"/>
                    </a:lnTo>
                    <a:lnTo>
                      <a:pt x="4242" y="1032"/>
                    </a:lnTo>
                    <a:lnTo>
                      <a:pt x="4242" y="1032"/>
                    </a:lnTo>
                    <a:lnTo>
                      <a:pt x="4242" y="1032"/>
                    </a:lnTo>
                    <a:lnTo>
                      <a:pt x="4242" y="1032"/>
                    </a:lnTo>
                    <a:lnTo>
                      <a:pt x="4242" y="1032"/>
                    </a:lnTo>
                    <a:lnTo>
                      <a:pt x="4248" y="1038"/>
                    </a:lnTo>
                    <a:lnTo>
                      <a:pt x="4248" y="1038"/>
                    </a:lnTo>
                    <a:lnTo>
                      <a:pt x="4248" y="1038"/>
                    </a:lnTo>
                    <a:lnTo>
                      <a:pt x="4248" y="1038"/>
                    </a:lnTo>
                    <a:lnTo>
                      <a:pt x="4248" y="1038"/>
                    </a:lnTo>
                    <a:lnTo>
                      <a:pt x="4242" y="1038"/>
                    </a:lnTo>
                    <a:lnTo>
                      <a:pt x="4242" y="1038"/>
                    </a:lnTo>
                    <a:lnTo>
                      <a:pt x="4242" y="1044"/>
                    </a:lnTo>
                    <a:lnTo>
                      <a:pt x="4242" y="1044"/>
                    </a:lnTo>
                    <a:lnTo>
                      <a:pt x="4248" y="1044"/>
                    </a:lnTo>
                    <a:lnTo>
                      <a:pt x="4248" y="1044"/>
                    </a:lnTo>
                    <a:lnTo>
                      <a:pt x="4242" y="1044"/>
                    </a:lnTo>
                    <a:lnTo>
                      <a:pt x="4242" y="1044"/>
                    </a:lnTo>
                    <a:lnTo>
                      <a:pt x="4242" y="1044"/>
                    </a:lnTo>
                    <a:lnTo>
                      <a:pt x="4242" y="1044"/>
                    </a:lnTo>
                    <a:lnTo>
                      <a:pt x="4242" y="1051"/>
                    </a:lnTo>
                    <a:lnTo>
                      <a:pt x="4242" y="1051"/>
                    </a:lnTo>
                    <a:lnTo>
                      <a:pt x="4242" y="1051"/>
                    </a:lnTo>
                    <a:lnTo>
                      <a:pt x="4242" y="1051"/>
                    </a:lnTo>
                    <a:lnTo>
                      <a:pt x="4235" y="1051"/>
                    </a:lnTo>
                    <a:lnTo>
                      <a:pt x="4235" y="1051"/>
                    </a:lnTo>
                    <a:lnTo>
                      <a:pt x="4235" y="1051"/>
                    </a:lnTo>
                    <a:lnTo>
                      <a:pt x="4235" y="1051"/>
                    </a:lnTo>
                    <a:lnTo>
                      <a:pt x="4235" y="1057"/>
                    </a:lnTo>
                    <a:lnTo>
                      <a:pt x="4235" y="1057"/>
                    </a:lnTo>
                    <a:lnTo>
                      <a:pt x="4242" y="1057"/>
                    </a:lnTo>
                    <a:lnTo>
                      <a:pt x="4242" y="1057"/>
                    </a:lnTo>
                    <a:lnTo>
                      <a:pt x="4235" y="1057"/>
                    </a:lnTo>
                    <a:lnTo>
                      <a:pt x="4235" y="1057"/>
                    </a:lnTo>
                    <a:lnTo>
                      <a:pt x="4235" y="1063"/>
                    </a:lnTo>
                    <a:lnTo>
                      <a:pt x="4235" y="1063"/>
                    </a:lnTo>
                    <a:lnTo>
                      <a:pt x="4242" y="1063"/>
                    </a:lnTo>
                    <a:lnTo>
                      <a:pt x="4242" y="1063"/>
                    </a:lnTo>
                    <a:lnTo>
                      <a:pt x="4242" y="1063"/>
                    </a:lnTo>
                    <a:lnTo>
                      <a:pt x="4242" y="1063"/>
                    </a:lnTo>
                    <a:lnTo>
                      <a:pt x="4242" y="1063"/>
                    </a:lnTo>
                    <a:lnTo>
                      <a:pt x="4242" y="1069"/>
                    </a:lnTo>
                    <a:lnTo>
                      <a:pt x="4242" y="1069"/>
                    </a:lnTo>
                    <a:lnTo>
                      <a:pt x="4242" y="1069"/>
                    </a:lnTo>
                    <a:lnTo>
                      <a:pt x="4242" y="1069"/>
                    </a:lnTo>
                    <a:lnTo>
                      <a:pt x="4242" y="1069"/>
                    </a:lnTo>
                    <a:lnTo>
                      <a:pt x="4242" y="1069"/>
                    </a:lnTo>
                    <a:lnTo>
                      <a:pt x="4242" y="1075"/>
                    </a:lnTo>
                    <a:lnTo>
                      <a:pt x="4242" y="1075"/>
                    </a:lnTo>
                    <a:lnTo>
                      <a:pt x="4242" y="1075"/>
                    </a:lnTo>
                    <a:lnTo>
                      <a:pt x="4242" y="1075"/>
                    </a:lnTo>
                    <a:lnTo>
                      <a:pt x="4248" y="1075"/>
                    </a:lnTo>
                    <a:lnTo>
                      <a:pt x="4248" y="1075"/>
                    </a:lnTo>
                    <a:lnTo>
                      <a:pt x="4248" y="1075"/>
                    </a:lnTo>
                    <a:lnTo>
                      <a:pt x="4248" y="1075"/>
                    </a:lnTo>
                    <a:lnTo>
                      <a:pt x="4248" y="1075"/>
                    </a:lnTo>
                    <a:lnTo>
                      <a:pt x="4248" y="1075"/>
                    </a:lnTo>
                    <a:lnTo>
                      <a:pt x="4248" y="1075"/>
                    </a:lnTo>
                    <a:lnTo>
                      <a:pt x="4254" y="1075"/>
                    </a:lnTo>
                    <a:lnTo>
                      <a:pt x="4254" y="1075"/>
                    </a:lnTo>
                    <a:lnTo>
                      <a:pt x="4254" y="1075"/>
                    </a:lnTo>
                    <a:lnTo>
                      <a:pt x="4254" y="1075"/>
                    </a:lnTo>
                    <a:lnTo>
                      <a:pt x="4254" y="1075"/>
                    </a:lnTo>
                    <a:lnTo>
                      <a:pt x="4254" y="1081"/>
                    </a:lnTo>
                    <a:lnTo>
                      <a:pt x="4254" y="1081"/>
                    </a:lnTo>
                    <a:lnTo>
                      <a:pt x="4254" y="1081"/>
                    </a:lnTo>
                    <a:lnTo>
                      <a:pt x="4254" y="1081"/>
                    </a:lnTo>
                    <a:lnTo>
                      <a:pt x="4254" y="1081"/>
                    </a:lnTo>
                    <a:lnTo>
                      <a:pt x="4254" y="1087"/>
                    </a:lnTo>
                    <a:lnTo>
                      <a:pt x="4254" y="1087"/>
                    </a:lnTo>
                    <a:lnTo>
                      <a:pt x="4260" y="1087"/>
                    </a:lnTo>
                    <a:lnTo>
                      <a:pt x="4260" y="1087"/>
                    </a:lnTo>
                    <a:lnTo>
                      <a:pt x="4260" y="1087"/>
                    </a:lnTo>
                    <a:lnTo>
                      <a:pt x="4260" y="1087"/>
                    </a:lnTo>
                    <a:lnTo>
                      <a:pt x="4260" y="1087"/>
                    </a:lnTo>
                    <a:lnTo>
                      <a:pt x="4260" y="1087"/>
                    </a:lnTo>
                    <a:lnTo>
                      <a:pt x="4260" y="1087"/>
                    </a:lnTo>
                    <a:lnTo>
                      <a:pt x="4266" y="1087"/>
                    </a:lnTo>
                    <a:lnTo>
                      <a:pt x="4266" y="1087"/>
                    </a:lnTo>
                    <a:lnTo>
                      <a:pt x="4266" y="1087"/>
                    </a:lnTo>
                    <a:lnTo>
                      <a:pt x="4266" y="1093"/>
                    </a:lnTo>
                    <a:lnTo>
                      <a:pt x="4266" y="1093"/>
                    </a:lnTo>
                    <a:lnTo>
                      <a:pt x="4266" y="1093"/>
                    </a:lnTo>
                    <a:lnTo>
                      <a:pt x="4272" y="1093"/>
                    </a:lnTo>
                    <a:lnTo>
                      <a:pt x="4272" y="1093"/>
                    </a:lnTo>
                    <a:lnTo>
                      <a:pt x="4272" y="1099"/>
                    </a:lnTo>
                    <a:lnTo>
                      <a:pt x="4272" y="1099"/>
                    </a:lnTo>
                    <a:lnTo>
                      <a:pt x="4272" y="1099"/>
                    </a:lnTo>
                    <a:lnTo>
                      <a:pt x="4272" y="1099"/>
                    </a:lnTo>
                    <a:lnTo>
                      <a:pt x="4272" y="1099"/>
                    </a:lnTo>
                    <a:lnTo>
                      <a:pt x="4278" y="1099"/>
                    </a:lnTo>
                    <a:lnTo>
                      <a:pt x="4278" y="1099"/>
                    </a:lnTo>
                    <a:lnTo>
                      <a:pt x="4278" y="1099"/>
                    </a:lnTo>
                    <a:lnTo>
                      <a:pt x="4278" y="1099"/>
                    </a:lnTo>
                    <a:lnTo>
                      <a:pt x="4278" y="1099"/>
                    </a:lnTo>
                    <a:lnTo>
                      <a:pt x="4278" y="1106"/>
                    </a:lnTo>
                    <a:lnTo>
                      <a:pt x="4278" y="1106"/>
                    </a:lnTo>
                    <a:lnTo>
                      <a:pt x="4284" y="1106"/>
                    </a:lnTo>
                    <a:lnTo>
                      <a:pt x="4284" y="1106"/>
                    </a:lnTo>
                    <a:lnTo>
                      <a:pt x="4284" y="1106"/>
                    </a:lnTo>
                    <a:lnTo>
                      <a:pt x="4284" y="1106"/>
                    </a:lnTo>
                    <a:lnTo>
                      <a:pt x="4284" y="1106"/>
                    </a:lnTo>
                    <a:lnTo>
                      <a:pt x="4290" y="1106"/>
                    </a:lnTo>
                    <a:lnTo>
                      <a:pt x="4290" y="1112"/>
                    </a:lnTo>
                    <a:lnTo>
                      <a:pt x="4290" y="1112"/>
                    </a:lnTo>
                    <a:lnTo>
                      <a:pt x="4290" y="1112"/>
                    </a:lnTo>
                    <a:lnTo>
                      <a:pt x="4290" y="1112"/>
                    </a:lnTo>
                    <a:lnTo>
                      <a:pt x="4290" y="1112"/>
                    </a:lnTo>
                    <a:lnTo>
                      <a:pt x="4290" y="1112"/>
                    </a:lnTo>
                    <a:lnTo>
                      <a:pt x="4290" y="1112"/>
                    </a:lnTo>
                    <a:lnTo>
                      <a:pt x="4290" y="1112"/>
                    </a:lnTo>
                    <a:lnTo>
                      <a:pt x="4290" y="1118"/>
                    </a:lnTo>
                    <a:lnTo>
                      <a:pt x="4290" y="1118"/>
                    </a:lnTo>
                    <a:lnTo>
                      <a:pt x="4290" y="1118"/>
                    </a:lnTo>
                    <a:lnTo>
                      <a:pt x="4290" y="1118"/>
                    </a:lnTo>
                    <a:lnTo>
                      <a:pt x="4290" y="1118"/>
                    </a:lnTo>
                    <a:lnTo>
                      <a:pt x="4284" y="1118"/>
                    </a:lnTo>
                    <a:lnTo>
                      <a:pt x="4284" y="1118"/>
                    </a:lnTo>
                    <a:lnTo>
                      <a:pt x="4284" y="1118"/>
                    </a:lnTo>
                    <a:lnTo>
                      <a:pt x="4284" y="1118"/>
                    </a:lnTo>
                    <a:lnTo>
                      <a:pt x="4284" y="1118"/>
                    </a:lnTo>
                    <a:lnTo>
                      <a:pt x="4284" y="1118"/>
                    </a:lnTo>
                    <a:lnTo>
                      <a:pt x="4284" y="1124"/>
                    </a:lnTo>
                    <a:lnTo>
                      <a:pt x="4284" y="1124"/>
                    </a:lnTo>
                    <a:lnTo>
                      <a:pt x="4284" y="1124"/>
                    </a:lnTo>
                    <a:lnTo>
                      <a:pt x="4278" y="1124"/>
                    </a:lnTo>
                    <a:lnTo>
                      <a:pt x="4278" y="1124"/>
                    </a:lnTo>
                    <a:lnTo>
                      <a:pt x="4278" y="1124"/>
                    </a:lnTo>
                    <a:lnTo>
                      <a:pt x="4278" y="1124"/>
                    </a:lnTo>
                    <a:lnTo>
                      <a:pt x="4278" y="1130"/>
                    </a:lnTo>
                    <a:lnTo>
                      <a:pt x="4272" y="1130"/>
                    </a:lnTo>
                    <a:lnTo>
                      <a:pt x="4272" y="1130"/>
                    </a:lnTo>
                    <a:lnTo>
                      <a:pt x="4272" y="1130"/>
                    </a:lnTo>
                    <a:lnTo>
                      <a:pt x="4272" y="1130"/>
                    </a:lnTo>
                    <a:lnTo>
                      <a:pt x="4272" y="1136"/>
                    </a:lnTo>
                    <a:lnTo>
                      <a:pt x="4272" y="1136"/>
                    </a:lnTo>
                    <a:lnTo>
                      <a:pt x="4266" y="1136"/>
                    </a:lnTo>
                    <a:lnTo>
                      <a:pt x="4266" y="1136"/>
                    </a:lnTo>
                    <a:lnTo>
                      <a:pt x="4266" y="1136"/>
                    </a:lnTo>
                    <a:lnTo>
                      <a:pt x="4266" y="1142"/>
                    </a:lnTo>
                    <a:lnTo>
                      <a:pt x="4266" y="1142"/>
                    </a:lnTo>
                    <a:lnTo>
                      <a:pt x="4266" y="1142"/>
                    </a:lnTo>
                    <a:lnTo>
                      <a:pt x="4266" y="1142"/>
                    </a:lnTo>
                    <a:lnTo>
                      <a:pt x="4266" y="1142"/>
                    </a:lnTo>
                    <a:lnTo>
                      <a:pt x="4266" y="1142"/>
                    </a:lnTo>
                    <a:lnTo>
                      <a:pt x="4266" y="1148"/>
                    </a:lnTo>
                    <a:lnTo>
                      <a:pt x="4266" y="1148"/>
                    </a:lnTo>
                    <a:lnTo>
                      <a:pt x="4266" y="1148"/>
                    </a:lnTo>
                    <a:lnTo>
                      <a:pt x="4266" y="1148"/>
                    </a:lnTo>
                    <a:lnTo>
                      <a:pt x="4266" y="1148"/>
                    </a:lnTo>
                    <a:lnTo>
                      <a:pt x="4266" y="1148"/>
                    </a:lnTo>
                    <a:lnTo>
                      <a:pt x="4260" y="1148"/>
                    </a:lnTo>
                    <a:lnTo>
                      <a:pt x="4260" y="1154"/>
                    </a:lnTo>
                    <a:lnTo>
                      <a:pt x="4260" y="1154"/>
                    </a:lnTo>
                    <a:lnTo>
                      <a:pt x="4260" y="1154"/>
                    </a:lnTo>
                    <a:lnTo>
                      <a:pt x="4254" y="1154"/>
                    </a:lnTo>
                    <a:lnTo>
                      <a:pt x="4254" y="1154"/>
                    </a:lnTo>
                    <a:lnTo>
                      <a:pt x="4254" y="1154"/>
                    </a:lnTo>
                    <a:lnTo>
                      <a:pt x="4248" y="1160"/>
                    </a:lnTo>
                    <a:lnTo>
                      <a:pt x="4248" y="1160"/>
                    </a:lnTo>
                    <a:lnTo>
                      <a:pt x="4248" y="1160"/>
                    </a:lnTo>
                    <a:lnTo>
                      <a:pt x="4248" y="1160"/>
                    </a:lnTo>
                    <a:lnTo>
                      <a:pt x="4248" y="1160"/>
                    </a:lnTo>
                    <a:lnTo>
                      <a:pt x="4242" y="1160"/>
                    </a:lnTo>
                    <a:lnTo>
                      <a:pt x="4242" y="1167"/>
                    </a:lnTo>
                    <a:lnTo>
                      <a:pt x="4242" y="1167"/>
                    </a:lnTo>
                    <a:lnTo>
                      <a:pt x="4242" y="1167"/>
                    </a:lnTo>
                    <a:lnTo>
                      <a:pt x="4235" y="1167"/>
                    </a:lnTo>
                    <a:lnTo>
                      <a:pt x="4235" y="1160"/>
                    </a:lnTo>
                    <a:lnTo>
                      <a:pt x="4235" y="1160"/>
                    </a:lnTo>
                    <a:lnTo>
                      <a:pt x="4235" y="1160"/>
                    </a:lnTo>
                    <a:lnTo>
                      <a:pt x="4229" y="1160"/>
                    </a:lnTo>
                    <a:lnTo>
                      <a:pt x="4229" y="1160"/>
                    </a:lnTo>
                    <a:lnTo>
                      <a:pt x="4229" y="1167"/>
                    </a:lnTo>
                    <a:lnTo>
                      <a:pt x="4229" y="1167"/>
                    </a:lnTo>
                    <a:lnTo>
                      <a:pt x="4223" y="1167"/>
                    </a:lnTo>
                    <a:lnTo>
                      <a:pt x="4223" y="1167"/>
                    </a:lnTo>
                    <a:lnTo>
                      <a:pt x="4223" y="1167"/>
                    </a:lnTo>
                    <a:lnTo>
                      <a:pt x="4217" y="1167"/>
                    </a:lnTo>
                    <a:lnTo>
                      <a:pt x="4217" y="1167"/>
                    </a:lnTo>
                    <a:lnTo>
                      <a:pt x="4217" y="1173"/>
                    </a:lnTo>
                    <a:lnTo>
                      <a:pt x="4217" y="1173"/>
                    </a:lnTo>
                    <a:lnTo>
                      <a:pt x="4217" y="1173"/>
                    </a:lnTo>
                    <a:lnTo>
                      <a:pt x="4217" y="1173"/>
                    </a:lnTo>
                    <a:lnTo>
                      <a:pt x="4217" y="1173"/>
                    </a:lnTo>
                    <a:lnTo>
                      <a:pt x="4211" y="1179"/>
                    </a:lnTo>
                    <a:lnTo>
                      <a:pt x="4211" y="1179"/>
                    </a:lnTo>
                    <a:lnTo>
                      <a:pt x="4211" y="1179"/>
                    </a:lnTo>
                    <a:lnTo>
                      <a:pt x="4211" y="1179"/>
                    </a:lnTo>
                    <a:lnTo>
                      <a:pt x="4211" y="1179"/>
                    </a:lnTo>
                    <a:lnTo>
                      <a:pt x="4211" y="1179"/>
                    </a:lnTo>
                    <a:lnTo>
                      <a:pt x="4205" y="1185"/>
                    </a:lnTo>
                    <a:lnTo>
                      <a:pt x="4193" y="1185"/>
                    </a:lnTo>
                    <a:lnTo>
                      <a:pt x="4193" y="1185"/>
                    </a:lnTo>
                    <a:lnTo>
                      <a:pt x="4193" y="1185"/>
                    </a:lnTo>
                    <a:lnTo>
                      <a:pt x="4187" y="1185"/>
                    </a:lnTo>
                    <a:lnTo>
                      <a:pt x="4181" y="1191"/>
                    </a:lnTo>
                    <a:lnTo>
                      <a:pt x="4174" y="1191"/>
                    </a:lnTo>
                    <a:lnTo>
                      <a:pt x="4162" y="1191"/>
                    </a:lnTo>
                    <a:lnTo>
                      <a:pt x="4162" y="1191"/>
                    </a:lnTo>
                    <a:lnTo>
                      <a:pt x="4156" y="1191"/>
                    </a:lnTo>
                    <a:lnTo>
                      <a:pt x="4150" y="1197"/>
                    </a:lnTo>
                    <a:lnTo>
                      <a:pt x="4150" y="1197"/>
                    </a:lnTo>
                    <a:lnTo>
                      <a:pt x="4144" y="1197"/>
                    </a:lnTo>
                    <a:lnTo>
                      <a:pt x="4132" y="1197"/>
                    </a:lnTo>
                    <a:lnTo>
                      <a:pt x="4126" y="1197"/>
                    </a:lnTo>
                    <a:lnTo>
                      <a:pt x="4126" y="1203"/>
                    </a:lnTo>
                    <a:lnTo>
                      <a:pt x="4120" y="1203"/>
                    </a:lnTo>
                    <a:lnTo>
                      <a:pt x="4113" y="1203"/>
                    </a:lnTo>
                    <a:lnTo>
                      <a:pt x="4107" y="1203"/>
                    </a:lnTo>
                    <a:lnTo>
                      <a:pt x="4101" y="1203"/>
                    </a:lnTo>
                    <a:lnTo>
                      <a:pt x="4101" y="1203"/>
                    </a:lnTo>
                    <a:lnTo>
                      <a:pt x="4095" y="1209"/>
                    </a:lnTo>
                    <a:lnTo>
                      <a:pt x="4089" y="1209"/>
                    </a:lnTo>
                    <a:lnTo>
                      <a:pt x="4077" y="1209"/>
                    </a:lnTo>
                    <a:lnTo>
                      <a:pt x="4077" y="1209"/>
                    </a:lnTo>
                    <a:lnTo>
                      <a:pt x="4065" y="1209"/>
                    </a:lnTo>
                    <a:lnTo>
                      <a:pt x="4065" y="1215"/>
                    </a:lnTo>
                    <a:lnTo>
                      <a:pt x="4052" y="1215"/>
                    </a:lnTo>
                    <a:lnTo>
                      <a:pt x="4046" y="1215"/>
                    </a:lnTo>
                    <a:lnTo>
                      <a:pt x="4046" y="1215"/>
                    </a:lnTo>
                    <a:lnTo>
                      <a:pt x="4040" y="1215"/>
                    </a:lnTo>
                    <a:lnTo>
                      <a:pt x="4034" y="1215"/>
                    </a:lnTo>
                    <a:lnTo>
                      <a:pt x="4028" y="1222"/>
                    </a:lnTo>
                    <a:lnTo>
                      <a:pt x="4016" y="1222"/>
                    </a:lnTo>
                    <a:lnTo>
                      <a:pt x="4010" y="1222"/>
                    </a:lnTo>
                    <a:lnTo>
                      <a:pt x="4004" y="1222"/>
                    </a:lnTo>
                    <a:lnTo>
                      <a:pt x="4004" y="1222"/>
                    </a:lnTo>
                    <a:lnTo>
                      <a:pt x="3997" y="1222"/>
                    </a:lnTo>
                    <a:lnTo>
                      <a:pt x="3997" y="1222"/>
                    </a:lnTo>
                    <a:lnTo>
                      <a:pt x="3991" y="1228"/>
                    </a:lnTo>
                    <a:lnTo>
                      <a:pt x="3985" y="1228"/>
                    </a:lnTo>
                    <a:lnTo>
                      <a:pt x="3979" y="1228"/>
                    </a:lnTo>
                    <a:lnTo>
                      <a:pt x="3973" y="1228"/>
                    </a:lnTo>
                    <a:lnTo>
                      <a:pt x="3973" y="1228"/>
                    </a:lnTo>
                    <a:lnTo>
                      <a:pt x="3961" y="1234"/>
                    </a:lnTo>
                    <a:lnTo>
                      <a:pt x="3949" y="1234"/>
                    </a:lnTo>
                    <a:lnTo>
                      <a:pt x="3943" y="1234"/>
                    </a:lnTo>
                    <a:lnTo>
                      <a:pt x="3930" y="1240"/>
                    </a:lnTo>
                    <a:lnTo>
                      <a:pt x="3918" y="1240"/>
                    </a:lnTo>
                    <a:lnTo>
                      <a:pt x="3912" y="1240"/>
                    </a:lnTo>
                    <a:lnTo>
                      <a:pt x="3906" y="1240"/>
                    </a:lnTo>
                    <a:lnTo>
                      <a:pt x="3900" y="1240"/>
                    </a:lnTo>
                    <a:lnTo>
                      <a:pt x="3888" y="1246"/>
                    </a:lnTo>
                    <a:lnTo>
                      <a:pt x="3882" y="1246"/>
                    </a:lnTo>
                    <a:lnTo>
                      <a:pt x="3869" y="1246"/>
                    </a:lnTo>
                    <a:lnTo>
                      <a:pt x="3857" y="1252"/>
                    </a:lnTo>
                    <a:lnTo>
                      <a:pt x="3851" y="1252"/>
                    </a:lnTo>
                    <a:lnTo>
                      <a:pt x="3839" y="1252"/>
                    </a:lnTo>
                    <a:lnTo>
                      <a:pt x="3827" y="1258"/>
                    </a:lnTo>
                    <a:lnTo>
                      <a:pt x="3814" y="1258"/>
                    </a:lnTo>
                    <a:lnTo>
                      <a:pt x="3808" y="1258"/>
                    </a:lnTo>
                    <a:lnTo>
                      <a:pt x="3802" y="1258"/>
                    </a:lnTo>
                    <a:lnTo>
                      <a:pt x="3802" y="1252"/>
                    </a:lnTo>
                    <a:lnTo>
                      <a:pt x="3796" y="1240"/>
                    </a:lnTo>
                    <a:lnTo>
                      <a:pt x="3796" y="1234"/>
                    </a:lnTo>
                    <a:lnTo>
                      <a:pt x="3796" y="1234"/>
                    </a:lnTo>
                    <a:lnTo>
                      <a:pt x="3796" y="1215"/>
                    </a:lnTo>
                    <a:lnTo>
                      <a:pt x="3796" y="1209"/>
                    </a:lnTo>
                    <a:lnTo>
                      <a:pt x="3796" y="1209"/>
                    </a:lnTo>
                    <a:lnTo>
                      <a:pt x="3790" y="1191"/>
                    </a:lnTo>
                    <a:lnTo>
                      <a:pt x="3790" y="1185"/>
                    </a:lnTo>
                    <a:lnTo>
                      <a:pt x="3790" y="1179"/>
                    </a:lnTo>
                    <a:lnTo>
                      <a:pt x="3790" y="1173"/>
                    </a:lnTo>
                    <a:lnTo>
                      <a:pt x="3790" y="1173"/>
                    </a:lnTo>
                    <a:lnTo>
                      <a:pt x="3784" y="1160"/>
                    </a:lnTo>
                    <a:lnTo>
                      <a:pt x="3784" y="1154"/>
                    </a:lnTo>
                    <a:lnTo>
                      <a:pt x="3784" y="1136"/>
                    </a:lnTo>
                    <a:lnTo>
                      <a:pt x="3784" y="1136"/>
                    </a:lnTo>
                    <a:lnTo>
                      <a:pt x="3784" y="1130"/>
                    </a:lnTo>
                    <a:lnTo>
                      <a:pt x="3784" y="1130"/>
                    </a:lnTo>
                    <a:lnTo>
                      <a:pt x="3778" y="1124"/>
                    </a:lnTo>
                    <a:lnTo>
                      <a:pt x="3778" y="1124"/>
                    </a:lnTo>
                    <a:lnTo>
                      <a:pt x="3778" y="1112"/>
                    </a:lnTo>
                    <a:lnTo>
                      <a:pt x="3778" y="1106"/>
                    </a:lnTo>
                    <a:lnTo>
                      <a:pt x="3778" y="1106"/>
                    </a:lnTo>
                    <a:lnTo>
                      <a:pt x="3778" y="1099"/>
                    </a:lnTo>
                    <a:lnTo>
                      <a:pt x="3778" y="1099"/>
                    </a:lnTo>
                    <a:lnTo>
                      <a:pt x="3778" y="1099"/>
                    </a:lnTo>
                    <a:lnTo>
                      <a:pt x="3778" y="1093"/>
                    </a:lnTo>
                    <a:lnTo>
                      <a:pt x="3778" y="1093"/>
                    </a:lnTo>
                    <a:lnTo>
                      <a:pt x="3778" y="1087"/>
                    </a:lnTo>
                    <a:lnTo>
                      <a:pt x="3772" y="1087"/>
                    </a:lnTo>
                    <a:lnTo>
                      <a:pt x="3772" y="1081"/>
                    </a:lnTo>
                    <a:lnTo>
                      <a:pt x="3772" y="1081"/>
                    </a:lnTo>
                    <a:lnTo>
                      <a:pt x="3772" y="1075"/>
                    </a:lnTo>
                    <a:lnTo>
                      <a:pt x="3772" y="1075"/>
                    </a:lnTo>
                    <a:lnTo>
                      <a:pt x="3772" y="1075"/>
                    </a:lnTo>
                    <a:lnTo>
                      <a:pt x="3772" y="1069"/>
                    </a:lnTo>
                    <a:lnTo>
                      <a:pt x="3772" y="1063"/>
                    </a:lnTo>
                    <a:lnTo>
                      <a:pt x="3772" y="1063"/>
                    </a:lnTo>
                    <a:lnTo>
                      <a:pt x="3772" y="1063"/>
                    </a:lnTo>
                    <a:lnTo>
                      <a:pt x="3772" y="1057"/>
                    </a:lnTo>
                    <a:lnTo>
                      <a:pt x="3772" y="1051"/>
                    </a:lnTo>
                    <a:lnTo>
                      <a:pt x="3766" y="1051"/>
                    </a:lnTo>
                    <a:lnTo>
                      <a:pt x="3766" y="1038"/>
                    </a:lnTo>
                    <a:lnTo>
                      <a:pt x="3766" y="1032"/>
                    </a:lnTo>
                    <a:lnTo>
                      <a:pt x="3766" y="1026"/>
                    </a:lnTo>
                    <a:lnTo>
                      <a:pt x="3766" y="1026"/>
                    </a:lnTo>
                    <a:lnTo>
                      <a:pt x="3766" y="1026"/>
                    </a:lnTo>
                    <a:lnTo>
                      <a:pt x="3759" y="1008"/>
                    </a:lnTo>
                    <a:lnTo>
                      <a:pt x="3759" y="1002"/>
                    </a:lnTo>
                    <a:lnTo>
                      <a:pt x="3759" y="1002"/>
                    </a:lnTo>
                    <a:lnTo>
                      <a:pt x="3766" y="996"/>
                    </a:lnTo>
                    <a:lnTo>
                      <a:pt x="3772" y="996"/>
                    </a:lnTo>
                    <a:lnTo>
                      <a:pt x="3772" y="996"/>
                    </a:lnTo>
                    <a:lnTo>
                      <a:pt x="3772" y="996"/>
                    </a:lnTo>
                    <a:lnTo>
                      <a:pt x="3772" y="989"/>
                    </a:lnTo>
                    <a:lnTo>
                      <a:pt x="3778" y="989"/>
                    </a:lnTo>
                    <a:lnTo>
                      <a:pt x="3778" y="989"/>
                    </a:lnTo>
                    <a:lnTo>
                      <a:pt x="3784" y="983"/>
                    </a:lnTo>
                    <a:lnTo>
                      <a:pt x="3784" y="983"/>
                    </a:lnTo>
                    <a:lnTo>
                      <a:pt x="3784" y="983"/>
                    </a:lnTo>
                    <a:lnTo>
                      <a:pt x="3790" y="977"/>
                    </a:lnTo>
                    <a:lnTo>
                      <a:pt x="3790" y="977"/>
                    </a:lnTo>
                    <a:lnTo>
                      <a:pt x="3790" y="977"/>
                    </a:lnTo>
                    <a:lnTo>
                      <a:pt x="3790" y="971"/>
                    </a:lnTo>
                    <a:lnTo>
                      <a:pt x="3790" y="971"/>
                    </a:lnTo>
                    <a:lnTo>
                      <a:pt x="3796" y="971"/>
                    </a:lnTo>
                    <a:lnTo>
                      <a:pt x="3790" y="971"/>
                    </a:lnTo>
                    <a:lnTo>
                      <a:pt x="3796" y="971"/>
                    </a:lnTo>
                    <a:lnTo>
                      <a:pt x="3796" y="977"/>
                    </a:lnTo>
                    <a:lnTo>
                      <a:pt x="3796" y="977"/>
                    </a:lnTo>
                    <a:lnTo>
                      <a:pt x="3802" y="971"/>
                    </a:lnTo>
                    <a:lnTo>
                      <a:pt x="3802" y="965"/>
                    </a:lnTo>
                    <a:lnTo>
                      <a:pt x="3808" y="965"/>
                    </a:lnTo>
                    <a:lnTo>
                      <a:pt x="3808" y="965"/>
                    </a:lnTo>
                    <a:lnTo>
                      <a:pt x="3808" y="965"/>
                    </a:lnTo>
                    <a:lnTo>
                      <a:pt x="3808" y="965"/>
                    </a:lnTo>
                    <a:lnTo>
                      <a:pt x="3814" y="959"/>
                    </a:lnTo>
                    <a:lnTo>
                      <a:pt x="3814" y="959"/>
                    </a:lnTo>
                    <a:lnTo>
                      <a:pt x="3820" y="959"/>
                    </a:lnTo>
                    <a:lnTo>
                      <a:pt x="3820" y="959"/>
                    </a:lnTo>
                    <a:lnTo>
                      <a:pt x="3820" y="959"/>
                    </a:lnTo>
                    <a:lnTo>
                      <a:pt x="3820" y="965"/>
                    </a:lnTo>
                    <a:lnTo>
                      <a:pt x="3820" y="965"/>
                    </a:lnTo>
                    <a:lnTo>
                      <a:pt x="3820" y="971"/>
                    </a:lnTo>
                    <a:lnTo>
                      <a:pt x="3820" y="971"/>
                    </a:lnTo>
                    <a:lnTo>
                      <a:pt x="3820" y="971"/>
                    </a:lnTo>
                    <a:lnTo>
                      <a:pt x="3820" y="983"/>
                    </a:lnTo>
                    <a:lnTo>
                      <a:pt x="3820" y="989"/>
                    </a:lnTo>
                    <a:lnTo>
                      <a:pt x="3833" y="983"/>
                    </a:lnTo>
                    <a:lnTo>
                      <a:pt x="3833" y="983"/>
                    </a:lnTo>
                    <a:moveTo>
                      <a:pt x="208" y="1838"/>
                    </a:moveTo>
                    <a:lnTo>
                      <a:pt x="208" y="1838"/>
                    </a:lnTo>
                    <a:lnTo>
                      <a:pt x="208" y="1844"/>
                    </a:lnTo>
                    <a:lnTo>
                      <a:pt x="214" y="1844"/>
                    </a:lnTo>
                    <a:lnTo>
                      <a:pt x="214" y="1844"/>
                    </a:lnTo>
                    <a:lnTo>
                      <a:pt x="214" y="1844"/>
                    </a:lnTo>
                    <a:lnTo>
                      <a:pt x="214" y="1851"/>
                    </a:lnTo>
                    <a:lnTo>
                      <a:pt x="214" y="1851"/>
                    </a:lnTo>
                    <a:lnTo>
                      <a:pt x="214" y="1851"/>
                    </a:lnTo>
                    <a:lnTo>
                      <a:pt x="208" y="1851"/>
                    </a:lnTo>
                    <a:lnTo>
                      <a:pt x="208" y="1844"/>
                    </a:lnTo>
                    <a:lnTo>
                      <a:pt x="208" y="1844"/>
                    </a:lnTo>
                    <a:lnTo>
                      <a:pt x="201" y="1844"/>
                    </a:lnTo>
                    <a:lnTo>
                      <a:pt x="201" y="1844"/>
                    </a:lnTo>
                    <a:lnTo>
                      <a:pt x="201" y="1838"/>
                    </a:lnTo>
                    <a:lnTo>
                      <a:pt x="201" y="1844"/>
                    </a:lnTo>
                    <a:lnTo>
                      <a:pt x="208" y="1844"/>
                    </a:lnTo>
                    <a:lnTo>
                      <a:pt x="208" y="1838"/>
                    </a:lnTo>
                    <a:moveTo>
                      <a:pt x="1965" y="1325"/>
                    </a:moveTo>
                    <a:lnTo>
                      <a:pt x="1971" y="1325"/>
                    </a:lnTo>
                    <a:lnTo>
                      <a:pt x="1971" y="1325"/>
                    </a:lnTo>
                    <a:lnTo>
                      <a:pt x="1971" y="1325"/>
                    </a:lnTo>
                    <a:lnTo>
                      <a:pt x="1977" y="1325"/>
                    </a:lnTo>
                    <a:lnTo>
                      <a:pt x="1977" y="1325"/>
                    </a:lnTo>
                    <a:lnTo>
                      <a:pt x="1984" y="1325"/>
                    </a:lnTo>
                    <a:lnTo>
                      <a:pt x="1984" y="1325"/>
                    </a:lnTo>
                    <a:lnTo>
                      <a:pt x="1990" y="1325"/>
                    </a:lnTo>
                    <a:lnTo>
                      <a:pt x="1990" y="1325"/>
                    </a:lnTo>
                    <a:lnTo>
                      <a:pt x="1990" y="1325"/>
                    </a:lnTo>
                    <a:lnTo>
                      <a:pt x="1990" y="1325"/>
                    </a:lnTo>
                    <a:lnTo>
                      <a:pt x="1996" y="1325"/>
                    </a:lnTo>
                    <a:lnTo>
                      <a:pt x="2002" y="1325"/>
                    </a:lnTo>
                    <a:lnTo>
                      <a:pt x="2002" y="1325"/>
                    </a:lnTo>
                    <a:lnTo>
                      <a:pt x="2008" y="1325"/>
                    </a:lnTo>
                    <a:lnTo>
                      <a:pt x="2008" y="1325"/>
                    </a:lnTo>
                    <a:lnTo>
                      <a:pt x="2008" y="1325"/>
                    </a:lnTo>
                    <a:lnTo>
                      <a:pt x="2014" y="1325"/>
                    </a:lnTo>
                    <a:lnTo>
                      <a:pt x="2026" y="1325"/>
                    </a:lnTo>
                    <a:lnTo>
                      <a:pt x="2026" y="1325"/>
                    </a:lnTo>
                    <a:lnTo>
                      <a:pt x="2026" y="1325"/>
                    </a:lnTo>
                    <a:lnTo>
                      <a:pt x="2032" y="1325"/>
                    </a:lnTo>
                    <a:lnTo>
                      <a:pt x="2032" y="1325"/>
                    </a:lnTo>
                    <a:lnTo>
                      <a:pt x="2032" y="1325"/>
                    </a:lnTo>
                    <a:lnTo>
                      <a:pt x="2032" y="1325"/>
                    </a:lnTo>
                    <a:lnTo>
                      <a:pt x="2032" y="1325"/>
                    </a:lnTo>
                    <a:lnTo>
                      <a:pt x="2038" y="1325"/>
                    </a:lnTo>
                    <a:lnTo>
                      <a:pt x="2045" y="1325"/>
                    </a:lnTo>
                    <a:lnTo>
                      <a:pt x="2045" y="1331"/>
                    </a:lnTo>
                    <a:lnTo>
                      <a:pt x="2051" y="1331"/>
                    </a:lnTo>
                    <a:lnTo>
                      <a:pt x="2051" y="1331"/>
                    </a:lnTo>
                    <a:lnTo>
                      <a:pt x="2057" y="1331"/>
                    </a:lnTo>
                    <a:lnTo>
                      <a:pt x="2057" y="1331"/>
                    </a:lnTo>
                    <a:lnTo>
                      <a:pt x="2063" y="1331"/>
                    </a:lnTo>
                    <a:lnTo>
                      <a:pt x="2069" y="1331"/>
                    </a:lnTo>
                    <a:lnTo>
                      <a:pt x="2075" y="1331"/>
                    </a:lnTo>
                    <a:lnTo>
                      <a:pt x="2075" y="1331"/>
                    </a:lnTo>
                    <a:lnTo>
                      <a:pt x="2075" y="1331"/>
                    </a:lnTo>
                    <a:lnTo>
                      <a:pt x="2075" y="1331"/>
                    </a:lnTo>
                    <a:lnTo>
                      <a:pt x="2075" y="1331"/>
                    </a:lnTo>
                    <a:lnTo>
                      <a:pt x="2087" y="1331"/>
                    </a:lnTo>
                    <a:lnTo>
                      <a:pt x="2093" y="1331"/>
                    </a:lnTo>
                    <a:lnTo>
                      <a:pt x="2093" y="1331"/>
                    </a:lnTo>
                    <a:lnTo>
                      <a:pt x="2099" y="1331"/>
                    </a:lnTo>
                    <a:lnTo>
                      <a:pt x="2099" y="1331"/>
                    </a:lnTo>
                    <a:lnTo>
                      <a:pt x="2099" y="1331"/>
                    </a:lnTo>
                    <a:lnTo>
                      <a:pt x="2106" y="1331"/>
                    </a:lnTo>
                    <a:lnTo>
                      <a:pt x="2112" y="1331"/>
                    </a:lnTo>
                    <a:lnTo>
                      <a:pt x="2112" y="1331"/>
                    </a:lnTo>
                    <a:lnTo>
                      <a:pt x="2112" y="1331"/>
                    </a:lnTo>
                    <a:lnTo>
                      <a:pt x="2118" y="1331"/>
                    </a:lnTo>
                    <a:lnTo>
                      <a:pt x="2124" y="1331"/>
                    </a:lnTo>
                    <a:lnTo>
                      <a:pt x="2124" y="1331"/>
                    </a:lnTo>
                    <a:lnTo>
                      <a:pt x="2124" y="1331"/>
                    </a:lnTo>
                    <a:lnTo>
                      <a:pt x="2136" y="1331"/>
                    </a:lnTo>
                    <a:lnTo>
                      <a:pt x="2136" y="1331"/>
                    </a:lnTo>
                    <a:lnTo>
                      <a:pt x="2142" y="1331"/>
                    </a:lnTo>
                    <a:lnTo>
                      <a:pt x="2142" y="1331"/>
                    </a:lnTo>
                    <a:lnTo>
                      <a:pt x="2142" y="1331"/>
                    </a:lnTo>
                    <a:lnTo>
                      <a:pt x="2154" y="1331"/>
                    </a:lnTo>
                    <a:lnTo>
                      <a:pt x="2154" y="1331"/>
                    </a:lnTo>
                    <a:lnTo>
                      <a:pt x="2154" y="1331"/>
                    </a:lnTo>
                    <a:lnTo>
                      <a:pt x="2160" y="1331"/>
                    </a:lnTo>
                    <a:lnTo>
                      <a:pt x="2160" y="1331"/>
                    </a:lnTo>
                    <a:lnTo>
                      <a:pt x="2160" y="1331"/>
                    </a:lnTo>
                    <a:lnTo>
                      <a:pt x="2167" y="1331"/>
                    </a:lnTo>
                    <a:lnTo>
                      <a:pt x="2167" y="1331"/>
                    </a:lnTo>
                    <a:lnTo>
                      <a:pt x="2167" y="1331"/>
                    </a:lnTo>
                    <a:lnTo>
                      <a:pt x="2173" y="1331"/>
                    </a:lnTo>
                    <a:lnTo>
                      <a:pt x="2173" y="1331"/>
                    </a:lnTo>
                    <a:lnTo>
                      <a:pt x="2173" y="1331"/>
                    </a:lnTo>
                    <a:lnTo>
                      <a:pt x="2173" y="1331"/>
                    </a:lnTo>
                    <a:lnTo>
                      <a:pt x="2179" y="1331"/>
                    </a:lnTo>
                    <a:lnTo>
                      <a:pt x="2179" y="1331"/>
                    </a:lnTo>
                    <a:lnTo>
                      <a:pt x="2179" y="1331"/>
                    </a:lnTo>
                    <a:lnTo>
                      <a:pt x="2185" y="1331"/>
                    </a:lnTo>
                    <a:lnTo>
                      <a:pt x="2185" y="1331"/>
                    </a:lnTo>
                    <a:lnTo>
                      <a:pt x="2185" y="1331"/>
                    </a:lnTo>
                    <a:lnTo>
                      <a:pt x="2191" y="1331"/>
                    </a:lnTo>
                    <a:lnTo>
                      <a:pt x="2197" y="1331"/>
                    </a:lnTo>
                    <a:lnTo>
                      <a:pt x="2197" y="1331"/>
                    </a:lnTo>
                    <a:lnTo>
                      <a:pt x="2197" y="1331"/>
                    </a:lnTo>
                    <a:lnTo>
                      <a:pt x="2203" y="1331"/>
                    </a:lnTo>
                    <a:lnTo>
                      <a:pt x="2203" y="1338"/>
                    </a:lnTo>
                    <a:lnTo>
                      <a:pt x="2209" y="1338"/>
                    </a:lnTo>
                    <a:lnTo>
                      <a:pt x="2209" y="1338"/>
                    </a:lnTo>
                    <a:lnTo>
                      <a:pt x="2209" y="1338"/>
                    </a:lnTo>
                    <a:lnTo>
                      <a:pt x="2209" y="1338"/>
                    </a:lnTo>
                    <a:lnTo>
                      <a:pt x="2215" y="1338"/>
                    </a:lnTo>
                    <a:lnTo>
                      <a:pt x="2215" y="1338"/>
                    </a:lnTo>
                    <a:lnTo>
                      <a:pt x="2215" y="1338"/>
                    </a:lnTo>
                    <a:lnTo>
                      <a:pt x="2222" y="1338"/>
                    </a:lnTo>
                    <a:lnTo>
                      <a:pt x="2222" y="1338"/>
                    </a:lnTo>
                    <a:lnTo>
                      <a:pt x="2222" y="1338"/>
                    </a:lnTo>
                    <a:lnTo>
                      <a:pt x="2228" y="1338"/>
                    </a:lnTo>
                    <a:lnTo>
                      <a:pt x="2228" y="1338"/>
                    </a:lnTo>
                    <a:lnTo>
                      <a:pt x="2228" y="1338"/>
                    </a:lnTo>
                    <a:lnTo>
                      <a:pt x="2234" y="1338"/>
                    </a:lnTo>
                    <a:lnTo>
                      <a:pt x="2234" y="1338"/>
                    </a:lnTo>
                    <a:lnTo>
                      <a:pt x="2240" y="1338"/>
                    </a:lnTo>
                    <a:lnTo>
                      <a:pt x="2246" y="1338"/>
                    </a:lnTo>
                    <a:lnTo>
                      <a:pt x="2246" y="1338"/>
                    </a:lnTo>
                    <a:lnTo>
                      <a:pt x="2246" y="1338"/>
                    </a:lnTo>
                    <a:lnTo>
                      <a:pt x="2252" y="1338"/>
                    </a:lnTo>
                    <a:lnTo>
                      <a:pt x="2252" y="1338"/>
                    </a:lnTo>
                    <a:lnTo>
                      <a:pt x="2258" y="1338"/>
                    </a:lnTo>
                    <a:lnTo>
                      <a:pt x="2258" y="1338"/>
                    </a:lnTo>
                    <a:lnTo>
                      <a:pt x="2258" y="1338"/>
                    </a:lnTo>
                    <a:lnTo>
                      <a:pt x="2258" y="1338"/>
                    </a:lnTo>
                    <a:lnTo>
                      <a:pt x="2264" y="1338"/>
                    </a:lnTo>
                    <a:lnTo>
                      <a:pt x="2264" y="1338"/>
                    </a:lnTo>
                    <a:lnTo>
                      <a:pt x="2264" y="1338"/>
                    </a:lnTo>
                    <a:lnTo>
                      <a:pt x="2264" y="1338"/>
                    </a:lnTo>
                    <a:lnTo>
                      <a:pt x="2276" y="1338"/>
                    </a:lnTo>
                    <a:lnTo>
                      <a:pt x="2276" y="1338"/>
                    </a:lnTo>
                    <a:lnTo>
                      <a:pt x="2283" y="1338"/>
                    </a:lnTo>
                    <a:lnTo>
                      <a:pt x="2283" y="1338"/>
                    </a:lnTo>
                    <a:lnTo>
                      <a:pt x="2283" y="1338"/>
                    </a:lnTo>
                    <a:lnTo>
                      <a:pt x="2283" y="1338"/>
                    </a:lnTo>
                    <a:lnTo>
                      <a:pt x="2283" y="1338"/>
                    </a:lnTo>
                    <a:lnTo>
                      <a:pt x="2289" y="1338"/>
                    </a:lnTo>
                    <a:lnTo>
                      <a:pt x="2289" y="1338"/>
                    </a:lnTo>
                    <a:lnTo>
                      <a:pt x="2301" y="1338"/>
                    </a:lnTo>
                    <a:lnTo>
                      <a:pt x="2301" y="1338"/>
                    </a:lnTo>
                    <a:lnTo>
                      <a:pt x="2307" y="1338"/>
                    </a:lnTo>
                    <a:lnTo>
                      <a:pt x="2313" y="1338"/>
                    </a:lnTo>
                    <a:lnTo>
                      <a:pt x="2313" y="1338"/>
                    </a:lnTo>
                    <a:lnTo>
                      <a:pt x="2319" y="1338"/>
                    </a:lnTo>
                    <a:lnTo>
                      <a:pt x="2319" y="1338"/>
                    </a:lnTo>
                    <a:lnTo>
                      <a:pt x="2319" y="1338"/>
                    </a:lnTo>
                    <a:lnTo>
                      <a:pt x="2325" y="1338"/>
                    </a:lnTo>
                    <a:lnTo>
                      <a:pt x="2325" y="1338"/>
                    </a:lnTo>
                    <a:lnTo>
                      <a:pt x="2325" y="1338"/>
                    </a:lnTo>
                    <a:lnTo>
                      <a:pt x="2331" y="1338"/>
                    </a:lnTo>
                    <a:lnTo>
                      <a:pt x="2331" y="1338"/>
                    </a:lnTo>
                    <a:lnTo>
                      <a:pt x="2337" y="1338"/>
                    </a:lnTo>
                    <a:lnTo>
                      <a:pt x="2337" y="1338"/>
                    </a:lnTo>
                    <a:lnTo>
                      <a:pt x="2344" y="1338"/>
                    </a:lnTo>
                    <a:lnTo>
                      <a:pt x="2344" y="1338"/>
                    </a:lnTo>
                    <a:lnTo>
                      <a:pt x="2350" y="1338"/>
                    </a:lnTo>
                    <a:lnTo>
                      <a:pt x="2350" y="1338"/>
                    </a:lnTo>
                    <a:lnTo>
                      <a:pt x="2356" y="1338"/>
                    </a:lnTo>
                    <a:lnTo>
                      <a:pt x="2356" y="1338"/>
                    </a:lnTo>
                    <a:lnTo>
                      <a:pt x="2356" y="1338"/>
                    </a:lnTo>
                    <a:lnTo>
                      <a:pt x="2362" y="1338"/>
                    </a:lnTo>
                    <a:lnTo>
                      <a:pt x="2362" y="1338"/>
                    </a:lnTo>
                    <a:lnTo>
                      <a:pt x="2368" y="1338"/>
                    </a:lnTo>
                    <a:lnTo>
                      <a:pt x="2374" y="1338"/>
                    </a:lnTo>
                    <a:lnTo>
                      <a:pt x="2374" y="1338"/>
                    </a:lnTo>
                    <a:lnTo>
                      <a:pt x="2380" y="1338"/>
                    </a:lnTo>
                    <a:lnTo>
                      <a:pt x="2386" y="1338"/>
                    </a:lnTo>
                    <a:lnTo>
                      <a:pt x="2386" y="1338"/>
                    </a:lnTo>
                    <a:lnTo>
                      <a:pt x="2392" y="1338"/>
                    </a:lnTo>
                    <a:lnTo>
                      <a:pt x="2392" y="1338"/>
                    </a:lnTo>
                    <a:lnTo>
                      <a:pt x="2392" y="1338"/>
                    </a:lnTo>
                    <a:lnTo>
                      <a:pt x="2392" y="1338"/>
                    </a:lnTo>
                    <a:lnTo>
                      <a:pt x="2399" y="1338"/>
                    </a:lnTo>
                    <a:lnTo>
                      <a:pt x="2399" y="1338"/>
                    </a:lnTo>
                    <a:lnTo>
                      <a:pt x="2405" y="1338"/>
                    </a:lnTo>
                    <a:lnTo>
                      <a:pt x="2411" y="1338"/>
                    </a:lnTo>
                    <a:lnTo>
                      <a:pt x="2417" y="1338"/>
                    </a:lnTo>
                    <a:lnTo>
                      <a:pt x="2423" y="1338"/>
                    </a:lnTo>
                    <a:lnTo>
                      <a:pt x="2423" y="1338"/>
                    </a:lnTo>
                    <a:lnTo>
                      <a:pt x="2423" y="1338"/>
                    </a:lnTo>
                    <a:lnTo>
                      <a:pt x="2429" y="1338"/>
                    </a:lnTo>
                    <a:lnTo>
                      <a:pt x="2429" y="1338"/>
                    </a:lnTo>
                    <a:lnTo>
                      <a:pt x="2435" y="1338"/>
                    </a:lnTo>
                    <a:lnTo>
                      <a:pt x="2435" y="1338"/>
                    </a:lnTo>
                    <a:lnTo>
                      <a:pt x="2435" y="1338"/>
                    </a:lnTo>
                    <a:lnTo>
                      <a:pt x="2441" y="1338"/>
                    </a:lnTo>
                    <a:lnTo>
                      <a:pt x="2441" y="1338"/>
                    </a:lnTo>
                    <a:lnTo>
                      <a:pt x="2441" y="1338"/>
                    </a:lnTo>
                    <a:lnTo>
                      <a:pt x="2447" y="1338"/>
                    </a:lnTo>
                    <a:lnTo>
                      <a:pt x="2453" y="1338"/>
                    </a:lnTo>
                    <a:lnTo>
                      <a:pt x="2453" y="1338"/>
                    </a:lnTo>
                    <a:lnTo>
                      <a:pt x="2460" y="1338"/>
                    </a:lnTo>
                    <a:lnTo>
                      <a:pt x="2460" y="1338"/>
                    </a:lnTo>
                    <a:lnTo>
                      <a:pt x="2472" y="1338"/>
                    </a:lnTo>
                    <a:lnTo>
                      <a:pt x="2472" y="1338"/>
                    </a:lnTo>
                    <a:lnTo>
                      <a:pt x="2472" y="1338"/>
                    </a:lnTo>
                    <a:lnTo>
                      <a:pt x="2484" y="1338"/>
                    </a:lnTo>
                    <a:lnTo>
                      <a:pt x="2490" y="1338"/>
                    </a:lnTo>
                    <a:lnTo>
                      <a:pt x="2496" y="1338"/>
                    </a:lnTo>
                    <a:lnTo>
                      <a:pt x="2496" y="1338"/>
                    </a:lnTo>
                    <a:lnTo>
                      <a:pt x="2502" y="1338"/>
                    </a:lnTo>
                    <a:lnTo>
                      <a:pt x="2502" y="1338"/>
                    </a:lnTo>
                    <a:lnTo>
                      <a:pt x="2502" y="1338"/>
                    </a:lnTo>
                    <a:lnTo>
                      <a:pt x="2508" y="1344"/>
                    </a:lnTo>
                    <a:lnTo>
                      <a:pt x="2508" y="1344"/>
                    </a:lnTo>
                    <a:lnTo>
                      <a:pt x="2508" y="1344"/>
                    </a:lnTo>
                    <a:lnTo>
                      <a:pt x="2508" y="1344"/>
                    </a:lnTo>
                    <a:lnTo>
                      <a:pt x="2508" y="1344"/>
                    </a:lnTo>
                    <a:lnTo>
                      <a:pt x="2508" y="1344"/>
                    </a:lnTo>
                    <a:lnTo>
                      <a:pt x="2514" y="1344"/>
                    </a:lnTo>
                    <a:lnTo>
                      <a:pt x="2514" y="1344"/>
                    </a:lnTo>
                    <a:lnTo>
                      <a:pt x="2514" y="1344"/>
                    </a:lnTo>
                    <a:lnTo>
                      <a:pt x="2514" y="1344"/>
                    </a:lnTo>
                    <a:lnTo>
                      <a:pt x="2514" y="1350"/>
                    </a:lnTo>
                    <a:lnTo>
                      <a:pt x="2514" y="1350"/>
                    </a:lnTo>
                    <a:lnTo>
                      <a:pt x="2514" y="1350"/>
                    </a:lnTo>
                    <a:lnTo>
                      <a:pt x="2514" y="1350"/>
                    </a:lnTo>
                    <a:lnTo>
                      <a:pt x="2514" y="1350"/>
                    </a:lnTo>
                    <a:lnTo>
                      <a:pt x="2521" y="1350"/>
                    </a:lnTo>
                    <a:lnTo>
                      <a:pt x="2521" y="1350"/>
                    </a:lnTo>
                    <a:lnTo>
                      <a:pt x="2521" y="1350"/>
                    </a:lnTo>
                    <a:lnTo>
                      <a:pt x="2521" y="1350"/>
                    </a:lnTo>
                    <a:lnTo>
                      <a:pt x="2521" y="1350"/>
                    </a:lnTo>
                    <a:lnTo>
                      <a:pt x="2521" y="1350"/>
                    </a:lnTo>
                    <a:lnTo>
                      <a:pt x="2521" y="1356"/>
                    </a:lnTo>
                    <a:lnTo>
                      <a:pt x="2521" y="1356"/>
                    </a:lnTo>
                    <a:lnTo>
                      <a:pt x="2521" y="1356"/>
                    </a:lnTo>
                    <a:lnTo>
                      <a:pt x="2527" y="1356"/>
                    </a:lnTo>
                    <a:lnTo>
                      <a:pt x="2527" y="1356"/>
                    </a:lnTo>
                    <a:lnTo>
                      <a:pt x="2527" y="1356"/>
                    </a:lnTo>
                    <a:lnTo>
                      <a:pt x="2527" y="1356"/>
                    </a:lnTo>
                    <a:lnTo>
                      <a:pt x="2527" y="1350"/>
                    </a:lnTo>
                    <a:lnTo>
                      <a:pt x="2527" y="1350"/>
                    </a:lnTo>
                    <a:lnTo>
                      <a:pt x="2527" y="1350"/>
                    </a:lnTo>
                    <a:lnTo>
                      <a:pt x="2533" y="1350"/>
                    </a:lnTo>
                    <a:lnTo>
                      <a:pt x="2533" y="1350"/>
                    </a:lnTo>
                    <a:lnTo>
                      <a:pt x="2533" y="1350"/>
                    </a:lnTo>
                    <a:lnTo>
                      <a:pt x="2533" y="1350"/>
                    </a:lnTo>
                    <a:lnTo>
                      <a:pt x="2533" y="1350"/>
                    </a:lnTo>
                    <a:lnTo>
                      <a:pt x="2539" y="1350"/>
                    </a:lnTo>
                    <a:lnTo>
                      <a:pt x="2539" y="1350"/>
                    </a:lnTo>
                    <a:lnTo>
                      <a:pt x="2539" y="1350"/>
                    </a:lnTo>
                    <a:lnTo>
                      <a:pt x="2539" y="1356"/>
                    </a:lnTo>
                    <a:lnTo>
                      <a:pt x="2539" y="1356"/>
                    </a:lnTo>
                    <a:lnTo>
                      <a:pt x="2539" y="1356"/>
                    </a:lnTo>
                    <a:lnTo>
                      <a:pt x="2539" y="1356"/>
                    </a:lnTo>
                    <a:lnTo>
                      <a:pt x="2539" y="1356"/>
                    </a:lnTo>
                    <a:lnTo>
                      <a:pt x="2539" y="1356"/>
                    </a:lnTo>
                    <a:lnTo>
                      <a:pt x="2539" y="1356"/>
                    </a:lnTo>
                    <a:lnTo>
                      <a:pt x="2539" y="1356"/>
                    </a:lnTo>
                    <a:lnTo>
                      <a:pt x="2545" y="1356"/>
                    </a:lnTo>
                    <a:lnTo>
                      <a:pt x="2545" y="1356"/>
                    </a:lnTo>
                    <a:lnTo>
                      <a:pt x="2545" y="1362"/>
                    </a:lnTo>
                    <a:lnTo>
                      <a:pt x="2539" y="1362"/>
                    </a:lnTo>
                    <a:lnTo>
                      <a:pt x="2539" y="1362"/>
                    </a:lnTo>
                    <a:lnTo>
                      <a:pt x="2539" y="1362"/>
                    </a:lnTo>
                    <a:lnTo>
                      <a:pt x="2539" y="1362"/>
                    </a:lnTo>
                    <a:lnTo>
                      <a:pt x="2539" y="1362"/>
                    </a:lnTo>
                    <a:lnTo>
                      <a:pt x="2539" y="1362"/>
                    </a:lnTo>
                    <a:lnTo>
                      <a:pt x="2539" y="1362"/>
                    </a:lnTo>
                    <a:lnTo>
                      <a:pt x="2539" y="1362"/>
                    </a:lnTo>
                    <a:lnTo>
                      <a:pt x="2539" y="1362"/>
                    </a:lnTo>
                    <a:lnTo>
                      <a:pt x="2539" y="1362"/>
                    </a:lnTo>
                    <a:lnTo>
                      <a:pt x="2539" y="1362"/>
                    </a:lnTo>
                    <a:lnTo>
                      <a:pt x="2545" y="1362"/>
                    </a:lnTo>
                    <a:lnTo>
                      <a:pt x="2545" y="1362"/>
                    </a:lnTo>
                    <a:lnTo>
                      <a:pt x="2545" y="1362"/>
                    </a:lnTo>
                    <a:lnTo>
                      <a:pt x="2545" y="1368"/>
                    </a:lnTo>
                    <a:lnTo>
                      <a:pt x="2545" y="1368"/>
                    </a:lnTo>
                    <a:lnTo>
                      <a:pt x="2545" y="1368"/>
                    </a:lnTo>
                    <a:lnTo>
                      <a:pt x="2539" y="1368"/>
                    </a:lnTo>
                    <a:lnTo>
                      <a:pt x="2539" y="1368"/>
                    </a:lnTo>
                    <a:lnTo>
                      <a:pt x="2539" y="1368"/>
                    </a:lnTo>
                    <a:lnTo>
                      <a:pt x="2539" y="1368"/>
                    </a:lnTo>
                    <a:lnTo>
                      <a:pt x="2539" y="1368"/>
                    </a:lnTo>
                    <a:lnTo>
                      <a:pt x="2539" y="1368"/>
                    </a:lnTo>
                    <a:lnTo>
                      <a:pt x="2533" y="1368"/>
                    </a:lnTo>
                    <a:lnTo>
                      <a:pt x="2533" y="1368"/>
                    </a:lnTo>
                    <a:lnTo>
                      <a:pt x="2533" y="1368"/>
                    </a:lnTo>
                    <a:lnTo>
                      <a:pt x="2533" y="1368"/>
                    </a:lnTo>
                    <a:lnTo>
                      <a:pt x="2533" y="1374"/>
                    </a:lnTo>
                    <a:lnTo>
                      <a:pt x="2533" y="1374"/>
                    </a:lnTo>
                    <a:lnTo>
                      <a:pt x="2533" y="1374"/>
                    </a:lnTo>
                    <a:lnTo>
                      <a:pt x="2533" y="1374"/>
                    </a:lnTo>
                    <a:lnTo>
                      <a:pt x="2533" y="1374"/>
                    </a:lnTo>
                    <a:lnTo>
                      <a:pt x="2533" y="1374"/>
                    </a:lnTo>
                    <a:lnTo>
                      <a:pt x="2527" y="1374"/>
                    </a:lnTo>
                    <a:lnTo>
                      <a:pt x="2527" y="1374"/>
                    </a:lnTo>
                    <a:lnTo>
                      <a:pt x="2527" y="1380"/>
                    </a:lnTo>
                    <a:lnTo>
                      <a:pt x="2527" y="1380"/>
                    </a:lnTo>
                    <a:lnTo>
                      <a:pt x="2527" y="1380"/>
                    </a:lnTo>
                    <a:lnTo>
                      <a:pt x="2527" y="1380"/>
                    </a:lnTo>
                    <a:lnTo>
                      <a:pt x="2527" y="1380"/>
                    </a:lnTo>
                    <a:lnTo>
                      <a:pt x="2527" y="1380"/>
                    </a:lnTo>
                    <a:lnTo>
                      <a:pt x="2527" y="1386"/>
                    </a:lnTo>
                    <a:lnTo>
                      <a:pt x="2527" y="1386"/>
                    </a:lnTo>
                    <a:lnTo>
                      <a:pt x="2527" y="1386"/>
                    </a:lnTo>
                    <a:lnTo>
                      <a:pt x="2527" y="1386"/>
                    </a:lnTo>
                    <a:lnTo>
                      <a:pt x="2527" y="1386"/>
                    </a:lnTo>
                    <a:lnTo>
                      <a:pt x="2527" y="1386"/>
                    </a:lnTo>
                    <a:lnTo>
                      <a:pt x="2521" y="1386"/>
                    </a:lnTo>
                    <a:lnTo>
                      <a:pt x="2521" y="1386"/>
                    </a:lnTo>
                    <a:lnTo>
                      <a:pt x="2521" y="1386"/>
                    </a:lnTo>
                    <a:lnTo>
                      <a:pt x="2521" y="1386"/>
                    </a:lnTo>
                    <a:lnTo>
                      <a:pt x="2521" y="1393"/>
                    </a:lnTo>
                    <a:lnTo>
                      <a:pt x="2521" y="1393"/>
                    </a:lnTo>
                    <a:lnTo>
                      <a:pt x="2527" y="1393"/>
                    </a:lnTo>
                    <a:lnTo>
                      <a:pt x="2527" y="1393"/>
                    </a:lnTo>
                    <a:lnTo>
                      <a:pt x="2527" y="1399"/>
                    </a:lnTo>
                    <a:lnTo>
                      <a:pt x="2527" y="1399"/>
                    </a:lnTo>
                    <a:lnTo>
                      <a:pt x="2527" y="1399"/>
                    </a:lnTo>
                    <a:lnTo>
                      <a:pt x="2527" y="1399"/>
                    </a:lnTo>
                    <a:lnTo>
                      <a:pt x="2527" y="1399"/>
                    </a:lnTo>
                    <a:lnTo>
                      <a:pt x="2533" y="1399"/>
                    </a:lnTo>
                    <a:lnTo>
                      <a:pt x="2533" y="1405"/>
                    </a:lnTo>
                    <a:lnTo>
                      <a:pt x="2533" y="1405"/>
                    </a:lnTo>
                    <a:lnTo>
                      <a:pt x="2533" y="1405"/>
                    </a:lnTo>
                    <a:lnTo>
                      <a:pt x="2533" y="1405"/>
                    </a:lnTo>
                    <a:lnTo>
                      <a:pt x="2533" y="1405"/>
                    </a:lnTo>
                    <a:lnTo>
                      <a:pt x="2539" y="1405"/>
                    </a:lnTo>
                    <a:lnTo>
                      <a:pt x="2539" y="1405"/>
                    </a:lnTo>
                    <a:lnTo>
                      <a:pt x="2539" y="1411"/>
                    </a:lnTo>
                    <a:lnTo>
                      <a:pt x="2539" y="1411"/>
                    </a:lnTo>
                    <a:lnTo>
                      <a:pt x="2539" y="1411"/>
                    </a:lnTo>
                    <a:lnTo>
                      <a:pt x="2539" y="1411"/>
                    </a:lnTo>
                    <a:lnTo>
                      <a:pt x="2539" y="1411"/>
                    </a:lnTo>
                    <a:lnTo>
                      <a:pt x="2539" y="1411"/>
                    </a:lnTo>
                    <a:lnTo>
                      <a:pt x="2545" y="1411"/>
                    </a:lnTo>
                    <a:lnTo>
                      <a:pt x="2545" y="1411"/>
                    </a:lnTo>
                    <a:lnTo>
                      <a:pt x="2545" y="1411"/>
                    </a:lnTo>
                    <a:lnTo>
                      <a:pt x="2539" y="1411"/>
                    </a:lnTo>
                    <a:lnTo>
                      <a:pt x="2539" y="1411"/>
                    </a:lnTo>
                    <a:lnTo>
                      <a:pt x="2539" y="1411"/>
                    </a:lnTo>
                    <a:lnTo>
                      <a:pt x="2539" y="1417"/>
                    </a:lnTo>
                    <a:lnTo>
                      <a:pt x="2539" y="1417"/>
                    </a:lnTo>
                    <a:lnTo>
                      <a:pt x="2539" y="1417"/>
                    </a:lnTo>
                    <a:lnTo>
                      <a:pt x="2545" y="1423"/>
                    </a:lnTo>
                    <a:lnTo>
                      <a:pt x="2545" y="1423"/>
                    </a:lnTo>
                    <a:lnTo>
                      <a:pt x="2545" y="1423"/>
                    </a:lnTo>
                    <a:lnTo>
                      <a:pt x="2545" y="1423"/>
                    </a:lnTo>
                    <a:lnTo>
                      <a:pt x="2545" y="1423"/>
                    </a:lnTo>
                    <a:lnTo>
                      <a:pt x="2545" y="1423"/>
                    </a:lnTo>
                    <a:lnTo>
                      <a:pt x="2545" y="1423"/>
                    </a:lnTo>
                    <a:lnTo>
                      <a:pt x="2545" y="1423"/>
                    </a:lnTo>
                    <a:lnTo>
                      <a:pt x="2545" y="1423"/>
                    </a:lnTo>
                    <a:lnTo>
                      <a:pt x="2545" y="1429"/>
                    </a:lnTo>
                    <a:lnTo>
                      <a:pt x="2545" y="1429"/>
                    </a:lnTo>
                    <a:lnTo>
                      <a:pt x="2545" y="1429"/>
                    </a:lnTo>
                    <a:lnTo>
                      <a:pt x="2551" y="1429"/>
                    </a:lnTo>
                    <a:lnTo>
                      <a:pt x="2551" y="1429"/>
                    </a:lnTo>
                    <a:lnTo>
                      <a:pt x="2551" y="1429"/>
                    </a:lnTo>
                    <a:lnTo>
                      <a:pt x="2551" y="1429"/>
                    </a:lnTo>
                    <a:lnTo>
                      <a:pt x="2551" y="1429"/>
                    </a:lnTo>
                    <a:lnTo>
                      <a:pt x="2551" y="1429"/>
                    </a:lnTo>
                    <a:lnTo>
                      <a:pt x="2557" y="1435"/>
                    </a:lnTo>
                    <a:lnTo>
                      <a:pt x="2557" y="1435"/>
                    </a:lnTo>
                    <a:lnTo>
                      <a:pt x="2557" y="1435"/>
                    </a:lnTo>
                    <a:lnTo>
                      <a:pt x="2557" y="1435"/>
                    </a:lnTo>
                    <a:lnTo>
                      <a:pt x="2557" y="1435"/>
                    </a:lnTo>
                    <a:lnTo>
                      <a:pt x="2563" y="1429"/>
                    </a:lnTo>
                    <a:lnTo>
                      <a:pt x="2563" y="1429"/>
                    </a:lnTo>
                    <a:lnTo>
                      <a:pt x="2563" y="1435"/>
                    </a:lnTo>
                    <a:lnTo>
                      <a:pt x="2563" y="1435"/>
                    </a:lnTo>
                    <a:lnTo>
                      <a:pt x="2563" y="1435"/>
                    </a:lnTo>
                    <a:lnTo>
                      <a:pt x="2563" y="1435"/>
                    </a:lnTo>
                    <a:lnTo>
                      <a:pt x="2563" y="1435"/>
                    </a:lnTo>
                    <a:lnTo>
                      <a:pt x="2563" y="1435"/>
                    </a:lnTo>
                    <a:lnTo>
                      <a:pt x="2563" y="1435"/>
                    </a:lnTo>
                    <a:lnTo>
                      <a:pt x="2569" y="1435"/>
                    </a:lnTo>
                    <a:lnTo>
                      <a:pt x="2569" y="1435"/>
                    </a:lnTo>
                    <a:lnTo>
                      <a:pt x="2569" y="1435"/>
                    </a:lnTo>
                    <a:lnTo>
                      <a:pt x="2569" y="1435"/>
                    </a:lnTo>
                    <a:lnTo>
                      <a:pt x="2569" y="1435"/>
                    </a:lnTo>
                    <a:lnTo>
                      <a:pt x="2569" y="1435"/>
                    </a:lnTo>
                    <a:lnTo>
                      <a:pt x="2569" y="1441"/>
                    </a:lnTo>
                    <a:lnTo>
                      <a:pt x="2569" y="1441"/>
                    </a:lnTo>
                    <a:lnTo>
                      <a:pt x="2569" y="1441"/>
                    </a:lnTo>
                    <a:lnTo>
                      <a:pt x="2569" y="1441"/>
                    </a:lnTo>
                    <a:lnTo>
                      <a:pt x="2569" y="1448"/>
                    </a:lnTo>
                    <a:lnTo>
                      <a:pt x="2569" y="1448"/>
                    </a:lnTo>
                    <a:lnTo>
                      <a:pt x="2569" y="1448"/>
                    </a:lnTo>
                    <a:lnTo>
                      <a:pt x="2569" y="1448"/>
                    </a:lnTo>
                    <a:lnTo>
                      <a:pt x="2569" y="1454"/>
                    </a:lnTo>
                    <a:lnTo>
                      <a:pt x="2569" y="1454"/>
                    </a:lnTo>
                    <a:lnTo>
                      <a:pt x="2569" y="1460"/>
                    </a:lnTo>
                    <a:lnTo>
                      <a:pt x="2569" y="1460"/>
                    </a:lnTo>
                    <a:lnTo>
                      <a:pt x="2569" y="1460"/>
                    </a:lnTo>
                    <a:lnTo>
                      <a:pt x="2569" y="1466"/>
                    </a:lnTo>
                    <a:lnTo>
                      <a:pt x="2569" y="1466"/>
                    </a:lnTo>
                    <a:lnTo>
                      <a:pt x="2569" y="1472"/>
                    </a:lnTo>
                    <a:lnTo>
                      <a:pt x="2569" y="1472"/>
                    </a:lnTo>
                    <a:lnTo>
                      <a:pt x="2569" y="1472"/>
                    </a:lnTo>
                    <a:lnTo>
                      <a:pt x="2569" y="1472"/>
                    </a:lnTo>
                    <a:lnTo>
                      <a:pt x="2569" y="1478"/>
                    </a:lnTo>
                    <a:lnTo>
                      <a:pt x="2569" y="1478"/>
                    </a:lnTo>
                    <a:lnTo>
                      <a:pt x="2569" y="1484"/>
                    </a:lnTo>
                    <a:lnTo>
                      <a:pt x="2569" y="1484"/>
                    </a:lnTo>
                    <a:lnTo>
                      <a:pt x="2569" y="1490"/>
                    </a:lnTo>
                    <a:lnTo>
                      <a:pt x="2569" y="1496"/>
                    </a:lnTo>
                    <a:lnTo>
                      <a:pt x="2569" y="1496"/>
                    </a:lnTo>
                    <a:lnTo>
                      <a:pt x="2569" y="1496"/>
                    </a:lnTo>
                    <a:lnTo>
                      <a:pt x="2569" y="1496"/>
                    </a:lnTo>
                    <a:lnTo>
                      <a:pt x="2569" y="1502"/>
                    </a:lnTo>
                    <a:lnTo>
                      <a:pt x="2569" y="1502"/>
                    </a:lnTo>
                    <a:lnTo>
                      <a:pt x="2569" y="1502"/>
                    </a:lnTo>
                    <a:lnTo>
                      <a:pt x="2569" y="1509"/>
                    </a:lnTo>
                    <a:lnTo>
                      <a:pt x="2569" y="1515"/>
                    </a:lnTo>
                    <a:lnTo>
                      <a:pt x="2569" y="1521"/>
                    </a:lnTo>
                    <a:lnTo>
                      <a:pt x="2569" y="1521"/>
                    </a:lnTo>
                    <a:lnTo>
                      <a:pt x="2569" y="1521"/>
                    </a:lnTo>
                    <a:lnTo>
                      <a:pt x="2569" y="1527"/>
                    </a:lnTo>
                    <a:lnTo>
                      <a:pt x="2569" y="1527"/>
                    </a:lnTo>
                    <a:lnTo>
                      <a:pt x="2569" y="1533"/>
                    </a:lnTo>
                    <a:lnTo>
                      <a:pt x="2569" y="1533"/>
                    </a:lnTo>
                    <a:lnTo>
                      <a:pt x="2569" y="1533"/>
                    </a:lnTo>
                    <a:lnTo>
                      <a:pt x="2569" y="1539"/>
                    </a:lnTo>
                    <a:lnTo>
                      <a:pt x="2569" y="1539"/>
                    </a:lnTo>
                    <a:lnTo>
                      <a:pt x="2569" y="1545"/>
                    </a:lnTo>
                    <a:lnTo>
                      <a:pt x="2569" y="1545"/>
                    </a:lnTo>
                    <a:lnTo>
                      <a:pt x="2569" y="1545"/>
                    </a:lnTo>
                    <a:lnTo>
                      <a:pt x="2569" y="1545"/>
                    </a:lnTo>
                    <a:lnTo>
                      <a:pt x="2569" y="1545"/>
                    </a:lnTo>
                    <a:lnTo>
                      <a:pt x="2569" y="1551"/>
                    </a:lnTo>
                    <a:lnTo>
                      <a:pt x="2569" y="1551"/>
                    </a:lnTo>
                    <a:lnTo>
                      <a:pt x="2569" y="1551"/>
                    </a:lnTo>
                    <a:lnTo>
                      <a:pt x="2569" y="1551"/>
                    </a:lnTo>
                    <a:lnTo>
                      <a:pt x="2569" y="1557"/>
                    </a:lnTo>
                    <a:lnTo>
                      <a:pt x="2569" y="1564"/>
                    </a:lnTo>
                    <a:lnTo>
                      <a:pt x="2569" y="1564"/>
                    </a:lnTo>
                    <a:lnTo>
                      <a:pt x="2569" y="1570"/>
                    </a:lnTo>
                    <a:lnTo>
                      <a:pt x="2569" y="1570"/>
                    </a:lnTo>
                    <a:lnTo>
                      <a:pt x="2569" y="1576"/>
                    </a:lnTo>
                    <a:lnTo>
                      <a:pt x="2569" y="1576"/>
                    </a:lnTo>
                    <a:lnTo>
                      <a:pt x="2569" y="1576"/>
                    </a:lnTo>
                    <a:lnTo>
                      <a:pt x="2569" y="1576"/>
                    </a:lnTo>
                    <a:lnTo>
                      <a:pt x="2569" y="1582"/>
                    </a:lnTo>
                    <a:lnTo>
                      <a:pt x="2569" y="1582"/>
                    </a:lnTo>
                    <a:lnTo>
                      <a:pt x="2569" y="1582"/>
                    </a:lnTo>
                    <a:lnTo>
                      <a:pt x="2569" y="1588"/>
                    </a:lnTo>
                    <a:lnTo>
                      <a:pt x="2569" y="1588"/>
                    </a:lnTo>
                    <a:lnTo>
                      <a:pt x="2569" y="1588"/>
                    </a:lnTo>
                    <a:lnTo>
                      <a:pt x="2569" y="1594"/>
                    </a:lnTo>
                    <a:lnTo>
                      <a:pt x="2569" y="1600"/>
                    </a:lnTo>
                    <a:lnTo>
                      <a:pt x="2569" y="1600"/>
                    </a:lnTo>
                    <a:lnTo>
                      <a:pt x="2569" y="1606"/>
                    </a:lnTo>
                    <a:lnTo>
                      <a:pt x="2569" y="1606"/>
                    </a:lnTo>
                    <a:lnTo>
                      <a:pt x="2569" y="1612"/>
                    </a:lnTo>
                    <a:lnTo>
                      <a:pt x="2569" y="1612"/>
                    </a:lnTo>
                    <a:lnTo>
                      <a:pt x="2569" y="1619"/>
                    </a:lnTo>
                    <a:lnTo>
                      <a:pt x="2569" y="1619"/>
                    </a:lnTo>
                    <a:lnTo>
                      <a:pt x="2569" y="1619"/>
                    </a:lnTo>
                    <a:lnTo>
                      <a:pt x="2569" y="1619"/>
                    </a:lnTo>
                    <a:lnTo>
                      <a:pt x="2569" y="1625"/>
                    </a:lnTo>
                    <a:lnTo>
                      <a:pt x="2569" y="1625"/>
                    </a:lnTo>
                    <a:lnTo>
                      <a:pt x="2569" y="1625"/>
                    </a:lnTo>
                    <a:lnTo>
                      <a:pt x="2569" y="1625"/>
                    </a:lnTo>
                    <a:lnTo>
                      <a:pt x="2569" y="1631"/>
                    </a:lnTo>
                    <a:lnTo>
                      <a:pt x="2569" y="1631"/>
                    </a:lnTo>
                    <a:lnTo>
                      <a:pt x="2569" y="1631"/>
                    </a:lnTo>
                    <a:lnTo>
                      <a:pt x="2569" y="1637"/>
                    </a:lnTo>
                    <a:lnTo>
                      <a:pt x="2569" y="1637"/>
                    </a:lnTo>
                    <a:lnTo>
                      <a:pt x="2569" y="1637"/>
                    </a:lnTo>
                    <a:lnTo>
                      <a:pt x="2569" y="1637"/>
                    </a:lnTo>
                    <a:lnTo>
                      <a:pt x="2569" y="1637"/>
                    </a:lnTo>
                    <a:lnTo>
                      <a:pt x="2569" y="1643"/>
                    </a:lnTo>
                    <a:lnTo>
                      <a:pt x="2569" y="1649"/>
                    </a:lnTo>
                    <a:lnTo>
                      <a:pt x="2569" y="1649"/>
                    </a:lnTo>
                    <a:lnTo>
                      <a:pt x="2569" y="1655"/>
                    </a:lnTo>
                    <a:lnTo>
                      <a:pt x="2569" y="1661"/>
                    </a:lnTo>
                    <a:lnTo>
                      <a:pt x="2569" y="1661"/>
                    </a:lnTo>
                    <a:lnTo>
                      <a:pt x="2569" y="1661"/>
                    </a:lnTo>
                    <a:lnTo>
                      <a:pt x="2569" y="1661"/>
                    </a:lnTo>
                    <a:lnTo>
                      <a:pt x="2569" y="1661"/>
                    </a:lnTo>
                    <a:lnTo>
                      <a:pt x="2569" y="1667"/>
                    </a:lnTo>
                    <a:lnTo>
                      <a:pt x="2569" y="1667"/>
                    </a:lnTo>
                    <a:lnTo>
                      <a:pt x="2569" y="1667"/>
                    </a:lnTo>
                    <a:lnTo>
                      <a:pt x="2569" y="1673"/>
                    </a:lnTo>
                    <a:lnTo>
                      <a:pt x="2569" y="1673"/>
                    </a:lnTo>
                    <a:lnTo>
                      <a:pt x="2569" y="1673"/>
                    </a:lnTo>
                    <a:lnTo>
                      <a:pt x="2569" y="1673"/>
                    </a:lnTo>
                    <a:lnTo>
                      <a:pt x="2569" y="1680"/>
                    </a:lnTo>
                    <a:lnTo>
                      <a:pt x="2569" y="1680"/>
                    </a:lnTo>
                    <a:lnTo>
                      <a:pt x="2569" y="1680"/>
                    </a:lnTo>
                    <a:lnTo>
                      <a:pt x="2569" y="1686"/>
                    </a:lnTo>
                    <a:lnTo>
                      <a:pt x="2569" y="1686"/>
                    </a:lnTo>
                    <a:lnTo>
                      <a:pt x="2569" y="1686"/>
                    </a:lnTo>
                    <a:lnTo>
                      <a:pt x="2563" y="1686"/>
                    </a:lnTo>
                    <a:lnTo>
                      <a:pt x="2563" y="1686"/>
                    </a:lnTo>
                    <a:lnTo>
                      <a:pt x="2557" y="1686"/>
                    </a:lnTo>
                    <a:lnTo>
                      <a:pt x="2551" y="1686"/>
                    </a:lnTo>
                    <a:lnTo>
                      <a:pt x="2551" y="1686"/>
                    </a:lnTo>
                    <a:lnTo>
                      <a:pt x="2551" y="1686"/>
                    </a:lnTo>
                    <a:lnTo>
                      <a:pt x="2545" y="1686"/>
                    </a:lnTo>
                    <a:lnTo>
                      <a:pt x="2545" y="1686"/>
                    </a:lnTo>
                    <a:lnTo>
                      <a:pt x="2545" y="1686"/>
                    </a:lnTo>
                    <a:lnTo>
                      <a:pt x="2539" y="1686"/>
                    </a:lnTo>
                    <a:lnTo>
                      <a:pt x="2533" y="1686"/>
                    </a:lnTo>
                    <a:lnTo>
                      <a:pt x="2533" y="1686"/>
                    </a:lnTo>
                    <a:lnTo>
                      <a:pt x="2533" y="1686"/>
                    </a:lnTo>
                    <a:lnTo>
                      <a:pt x="2533" y="1686"/>
                    </a:lnTo>
                    <a:lnTo>
                      <a:pt x="2527" y="1686"/>
                    </a:lnTo>
                    <a:lnTo>
                      <a:pt x="2521" y="1686"/>
                    </a:lnTo>
                    <a:lnTo>
                      <a:pt x="2521" y="1686"/>
                    </a:lnTo>
                    <a:lnTo>
                      <a:pt x="2508" y="1686"/>
                    </a:lnTo>
                    <a:lnTo>
                      <a:pt x="2502" y="1686"/>
                    </a:lnTo>
                    <a:lnTo>
                      <a:pt x="2496" y="1686"/>
                    </a:lnTo>
                    <a:lnTo>
                      <a:pt x="2490" y="1686"/>
                    </a:lnTo>
                    <a:lnTo>
                      <a:pt x="2490" y="1686"/>
                    </a:lnTo>
                    <a:lnTo>
                      <a:pt x="2484" y="1686"/>
                    </a:lnTo>
                    <a:lnTo>
                      <a:pt x="2484" y="1686"/>
                    </a:lnTo>
                    <a:lnTo>
                      <a:pt x="2478" y="1686"/>
                    </a:lnTo>
                    <a:lnTo>
                      <a:pt x="2478" y="1686"/>
                    </a:lnTo>
                    <a:lnTo>
                      <a:pt x="2478" y="1686"/>
                    </a:lnTo>
                    <a:lnTo>
                      <a:pt x="2478" y="1686"/>
                    </a:lnTo>
                    <a:lnTo>
                      <a:pt x="2472" y="1686"/>
                    </a:lnTo>
                    <a:lnTo>
                      <a:pt x="2472" y="1686"/>
                    </a:lnTo>
                    <a:lnTo>
                      <a:pt x="2472" y="1686"/>
                    </a:lnTo>
                    <a:lnTo>
                      <a:pt x="2466" y="1686"/>
                    </a:lnTo>
                    <a:lnTo>
                      <a:pt x="2466" y="1686"/>
                    </a:lnTo>
                    <a:lnTo>
                      <a:pt x="2466" y="1686"/>
                    </a:lnTo>
                    <a:lnTo>
                      <a:pt x="2460" y="1686"/>
                    </a:lnTo>
                    <a:lnTo>
                      <a:pt x="2460" y="1686"/>
                    </a:lnTo>
                    <a:lnTo>
                      <a:pt x="2460" y="1686"/>
                    </a:lnTo>
                    <a:lnTo>
                      <a:pt x="2453" y="1686"/>
                    </a:lnTo>
                    <a:lnTo>
                      <a:pt x="2453" y="1686"/>
                    </a:lnTo>
                    <a:lnTo>
                      <a:pt x="2453" y="1686"/>
                    </a:lnTo>
                    <a:lnTo>
                      <a:pt x="2447" y="1686"/>
                    </a:lnTo>
                    <a:lnTo>
                      <a:pt x="2447" y="1686"/>
                    </a:lnTo>
                    <a:lnTo>
                      <a:pt x="2441" y="1686"/>
                    </a:lnTo>
                    <a:lnTo>
                      <a:pt x="2429" y="1686"/>
                    </a:lnTo>
                    <a:lnTo>
                      <a:pt x="2429" y="1686"/>
                    </a:lnTo>
                    <a:lnTo>
                      <a:pt x="2429" y="1686"/>
                    </a:lnTo>
                    <a:lnTo>
                      <a:pt x="2423" y="1686"/>
                    </a:lnTo>
                    <a:lnTo>
                      <a:pt x="2423" y="1686"/>
                    </a:lnTo>
                    <a:lnTo>
                      <a:pt x="2423" y="1686"/>
                    </a:lnTo>
                    <a:lnTo>
                      <a:pt x="2417" y="1686"/>
                    </a:lnTo>
                    <a:lnTo>
                      <a:pt x="2411" y="1686"/>
                    </a:lnTo>
                    <a:lnTo>
                      <a:pt x="2405" y="1686"/>
                    </a:lnTo>
                    <a:lnTo>
                      <a:pt x="2405" y="1686"/>
                    </a:lnTo>
                    <a:lnTo>
                      <a:pt x="2399" y="1686"/>
                    </a:lnTo>
                    <a:lnTo>
                      <a:pt x="2392" y="1686"/>
                    </a:lnTo>
                    <a:lnTo>
                      <a:pt x="2386" y="1686"/>
                    </a:lnTo>
                    <a:lnTo>
                      <a:pt x="2386" y="1686"/>
                    </a:lnTo>
                    <a:lnTo>
                      <a:pt x="2386" y="1686"/>
                    </a:lnTo>
                    <a:lnTo>
                      <a:pt x="2380" y="1686"/>
                    </a:lnTo>
                    <a:lnTo>
                      <a:pt x="2380" y="1686"/>
                    </a:lnTo>
                    <a:lnTo>
                      <a:pt x="2380" y="1686"/>
                    </a:lnTo>
                    <a:lnTo>
                      <a:pt x="2374" y="1686"/>
                    </a:lnTo>
                    <a:lnTo>
                      <a:pt x="2374" y="1686"/>
                    </a:lnTo>
                    <a:lnTo>
                      <a:pt x="2374" y="1686"/>
                    </a:lnTo>
                    <a:lnTo>
                      <a:pt x="2368" y="1686"/>
                    </a:lnTo>
                    <a:lnTo>
                      <a:pt x="2368" y="1686"/>
                    </a:lnTo>
                    <a:lnTo>
                      <a:pt x="2362" y="1686"/>
                    </a:lnTo>
                    <a:lnTo>
                      <a:pt x="2362" y="1686"/>
                    </a:lnTo>
                    <a:lnTo>
                      <a:pt x="2362" y="1686"/>
                    </a:lnTo>
                    <a:lnTo>
                      <a:pt x="2356" y="1686"/>
                    </a:lnTo>
                    <a:lnTo>
                      <a:pt x="2356" y="1686"/>
                    </a:lnTo>
                    <a:lnTo>
                      <a:pt x="2356" y="1686"/>
                    </a:lnTo>
                    <a:lnTo>
                      <a:pt x="2350" y="1686"/>
                    </a:lnTo>
                    <a:lnTo>
                      <a:pt x="2350" y="1686"/>
                    </a:lnTo>
                    <a:lnTo>
                      <a:pt x="2344" y="1686"/>
                    </a:lnTo>
                    <a:lnTo>
                      <a:pt x="2344" y="1686"/>
                    </a:lnTo>
                    <a:lnTo>
                      <a:pt x="2337" y="1686"/>
                    </a:lnTo>
                    <a:lnTo>
                      <a:pt x="2331" y="1686"/>
                    </a:lnTo>
                    <a:lnTo>
                      <a:pt x="2313" y="1686"/>
                    </a:lnTo>
                    <a:lnTo>
                      <a:pt x="2307" y="1686"/>
                    </a:lnTo>
                    <a:lnTo>
                      <a:pt x="2307" y="1686"/>
                    </a:lnTo>
                    <a:lnTo>
                      <a:pt x="2301" y="1686"/>
                    </a:lnTo>
                    <a:lnTo>
                      <a:pt x="2301" y="1686"/>
                    </a:lnTo>
                    <a:lnTo>
                      <a:pt x="2301" y="1686"/>
                    </a:lnTo>
                    <a:lnTo>
                      <a:pt x="2295" y="1686"/>
                    </a:lnTo>
                    <a:lnTo>
                      <a:pt x="2295" y="1686"/>
                    </a:lnTo>
                    <a:lnTo>
                      <a:pt x="2295" y="1686"/>
                    </a:lnTo>
                    <a:lnTo>
                      <a:pt x="2289" y="1686"/>
                    </a:lnTo>
                    <a:lnTo>
                      <a:pt x="2283" y="1686"/>
                    </a:lnTo>
                    <a:lnTo>
                      <a:pt x="2283" y="1686"/>
                    </a:lnTo>
                    <a:lnTo>
                      <a:pt x="2276" y="1686"/>
                    </a:lnTo>
                    <a:lnTo>
                      <a:pt x="2270" y="1686"/>
                    </a:lnTo>
                    <a:lnTo>
                      <a:pt x="2270" y="1686"/>
                    </a:lnTo>
                    <a:lnTo>
                      <a:pt x="2252" y="1686"/>
                    </a:lnTo>
                    <a:lnTo>
                      <a:pt x="2246" y="1686"/>
                    </a:lnTo>
                    <a:lnTo>
                      <a:pt x="2246" y="1686"/>
                    </a:lnTo>
                    <a:lnTo>
                      <a:pt x="2246" y="1686"/>
                    </a:lnTo>
                    <a:lnTo>
                      <a:pt x="2246" y="1686"/>
                    </a:lnTo>
                    <a:lnTo>
                      <a:pt x="2240" y="1686"/>
                    </a:lnTo>
                    <a:lnTo>
                      <a:pt x="2240" y="1686"/>
                    </a:lnTo>
                    <a:lnTo>
                      <a:pt x="2240" y="1686"/>
                    </a:lnTo>
                    <a:lnTo>
                      <a:pt x="2228" y="1686"/>
                    </a:lnTo>
                    <a:lnTo>
                      <a:pt x="2228" y="1686"/>
                    </a:lnTo>
                    <a:lnTo>
                      <a:pt x="2228" y="1686"/>
                    </a:lnTo>
                    <a:lnTo>
                      <a:pt x="2222" y="1686"/>
                    </a:lnTo>
                    <a:lnTo>
                      <a:pt x="2222" y="1686"/>
                    </a:lnTo>
                    <a:lnTo>
                      <a:pt x="2209" y="1686"/>
                    </a:lnTo>
                    <a:lnTo>
                      <a:pt x="2203" y="1686"/>
                    </a:lnTo>
                    <a:lnTo>
                      <a:pt x="2197" y="1686"/>
                    </a:lnTo>
                    <a:lnTo>
                      <a:pt x="2197" y="1686"/>
                    </a:lnTo>
                    <a:lnTo>
                      <a:pt x="2191" y="1686"/>
                    </a:lnTo>
                    <a:lnTo>
                      <a:pt x="2191" y="1686"/>
                    </a:lnTo>
                    <a:lnTo>
                      <a:pt x="2185" y="1686"/>
                    </a:lnTo>
                    <a:lnTo>
                      <a:pt x="2179" y="1686"/>
                    </a:lnTo>
                    <a:lnTo>
                      <a:pt x="2173" y="1686"/>
                    </a:lnTo>
                    <a:lnTo>
                      <a:pt x="2167" y="1686"/>
                    </a:lnTo>
                    <a:lnTo>
                      <a:pt x="2167" y="1686"/>
                    </a:lnTo>
                    <a:lnTo>
                      <a:pt x="2167" y="1686"/>
                    </a:lnTo>
                    <a:lnTo>
                      <a:pt x="2160" y="1686"/>
                    </a:lnTo>
                    <a:lnTo>
                      <a:pt x="2142" y="1680"/>
                    </a:lnTo>
                    <a:lnTo>
                      <a:pt x="2142" y="1680"/>
                    </a:lnTo>
                    <a:lnTo>
                      <a:pt x="2136" y="1680"/>
                    </a:lnTo>
                    <a:lnTo>
                      <a:pt x="2136" y="1680"/>
                    </a:lnTo>
                    <a:lnTo>
                      <a:pt x="2130" y="1680"/>
                    </a:lnTo>
                    <a:lnTo>
                      <a:pt x="2130" y="1680"/>
                    </a:lnTo>
                    <a:lnTo>
                      <a:pt x="2124" y="1680"/>
                    </a:lnTo>
                    <a:lnTo>
                      <a:pt x="2124" y="1680"/>
                    </a:lnTo>
                    <a:lnTo>
                      <a:pt x="2124" y="1680"/>
                    </a:lnTo>
                    <a:lnTo>
                      <a:pt x="2118" y="1680"/>
                    </a:lnTo>
                    <a:lnTo>
                      <a:pt x="2118" y="1680"/>
                    </a:lnTo>
                    <a:lnTo>
                      <a:pt x="2118" y="1680"/>
                    </a:lnTo>
                    <a:lnTo>
                      <a:pt x="2112" y="1680"/>
                    </a:lnTo>
                    <a:lnTo>
                      <a:pt x="2112" y="1680"/>
                    </a:lnTo>
                    <a:lnTo>
                      <a:pt x="2106" y="1680"/>
                    </a:lnTo>
                    <a:lnTo>
                      <a:pt x="2099" y="1680"/>
                    </a:lnTo>
                    <a:lnTo>
                      <a:pt x="2087" y="1680"/>
                    </a:lnTo>
                    <a:lnTo>
                      <a:pt x="2087" y="1680"/>
                    </a:lnTo>
                    <a:lnTo>
                      <a:pt x="2087" y="1680"/>
                    </a:lnTo>
                    <a:lnTo>
                      <a:pt x="2081" y="1680"/>
                    </a:lnTo>
                    <a:lnTo>
                      <a:pt x="2075" y="1680"/>
                    </a:lnTo>
                    <a:lnTo>
                      <a:pt x="2069" y="1680"/>
                    </a:lnTo>
                    <a:lnTo>
                      <a:pt x="2069" y="1680"/>
                    </a:lnTo>
                    <a:lnTo>
                      <a:pt x="2063" y="1680"/>
                    </a:lnTo>
                    <a:lnTo>
                      <a:pt x="2057" y="1680"/>
                    </a:lnTo>
                    <a:lnTo>
                      <a:pt x="2051" y="1680"/>
                    </a:lnTo>
                    <a:lnTo>
                      <a:pt x="2038" y="1680"/>
                    </a:lnTo>
                    <a:lnTo>
                      <a:pt x="2038" y="1680"/>
                    </a:lnTo>
                    <a:lnTo>
                      <a:pt x="2038" y="1680"/>
                    </a:lnTo>
                    <a:lnTo>
                      <a:pt x="2032" y="1680"/>
                    </a:lnTo>
                    <a:lnTo>
                      <a:pt x="2026" y="1680"/>
                    </a:lnTo>
                    <a:lnTo>
                      <a:pt x="2026" y="1680"/>
                    </a:lnTo>
                    <a:lnTo>
                      <a:pt x="2020" y="1680"/>
                    </a:lnTo>
                    <a:lnTo>
                      <a:pt x="2020" y="1680"/>
                    </a:lnTo>
                    <a:lnTo>
                      <a:pt x="2014" y="1680"/>
                    </a:lnTo>
                    <a:lnTo>
                      <a:pt x="2008" y="1673"/>
                    </a:lnTo>
                    <a:lnTo>
                      <a:pt x="2008" y="1673"/>
                    </a:lnTo>
                    <a:lnTo>
                      <a:pt x="2008" y="1673"/>
                    </a:lnTo>
                    <a:lnTo>
                      <a:pt x="2002" y="1673"/>
                    </a:lnTo>
                    <a:lnTo>
                      <a:pt x="2002" y="1673"/>
                    </a:lnTo>
                    <a:lnTo>
                      <a:pt x="2002" y="1673"/>
                    </a:lnTo>
                    <a:lnTo>
                      <a:pt x="1996" y="1673"/>
                    </a:lnTo>
                    <a:lnTo>
                      <a:pt x="1996" y="1673"/>
                    </a:lnTo>
                    <a:lnTo>
                      <a:pt x="1990" y="1673"/>
                    </a:lnTo>
                    <a:lnTo>
                      <a:pt x="1990" y="1673"/>
                    </a:lnTo>
                    <a:lnTo>
                      <a:pt x="1990" y="1673"/>
                    </a:lnTo>
                    <a:lnTo>
                      <a:pt x="1984" y="1673"/>
                    </a:lnTo>
                    <a:lnTo>
                      <a:pt x="1984" y="1673"/>
                    </a:lnTo>
                    <a:lnTo>
                      <a:pt x="1977" y="1673"/>
                    </a:lnTo>
                    <a:lnTo>
                      <a:pt x="1965" y="1673"/>
                    </a:lnTo>
                    <a:lnTo>
                      <a:pt x="1959" y="1673"/>
                    </a:lnTo>
                    <a:lnTo>
                      <a:pt x="1953" y="1673"/>
                    </a:lnTo>
                    <a:lnTo>
                      <a:pt x="1947" y="1673"/>
                    </a:lnTo>
                    <a:lnTo>
                      <a:pt x="1941" y="1673"/>
                    </a:lnTo>
                    <a:lnTo>
                      <a:pt x="1935" y="1673"/>
                    </a:lnTo>
                    <a:lnTo>
                      <a:pt x="1929" y="1673"/>
                    </a:lnTo>
                    <a:lnTo>
                      <a:pt x="1929" y="1673"/>
                    </a:lnTo>
                    <a:lnTo>
                      <a:pt x="1929" y="1673"/>
                    </a:lnTo>
                    <a:lnTo>
                      <a:pt x="1916" y="1673"/>
                    </a:lnTo>
                    <a:lnTo>
                      <a:pt x="1916" y="1673"/>
                    </a:lnTo>
                    <a:lnTo>
                      <a:pt x="1916" y="1673"/>
                    </a:lnTo>
                    <a:lnTo>
                      <a:pt x="1910" y="1673"/>
                    </a:lnTo>
                    <a:lnTo>
                      <a:pt x="1904" y="1673"/>
                    </a:lnTo>
                    <a:lnTo>
                      <a:pt x="1904" y="1673"/>
                    </a:lnTo>
                    <a:lnTo>
                      <a:pt x="1892" y="1673"/>
                    </a:lnTo>
                    <a:lnTo>
                      <a:pt x="1892" y="1673"/>
                    </a:lnTo>
                    <a:lnTo>
                      <a:pt x="1892" y="1667"/>
                    </a:lnTo>
                    <a:lnTo>
                      <a:pt x="1892" y="1667"/>
                    </a:lnTo>
                    <a:lnTo>
                      <a:pt x="1892" y="1667"/>
                    </a:lnTo>
                    <a:lnTo>
                      <a:pt x="1892" y="1655"/>
                    </a:lnTo>
                    <a:lnTo>
                      <a:pt x="1892" y="1655"/>
                    </a:lnTo>
                    <a:lnTo>
                      <a:pt x="1892" y="1655"/>
                    </a:lnTo>
                    <a:lnTo>
                      <a:pt x="1892" y="1655"/>
                    </a:lnTo>
                    <a:lnTo>
                      <a:pt x="1892" y="1643"/>
                    </a:lnTo>
                    <a:lnTo>
                      <a:pt x="1892" y="1637"/>
                    </a:lnTo>
                    <a:lnTo>
                      <a:pt x="1892" y="1637"/>
                    </a:lnTo>
                    <a:lnTo>
                      <a:pt x="1892" y="1637"/>
                    </a:lnTo>
                    <a:lnTo>
                      <a:pt x="1892" y="1631"/>
                    </a:lnTo>
                    <a:lnTo>
                      <a:pt x="1892" y="1631"/>
                    </a:lnTo>
                    <a:lnTo>
                      <a:pt x="1892" y="1631"/>
                    </a:lnTo>
                    <a:lnTo>
                      <a:pt x="1892" y="1625"/>
                    </a:lnTo>
                    <a:lnTo>
                      <a:pt x="1892" y="1625"/>
                    </a:lnTo>
                    <a:lnTo>
                      <a:pt x="1892" y="1625"/>
                    </a:lnTo>
                    <a:lnTo>
                      <a:pt x="1892" y="1625"/>
                    </a:lnTo>
                    <a:lnTo>
                      <a:pt x="1892" y="1619"/>
                    </a:lnTo>
                    <a:lnTo>
                      <a:pt x="1892" y="1612"/>
                    </a:lnTo>
                    <a:lnTo>
                      <a:pt x="1892" y="1612"/>
                    </a:lnTo>
                    <a:lnTo>
                      <a:pt x="1892" y="1606"/>
                    </a:lnTo>
                    <a:lnTo>
                      <a:pt x="1892" y="1606"/>
                    </a:lnTo>
                    <a:lnTo>
                      <a:pt x="1892" y="1606"/>
                    </a:lnTo>
                    <a:lnTo>
                      <a:pt x="1898" y="1600"/>
                    </a:lnTo>
                    <a:lnTo>
                      <a:pt x="1898" y="1594"/>
                    </a:lnTo>
                    <a:lnTo>
                      <a:pt x="1898" y="1594"/>
                    </a:lnTo>
                    <a:lnTo>
                      <a:pt x="1898" y="1594"/>
                    </a:lnTo>
                    <a:lnTo>
                      <a:pt x="1898" y="1594"/>
                    </a:lnTo>
                    <a:lnTo>
                      <a:pt x="1898" y="1588"/>
                    </a:lnTo>
                    <a:lnTo>
                      <a:pt x="1898" y="1582"/>
                    </a:lnTo>
                    <a:lnTo>
                      <a:pt x="1898" y="1582"/>
                    </a:lnTo>
                    <a:lnTo>
                      <a:pt x="1898" y="1576"/>
                    </a:lnTo>
                    <a:lnTo>
                      <a:pt x="1898" y="1576"/>
                    </a:lnTo>
                    <a:lnTo>
                      <a:pt x="1898" y="1570"/>
                    </a:lnTo>
                    <a:lnTo>
                      <a:pt x="1898" y="1570"/>
                    </a:lnTo>
                    <a:lnTo>
                      <a:pt x="1898" y="1564"/>
                    </a:lnTo>
                    <a:lnTo>
                      <a:pt x="1898" y="1551"/>
                    </a:lnTo>
                    <a:lnTo>
                      <a:pt x="1898" y="1545"/>
                    </a:lnTo>
                    <a:lnTo>
                      <a:pt x="1898" y="1539"/>
                    </a:lnTo>
                    <a:lnTo>
                      <a:pt x="1898" y="1539"/>
                    </a:lnTo>
                    <a:lnTo>
                      <a:pt x="1898" y="1539"/>
                    </a:lnTo>
                    <a:lnTo>
                      <a:pt x="1898" y="1527"/>
                    </a:lnTo>
                    <a:lnTo>
                      <a:pt x="1898" y="1521"/>
                    </a:lnTo>
                    <a:lnTo>
                      <a:pt x="1898" y="1521"/>
                    </a:lnTo>
                    <a:lnTo>
                      <a:pt x="1898" y="1515"/>
                    </a:lnTo>
                    <a:lnTo>
                      <a:pt x="1898" y="1515"/>
                    </a:lnTo>
                    <a:lnTo>
                      <a:pt x="1898" y="1509"/>
                    </a:lnTo>
                    <a:lnTo>
                      <a:pt x="1898" y="1509"/>
                    </a:lnTo>
                    <a:lnTo>
                      <a:pt x="1898" y="1509"/>
                    </a:lnTo>
                    <a:lnTo>
                      <a:pt x="1898" y="1502"/>
                    </a:lnTo>
                    <a:lnTo>
                      <a:pt x="1898" y="1502"/>
                    </a:lnTo>
                    <a:lnTo>
                      <a:pt x="1904" y="1502"/>
                    </a:lnTo>
                    <a:lnTo>
                      <a:pt x="1904" y="1496"/>
                    </a:lnTo>
                    <a:lnTo>
                      <a:pt x="1904" y="1496"/>
                    </a:lnTo>
                    <a:lnTo>
                      <a:pt x="1904" y="1496"/>
                    </a:lnTo>
                    <a:lnTo>
                      <a:pt x="1904" y="1490"/>
                    </a:lnTo>
                    <a:lnTo>
                      <a:pt x="1904" y="1490"/>
                    </a:lnTo>
                    <a:lnTo>
                      <a:pt x="1904" y="1490"/>
                    </a:lnTo>
                    <a:lnTo>
                      <a:pt x="1904" y="1484"/>
                    </a:lnTo>
                    <a:lnTo>
                      <a:pt x="1904" y="1484"/>
                    </a:lnTo>
                    <a:lnTo>
                      <a:pt x="1904" y="1478"/>
                    </a:lnTo>
                    <a:lnTo>
                      <a:pt x="1904" y="1472"/>
                    </a:lnTo>
                    <a:lnTo>
                      <a:pt x="1904" y="1472"/>
                    </a:lnTo>
                    <a:lnTo>
                      <a:pt x="1904" y="1466"/>
                    </a:lnTo>
                    <a:lnTo>
                      <a:pt x="1904" y="1466"/>
                    </a:lnTo>
                    <a:lnTo>
                      <a:pt x="1904" y="1466"/>
                    </a:lnTo>
                    <a:lnTo>
                      <a:pt x="1904" y="1460"/>
                    </a:lnTo>
                    <a:lnTo>
                      <a:pt x="1904" y="1460"/>
                    </a:lnTo>
                    <a:lnTo>
                      <a:pt x="1904" y="1460"/>
                    </a:lnTo>
                    <a:lnTo>
                      <a:pt x="1904" y="1429"/>
                    </a:lnTo>
                    <a:lnTo>
                      <a:pt x="1904" y="1423"/>
                    </a:lnTo>
                    <a:lnTo>
                      <a:pt x="1904" y="1423"/>
                    </a:lnTo>
                    <a:lnTo>
                      <a:pt x="1910" y="1399"/>
                    </a:lnTo>
                    <a:lnTo>
                      <a:pt x="1910" y="1393"/>
                    </a:lnTo>
                    <a:lnTo>
                      <a:pt x="1910" y="1393"/>
                    </a:lnTo>
                    <a:lnTo>
                      <a:pt x="1910" y="1386"/>
                    </a:lnTo>
                    <a:lnTo>
                      <a:pt x="1910" y="1380"/>
                    </a:lnTo>
                    <a:lnTo>
                      <a:pt x="1910" y="1374"/>
                    </a:lnTo>
                    <a:lnTo>
                      <a:pt x="1910" y="1374"/>
                    </a:lnTo>
                    <a:lnTo>
                      <a:pt x="1910" y="1368"/>
                    </a:lnTo>
                    <a:lnTo>
                      <a:pt x="1910" y="1362"/>
                    </a:lnTo>
                    <a:lnTo>
                      <a:pt x="1910" y="1362"/>
                    </a:lnTo>
                    <a:lnTo>
                      <a:pt x="1910" y="1356"/>
                    </a:lnTo>
                    <a:lnTo>
                      <a:pt x="1910" y="1338"/>
                    </a:lnTo>
                    <a:lnTo>
                      <a:pt x="1910" y="1338"/>
                    </a:lnTo>
                    <a:lnTo>
                      <a:pt x="1910" y="1325"/>
                    </a:lnTo>
                    <a:lnTo>
                      <a:pt x="1910" y="1319"/>
                    </a:lnTo>
                    <a:lnTo>
                      <a:pt x="1922" y="1319"/>
                    </a:lnTo>
                    <a:lnTo>
                      <a:pt x="1929" y="1319"/>
                    </a:lnTo>
                    <a:lnTo>
                      <a:pt x="1929" y="1319"/>
                    </a:lnTo>
                    <a:lnTo>
                      <a:pt x="1935" y="1319"/>
                    </a:lnTo>
                    <a:lnTo>
                      <a:pt x="1935" y="1319"/>
                    </a:lnTo>
                    <a:lnTo>
                      <a:pt x="1935" y="1319"/>
                    </a:lnTo>
                    <a:lnTo>
                      <a:pt x="1935" y="1319"/>
                    </a:lnTo>
                    <a:lnTo>
                      <a:pt x="1953" y="1325"/>
                    </a:lnTo>
                    <a:lnTo>
                      <a:pt x="1953" y="1325"/>
                    </a:lnTo>
                    <a:lnTo>
                      <a:pt x="1959" y="1325"/>
                    </a:lnTo>
                    <a:lnTo>
                      <a:pt x="1965" y="1325"/>
                    </a:lnTo>
                    <a:lnTo>
                      <a:pt x="1965" y="1325"/>
                    </a:lnTo>
                    <a:lnTo>
                      <a:pt x="1965" y="1325"/>
                    </a:lnTo>
                    <a:lnTo>
                      <a:pt x="1965" y="1325"/>
                    </a:lnTo>
                    <a:moveTo>
                      <a:pt x="4541" y="892"/>
                    </a:moveTo>
                    <a:lnTo>
                      <a:pt x="4541" y="892"/>
                    </a:lnTo>
                    <a:lnTo>
                      <a:pt x="4541" y="892"/>
                    </a:lnTo>
                    <a:lnTo>
                      <a:pt x="4541" y="892"/>
                    </a:lnTo>
                    <a:lnTo>
                      <a:pt x="4541" y="892"/>
                    </a:lnTo>
                    <a:moveTo>
                      <a:pt x="4705" y="513"/>
                    </a:moveTo>
                    <a:lnTo>
                      <a:pt x="4705" y="507"/>
                    </a:lnTo>
                    <a:lnTo>
                      <a:pt x="4705" y="513"/>
                    </a:lnTo>
                    <a:lnTo>
                      <a:pt x="4705" y="513"/>
                    </a:lnTo>
                    <a:lnTo>
                      <a:pt x="4705" y="513"/>
                    </a:lnTo>
                    <a:lnTo>
                      <a:pt x="4705" y="513"/>
                    </a:lnTo>
                    <a:lnTo>
                      <a:pt x="4705" y="513"/>
                    </a:lnTo>
                    <a:lnTo>
                      <a:pt x="4705" y="513"/>
                    </a:lnTo>
                    <a:lnTo>
                      <a:pt x="4699" y="513"/>
                    </a:lnTo>
                    <a:lnTo>
                      <a:pt x="4699" y="513"/>
                    </a:lnTo>
                    <a:lnTo>
                      <a:pt x="4705" y="513"/>
                    </a:lnTo>
                    <a:lnTo>
                      <a:pt x="4705" y="513"/>
                    </a:lnTo>
                    <a:lnTo>
                      <a:pt x="4705" y="513"/>
                    </a:lnTo>
                    <a:moveTo>
                      <a:pt x="3125" y="2449"/>
                    </a:moveTo>
                    <a:lnTo>
                      <a:pt x="3131" y="2449"/>
                    </a:lnTo>
                    <a:lnTo>
                      <a:pt x="3131" y="2449"/>
                    </a:lnTo>
                    <a:lnTo>
                      <a:pt x="3137" y="2443"/>
                    </a:lnTo>
                    <a:lnTo>
                      <a:pt x="3137" y="2443"/>
                    </a:lnTo>
                    <a:lnTo>
                      <a:pt x="3137" y="2449"/>
                    </a:lnTo>
                    <a:lnTo>
                      <a:pt x="3131" y="2449"/>
                    </a:lnTo>
                    <a:lnTo>
                      <a:pt x="3131" y="2449"/>
                    </a:lnTo>
                    <a:lnTo>
                      <a:pt x="3125" y="2449"/>
                    </a:lnTo>
                    <a:moveTo>
                      <a:pt x="3027" y="617"/>
                    </a:moveTo>
                    <a:lnTo>
                      <a:pt x="3027" y="617"/>
                    </a:lnTo>
                    <a:lnTo>
                      <a:pt x="3027" y="617"/>
                    </a:lnTo>
                    <a:lnTo>
                      <a:pt x="3027" y="617"/>
                    </a:lnTo>
                    <a:lnTo>
                      <a:pt x="3027" y="617"/>
                    </a:lnTo>
                    <a:lnTo>
                      <a:pt x="3027" y="617"/>
                    </a:lnTo>
                    <a:lnTo>
                      <a:pt x="3027" y="617"/>
                    </a:lnTo>
                    <a:lnTo>
                      <a:pt x="3027" y="617"/>
                    </a:lnTo>
                    <a:lnTo>
                      <a:pt x="3021" y="617"/>
                    </a:lnTo>
                    <a:lnTo>
                      <a:pt x="3021" y="617"/>
                    </a:lnTo>
                    <a:lnTo>
                      <a:pt x="3021" y="617"/>
                    </a:lnTo>
                    <a:lnTo>
                      <a:pt x="3021" y="617"/>
                    </a:lnTo>
                    <a:lnTo>
                      <a:pt x="3021" y="617"/>
                    </a:lnTo>
                    <a:lnTo>
                      <a:pt x="3021" y="617"/>
                    </a:lnTo>
                    <a:lnTo>
                      <a:pt x="3021" y="617"/>
                    </a:lnTo>
                    <a:lnTo>
                      <a:pt x="3021" y="617"/>
                    </a:lnTo>
                    <a:lnTo>
                      <a:pt x="3015" y="617"/>
                    </a:lnTo>
                    <a:lnTo>
                      <a:pt x="3009" y="611"/>
                    </a:lnTo>
                    <a:lnTo>
                      <a:pt x="3009" y="611"/>
                    </a:lnTo>
                    <a:lnTo>
                      <a:pt x="2997" y="605"/>
                    </a:lnTo>
                    <a:lnTo>
                      <a:pt x="2997" y="605"/>
                    </a:lnTo>
                    <a:lnTo>
                      <a:pt x="2990" y="605"/>
                    </a:lnTo>
                    <a:lnTo>
                      <a:pt x="2990" y="605"/>
                    </a:lnTo>
                    <a:lnTo>
                      <a:pt x="2990" y="605"/>
                    </a:lnTo>
                    <a:lnTo>
                      <a:pt x="2990" y="605"/>
                    </a:lnTo>
                    <a:lnTo>
                      <a:pt x="2984" y="605"/>
                    </a:lnTo>
                    <a:lnTo>
                      <a:pt x="2972" y="599"/>
                    </a:lnTo>
                    <a:lnTo>
                      <a:pt x="2966" y="599"/>
                    </a:lnTo>
                    <a:lnTo>
                      <a:pt x="2960" y="599"/>
                    </a:lnTo>
                    <a:lnTo>
                      <a:pt x="2954" y="599"/>
                    </a:lnTo>
                    <a:lnTo>
                      <a:pt x="2948" y="599"/>
                    </a:lnTo>
                    <a:lnTo>
                      <a:pt x="2942" y="593"/>
                    </a:lnTo>
                    <a:lnTo>
                      <a:pt x="2936" y="593"/>
                    </a:lnTo>
                    <a:lnTo>
                      <a:pt x="2929" y="593"/>
                    </a:lnTo>
                    <a:lnTo>
                      <a:pt x="2929" y="593"/>
                    </a:lnTo>
                    <a:lnTo>
                      <a:pt x="2923" y="593"/>
                    </a:lnTo>
                    <a:lnTo>
                      <a:pt x="2917" y="586"/>
                    </a:lnTo>
                    <a:lnTo>
                      <a:pt x="2917" y="586"/>
                    </a:lnTo>
                    <a:lnTo>
                      <a:pt x="2917" y="586"/>
                    </a:lnTo>
                    <a:lnTo>
                      <a:pt x="2917" y="586"/>
                    </a:lnTo>
                    <a:lnTo>
                      <a:pt x="2911" y="586"/>
                    </a:lnTo>
                    <a:lnTo>
                      <a:pt x="2911" y="586"/>
                    </a:lnTo>
                    <a:lnTo>
                      <a:pt x="2911" y="586"/>
                    </a:lnTo>
                    <a:lnTo>
                      <a:pt x="2911" y="586"/>
                    </a:lnTo>
                    <a:lnTo>
                      <a:pt x="2911" y="586"/>
                    </a:lnTo>
                    <a:lnTo>
                      <a:pt x="2911" y="580"/>
                    </a:lnTo>
                    <a:lnTo>
                      <a:pt x="2911" y="580"/>
                    </a:lnTo>
                    <a:lnTo>
                      <a:pt x="2911" y="580"/>
                    </a:lnTo>
                    <a:lnTo>
                      <a:pt x="2911" y="580"/>
                    </a:lnTo>
                    <a:lnTo>
                      <a:pt x="2911" y="580"/>
                    </a:lnTo>
                    <a:lnTo>
                      <a:pt x="2911" y="580"/>
                    </a:lnTo>
                    <a:lnTo>
                      <a:pt x="2911" y="574"/>
                    </a:lnTo>
                    <a:lnTo>
                      <a:pt x="2911" y="574"/>
                    </a:lnTo>
                    <a:lnTo>
                      <a:pt x="2905" y="574"/>
                    </a:lnTo>
                    <a:lnTo>
                      <a:pt x="2905" y="574"/>
                    </a:lnTo>
                    <a:lnTo>
                      <a:pt x="2905" y="574"/>
                    </a:lnTo>
                    <a:lnTo>
                      <a:pt x="2905" y="574"/>
                    </a:lnTo>
                    <a:lnTo>
                      <a:pt x="2905" y="574"/>
                    </a:lnTo>
                    <a:lnTo>
                      <a:pt x="2905" y="574"/>
                    </a:lnTo>
                    <a:lnTo>
                      <a:pt x="2905" y="568"/>
                    </a:lnTo>
                    <a:lnTo>
                      <a:pt x="2905" y="568"/>
                    </a:lnTo>
                    <a:lnTo>
                      <a:pt x="2905" y="568"/>
                    </a:lnTo>
                    <a:lnTo>
                      <a:pt x="2899" y="568"/>
                    </a:lnTo>
                    <a:lnTo>
                      <a:pt x="2899" y="568"/>
                    </a:lnTo>
                    <a:lnTo>
                      <a:pt x="2899" y="568"/>
                    </a:lnTo>
                    <a:lnTo>
                      <a:pt x="2899" y="568"/>
                    </a:lnTo>
                    <a:lnTo>
                      <a:pt x="2899" y="568"/>
                    </a:lnTo>
                    <a:lnTo>
                      <a:pt x="2899" y="568"/>
                    </a:lnTo>
                    <a:lnTo>
                      <a:pt x="2899" y="568"/>
                    </a:lnTo>
                    <a:lnTo>
                      <a:pt x="2899" y="568"/>
                    </a:lnTo>
                    <a:lnTo>
                      <a:pt x="2899" y="568"/>
                    </a:lnTo>
                    <a:lnTo>
                      <a:pt x="2899" y="568"/>
                    </a:lnTo>
                    <a:lnTo>
                      <a:pt x="2899" y="568"/>
                    </a:lnTo>
                    <a:lnTo>
                      <a:pt x="2893" y="568"/>
                    </a:lnTo>
                    <a:lnTo>
                      <a:pt x="2893" y="568"/>
                    </a:lnTo>
                    <a:lnTo>
                      <a:pt x="2893" y="568"/>
                    </a:lnTo>
                    <a:lnTo>
                      <a:pt x="2893" y="568"/>
                    </a:lnTo>
                    <a:lnTo>
                      <a:pt x="2893" y="568"/>
                    </a:lnTo>
                    <a:lnTo>
                      <a:pt x="2893" y="568"/>
                    </a:lnTo>
                    <a:lnTo>
                      <a:pt x="2893" y="568"/>
                    </a:lnTo>
                    <a:lnTo>
                      <a:pt x="2887" y="568"/>
                    </a:lnTo>
                    <a:lnTo>
                      <a:pt x="2887" y="568"/>
                    </a:lnTo>
                    <a:lnTo>
                      <a:pt x="2887" y="562"/>
                    </a:lnTo>
                    <a:moveTo>
                      <a:pt x="2887" y="562"/>
                    </a:moveTo>
                    <a:lnTo>
                      <a:pt x="2893" y="562"/>
                    </a:lnTo>
                    <a:lnTo>
                      <a:pt x="2893" y="562"/>
                    </a:lnTo>
                    <a:lnTo>
                      <a:pt x="2899" y="562"/>
                    </a:lnTo>
                    <a:lnTo>
                      <a:pt x="2899" y="556"/>
                    </a:lnTo>
                    <a:lnTo>
                      <a:pt x="2905" y="556"/>
                    </a:lnTo>
                    <a:lnTo>
                      <a:pt x="2911" y="556"/>
                    </a:lnTo>
                    <a:lnTo>
                      <a:pt x="2911" y="550"/>
                    </a:lnTo>
                    <a:lnTo>
                      <a:pt x="2917" y="550"/>
                    </a:lnTo>
                    <a:lnTo>
                      <a:pt x="2917" y="550"/>
                    </a:lnTo>
                    <a:lnTo>
                      <a:pt x="2923" y="550"/>
                    </a:lnTo>
                    <a:lnTo>
                      <a:pt x="2923" y="544"/>
                    </a:lnTo>
                    <a:lnTo>
                      <a:pt x="2923" y="544"/>
                    </a:lnTo>
                    <a:lnTo>
                      <a:pt x="2923" y="544"/>
                    </a:lnTo>
                    <a:lnTo>
                      <a:pt x="2929" y="544"/>
                    </a:lnTo>
                    <a:lnTo>
                      <a:pt x="2929" y="538"/>
                    </a:lnTo>
                    <a:lnTo>
                      <a:pt x="2936" y="538"/>
                    </a:lnTo>
                    <a:lnTo>
                      <a:pt x="2936" y="531"/>
                    </a:lnTo>
                    <a:lnTo>
                      <a:pt x="2936" y="531"/>
                    </a:lnTo>
                    <a:lnTo>
                      <a:pt x="2942" y="531"/>
                    </a:lnTo>
                    <a:lnTo>
                      <a:pt x="2948" y="531"/>
                    </a:lnTo>
                    <a:lnTo>
                      <a:pt x="2948" y="531"/>
                    </a:lnTo>
                    <a:lnTo>
                      <a:pt x="2948" y="531"/>
                    </a:lnTo>
                    <a:lnTo>
                      <a:pt x="2948" y="531"/>
                    </a:lnTo>
                    <a:lnTo>
                      <a:pt x="2948" y="531"/>
                    </a:lnTo>
                    <a:lnTo>
                      <a:pt x="2954" y="531"/>
                    </a:lnTo>
                    <a:lnTo>
                      <a:pt x="2954" y="525"/>
                    </a:lnTo>
                    <a:lnTo>
                      <a:pt x="2960" y="525"/>
                    </a:lnTo>
                    <a:lnTo>
                      <a:pt x="2960" y="525"/>
                    </a:lnTo>
                    <a:lnTo>
                      <a:pt x="2960" y="525"/>
                    </a:lnTo>
                    <a:lnTo>
                      <a:pt x="2966" y="525"/>
                    </a:lnTo>
                    <a:lnTo>
                      <a:pt x="2966" y="525"/>
                    </a:lnTo>
                    <a:lnTo>
                      <a:pt x="2972" y="525"/>
                    </a:lnTo>
                    <a:lnTo>
                      <a:pt x="2978" y="519"/>
                    </a:lnTo>
                    <a:lnTo>
                      <a:pt x="2978" y="519"/>
                    </a:lnTo>
                    <a:lnTo>
                      <a:pt x="2984" y="513"/>
                    </a:lnTo>
                    <a:lnTo>
                      <a:pt x="2984" y="513"/>
                    </a:lnTo>
                    <a:lnTo>
                      <a:pt x="2984" y="507"/>
                    </a:lnTo>
                    <a:lnTo>
                      <a:pt x="2990" y="507"/>
                    </a:lnTo>
                    <a:lnTo>
                      <a:pt x="2990" y="507"/>
                    </a:lnTo>
                    <a:lnTo>
                      <a:pt x="2990" y="507"/>
                    </a:lnTo>
                    <a:lnTo>
                      <a:pt x="2990" y="507"/>
                    </a:lnTo>
                    <a:lnTo>
                      <a:pt x="2990" y="507"/>
                    </a:lnTo>
                    <a:lnTo>
                      <a:pt x="2997" y="507"/>
                    </a:lnTo>
                    <a:lnTo>
                      <a:pt x="2997" y="507"/>
                    </a:lnTo>
                    <a:lnTo>
                      <a:pt x="2997" y="507"/>
                    </a:lnTo>
                    <a:lnTo>
                      <a:pt x="2997" y="507"/>
                    </a:lnTo>
                    <a:lnTo>
                      <a:pt x="2997" y="507"/>
                    </a:lnTo>
                    <a:lnTo>
                      <a:pt x="2997" y="507"/>
                    </a:lnTo>
                    <a:lnTo>
                      <a:pt x="3003" y="507"/>
                    </a:lnTo>
                    <a:lnTo>
                      <a:pt x="3003" y="507"/>
                    </a:lnTo>
                    <a:lnTo>
                      <a:pt x="3003" y="507"/>
                    </a:lnTo>
                    <a:lnTo>
                      <a:pt x="3003" y="501"/>
                    </a:lnTo>
                    <a:lnTo>
                      <a:pt x="3003" y="501"/>
                    </a:lnTo>
                    <a:lnTo>
                      <a:pt x="3003" y="495"/>
                    </a:lnTo>
                    <a:lnTo>
                      <a:pt x="3009" y="495"/>
                    </a:lnTo>
                    <a:lnTo>
                      <a:pt x="3009" y="495"/>
                    </a:lnTo>
                    <a:lnTo>
                      <a:pt x="3009" y="495"/>
                    </a:lnTo>
                    <a:lnTo>
                      <a:pt x="3015" y="489"/>
                    </a:lnTo>
                    <a:lnTo>
                      <a:pt x="3015" y="489"/>
                    </a:lnTo>
                    <a:lnTo>
                      <a:pt x="3015" y="489"/>
                    </a:lnTo>
                    <a:lnTo>
                      <a:pt x="3015" y="489"/>
                    </a:lnTo>
                    <a:lnTo>
                      <a:pt x="3015" y="483"/>
                    </a:lnTo>
                    <a:lnTo>
                      <a:pt x="3021" y="483"/>
                    </a:lnTo>
                    <a:lnTo>
                      <a:pt x="3021" y="483"/>
                    </a:lnTo>
                    <a:lnTo>
                      <a:pt x="3021" y="476"/>
                    </a:lnTo>
                    <a:lnTo>
                      <a:pt x="3027" y="476"/>
                    </a:lnTo>
                    <a:lnTo>
                      <a:pt x="3027" y="476"/>
                    </a:lnTo>
                    <a:lnTo>
                      <a:pt x="3027" y="476"/>
                    </a:lnTo>
                    <a:lnTo>
                      <a:pt x="3027" y="476"/>
                    </a:lnTo>
                    <a:lnTo>
                      <a:pt x="3027" y="476"/>
                    </a:lnTo>
                    <a:lnTo>
                      <a:pt x="3033" y="470"/>
                    </a:lnTo>
                    <a:lnTo>
                      <a:pt x="3039" y="470"/>
                    </a:lnTo>
                    <a:lnTo>
                      <a:pt x="3039" y="464"/>
                    </a:lnTo>
                    <a:lnTo>
                      <a:pt x="3039" y="464"/>
                    </a:lnTo>
                    <a:lnTo>
                      <a:pt x="3039" y="458"/>
                    </a:lnTo>
                    <a:lnTo>
                      <a:pt x="3045" y="458"/>
                    </a:lnTo>
                    <a:lnTo>
                      <a:pt x="3045" y="458"/>
                    </a:lnTo>
                    <a:lnTo>
                      <a:pt x="3052" y="452"/>
                    </a:lnTo>
                    <a:lnTo>
                      <a:pt x="3052" y="452"/>
                    </a:lnTo>
                    <a:lnTo>
                      <a:pt x="3052" y="452"/>
                    </a:lnTo>
                    <a:lnTo>
                      <a:pt x="3058" y="452"/>
                    </a:lnTo>
                    <a:lnTo>
                      <a:pt x="3058" y="452"/>
                    </a:lnTo>
                    <a:lnTo>
                      <a:pt x="3058" y="452"/>
                    </a:lnTo>
                    <a:lnTo>
                      <a:pt x="3058" y="446"/>
                    </a:lnTo>
                    <a:lnTo>
                      <a:pt x="3064" y="446"/>
                    </a:lnTo>
                    <a:lnTo>
                      <a:pt x="3064" y="446"/>
                    </a:lnTo>
                    <a:lnTo>
                      <a:pt x="3064" y="446"/>
                    </a:lnTo>
                    <a:lnTo>
                      <a:pt x="3070" y="446"/>
                    </a:lnTo>
                    <a:lnTo>
                      <a:pt x="3070" y="446"/>
                    </a:lnTo>
                    <a:lnTo>
                      <a:pt x="3070" y="446"/>
                    </a:lnTo>
                    <a:lnTo>
                      <a:pt x="3076" y="446"/>
                    </a:lnTo>
                    <a:lnTo>
                      <a:pt x="3076" y="446"/>
                    </a:lnTo>
                    <a:lnTo>
                      <a:pt x="3082" y="446"/>
                    </a:lnTo>
                    <a:lnTo>
                      <a:pt x="3088" y="446"/>
                    </a:lnTo>
                    <a:lnTo>
                      <a:pt x="3088" y="446"/>
                    </a:lnTo>
                    <a:lnTo>
                      <a:pt x="3094" y="446"/>
                    </a:lnTo>
                    <a:lnTo>
                      <a:pt x="3094" y="446"/>
                    </a:lnTo>
                    <a:lnTo>
                      <a:pt x="3094" y="446"/>
                    </a:lnTo>
                    <a:lnTo>
                      <a:pt x="3094" y="452"/>
                    </a:lnTo>
                    <a:lnTo>
                      <a:pt x="3094" y="452"/>
                    </a:lnTo>
                    <a:lnTo>
                      <a:pt x="3094" y="452"/>
                    </a:lnTo>
                    <a:lnTo>
                      <a:pt x="3094" y="452"/>
                    </a:lnTo>
                    <a:lnTo>
                      <a:pt x="3088" y="452"/>
                    </a:lnTo>
                    <a:lnTo>
                      <a:pt x="3088" y="452"/>
                    </a:lnTo>
                    <a:lnTo>
                      <a:pt x="3088" y="452"/>
                    </a:lnTo>
                    <a:lnTo>
                      <a:pt x="3082" y="452"/>
                    </a:lnTo>
                    <a:lnTo>
                      <a:pt x="3082" y="452"/>
                    </a:lnTo>
                    <a:lnTo>
                      <a:pt x="3076" y="452"/>
                    </a:lnTo>
                    <a:lnTo>
                      <a:pt x="3076" y="458"/>
                    </a:lnTo>
                    <a:lnTo>
                      <a:pt x="3076" y="458"/>
                    </a:lnTo>
                    <a:lnTo>
                      <a:pt x="3076" y="458"/>
                    </a:lnTo>
                    <a:lnTo>
                      <a:pt x="3076" y="458"/>
                    </a:lnTo>
                    <a:lnTo>
                      <a:pt x="3082" y="458"/>
                    </a:lnTo>
                    <a:lnTo>
                      <a:pt x="3082" y="464"/>
                    </a:lnTo>
                    <a:lnTo>
                      <a:pt x="3076" y="464"/>
                    </a:lnTo>
                    <a:lnTo>
                      <a:pt x="3076" y="464"/>
                    </a:lnTo>
                    <a:lnTo>
                      <a:pt x="3076" y="464"/>
                    </a:lnTo>
                    <a:lnTo>
                      <a:pt x="3076" y="464"/>
                    </a:lnTo>
                    <a:lnTo>
                      <a:pt x="3070" y="464"/>
                    </a:lnTo>
                    <a:lnTo>
                      <a:pt x="3070" y="470"/>
                    </a:lnTo>
                    <a:lnTo>
                      <a:pt x="3070" y="470"/>
                    </a:lnTo>
                    <a:lnTo>
                      <a:pt x="3064" y="470"/>
                    </a:lnTo>
                    <a:lnTo>
                      <a:pt x="3064" y="476"/>
                    </a:lnTo>
                    <a:lnTo>
                      <a:pt x="3064" y="476"/>
                    </a:lnTo>
                    <a:lnTo>
                      <a:pt x="3058" y="476"/>
                    </a:lnTo>
                    <a:lnTo>
                      <a:pt x="3058" y="476"/>
                    </a:lnTo>
                    <a:lnTo>
                      <a:pt x="3058" y="476"/>
                    </a:lnTo>
                    <a:lnTo>
                      <a:pt x="3058" y="483"/>
                    </a:lnTo>
                    <a:lnTo>
                      <a:pt x="3058" y="483"/>
                    </a:lnTo>
                    <a:lnTo>
                      <a:pt x="3058" y="483"/>
                    </a:lnTo>
                    <a:lnTo>
                      <a:pt x="3058" y="483"/>
                    </a:lnTo>
                    <a:lnTo>
                      <a:pt x="3058" y="489"/>
                    </a:lnTo>
                    <a:lnTo>
                      <a:pt x="3058" y="489"/>
                    </a:lnTo>
                    <a:lnTo>
                      <a:pt x="3058" y="489"/>
                    </a:lnTo>
                    <a:lnTo>
                      <a:pt x="3052" y="489"/>
                    </a:lnTo>
                    <a:lnTo>
                      <a:pt x="3052" y="489"/>
                    </a:lnTo>
                    <a:lnTo>
                      <a:pt x="3052" y="489"/>
                    </a:lnTo>
                    <a:lnTo>
                      <a:pt x="3052" y="489"/>
                    </a:lnTo>
                    <a:lnTo>
                      <a:pt x="3052" y="489"/>
                    </a:lnTo>
                    <a:lnTo>
                      <a:pt x="3052" y="495"/>
                    </a:lnTo>
                    <a:lnTo>
                      <a:pt x="3052" y="495"/>
                    </a:lnTo>
                    <a:lnTo>
                      <a:pt x="3052" y="495"/>
                    </a:lnTo>
                    <a:lnTo>
                      <a:pt x="3052" y="501"/>
                    </a:lnTo>
                    <a:lnTo>
                      <a:pt x="3045" y="501"/>
                    </a:lnTo>
                    <a:lnTo>
                      <a:pt x="3045" y="501"/>
                    </a:lnTo>
                    <a:lnTo>
                      <a:pt x="3045" y="501"/>
                    </a:lnTo>
                    <a:lnTo>
                      <a:pt x="3045" y="507"/>
                    </a:lnTo>
                    <a:lnTo>
                      <a:pt x="3039" y="507"/>
                    </a:lnTo>
                    <a:lnTo>
                      <a:pt x="3039" y="507"/>
                    </a:lnTo>
                    <a:lnTo>
                      <a:pt x="3039" y="513"/>
                    </a:lnTo>
                    <a:lnTo>
                      <a:pt x="3039" y="513"/>
                    </a:lnTo>
                    <a:lnTo>
                      <a:pt x="3039" y="519"/>
                    </a:lnTo>
                    <a:lnTo>
                      <a:pt x="3039" y="525"/>
                    </a:lnTo>
                    <a:lnTo>
                      <a:pt x="3039" y="525"/>
                    </a:lnTo>
                    <a:lnTo>
                      <a:pt x="3045" y="525"/>
                    </a:lnTo>
                    <a:lnTo>
                      <a:pt x="3045" y="525"/>
                    </a:lnTo>
                    <a:lnTo>
                      <a:pt x="3045" y="525"/>
                    </a:lnTo>
                    <a:lnTo>
                      <a:pt x="3045" y="525"/>
                    </a:lnTo>
                    <a:lnTo>
                      <a:pt x="3052" y="519"/>
                    </a:lnTo>
                    <a:lnTo>
                      <a:pt x="3052" y="519"/>
                    </a:lnTo>
                    <a:lnTo>
                      <a:pt x="3052" y="519"/>
                    </a:lnTo>
                    <a:lnTo>
                      <a:pt x="3052" y="513"/>
                    </a:lnTo>
                    <a:lnTo>
                      <a:pt x="3058" y="513"/>
                    </a:lnTo>
                    <a:lnTo>
                      <a:pt x="3058" y="513"/>
                    </a:lnTo>
                    <a:lnTo>
                      <a:pt x="3058" y="513"/>
                    </a:lnTo>
                    <a:lnTo>
                      <a:pt x="3064" y="507"/>
                    </a:lnTo>
                    <a:lnTo>
                      <a:pt x="3064" y="507"/>
                    </a:lnTo>
                    <a:lnTo>
                      <a:pt x="3070" y="507"/>
                    </a:lnTo>
                    <a:lnTo>
                      <a:pt x="3064" y="507"/>
                    </a:lnTo>
                    <a:lnTo>
                      <a:pt x="3064" y="513"/>
                    </a:lnTo>
                    <a:lnTo>
                      <a:pt x="3064" y="513"/>
                    </a:lnTo>
                    <a:lnTo>
                      <a:pt x="3064" y="513"/>
                    </a:lnTo>
                    <a:lnTo>
                      <a:pt x="3070" y="513"/>
                    </a:lnTo>
                    <a:lnTo>
                      <a:pt x="3070" y="513"/>
                    </a:lnTo>
                    <a:lnTo>
                      <a:pt x="3070" y="513"/>
                    </a:lnTo>
                    <a:lnTo>
                      <a:pt x="3076" y="513"/>
                    </a:lnTo>
                    <a:lnTo>
                      <a:pt x="3076" y="513"/>
                    </a:lnTo>
                    <a:lnTo>
                      <a:pt x="3076" y="513"/>
                    </a:lnTo>
                    <a:lnTo>
                      <a:pt x="3082" y="513"/>
                    </a:lnTo>
                    <a:lnTo>
                      <a:pt x="3082" y="513"/>
                    </a:lnTo>
                    <a:lnTo>
                      <a:pt x="3088" y="513"/>
                    </a:lnTo>
                    <a:lnTo>
                      <a:pt x="3088" y="513"/>
                    </a:lnTo>
                    <a:lnTo>
                      <a:pt x="3088" y="513"/>
                    </a:lnTo>
                    <a:lnTo>
                      <a:pt x="3094" y="513"/>
                    </a:lnTo>
                    <a:lnTo>
                      <a:pt x="3094" y="513"/>
                    </a:lnTo>
                    <a:lnTo>
                      <a:pt x="3094" y="513"/>
                    </a:lnTo>
                    <a:lnTo>
                      <a:pt x="3094" y="513"/>
                    </a:lnTo>
                    <a:lnTo>
                      <a:pt x="3094" y="513"/>
                    </a:lnTo>
                    <a:lnTo>
                      <a:pt x="3094" y="513"/>
                    </a:lnTo>
                    <a:lnTo>
                      <a:pt x="3094" y="513"/>
                    </a:lnTo>
                    <a:lnTo>
                      <a:pt x="3100" y="513"/>
                    </a:lnTo>
                    <a:lnTo>
                      <a:pt x="3100" y="513"/>
                    </a:lnTo>
                    <a:lnTo>
                      <a:pt x="3100" y="513"/>
                    </a:lnTo>
                    <a:lnTo>
                      <a:pt x="3100" y="513"/>
                    </a:lnTo>
                    <a:lnTo>
                      <a:pt x="3100" y="519"/>
                    </a:lnTo>
                    <a:lnTo>
                      <a:pt x="3100" y="519"/>
                    </a:lnTo>
                    <a:lnTo>
                      <a:pt x="3100" y="519"/>
                    </a:lnTo>
                    <a:lnTo>
                      <a:pt x="3100" y="519"/>
                    </a:lnTo>
                    <a:lnTo>
                      <a:pt x="3106" y="519"/>
                    </a:lnTo>
                    <a:lnTo>
                      <a:pt x="3100" y="519"/>
                    </a:lnTo>
                    <a:lnTo>
                      <a:pt x="3100" y="513"/>
                    </a:lnTo>
                    <a:lnTo>
                      <a:pt x="3106" y="513"/>
                    </a:lnTo>
                    <a:lnTo>
                      <a:pt x="3106" y="519"/>
                    </a:lnTo>
                    <a:lnTo>
                      <a:pt x="3106" y="519"/>
                    </a:lnTo>
                    <a:lnTo>
                      <a:pt x="3106" y="519"/>
                    </a:lnTo>
                    <a:lnTo>
                      <a:pt x="3106" y="519"/>
                    </a:lnTo>
                    <a:lnTo>
                      <a:pt x="3106" y="519"/>
                    </a:lnTo>
                    <a:lnTo>
                      <a:pt x="3106" y="519"/>
                    </a:lnTo>
                    <a:lnTo>
                      <a:pt x="3106" y="519"/>
                    </a:lnTo>
                    <a:lnTo>
                      <a:pt x="3113" y="519"/>
                    </a:lnTo>
                    <a:lnTo>
                      <a:pt x="3113" y="519"/>
                    </a:lnTo>
                    <a:lnTo>
                      <a:pt x="3113" y="525"/>
                    </a:lnTo>
                    <a:lnTo>
                      <a:pt x="3113" y="525"/>
                    </a:lnTo>
                    <a:lnTo>
                      <a:pt x="3113" y="531"/>
                    </a:lnTo>
                    <a:lnTo>
                      <a:pt x="3119" y="531"/>
                    </a:lnTo>
                    <a:lnTo>
                      <a:pt x="3119" y="531"/>
                    </a:lnTo>
                    <a:lnTo>
                      <a:pt x="3119" y="538"/>
                    </a:lnTo>
                    <a:lnTo>
                      <a:pt x="3119" y="538"/>
                    </a:lnTo>
                    <a:lnTo>
                      <a:pt x="3125" y="538"/>
                    </a:lnTo>
                    <a:lnTo>
                      <a:pt x="3125" y="538"/>
                    </a:lnTo>
                    <a:lnTo>
                      <a:pt x="3125" y="544"/>
                    </a:lnTo>
                    <a:lnTo>
                      <a:pt x="3125" y="544"/>
                    </a:lnTo>
                    <a:lnTo>
                      <a:pt x="3125" y="544"/>
                    </a:lnTo>
                    <a:lnTo>
                      <a:pt x="3131" y="544"/>
                    </a:lnTo>
                    <a:lnTo>
                      <a:pt x="3131" y="544"/>
                    </a:lnTo>
                    <a:lnTo>
                      <a:pt x="3131" y="544"/>
                    </a:lnTo>
                    <a:lnTo>
                      <a:pt x="3131" y="544"/>
                    </a:lnTo>
                    <a:lnTo>
                      <a:pt x="3131" y="550"/>
                    </a:lnTo>
                    <a:lnTo>
                      <a:pt x="3131" y="550"/>
                    </a:lnTo>
                    <a:lnTo>
                      <a:pt x="3131" y="550"/>
                    </a:lnTo>
                    <a:lnTo>
                      <a:pt x="3131" y="550"/>
                    </a:lnTo>
                    <a:lnTo>
                      <a:pt x="3131" y="550"/>
                    </a:lnTo>
                    <a:lnTo>
                      <a:pt x="3131" y="550"/>
                    </a:lnTo>
                    <a:lnTo>
                      <a:pt x="3137" y="556"/>
                    </a:lnTo>
                    <a:lnTo>
                      <a:pt x="3137" y="556"/>
                    </a:lnTo>
                    <a:lnTo>
                      <a:pt x="3143" y="556"/>
                    </a:lnTo>
                    <a:lnTo>
                      <a:pt x="3149" y="556"/>
                    </a:lnTo>
                    <a:lnTo>
                      <a:pt x="3149" y="550"/>
                    </a:lnTo>
                    <a:lnTo>
                      <a:pt x="3149" y="550"/>
                    </a:lnTo>
                    <a:lnTo>
                      <a:pt x="3155" y="550"/>
                    </a:lnTo>
                    <a:lnTo>
                      <a:pt x="3155" y="550"/>
                    </a:lnTo>
                    <a:lnTo>
                      <a:pt x="3155" y="550"/>
                    </a:lnTo>
                    <a:lnTo>
                      <a:pt x="3155" y="550"/>
                    </a:lnTo>
                    <a:lnTo>
                      <a:pt x="3161" y="550"/>
                    </a:lnTo>
                    <a:lnTo>
                      <a:pt x="3161" y="550"/>
                    </a:lnTo>
                    <a:lnTo>
                      <a:pt x="3161" y="550"/>
                    </a:lnTo>
                    <a:lnTo>
                      <a:pt x="3161" y="550"/>
                    </a:lnTo>
                    <a:lnTo>
                      <a:pt x="3161" y="550"/>
                    </a:lnTo>
                    <a:lnTo>
                      <a:pt x="3167" y="550"/>
                    </a:lnTo>
                    <a:lnTo>
                      <a:pt x="3167" y="556"/>
                    </a:lnTo>
                    <a:lnTo>
                      <a:pt x="3167" y="556"/>
                    </a:lnTo>
                    <a:lnTo>
                      <a:pt x="3167" y="556"/>
                    </a:lnTo>
                    <a:lnTo>
                      <a:pt x="3167" y="556"/>
                    </a:lnTo>
                    <a:lnTo>
                      <a:pt x="3174" y="556"/>
                    </a:lnTo>
                    <a:lnTo>
                      <a:pt x="3174" y="556"/>
                    </a:lnTo>
                    <a:lnTo>
                      <a:pt x="3174" y="556"/>
                    </a:lnTo>
                    <a:lnTo>
                      <a:pt x="3174" y="556"/>
                    </a:lnTo>
                    <a:lnTo>
                      <a:pt x="3174" y="556"/>
                    </a:lnTo>
                    <a:lnTo>
                      <a:pt x="3174" y="556"/>
                    </a:lnTo>
                    <a:lnTo>
                      <a:pt x="3180" y="556"/>
                    </a:lnTo>
                    <a:lnTo>
                      <a:pt x="3180" y="556"/>
                    </a:lnTo>
                    <a:lnTo>
                      <a:pt x="3180" y="556"/>
                    </a:lnTo>
                    <a:lnTo>
                      <a:pt x="3180" y="550"/>
                    </a:lnTo>
                    <a:lnTo>
                      <a:pt x="3180" y="550"/>
                    </a:lnTo>
                    <a:lnTo>
                      <a:pt x="3180" y="550"/>
                    </a:lnTo>
                    <a:lnTo>
                      <a:pt x="3186" y="550"/>
                    </a:lnTo>
                    <a:lnTo>
                      <a:pt x="3186" y="550"/>
                    </a:lnTo>
                    <a:lnTo>
                      <a:pt x="3186" y="556"/>
                    </a:lnTo>
                    <a:lnTo>
                      <a:pt x="3186" y="556"/>
                    </a:lnTo>
                    <a:lnTo>
                      <a:pt x="3186" y="556"/>
                    </a:lnTo>
                    <a:lnTo>
                      <a:pt x="3186" y="550"/>
                    </a:lnTo>
                    <a:lnTo>
                      <a:pt x="3186" y="550"/>
                    </a:lnTo>
                    <a:lnTo>
                      <a:pt x="3186" y="550"/>
                    </a:lnTo>
                    <a:lnTo>
                      <a:pt x="3186" y="550"/>
                    </a:lnTo>
                    <a:lnTo>
                      <a:pt x="3186" y="544"/>
                    </a:lnTo>
                    <a:lnTo>
                      <a:pt x="3186" y="544"/>
                    </a:lnTo>
                    <a:lnTo>
                      <a:pt x="3186" y="544"/>
                    </a:lnTo>
                    <a:lnTo>
                      <a:pt x="3186" y="544"/>
                    </a:lnTo>
                    <a:lnTo>
                      <a:pt x="3192" y="544"/>
                    </a:lnTo>
                    <a:lnTo>
                      <a:pt x="3192" y="544"/>
                    </a:lnTo>
                    <a:lnTo>
                      <a:pt x="3192" y="550"/>
                    </a:lnTo>
                    <a:lnTo>
                      <a:pt x="3192" y="550"/>
                    </a:lnTo>
                    <a:lnTo>
                      <a:pt x="3192" y="550"/>
                    </a:lnTo>
                    <a:lnTo>
                      <a:pt x="3192" y="550"/>
                    </a:lnTo>
                    <a:lnTo>
                      <a:pt x="3192" y="550"/>
                    </a:lnTo>
                    <a:lnTo>
                      <a:pt x="3192" y="550"/>
                    </a:lnTo>
                    <a:lnTo>
                      <a:pt x="3192" y="550"/>
                    </a:lnTo>
                    <a:lnTo>
                      <a:pt x="3192" y="550"/>
                    </a:lnTo>
                    <a:lnTo>
                      <a:pt x="3192" y="550"/>
                    </a:lnTo>
                    <a:lnTo>
                      <a:pt x="3198" y="550"/>
                    </a:lnTo>
                    <a:lnTo>
                      <a:pt x="3198" y="550"/>
                    </a:lnTo>
                    <a:lnTo>
                      <a:pt x="3198" y="544"/>
                    </a:lnTo>
                    <a:lnTo>
                      <a:pt x="3204" y="544"/>
                    </a:lnTo>
                    <a:lnTo>
                      <a:pt x="3204" y="544"/>
                    </a:lnTo>
                    <a:lnTo>
                      <a:pt x="3204" y="544"/>
                    </a:lnTo>
                    <a:lnTo>
                      <a:pt x="3204" y="538"/>
                    </a:lnTo>
                    <a:lnTo>
                      <a:pt x="3204" y="544"/>
                    </a:lnTo>
                    <a:lnTo>
                      <a:pt x="3204" y="538"/>
                    </a:lnTo>
                    <a:lnTo>
                      <a:pt x="3210" y="538"/>
                    </a:lnTo>
                    <a:lnTo>
                      <a:pt x="3210" y="538"/>
                    </a:lnTo>
                    <a:lnTo>
                      <a:pt x="3222" y="525"/>
                    </a:lnTo>
                    <a:lnTo>
                      <a:pt x="3228" y="525"/>
                    </a:lnTo>
                    <a:lnTo>
                      <a:pt x="3228" y="525"/>
                    </a:lnTo>
                    <a:lnTo>
                      <a:pt x="3228" y="525"/>
                    </a:lnTo>
                    <a:lnTo>
                      <a:pt x="3228" y="525"/>
                    </a:lnTo>
                    <a:lnTo>
                      <a:pt x="3235" y="525"/>
                    </a:lnTo>
                    <a:lnTo>
                      <a:pt x="3235" y="525"/>
                    </a:lnTo>
                    <a:lnTo>
                      <a:pt x="3241" y="525"/>
                    </a:lnTo>
                    <a:lnTo>
                      <a:pt x="3241" y="519"/>
                    </a:lnTo>
                    <a:lnTo>
                      <a:pt x="3247" y="519"/>
                    </a:lnTo>
                    <a:lnTo>
                      <a:pt x="3247" y="519"/>
                    </a:lnTo>
                    <a:lnTo>
                      <a:pt x="3253" y="519"/>
                    </a:lnTo>
                    <a:lnTo>
                      <a:pt x="3253" y="519"/>
                    </a:lnTo>
                    <a:lnTo>
                      <a:pt x="3259" y="519"/>
                    </a:lnTo>
                    <a:lnTo>
                      <a:pt x="3259" y="519"/>
                    </a:lnTo>
                    <a:lnTo>
                      <a:pt x="3265" y="519"/>
                    </a:lnTo>
                    <a:lnTo>
                      <a:pt x="3271" y="519"/>
                    </a:lnTo>
                    <a:lnTo>
                      <a:pt x="3271" y="519"/>
                    </a:lnTo>
                    <a:lnTo>
                      <a:pt x="3277" y="519"/>
                    </a:lnTo>
                    <a:lnTo>
                      <a:pt x="3277" y="519"/>
                    </a:lnTo>
                    <a:lnTo>
                      <a:pt x="3283" y="519"/>
                    </a:lnTo>
                    <a:lnTo>
                      <a:pt x="3290" y="513"/>
                    </a:lnTo>
                    <a:lnTo>
                      <a:pt x="3296" y="507"/>
                    </a:lnTo>
                    <a:lnTo>
                      <a:pt x="3296" y="507"/>
                    </a:lnTo>
                    <a:lnTo>
                      <a:pt x="3302" y="507"/>
                    </a:lnTo>
                    <a:lnTo>
                      <a:pt x="3314" y="507"/>
                    </a:lnTo>
                    <a:lnTo>
                      <a:pt x="3314" y="507"/>
                    </a:lnTo>
                    <a:lnTo>
                      <a:pt x="3314" y="501"/>
                    </a:lnTo>
                    <a:lnTo>
                      <a:pt x="3320" y="501"/>
                    </a:lnTo>
                    <a:lnTo>
                      <a:pt x="3320" y="501"/>
                    </a:lnTo>
                    <a:lnTo>
                      <a:pt x="3320" y="501"/>
                    </a:lnTo>
                    <a:lnTo>
                      <a:pt x="3320" y="507"/>
                    </a:lnTo>
                    <a:lnTo>
                      <a:pt x="3314" y="507"/>
                    </a:lnTo>
                    <a:lnTo>
                      <a:pt x="3314" y="513"/>
                    </a:lnTo>
                    <a:lnTo>
                      <a:pt x="3314" y="513"/>
                    </a:lnTo>
                    <a:lnTo>
                      <a:pt x="3314" y="513"/>
                    </a:lnTo>
                    <a:lnTo>
                      <a:pt x="3314" y="513"/>
                    </a:lnTo>
                    <a:lnTo>
                      <a:pt x="3314" y="519"/>
                    </a:lnTo>
                    <a:lnTo>
                      <a:pt x="3314" y="519"/>
                    </a:lnTo>
                    <a:lnTo>
                      <a:pt x="3314" y="525"/>
                    </a:lnTo>
                    <a:lnTo>
                      <a:pt x="3314" y="525"/>
                    </a:lnTo>
                    <a:lnTo>
                      <a:pt x="3320" y="525"/>
                    </a:lnTo>
                    <a:lnTo>
                      <a:pt x="3320" y="531"/>
                    </a:lnTo>
                    <a:lnTo>
                      <a:pt x="3314" y="531"/>
                    </a:lnTo>
                    <a:lnTo>
                      <a:pt x="3314" y="531"/>
                    </a:lnTo>
                    <a:lnTo>
                      <a:pt x="3314" y="531"/>
                    </a:lnTo>
                    <a:lnTo>
                      <a:pt x="3314" y="531"/>
                    </a:lnTo>
                    <a:lnTo>
                      <a:pt x="3314" y="531"/>
                    </a:lnTo>
                    <a:lnTo>
                      <a:pt x="3320" y="538"/>
                    </a:lnTo>
                    <a:lnTo>
                      <a:pt x="3320" y="538"/>
                    </a:lnTo>
                    <a:lnTo>
                      <a:pt x="3320" y="538"/>
                    </a:lnTo>
                    <a:lnTo>
                      <a:pt x="3326" y="538"/>
                    </a:lnTo>
                    <a:lnTo>
                      <a:pt x="3326" y="538"/>
                    </a:lnTo>
                    <a:lnTo>
                      <a:pt x="3326" y="538"/>
                    </a:lnTo>
                    <a:lnTo>
                      <a:pt x="3326" y="531"/>
                    </a:lnTo>
                    <a:lnTo>
                      <a:pt x="3326" y="538"/>
                    </a:lnTo>
                    <a:lnTo>
                      <a:pt x="3326" y="538"/>
                    </a:lnTo>
                    <a:lnTo>
                      <a:pt x="3332" y="538"/>
                    </a:lnTo>
                    <a:lnTo>
                      <a:pt x="3332" y="538"/>
                    </a:lnTo>
                    <a:lnTo>
                      <a:pt x="3332" y="538"/>
                    </a:lnTo>
                    <a:lnTo>
                      <a:pt x="3332" y="538"/>
                    </a:lnTo>
                    <a:lnTo>
                      <a:pt x="3332" y="538"/>
                    </a:lnTo>
                    <a:lnTo>
                      <a:pt x="3332" y="538"/>
                    </a:lnTo>
                    <a:lnTo>
                      <a:pt x="3338" y="538"/>
                    </a:lnTo>
                    <a:lnTo>
                      <a:pt x="3338" y="538"/>
                    </a:lnTo>
                    <a:lnTo>
                      <a:pt x="3344" y="538"/>
                    </a:lnTo>
                    <a:lnTo>
                      <a:pt x="3344" y="531"/>
                    </a:lnTo>
                    <a:lnTo>
                      <a:pt x="3344" y="531"/>
                    </a:lnTo>
                    <a:lnTo>
                      <a:pt x="3351" y="531"/>
                    </a:lnTo>
                    <a:lnTo>
                      <a:pt x="3351" y="531"/>
                    </a:lnTo>
                    <a:lnTo>
                      <a:pt x="3351" y="531"/>
                    </a:lnTo>
                    <a:lnTo>
                      <a:pt x="3351" y="538"/>
                    </a:lnTo>
                    <a:lnTo>
                      <a:pt x="3357" y="538"/>
                    </a:lnTo>
                    <a:lnTo>
                      <a:pt x="3357" y="538"/>
                    </a:lnTo>
                    <a:lnTo>
                      <a:pt x="3357" y="538"/>
                    </a:lnTo>
                    <a:lnTo>
                      <a:pt x="3363" y="538"/>
                    </a:lnTo>
                    <a:lnTo>
                      <a:pt x="3363" y="538"/>
                    </a:lnTo>
                    <a:lnTo>
                      <a:pt x="3363" y="538"/>
                    </a:lnTo>
                    <a:lnTo>
                      <a:pt x="3363" y="538"/>
                    </a:lnTo>
                    <a:lnTo>
                      <a:pt x="3363" y="531"/>
                    </a:lnTo>
                    <a:lnTo>
                      <a:pt x="3363" y="531"/>
                    </a:lnTo>
                    <a:lnTo>
                      <a:pt x="3363" y="531"/>
                    </a:lnTo>
                    <a:lnTo>
                      <a:pt x="3363" y="531"/>
                    </a:lnTo>
                    <a:lnTo>
                      <a:pt x="3369" y="525"/>
                    </a:lnTo>
                    <a:lnTo>
                      <a:pt x="3369" y="525"/>
                    </a:lnTo>
                    <a:lnTo>
                      <a:pt x="3369" y="525"/>
                    </a:lnTo>
                    <a:lnTo>
                      <a:pt x="3375" y="525"/>
                    </a:lnTo>
                    <a:lnTo>
                      <a:pt x="3375" y="525"/>
                    </a:lnTo>
                    <a:lnTo>
                      <a:pt x="3375" y="525"/>
                    </a:lnTo>
                    <a:lnTo>
                      <a:pt x="3375" y="525"/>
                    </a:lnTo>
                    <a:lnTo>
                      <a:pt x="3381" y="525"/>
                    </a:lnTo>
                    <a:lnTo>
                      <a:pt x="3381" y="525"/>
                    </a:lnTo>
                    <a:lnTo>
                      <a:pt x="3381" y="519"/>
                    </a:lnTo>
                    <a:lnTo>
                      <a:pt x="3381" y="519"/>
                    </a:lnTo>
                    <a:lnTo>
                      <a:pt x="3387" y="525"/>
                    </a:lnTo>
                    <a:lnTo>
                      <a:pt x="3387" y="525"/>
                    </a:lnTo>
                    <a:lnTo>
                      <a:pt x="3387" y="519"/>
                    </a:lnTo>
                    <a:lnTo>
                      <a:pt x="3387" y="519"/>
                    </a:lnTo>
                    <a:lnTo>
                      <a:pt x="3387" y="519"/>
                    </a:lnTo>
                    <a:lnTo>
                      <a:pt x="3387" y="525"/>
                    </a:lnTo>
                    <a:lnTo>
                      <a:pt x="3393" y="525"/>
                    </a:lnTo>
                    <a:lnTo>
                      <a:pt x="3393" y="531"/>
                    </a:lnTo>
                    <a:lnTo>
                      <a:pt x="3387" y="538"/>
                    </a:lnTo>
                    <a:lnTo>
                      <a:pt x="3393" y="538"/>
                    </a:lnTo>
                    <a:lnTo>
                      <a:pt x="3393" y="544"/>
                    </a:lnTo>
                    <a:lnTo>
                      <a:pt x="3393" y="544"/>
                    </a:lnTo>
                    <a:lnTo>
                      <a:pt x="3393" y="544"/>
                    </a:lnTo>
                    <a:lnTo>
                      <a:pt x="3393" y="550"/>
                    </a:lnTo>
                    <a:lnTo>
                      <a:pt x="3393" y="556"/>
                    </a:lnTo>
                    <a:lnTo>
                      <a:pt x="3393" y="556"/>
                    </a:lnTo>
                    <a:lnTo>
                      <a:pt x="3393" y="556"/>
                    </a:lnTo>
                    <a:lnTo>
                      <a:pt x="3393" y="556"/>
                    </a:lnTo>
                    <a:lnTo>
                      <a:pt x="3393" y="556"/>
                    </a:lnTo>
                    <a:lnTo>
                      <a:pt x="3393" y="556"/>
                    </a:lnTo>
                    <a:lnTo>
                      <a:pt x="3387" y="556"/>
                    </a:lnTo>
                    <a:lnTo>
                      <a:pt x="3387" y="556"/>
                    </a:lnTo>
                    <a:lnTo>
                      <a:pt x="3387" y="556"/>
                    </a:lnTo>
                    <a:lnTo>
                      <a:pt x="3381" y="562"/>
                    </a:lnTo>
                    <a:lnTo>
                      <a:pt x="3387" y="562"/>
                    </a:lnTo>
                    <a:lnTo>
                      <a:pt x="3387" y="562"/>
                    </a:lnTo>
                    <a:lnTo>
                      <a:pt x="3387" y="562"/>
                    </a:lnTo>
                    <a:lnTo>
                      <a:pt x="3387" y="568"/>
                    </a:lnTo>
                    <a:lnTo>
                      <a:pt x="3387" y="562"/>
                    </a:lnTo>
                    <a:lnTo>
                      <a:pt x="3387" y="562"/>
                    </a:lnTo>
                    <a:lnTo>
                      <a:pt x="3393" y="562"/>
                    </a:lnTo>
                    <a:lnTo>
                      <a:pt x="3393" y="562"/>
                    </a:lnTo>
                    <a:lnTo>
                      <a:pt x="3393" y="562"/>
                    </a:lnTo>
                    <a:lnTo>
                      <a:pt x="3399" y="568"/>
                    </a:lnTo>
                    <a:lnTo>
                      <a:pt x="3399" y="568"/>
                    </a:lnTo>
                    <a:lnTo>
                      <a:pt x="3399" y="568"/>
                    </a:lnTo>
                    <a:lnTo>
                      <a:pt x="3405" y="568"/>
                    </a:lnTo>
                    <a:lnTo>
                      <a:pt x="3405" y="568"/>
                    </a:lnTo>
                    <a:lnTo>
                      <a:pt x="3399" y="568"/>
                    </a:lnTo>
                    <a:lnTo>
                      <a:pt x="3399" y="568"/>
                    </a:lnTo>
                    <a:lnTo>
                      <a:pt x="3399" y="568"/>
                    </a:lnTo>
                    <a:lnTo>
                      <a:pt x="3399" y="574"/>
                    </a:lnTo>
                    <a:lnTo>
                      <a:pt x="3399" y="574"/>
                    </a:lnTo>
                    <a:lnTo>
                      <a:pt x="3399" y="574"/>
                    </a:lnTo>
                    <a:lnTo>
                      <a:pt x="3399" y="574"/>
                    </a:lnTo>
                    <a:lnTo>
                      <a:pt x="3405" y="574"/>
                    </a:lnTo>
                    <a:lnTo>
                      <a:pt x="3405" y="574"/>
                    </a:lnTo>
                    <a:lnTo>
                      <a:pt x="3405" y="580"/>
                    </a:lnTo>
                    <a:lnTo>
                      <a:pt x="3412" y="580"/>
                    </a:lnTo>
                    <a:lnTo>
                      <a:pt x="3412" y="580"/>
                    </a:lnTo>
                    <a:lnTo>
                      <a:pt x="3412" y="580"/>
                    </a:lnTo>
                    <a:lnTo>
                      <a:pt x="3412" y="580"/>
                    </a:lnTo>
                    <a:lnTo>
                      <a:pt x="3418" y="580"/>
                    </a:lnTo>
                    <a:lnTo>
                      <a:pt x="3418" y="580"/>
                    </a:lnTo>
                    <a:lnTo>
                      <a:pt x="3418" y="580"/>
                    </a:lnTo>
                    <a:lnTo>
                      <a:pt x="3424" y="580"/>
                    </a:lnTo>
                    <a:lnTo>
                      <a:pt x="3424" y="580"/>
                    </a:lnTo>
                    <a:lnTo>
                      <a:pt x="3424" y="580"/>
                    </a:lnTo>
                    <a:lnTo>
                      <a:pt x="3424" y="580"/>
                    </a:lnTo>
                    <a:lnTo>
                      <a:pt x="3424" y="580"/>
                    </a:lnTo>
                    <a:lnTo>
                      <a:pt x="3424" y="574"/>
                    </a:lnTo>
                    <a:lnTo>
                      <a:pt x="3424" y="574"/>
                    </a:lnTo>
                    <a:lnTo>
                      <a:pt x="3424" y="574"/>
                    </a:lnTo>
                    <a:lnTo>
                      <a:pt x="3424" y="574"/>
                    </a:lnTo>
                    <a:lnTo>
                      <a:pt x="3418" y="568"/>
                    </a:lnTo>
                    <a:lnTo>
                      <a:pt x="3418" y="568"/>
                    </a:lnTo>
                    <a:lnTo>
                      <a:pt x="3424" y="568"/>
                    </a:lnTo>
                    <a:lnTo>
                      <a:pt x="3424" y="568"/>
                    </a:lnTo>
                    <a:lnTo>
                      <a:pt x="3424" y="568"/>
                    </a:lnTo>
                    <a:lnTo>
                      <a:pt x="3424" y="568"/>
                    </a:lnTo>
                    <a:lnTo>
                      <a:pt x="3424" y="568"/>
                    </a:lnTo>
                    <a:lnTo>
                      <a:pt x="3430" y="568"/>
                    </a:lnTo>
                    <a:lnTo>
                      <a:pt x="3430" y="568"/>
                    </a:lnTo>
                    <a:lnTo>
                      <a:pt x="3430" y="568"/>
                    </a:lnTo>
                    <a:lnTo>
                      <a:pt x="3430" y="568"/>
                    </a:lnTo>
                    <a:lnTo>
                      <a:pt x="3436" y="568"/>
                    </a:lnTo>
                    <a:lnTo>
                      <a:pt x="3436" y="568"/>
                    </a:lnTo>
                    <a:lnTo>
                      <a:pt x="3436" y="568"/>
                    </a:lnTo>
                    <a:lnTo>
                      <a:pt x="3436" y="568"/>
                    </a:lnTo>
                    <a:lnTo>
                      <a:pt x="3436" y="568"/>
                    </a:lnTo>
                    <a:lnTo>
                      <a:pt x="3436" y="568"/>
                    </a:lnTo>
                    <a:lnTo>
                      <a:pt x="3442" y="568"/>
                    </a:lnTo>
                    <a:lnTo>
                      <a:pt x="3442" y="568"/>
                    </a:lnTo>
                    <a:lnTo>
                      <a:pt x="3442" y="568"/>
                    </a:lnTo>
                    <a:lnTo>
                      <a:pt x="3442" y="574"/>
                    </a:lnTo>
                    <a:lnTo>
                      <a:pt x="3442" y="574"/>
                    </a:lnTo>
                    <a:lnTo>
                      <a:pt x="3442" y="574"/>
                    </a:lnTo>
                    <a:lnTo>
                      <a:pt x="3442" y="574"/>
                    </a:lnTo>
                    <a:lnTo>
                      <a:pt x="3448" y="574"/>
                    </a:lnTo>
                    <a:lnTo>
                      <a:pt x="3448" y="574"/>
                    </a:lnTo>
                    <a:lnTo>
                      <a:pt x="3448" y="580"/>
                    </a:lnTo>
                    <a:lnTo>
                      <a:pt x="3448" y="580"/>
                    </a:lnTo>
                    <a:lnTo>
                      <a:pt x="3448" y="586"/>
                    </a:lnTo>
                    <a:lnTo>
                      <a:pt x="3448" y="586"/>
                    </a:lnTo>
                    <a:lnTo>
                      <a:pt x="3442" y="586"/>
                    </a:lnTo>
                    <a:lnTo>
                      <a:pt x="3442" y="586"/>
                    </a:lnTo>
                    <a:lnTo>
                      <a:pt x="3436" y="586"/>
                    </a:lnTo>
                    <a:lnTo>
                      <a:pt x="3436" y="586"/>
                    </a:lnTo>
                    <a:lnTo>
                      <a:pt x="3436" y="586"/>
                    </a:lnTo>
                    <a:lnTo>
                      <a:pt x="3430" y="586"/>
                    </a:lnTo>
                    <a:lnTo>
                      <a:pt x="3430" y="586"/>
                    </a:lnTo>
                    <a:lnTo>
                      <a:pt x="3430" y="586"/>
                    </a:lnTo>
                    <a:lnTo>
                      <a:pt x="3430" y="586"/>
                    </a:lnTo>
                    <a:lnTo>
                      <a:pt x="3430" y="586"/>
                    </a:lnTo>
                    <a:lnTo>
                      <a:pt x="3424" y="586"/>
                    </a:lnTo>
                    <a:lnTo>
                      <a:pt x="3424" y="586"/>
                    </a:lnTo>
                    <a:lnTo>
                      <a:pt x="3424" y="586"/>
                    </a:lnTo>
                    <a:lnTo>
                      <a:pt x="3424" y="586"/>
                    </a:lnTo>
                    <a:lnTo>
                      <a:pt x="3424" y="586"/>
                    </a:lnTo>
                    <a:lnTo>
                      <a:pt x="3424" y="586"/>
                    </a:lnTo>
                    <a:lnTo>
                      <a:pt x="3418" y="586"/>
                    </a:lnTo>
                    <a:lnTo>
                      <a:pt x="3418" y="586"/>
                    </a:lnTo>
                    <a:lnTo>
                      <a:pt x="3418" y="586"/>
                    </a:lnTo>
                    <a:lnTo>
                      <a:pt x="3418" y="586"/>
                    </a:lnTo>
                    <a:lnTo>
                      <a:pt x="3412" y="586"/>
                    </a:lnTo>
                    <a:lnTo>
                      <a:pt x="3412" y="586"/>
                    </a:lnTo>
                    <a:lnTo>
                      <a:pt x="3412" y="586"/>
                    </a:lnTo>
                    <a:lnTo>
                      <a:pt x="3405" y="586"/>
                    </a:lnTo>
                    <a:lnTo>
                      <a:pt x="3405" y="586"/>
                    </a:lnTo>
                    <a:lnTo>
                      <a:pt x="3399" y="586"/>
                    </a:lnTo>
                    <a:lnTo>
                      <a:pt x="3399" y="586"/>
                    </a:lnTo>
                    <a:lnTo>
                      <a:pt x="3399" y="586"/>
                    </a:lnTo>
                    <a:lnTo>
                      <a:pt x="3399" y="586"/>
                    </a:lnTo>
                    <a:lnTo>
                      <a:pt x="3399" y="586"/>
                    </a:lnTo>
                    <a:lnTo>
                      <a:pt x="3393" y="586"/>
                    </a:lnTo>
                    <a:lnTo>
                      <a:pt x="3393" y="586"/>
                    </a:lnTo>
                    <a:lnTo>
                      <a:pt x="3387" y="586"/>
                    </a:lnTo>
                    <a:lnTo>
                      <a:pt x="3387" y="586"/>
                    </a:lnTo>
                    <a:lnTo>
                      <a:pt x="3381" y="586"/>
                    </a:lnTo>
                    <a:lnTo>
                      <a:pt x="3381" y="593"/>
                    </a:lnTo>
                    <a:lnTo>
                      <a:pt x="3375" y="593"/>
                    </a:lnTo>
                    <a:lnTo>
                      <a:pt x="3375" y="593"/>
                    </a:lnTo>
                    <a:lnTo>
                      <a:pt x="3375" y="586"/>
                    </a:lnTo>
                    <a:lnTo>
                      <a:pt x="3369" y="586"/>
                    </a:lnTo>
                    <a:lnTo>
                      <a:pt x="3369" y="586"/>
                    </a:lnTo>
                    <a:lnTo>
                      <a:pt x="3369" y="586"/>
                    </a:lnTo>
                    <a:lnTo>
                      <a:pt x="3369" y="586"/>
                    </a:lnTo>
                    <a:lnTo>
                      <a:pt x="3369" y="586"/>
                    </a:lnTo>
                    <a:lnTo>
                      <a:pt x="3363" y="586"/>
                    </a:lnTo>
                    <a:lnTo>
                      <a:pt x="3369" y="586"/>
                    </a:lnTo>
                    <a:lnTo>
                      <a:pt x="3363" y="593"/>
                    </a:lnTo>
                    <a:lnTo>
                      <a:pt x="3363" y="593"/>
                    </a:lnTo>
                    <a:lnTo>
                      <a:pt x="3363" y="586"/>
                    </a:lnTo>
                    <a:lnTo>
                      <a:pt x="3363" y="586"/>
                    </a:lnTo>
                    <a:lnTo>
                      <a:pt x="3363" y="586"/>
                    </a:lnTo>
                    <a:lnTo>
                      <a:pt x="3363" y="586"/>
                    </a:lnTo>
                    <a:lnTo>
                      <a:pt x="3363" y="586"/>
                    </a:lnTo>
                    <a:lnTo>
                      <a:pt x="3363" y="586"/>
                    </a:lnTo>
                    <a:lnTo>
                      <a:pt x="3363" y="586"/>
                    </a:lnTo>
                    <a:lnTo>
                      <a:pt x="3357" y="586"/>
                    </a:lnTo>
                    <a:lnTo>
                      <a:pt x="3357" y="580"/>
                    </a:lnTo>
                    <a:lnTo>
                      <a:pt x="3357" y="580"/>
                    </a:lnTo>
                    <a:lnTo>
                      <a:pt x="3351" y="580"/>
                    </a:lnTo>
                    <a:lnTo>
                      <a:pt x="3351" y="586"/>
                    </a:lnTo>
                    <a:lnTo>
                      <a:pt x="3351" y="586"/>
                    </a:lnTo>
                    <a:lnTo>
                      <a:pt x="3351" y="593"/>
                    </a:lnTo>
                    <a:lnTo>
                      <a:pt x="3351" y="593"/>
                    </a:lnTo>
                    <a:lnTo>
                      <a:pt x="3351" y="593"/>
                    </a:lnTo>
                    <a:lnTo>
                      <a:pt x="3351" y="593"/>
                    </a:lnTo>
                    <a:lnTo>
                      <a:pt x="3351" y="593"/>
                    </a:lnTo>
                    <a:lnTo>
                      <a:pt x="3351" y="593"/>
                    </a:lnTo>
                    <a:lnTo>
                      <a:pt x="3351" y="599"/>
                    </a:lnTo>
                    <a:lnTo>
                      <a:pt x="3351" y="599"/>
                    </a:lnTo>
                    <a:lnTo>
                      <a:pt x="3351" y="599"/>
                    </a:lnTo>
                    <a:lnTo>
                      <a:pt x="3351" y="599"/>
                    </a:lnTo>
                    <a:lnTo>
                      <a:pt x="3351" y="605"/>
                    </a:lnTo>
                    <a:lnTo>
                      <a:pt x="3351" y="605"/>
                    </a:lnTo>
                    <a:lnTo>
                      <a:pt x="3351" y="605"/>
                    </a:lnTo>
                    <a:lnTo>
                      <a:pt x="3351" y="605"/>
                    </a:lnTo>
                    <a:lnTo>
                      <a:pt x="3351" y="605"/>
                    </a:lnTo>
                    <a:lnTo>
                      <a:pt x="3351" y="605"/>
                    </a:lnTo>
                    <a:lnTo>
                      <a:pt x="3351" y="605"/>
                    </a:lnTo>
                    <a:lnTo>
                      <a:pt x="3344" y="605"/>
                    </a:lnTo>
                    <a:lnTo>
                      <a:pt x="3344" y="605"/>
                    </a:lnTo>
                    <a:lnTo>
                      <a:pt x="3344" y="605"/>
                    </a:lnTo>
                    <a:lnTo>
                      <a:pt x="3344" y="599"/>
                    </a:lnTo>
                    <a:lnTo>
                      <a:pt x="3338" y="599"/>
                    </a:lnTo>
                    <a:lnTo>
                      <a:pt x="3338" y="599"/>
                    </a:lnTo>
                    <a:lnTo>
                      <a:pt x="3338" y="599"/>
                    </a:lnTo>
                    <a:lnTo>
                      <a:pt x="3338" y="599"/>
                    </a:lnTo>
                    <a:lnTo>
                      <a:pt x="3332" y="599"/>
                    </a:lnTo>
                    <a:lnTo>
                      <a:pt x="3332" y="593"/>
                    </a:lnTo>
                    <a:lnTo>
                      <a:pt x="3332" y="593"/>
                    </a:lnTo>
                    <a:lnTo>
                      <a:pt x="3326" y="593"/>
                    </a:lnTo>
                    <a:lnTo>
                      <a:pt x="3326" y="586"/>
                    </a:lnTo>
                    <a:lnTo>
                      <a:pt x="3320" y="586"/>
                    </a:lnTo>
                    <a:lnTo>
                      <a:pt x="3320" y="586"/>
                    </a:lnTo>
                    <a:lnTo>
                      <a:pt x="3320" y="586"/>
                    </a:lnTo>
                    <a:lnTo>
                      <a:pt x="3314" y="586"/>
                    </a:lnTo>
                    <a:lnTo>
                      <a:pt x="3314" y="586"/>
                    </a:lnTo>
                    <a:lnTo>
                      <a:pt x="3314" y="586"/>
                    </a:lnTo>
                    <a:lnTo>
                      <a:pt x="3314" y="586"/>
                    </a:lnTo>
                    <a:lnTo>
                      <a:pt x="3308" y="586"/>
                    </a:lnTo>
                    <a:lnTo>
                      <a:pt x="3308" y="586"/>
                    </a:lnTo>
                    <a:lnTo>
                      <a:pt x="3302" y="586"/>
                    </a:lnTo>
                    <a:lnTo>
                      <a:pt x="3302" y="586"/>
                    </a:lnTo>
                    <a:lnTo>
                      <a:pt x="3302" y="586"/>
                    </a:lnTo>
                    <a:lnTo>
                      <a:pt x="3296" y="586"/>
                    </a:lnTo>
                    <a:lnTo>
                      <a:pt x="3296" y="586"/>
                    </a:lnTo>
                    <a:lnTo>
                      <a:pt x="3296" y="586"/>
                    </a:lnTo>
                    <a:lnTo>
                      <a:pt x="3296" y="586"/>
                    </a:lnTo>
                    <a:lnTo>
                      <a:pt x="3296" y="586"/>
                    </a:lnTo>
                    <a:lnTo>
                      <a:pt x="3290" y="586"/>
                    </a:lnTo>
                    <a:lnTo>
                      <a:pt x="3290" y="586"/>
                    </a:lnTo>
                    <a:lnTo>
                      <a:pt x="3290" y="586"/>
                    </a:lnTo>
                    <a:lnTo>
                      <a:pt x="3290" y="586"/>
                    </a:lnTo>
                    <a:lnTo>
                      <a:pt x="3290" y="586"/>
                    </a:lnTo>
                    <a:lnTo>
                      <a:pt x="3283" y="586"/>
                    </a:lnTo>
                    <a:lnTo>
                      <a:pt x="3283" y="586"/>
                    </a:lnTo>
                    <a:lnTo>
                      <a:pt x="3283" y="586"/>
                    </a:lnTo>
                    <a:lnTo>
                      <a:pt x="3277" y="593"/>
                    </a:lnTo>
                    <a:lnTo>
                      <a:pt x="3277" y="593"/>
                    </a:lnTo>
                    <a:lnTo>
                      <a:pt x="3277" y="599"/>
                    </a:lnTo>
                    <a:lnTo>
                      <a:pt x="3277" y="599"/>
                    </a:lnTo>
                    <a:lnTo>
                      <a:pt x="3277" y="599"/>
                    </a:lnTo>
                    <a:lnTo>
                      <a:pt x="3271" y="599"/>
                    </a:lnTo>
                    <a:lnTo>
                      <a:pt x="3271" y="599"/>
                    </a:lnTo>
                    <a:lnTo>
                      <a:pt x="3271" y="599"/>
                    </a:lnTo>
                    <a:lnTo>
                      <a:pt x="3265" y="599"/>
                    </a:lnTo>
                    <a:lnTo>
                      <a:pt x="3265" y="599"/>
                    </a:lnTo>
                    <a:lnTo>
                      <a:pt x="3265" y="599"/>
                    </a:lnTo>
                    <a:lnTo>
                      <a:pt x="3259" y="599"/>
                    </a:lnTo>
                    <a:lnTo>
                      <a:pt x="3259" y="605"/>
                    </a:lnTo>
                    <a:lnTo>
                      <a:pt x="3259" y="605"/>
                    </a:lnTo>
                    <a:lnTo>
                      <a:pt x="3259" y="605"/>
                    </a:lnTo>
                    <a:lnTo>
                      <a:pt x="3259" y="605"/>
                    </a:lnTo>
                    <a:lnTo>
                      <a:pt x="3253" y="605"/>
                    </a:lnTo>
                    <a:lnTo>
                      <a:pt x="3253" y="605"/>
                    </a:lnTo>
                    <a:lnTo>
                      <a:pt x="3253" y="605"/>
                    </a:lnTo>
                    <a:lnTo>
                      <a:pt x="3253" y="605"/>
                    </a:lnTo>
                    <a:lnTo>
                      <a:pt x="3253" y="611"/>
                    </a:lnTo>
                    <a:lnTo>
                      <a:pt x="3253" y="611"/>
                    </a:lnTo>
                    <a:lnTo>
                      <a:pt x="3253" y="605"/>
                    </a:lnTo>
                    <a:lnTo>
                      <a:pt x="3247" y="605"/>
                    </a:lnTo>
                    <a:lnTo>
                      <a:pt x="3241" y="605"/>
                    </a:lnTo>
                    <a:lnTo>
                      <a:pt x="3241" y="605"/>
                    </a:lnTo>
                    <a:lnTo>
                      <a:pt x="3241" y="605"/>
                    </a:lnTo>
                    <a:lnTo>
                      <a:pt x="3235" y="605"/>
                    </a:lnTo>
                    <a:lnTo>
                      <a:pt x="3235" y="605"/>
                    </a:lnTo>
                    <a:lnTo>
                      <a:pt x="3235" y="605"/>
                    </a:lnTo>
                    <a:lnTo>
                      <a:pt x="3228" y="605"/>
                    </a:lnTo>
                    <a:lnTo>
                      <a:pt x="3228" y="605"/>
                    </a:lnTo>
                    <a:lnTo>
                      <a:pt x="3228" y="605"/>
                    </a:lnTo>
                    <a:lnTo>
                      <a:pt x="3228" y="611"/>
                    </a:lnTo>
                    <a:lnTo>
                      <a:pt x="3228" y="611"/>
                    </a:lnTo>
                    <a:lnTo>
                      <a:pt x="3228" y="605"/>
                    </a:lnTo>
                    <a:lnTo>
                      <a:pt x="3222" y="611"/>
                    </a:lnTo>
                    <a:lnTo>
                      <a:pt x="3222" y="611"/>
                    </a:lnTo>
                    <a:lnTo>
                      <a:pt x="3222" y="611"/>
                    </a:lnTo>
                    <a:lnTo>
                      <a:pt x="3222" y="617"/>
                    </a:lnTo>
                    <a:lnTo>
                      <a:pt x="3222" y="623"/>
                    </a:lnTo>
                    <a:lnTo>
                      <a:pt x="3222" y="623"/>
                    </a:lnTo>
                    <a:lnTo>
                      <a:pt x="3222" y="629"/>
                    </a:lnTo>
                    <a:lnTo>
                      <a:pt x="3222" y="629"/>
                    </a:lnTo>
                    <a:lnTo>
                      <a:pt x="3216" y="629"/>
                    </a:lnTo>
                    <a:lnTo>
                      <a:pt x="3216" y="629"/>
                    </a:lnTo>
                    <a:lnTo>
                      <a:pt x="3216" y="629"/>
                    </a:lnTo>
                    <a:lnTo>
                      <a:pt x="3216" y="629"/>
                    </a:lnTo>
                    <a:lnTo>
                      <a:pt x="3216" y="629"/>
                    </a:lnTo>
                    <a:lnTo>
                      <a:pt x="3216" y="629"/>
                    </a:lnTo>
                    <a:lnTo>
                      <a:pt x="3216" y="629"/>
                    </a:lnTo>
                    <a:lnTo>
                      <a:pt x="3216" y="629"/>
                    </a:lnTo>
                    <a:lnTo>
                      <a:pt x="3210" y="629"/>
                    </a:lnTo>
                    <a:lnTo>
                      <a:pt x="3210" y="635"/>
                    </a:lnTo>
                    <a:lnTo>
                      <a:pt x="3210" y="635"/>
                    </a:lnTo>
                    <a:lnTo>
                      <a:pt x="3210" y="635"/>
                    </a:lnTo>
                    <a:lnTo>
                      <a:pt x="3210" y="635"/>
                    </a:lnTo>
                    <a:lnTo>
                      <a:pt x="3210" y="635"/>
                    </a:lnTo>
                    <a:lnTo>
                      <a:pt x="3210" y="635"/>
                    </a:lnTo>
                    <a:lnTo>
                      <a:pt x="3204" y="635"/>
                    </a:lnTo>
                    <a:lnTo>
                      <a:pt x="3204" y="635"/>
                    </a:lnTo>
                    <a:lnTo>
                      <a:pt x="3204" y="641"/>
                    </a:lnTo>
                    <a:lnTo>
                      <a:pt x="3204" y="641"/>
                    </a:lnTo>
                    <a:lnTo>
                      <a:pt x="3204" y="641"/>
                    </a:lnTo>
                    <a:lnTo>
                      <a:pt x="3204" y="641"/>
                    </a:lnTo>
                    <a:lnTo>
                      <a:pt x="3198" y="647"/>
                    </a:lnTo>
                    <a:lnTo>
                      <a:pt x="3204" y="647"/>
                    </a:lnTo>
                    <a:lnTo>
                      <a:pt x="3204" y="654"/>
                    </a:lnTo>
                    <a:lnTo>
                      <a:pt x="3204" y="647"/>
                    </a:lnTo>
                    <a:lnTo>
                      <a:pt x="3198" y="647"/>
                    </a:lnTo>
                    <a:lnTo>
                      <a:pt x="3198" y="647"/>
                    </a:lnTo>
                    <a:lnTo>
                      <a:pt x="3198" y="647"/>
                    </a:lnTo>
                    <a:lnTo>
                      <a:pt x="3198" y="647"/>
                    </a:lnTo>
                    <a:lnTo>
                      <a:pt x="3198" y="647"/>
                    </a:lnTo>
                    <a:lnTo>
                      <a:pt x="3192" y="647"/>
                    </a:lnTo>
                    <a:lnTo>
                      <a:pt x="3192" y="641"/>
                    </a:lnTo>
                    <a:lnTo>
                      <a:pt x="3192" y="641"/>
                    </a:lnTo>
                    <a:lnTo>
                      <a:pt x="3192" y="641"/>
                    </a:lnTo>
                    <a:lnTo>
                      <a:pt x="3198" y="641"/>
                    </a:lnTo>
                    <a:lnTo>
                      <a:pt x="3198" y="641"/>
                    </a:lnTo>
                    <a:lnTo>
                      <a:pt x="3198" y="641"/>
                    </a:lnTo>
                    <a:lnTo>
                      <a:pt x="3198" y="641"/>
                    </a:lnTo>
                    <a:lnTo>
                      <a:pt x="3198" y="635"/>
                    </a:lnTo>
                    <a:lnTo>
                      <a:pt x="3198" y="635"/>
                    </a:lnTo>
                    <a:lnTo>
                      <a:pt x="3198" y="635"/>
                    </a:lnTo>
                    <a:lnTo>
                      <a:pt x="3198" y="635"/>
                    </a:lnTo>
                    <a:lnTo>
                      <a:pt x="3198" y="635"/>
                    </a:lnTo>
                    <a:lnTo>
                      <a:pt x="3198" y="629"/>
                    </a:lnTo>
                    <a:lnTo>
                      <a:pt x="3198" y="629"/>
                    </a:lnTo>
                    <a:lnTo>
                      <a:pt x="3204" y="629"/>
                    </a:lnTo>
                    <a:lnTo>
                      <a:pt x="3204" y="629"/>
                    </a:lnTo>
                    <a:lnTo>
                      <a:pt x="3204" y="629"/>
                    </a:lnTo>
                    <a:lnTo>
                      <a:pt x="3204" y="629"/>
                    </a:lnTo>
                    <a:lnTo>
                      <a:pt x="3204" y="629"/>
                    </a:lnTo>
                    <a:lnTo>
                      <a:pt x="3204" y="629"/>
                    </a:lnTo>
                    <a:lnTo>
                      <a:pt x="3204" y="629"/>
                    </a:lnTo>
                    <a:lnTo>
                      <a:pt x="3204" y="629"/>
                    </a:lnTo>
                    <a:lnTo>
                      <a:pt x="3204" y="623"/>
                    </a:lnTo>
                    <a:lnTo>
                      <a:pt x="3204" y="623"/>
                    </a:lnTo>
                    <a:lnTo>
                      <a:pt x="3204" y="623"/>
                    </a:lnTo>
                    <a:lnTo>
                      <a:pt x="3204" y="623"/>
                    </a:lnTo>
                    <a:lnTo>
                      <a:pt x="3204" y="623"/>
                    </a:lnTo>
                    <a:lnTo>
                      <a:pt x="3204" y="617"/>
                    </a:lnTo>
                    <a:lnTo>
                      <a:pt x="3204" y="617"/>
                    </a:lnTo>
                    <a:lnTo>
                      <a:pt x="3204" y="617"/>
                    </a:lnTo>
                    <a:lnTo>
                      <a:pt x="3204" y="617"/>
                    </a:lnTo>
                    <a:lnTo>
                      <a:pt x="3204" y="617"/>
                    </a:lnTo>
                    <a:lnTo>
                      <a:pt x="3204" y="617"/>
                    </a:lnTo>
                    <a:lnTo>
                      <a:pt x="3198" y="617"/>
                    </a:lnTo>
                    <a:lnTo>
                      <a:pt x="3198" y="617"/>
                    </a:lnTo>
                    <a:lnTo>
                      <a:pt x="3198" y="623"/>
                    </a:lnTo>
                    <a:lnTo>
                      <a:pt x="3198" y="623"/>
                    </a:lnTo>
                    <a:lnTo>
                      <a:pt x="3198" y="623"/>
                    </a:lnTo>
                    <a:lnTo>
                      <a:pt x="3198" y="623"/>
                    </a:lnTo>
                    <a:lnTo>
                      <a:pt x="3192" y="623"/>
                    </a:lnTo>
                    <a:lnTo>
                      <a:pt x="3192" y="623"/>
                    </a:lnTo>
                    <a:lnTo>
                      <a:pt x="3186" y="623"/>
                    </a:lnTo>
                    <a:lnTo>
                      <a:pt x="3186" y="623"/>
                    </a:lnTo>
                    <a:lnTo>
                      <a:pt x="3186" y="623"/>
                    </a:lnTo>
                    <a:lnTo>
                      <a:pt x="3186" y="623"/>
                    </a:lnTo>
                    <a:lnTo>
                      <a:pt x="3186" y="629"/>
                    </a:lnTo>
                    <a:lnTo>
                      <a:pt x="3186" y="629"/>
                    </a:lnTo>
                    <a:lnTo>
                      <a:pt x="3186" y="629"/>
                    </a:lnTo>
                    <a:lnTo>
                      <a:pt x="3186" y="629"/>
                    </a:lnTo>
                    <a:lnTo>
                      <a:pt x="3186" y="635"/>
                    </a:lnTo>
                    <a:lnTo>
                      <a:pt x="3186" y="635"/>
                    </a:lnTo>
                    <a:lnTo>
                      <a:pt x="3186" y="635"/>
                    </a:lnTo>
                    <a:lnTo>
                      <a:pt x="3186" y="635"/>
                    </a:lnTo>
                    <a:lnTo>
                      <a:pt x="3186" y="635"/>
                    </a:lnTo>
                    <a:lnTo>
                      <a:pt x="3180" y="635"/>
                    </a:lnTo>
                    <a:lnTo>
                      <a:pt x="3186" y="641"/>
                    </a:lnTo>
                    <a:lnTo>
                      <a:pt x="3180" y="641"/>
                    </a:lnTo>
                    <a:lnTo>
                      <a:pt x="3180" y="641"/>
                    </a:lnTo>
                    <a:lnTo>
                      <a:pt x="3180" y="641"/>
                    </a:lnTo>
                    <a:lnTo>
                      <a:pt x="3180" y="641"/>
                    </a:lnTo>
                    <a:lnTo>
                      <a:pt x="3174" y="641"/>
                    </a:lnTo>
                    <a:lnTo>
                      <a:pt x="3174" y="641"/>
                    </a:lnTo>
                    <a:lnTo>
                      <a:pt x="3174" y="647"/>
                    </a:lnTo>
                    <a:lnTo>
                      <a:pt x="3174" y="647"/>
                    </a:lnTo>
                    <a:lnTo>
                      <a:pt x="3174" y="641"/>
                    </a:lnTo>
                    <a:lnTo>
                      <a:pt x="3174" y="641"/>
                    </a:lnTo>
                    <a:lnTo>
                      <a:pt x="3174" y="641"/>
                    </a:lnTo>
                    <a:lnTo>
                      <a:pt x="3174" y="641"/>
                    </a:lnTo>
                    <a:lnTo>
                      <a:pt x="3174" y="635"/>
                    </a:lnTo>
                    <a:lnTo>
                      <a:pt x="3174" y="635"/>
                    </a:lnTo>
                    <a:lnTo>
                      <a:pt x="3174" y="629"/>
                    </a:lnTo>
                    <a:lnTo>
                      <a:pt x="3167" y="629"/>
                    </a:lnTo>
                    <a:lnTo>
                      <a:pt x="3167" y="629"/>
                    </a:lnTo>
                    <a:lnTo>
                      <a:pt x="3167" y="629"/>
                    </a:lnTo>
                    <a:lnTo>
                      <a:pt x="3167" y="629"/>
                    </a:lnTo>
                    <a:lnTo>
                      <a:pt x="3167" y="629"/>
                    </a:lnTo>
                    <a:lnTo>
                      <a:pt x="3167" y="629"/>
                    </a:lnTo>
                    <a:lnTo>
                      <a:pt x="3161" y="629"/>
                    </a:lnTo>
                    <a:lnTo>
                      <a:pt x="3161" y="629"/>
                    </a:lnTo>
                    <a:lnTo>
                      <a:pt x="3167" y="635"/>
                    </a:lnTo>
                    <a:lnTo>
                      <a:pt x="3161" y="635"/>
                    </a:lnTo>
                    <a:lnTo>
                      <a:pt x="3161" y="635"/>
                    </a:lnTo>
                    <a:lnTo>
                      <a:pt x="3167" y="635"/>
                    </a:lnTo>
                    <a:lnTo>
                      <a:pt x="3167" y="641"/>
                    </a:lnTo>
                    <a:lnTo>
                      <a:pt x="3161" y="641"/>
                    </a:lnTo>
                    <a:lnTo>
                      <a:pt x="3167" y="641"/>
                    </a:lnTo>
                    <a:lnTo>
                      <a:pt x="3161" y="641"/>
                    </a:lnTo>
                    <a:lnTo>
                      <a:pt x="3161" y="641"/>
                    </a:lnTo>
                    <a:lnTo>
                      <a:pt x="3161" y="647"/>
                    </a:lnTo>
                    <a:lnTo>
                      <a:pt x="3161" y="647"/>
                    </a:lnTo>
                    <a:lnTo>
                      <a:pt x="3155" y="647"/>
                    </a:lnTo>
                    <a:lnTo>
                      <a:pt x="3155" y="654"/>
                    </a:lnTo>
                    <a:lnTo>
                      <a:pt x="3155" y="654"/>
                    </a:lnTo>
                    <a:lnTo>
                      <a:pt x="3155" y="654"/>
                    </a:lnTo>
                    <a:lnTo>
                      <a:pt x="3149" y="660"/>
                    </a:lnTo>
                    <a:lnTo>
                      <a:pt x="3149" y="666"/>
                    </a:lnTo>
                    <a:lnTo>
                      <a:pt x="3149" y="672"/>
                    </a:lnTo>
                    <a:lnTo>
                      <a:pt x="3149" y="672"/>
                    </a:lnTo>
                    <a:lnTo>
                      <a:pt x="3149" y="672"/>
                    </a:lnTo>
                    <a:lnTo>
                      <a:pt x="3149" y="672"/>
                    </a:lnTo>
                    <a:lnTo>
                      <a:pt x="3149" y="678"/>
                    </a:lnTo>
                    <a:lnTo>
                      <a:pt x="3149" y="678"/>
                    </a:lnTo>
                    <a:lnTo>
                      <a:pt x="3149" y="678"/>
                    </a:lnTo>
                    <a:lnTo>
                      <a:pt x="3149" y="678"/>
                    </a:lnTo>
                    <a:lnTo>
                      <a:pt x="3143" y="678"/>
                    </a:lnTo>
                    <a:lnTo>
                      <a:pt x="3143" y="678"/>
                    </a:lnTo>
                    <a:lnTo>
                      <a:pt x="3143" y="678"/>
                    </a:lnTo>
                    <a:lnTo>
                      <a:pt x="3143" y="684"/>
                    </a:lnTo>
                    <a:lnTo>
                      <a:pt x="3143" y="684"/>
                    </a:lnTo>
                    <a:lnTo>
                      <a:pt x="3137" y="690"/>
                    </a:lnTo>
                    <a:lnTo>
                      <a:pt x="3137" y="690"/>
                    </a:lnTo>
                    <a:lnTo>
                      <a:pt x="3137" y="690"/>
                    </a:lnTo>
                    <a:lnTo>
                      <a:pt x="3137" y="696"/>
                    </a:lnTo>
                    <a:lnTo>
                      <a:pt x="3137" y="702"/>
                    </a:lnTo>
                    <a:lnTo>
                      <a:pt x="3131" y="702"/>
                    </a:lnTo>
                    <a:lnTo>
                      <a:pt x="3131" y="709"/>
                    </a:lnTo>
                    <a:lnTo>
                      <a:pt x="3131" y="709"/>
                    </a:lnTo>
                    <a:lnTo>
                      <a:pt x="3125" y="709"/>
                    </a:lnTo>
                    <a:lnTo>
                      <a:pt x="3125" y="715"/>
                    </a:lnTo>
                    <a:lnTo>
                      <a:pt x="3125" y="715"/>
                    </a:lnTo>
                    <a:lnTo>
                      <a:pt x="3125" y="715"/>
                    </a:lnTo>
                    <a:lnTo>
                      <a:pt x="3131" y="715"/>
                    </a:lnTo>
                    <a:lnTo>
                      <a:pt x="3131" y="715"/>
                    </a:lnTo>
                    <a:lnTo>
                      <a:pt x="3125" y="715"/>
                    </a:lnTo>
                    <a:lnTo>
                      <a:pt x="3125" y="715"/>
                    </a:lnTo>
                    <a:lnTo>
                      <a:pt x="3125" y="715"/>
                    </a:lnTo>
                    <a:lnTo>
                      <a:pt x="3125" y="715"/>
                    </a:lnTo>
                    <a:lnTo>
                      <a:pt x="3125" y="715"/>
                    </a:lnTo>
                    <a:lnTo>
                      <a:pt x="3119" y="715"/>
                    </a:lnTo>
                    <a:lnTo>
                      <a:pt x="3125" y="715"/>
                    </a:lnTo>
                    <a:lnTo>
                      <a:pt x="3119" y="715"/>
                    </a:lnTo>
                    <a:lnTo>
                      <a:pt x="3119" y="709"/>
                    </a:lnTo>
                    <a:lnTo>
                      <a:pt x="3119" y="709"/>
                    </a:lnTo>
                    <a:lnTo>
                      <a:pt x="3119" y="709"/>
                    </a:lnTo>
                    <a:lnTo>
                      <a:pt x="3119" y="709"/>
                    </a:lnTo>
                    <a:lnTo>
                      <a:pt x="3119" y="709"/>
                    </a:lnTo>
                    <a:lnTo>
                      <a:pt x="3119" y="709"/>
                    </a:lnTo>
                    <a:lnTo>
                      <a:pt x="3119" y="709"/>
                    </a:lnTo>
                    <a:lnTo>
                      <a:pt x="3119" y="709"/>
                    </a:lnTo>
                    <a:lnTo>
                      <a:pt x="3119" y="702"/>
                    </a:lnTo>
                    <a:lnTo>
                      <a:pt x="3119" y="702"/>
                    </a:lnTo>
                    <a:lnTo>
                      <a:pt x="3119" y="702"/>
                    </a:lnTo>
                    <a:lnTo>
                      <a:pt x="3119" y="702"/>
                    </a:lnTo>
                    <a:lnTo>
                      <a:pt x="3119" y="702"/>
                    </a:lnTo>
                    <a:lnTo>
                      <a:pt x="3119" y="702"/>
                    </a:lnTo>
                    <a:lnTo>
                      <a:pt x="3119" y="702"/>
                    </a:lnTo>
                    <a:lnTo>
                      <a:pt x="3119" y="696"/>
                    </a:lnTo>
                    <a:lnTo>
                      <a:pt x="3119" y="696"/>
                    </a:lnTo>
                    <a:lnTo>
                      <a:pt x="3119" y="696"/>
                    </a:lnTo>
                    <a:lnTo>
                      <a:pt x="3119" y="696"/>
                    </a:lnTo>
                    <a:lnTo>
                      <a:pt x="3119" y="696"/>
                    </a:lnTo>
                    <a:lnTo>
                      <a:pt x="3119" y="690"/>
                    </a:lnTo>
                    <a:lnTo>
                      <a:pt x="3119" y="690"/>
                    </a:lnTo>
                    <a:lnTo>
                      <a:pt x="3119" y="690"/>
                    </a:lnTo>
                    <a:lnTo>
                      <a:pt x="3125" y="690"/>
                    </a:lnTo>
                    <a:lnTo>
                      <a:pt x="3125" y="690"/>
                    </a:lnTo>
                    <a:lnTo>
                      <a:pt x="3125" y="684"/>
                    </a:lnTo>
                    <a:lnTo>
                      <a:pt x="3119" y="684"/>
                    </a:lnTo>
                    <a:lnTo>
                      <a:pt x="3119" y="684"/>
                    </a:lnTo>
                    <a:lnTo>
                      <a:pt x="3119" y="684"/>
                    </a:lnTo>
                    <a:lnTo>
                      <a:pt x="3119" y="684"/>
                    </a:lnTo>
                    <a:lnTo>
                      <a:pt x="3119" y="684"/>
                    </a:lnTo>
                    <a:lnTo>
                      <a:pt x="3119" y="684"/>
                    </a:lnTo>
                    <a:lnTo>
                      <a:pt x="3119" y="684"/>
                    </a:lnTo>
                    <a:lnTo>
                      <a:pt x="3113" y="684"/>
                    </a:lnTo>
                    <a:lnTo>
                      <a:pt x="3113" y="684"/>
                    </a:lnTo>
                    <a:lnTo>
                      <a:pt x="3113" y="690"/>
                    </a:lnTo>
                    <a:lnTo>
                      <a:pt x="3113" y="690"/>
                    </a:lnTo>
                    <a:lnTo>
                      <a:pt x="3113" y="690"/>
                    </a:lnTo>
                    <a:lnTo>
                      <a:pt x="3113" y="690"/>
                    </a:lnTo>
                    <a:lnTo>
                      <a:pt x="3113" y="690"/>
                    </a:lnTo>
                    <a:lnTo>
                      <a:pt x="3113" y="690"/>
                    </a:lnTo>
                    <a:lnTo>
                      <a:pt x="3106" y="690"/>
                    </a:lnTo>
                    <a:lnTo>
                      <a:pt x="3106" y="690"/>
                    </a:lnTo>
                    <a:lnTo>
                      <a:pt x="3106" y="690"/>
                    </a:lnTo>
                    <a:lnTo>
                      <a:pt x="3106" y="690"/>
                    </a:lnTo>
                    <a:lnTo>
                      <a:pt x="3106" y="690"/>
                    </a:lnTo>
                    <a:lnTo>
                      <a:pt x="3106" y="690"/>
                    </a:lnTo>
                    <a:lnTo>
                      <a:pt x="3106" y="690"/>
                    </a:lnTo>
                    <a:lnTo>
                      <a:pt x="3106" y="690"/>
                    </a:lnTo>
                    <a:lnTo>
                      <a:pt x="3106" y="690"/>
                    </a:lnTo>
                    <a:lnTo>
                      <a:pt x="3100" y="690"/>
                    </a:lnTo>
                    <a:lnTo>
                      <a:pt x="3100" y="690"/>
                    </a:lnTo>
                    <a:lnTo>
                      <a:pt x="3100" y="690"/>
                    </a:lnTo>
                    <a:lnTo>
                      <a:pt x="3100" y="690"/>
                    </a:lnTo>
                    <a:lnTo>
                      <a:pt x="3100" y="684"/>
                    </a:lnTo>
                    <a:lnTo>
                      <a:pt x="3100" y="684"/>
                    </a:lnTo>
                    <a:lnTo>
                      <a:pt x="3106" y="684"/>
                    </a:lnTo>
                    <a:lnTo>
                      <a:pt x="3106" y="684"/>
                    </a:lnTo>
                    <a:lnTo>
                      <a:pt x="3106" y="684"/>
                    </a:lnTo>
                    <a:lnTo>
                      <a:pt x="3106" y="684"/>
                    </a:lnTo>
                    <a:lnTo>
                      <a:pt x="3106" y="684"/>
                    </a:lnTo>
                    <a:lnTo>
                      <a:pt x="3106" y="678"/>
                    </a:lnTo>
                    <a:lnTo>
                      <a:pt x="3106" y="678"/>
                    </a:lnTo>
                    <a:lnTo>
                      <a:pt x="3100" y="678"/>
                    </a:lnTo>
                    <a:lnTo>
                      <a:pt x="3106" y="678"/>
                    </a:lnTo>
                    <a:lnTo>
                      <a:pt x="3106" y="678"/>
                    </a:lnTo>
                    <a:lnTo>
                      <a:pt x="3106" y="678"/>
                    </a:lnTo>
                    <a:lnTo>
                      <a:pt x="3106" y="678"/>
                    </a:lnTo>
                    <a:lnTo>
                      <a:pt x="3106" y="672"/>
                    </a:lnTo>
                    <a:lnTo>
                      <a:pt x="3106" y="672"/>
                    </a:lnTo>
                    <a:lnTo>
                      <a:pt x="3106" y="672"/>
                    </a:lnTo>
                    <a:lnTo>
                      <a:pt x="3106" y="672"/>
                    </a:lnTo>
                    <a:lnTo>
                      <a:pt x="3106" y="672"/>
                    </a:lnTo>
                    <a:lnTo>
                      <a:pt x="3106" y="672"/>
                    </a:lnTo>
                    <a:lnTo>
                      <a:pt x="3106" y="666"/>
                    </a:lnTo>
                    <a:lnTo>
                      <a:pt x="3106" y="666"/>
                    </a:lnTo>
                    <a:lnTo>
                      <a:pt x="3106" y="666"/>
                    </a:lnTo>
                    <a:lnTo>
                      <a:pt x="3106" y="666"/>
                    </a:lnTo>
                    <a:lnTo>
                      <a:pt x="3106" y="666"/>
                    </a:lnTo>
                    <a:lnTo>
                      <a:pt x="3106" y="666"/>
                    </a:lnTo>
                    <a:lnTo>
                      <a:pt x="3106" y="666"/>
                    </a:lnTo>
                    <a:lnTo>
                      <a:pt x="3106" y="666"/>
                    </a:lnTo>
                    <a:lnTo>
                      <a:pt x="3106" y="666"/>
                    </a:lnTo>
                    <a:lnTo>
                      <a:pt x="3106" y="666"/>
                    </a:lnTo>
                    <a:lnTo>
                      <a:pt x="3106" y="660"/>
                    </a:lnTo>
                    <a:lnTo>
                      <a:pt x="3106" y="660"/>
                    </a:lnTo>
                    <a:lnTo>
                      <a:pt x="3106" y="660"/>
                    </a:lnTo>
                    <a:lnTo>
                      <a:pt x="3106" y="660"/>
                    </a:lnTo>
                    <a:lnTo>
                      <a:pt x="3106" y="660"/>
                    </a:lnTo>
                    <a:lnTo>
                      <a:pt x="3106" y="660"/>
                    </a:lnTo>
                    <a:lnTo>
                      <a:pt x="3106" y="660"/>
                    </a:lnTo>
                    <a:lnTo>
                      <a:pt x="3106" y="654"/>
                    </a:lnTo>
                    <a:lnTo>
                      <a:pt x="3106" y="654"/>
                    </a:lnTo>
                    <a:lnTo>
                      <a:pt x="3106" y="654"/>
                    </a:lnTo>
                    <a:lnTo>
                      <a:pt x="3106" y="654"/>
                    </a:lnTo>
                    <a:lnTo>
                      <a:pt x="3106" y="654"/>
                    </a:lnTo>
                    <a:lnTo>
                      <a:pt x="3106" y="654"/>
                    </a:lnTo>
                    <a:lnTo>
                      <a:pt x="3106" y="654"/>
                    </a:lnTo>
                    <a:lnTo>
                      <a:pt x="3106" y="654"/>
                    </a:lnTo>
                    <a:lnTo>
                      <a:pt x="3106" y="647"/>
                    </a:lnTo>
                    <a:lnTo>
                      <a:pt x="3106" y="647"/>
                    </a:lnTo>
                    <a:lnTo>
                      <a:pt x="3106" y="647"/>
                    </a:lnTo>
                    <a:lnTo>
                      <a:pt x="3106" y="647"/>
                    </a:lnTo>
                    <a:lnTo>
                      <a:pt x="3106" y="647"/>
                    </a:lnTo>
                    <a:lnTo>
                      <a:pt x="3100" y="647"/>
                    </a:lnTo>
                    <a:lnTo>
                      <a:pt x="3100" y="647"/>
                    </a:lnTo>
                    <a:lnTo>
                      <a:pt x="3100" y="647"/>
                    </a:lnTo>
                    <a:lnTo>
                      <a:pt x="3100" y="641"/>
                    </a:lnTo>
                    <a:lnTo>
                      <a:pt x="3100" y="641"/>
                    </a:lnTo>
                    <a:lnTo>
                      <a:pt x="3100" y="641"/>
                    </a:lnTo>
                    <a:lnTo>
                      <a:pt x="3100" y="641"/>
                    </a:lnTo>
                    <a:lnTo>
                      <a:pt x="3100" y="641"/>
                    </a:lnTo>
                    <a:lnTo>
                      <a:pt x="3094" y="641"/>
                    </a:lnTo>
                    <a:lnTo>
                      <a:pt x="3094" y="641"/>
                    </a:lnTo>
                    <a:lnTo>
                      <a:pt x="3094" y="641"/>
                    </a:lnTo>
                    <a:lnTo>
                      <a:pt x="3094" y="641"/>
                    </a:lnTo>
                    <a:lnTo>
                      <a:pt x="3094" y="641"/>
                    </a:lnTo>
                    <a:lnTo>
                      <a:pt x="3094" y="641"/>
                    </a:lnTo>
                    <a:lnTo>
                      <a:pt x="3088" y="641"/>
                    </a:lnTo>
                    <a:lnTo>
                      <a:pt x="3088" y="641"/>
                    </a:lnTo>
                    <a:lnTo>
                      <a:pt x="3088" y="641"/>
                    </a:lnTo>
                    <a:lnTo>
                      <a:pt x="3088" y="641"/>
                    </a:lnTo>
                    <a:lnTo>
                      <a:pt x="3088" y="641"/>
                    </a:lnTo>
                    <a:lnTo>
                      <a:pt x="3088" y="641"/>
                    </a:lnTo>
                    <a:lnTo>
                      <a:pt x="3088" y="641"/>
                    </a:lnTo>
                    <a:lnTo>
                      <a:pt x="3088" y="641"/>
                    </a:lnTo>
                    <a:lnTo>
                      <a:pt x="3088" y="641"/>
                    </a:lnTo>
                    <a:lnTo>
                      <a:pt x="3082" y="641"/>
                    </a:lnTo>
                    <a:lnTo>
                      <a:pt x="3082" y="641"/>
                    </a:lnTo>
                    <a:lnTo>
                      <a:pt x="3082" y="641"/>
                    </a:lnTo>
                    <a:lnTo>
                      <a:pt x="3082" y="641"/>
                    </a:lnTo>
                    <a:lnTo>
                      <a:pt x="3082" y="641"/>
                    </a:lnTo>
                    <a:lnTo>
                      <a:pt x="3082" y="641"/>
                    </a:lnTo>
                    <a:lnTo>
                      <a:pt x="3082" y="641"/>
                    </a:lnTo>
                    <a:lnTo>
                      <a:pt x="3082" y="641"/>
                    </a:lnTo>
                    <a:lnTo>
                      <a:pt x="3076" y="635"/>
                    </a:lnTo>
                    <a:lnTo>
                      <a:pt x="3076" y="635"/>
                    </a:lnTo>
                    <a:lnTo>
                      <a:pt x="3082" y="635"/>
                    </a:lnTo>
                    <a:lnTo>
                      <a:pt x="3082" y="635"/>
                    </a:lnTo>
                    <a:lnTo>
                      <a:pt x="3082" y="635"/>
                    </a:lnTo>
                    <a:lnTo>
                      <a:pt x="3082" y="635"/>
                    </a:lnTo>
                    <a:lnTo>
                      <a:pt x="3082" y="629"/>
                    </a:lnTo>
                    <a:lnTo>
                      <a:pt x="3082" y="629"/>
                    </a:lnTo>
                    <a:lnTo>
                      <a:pt x="3082" y="629"/>
                    </a:lnTo>
                    <a:lnTo>
                      <a:pt x="3082" y="629"/>
                    </a:lnTo>
                    <a:lnTo>
                      <a:pt x="3082" y="629"/>
                    </a:lnTo>
                    <a:lnTo>
                      <a:pt x="3082" y="629"/>
                    </a:lnTo>
                    <a:lnTo>
                      <a:pt x="3082" y="629"/>
                    </a:lnTo>
                    <a:lnTo>
                      <a:pt x="3082" y="629"/>
                    </a:lnTo>
                    <a:lnTo>
                      <a:pt x="3082" y="623"/>
                    </a:lnTo>
                    <a:lnTo>
                      <a:pt x="3082" y="623"/>
                    </a:lnTo>
                    <a:lnTo>
                      <a:pt x="3076" y="623"/>
                    </a:lnTo>
                    <a:lnTo>
                      <a:pt x="3076" y="623"/>
                    </a:lnTo>
                    <a:lnTo>
                      <a:pt x="3076" y="623"/>
                    </a:lnTo>
                    <a:lnTo>
                      <a:pt x="3076" y="623"/>
                    </a:lnTo>
                    <a:lnTo>
                      <a:pt x="3076" y="623"/>
                    </a:lnTo>
                    <a:lnTo>
                      <a:pt x="3076" y="623"/>
                    </a:lnTo>
                    <a:lnTo>
                      <a:pt x="3076" y="623"/>
                    </a:lnTo>
                    <a:lnTo>
                      <a:pt x="3070" y="623"/>
                    </a:lnTo>
                    <a:lnTo>
                      <a:pt x="3070" y="623"/>
                    </a:lnTo>
                    <a:lnTo>
                      <a:pt x="3070" y="623"/>
                    </a:lnTo>
                    <a:lnTo>
                      <a:pt x="3070" y="623"/>
                    </a:lnTo>
                    <a:lnTo>
                      <a:pt x="3070" y="623"/>
                    </a:lnTo>
                    <a:lnTo>
                      <a:pt x="3070" y="623"/>
                    </a:lnTo>
                    <a:lnTo>
                      <a:pt x="3070" y="623"/>
                    </a:lnTo>
                    <a:lnTo>
                      <a:pt x="3070" y="623"/>
                    </a:lnTo>
                    <a:lnTo>
                      <a:pt x="3070" y="623"/>
                    </a:lnTo>
                    <a:lnTo>
                      <a:pt x="3064" y="623"/>
                    </a:lnTo>
                    <a:lnTo>
                      <a:pt x="3064" y="623"/>
                    </a:lnTo>
                    <a:lnTo>
                      <a:pt x="3064" y="623"/>
                    </a:lnTo>
                    <a:lnTo>
                      <a:pt x="3064" y="623"/>
                    </a:lnTo>
                    <a:lnTo>
                      <a:pt x="3064" y="623"/>
                    </a:lnTo>
                    <a:lnTo>
                      <a:pt x="3064" y="623"/>
                    </a:lnTo>
                    <a:lnTo>
                      <a:pt x="3064" y="623"/>
                    </a:lnTo>
                    <a:lnTo>
                      <a:pt x="3064" y="623"/>
                    </a:lnTo>
                    <a:lnTo>
                      <a:pt x="3058" y="623"/>
                    </a:lnTo>
                    <a:lnTo>
                      <a:pt x="3058" y="617"/>
                    </a:lnTo>
                    <a:lnTo>
                      <a:pt x="3058" y="617"/>
                    </a:lnTo>
                    <a:lnTo>
                      <a:pt x="3058" y="623"/>
                    </a:lnTo>
                    <a:lnTo>
                      <a:pt x="3052" y="623"/>
                    </a:lnTo>
                    <a:lnTo>
                      <a:pt x="3052" y="623"/>
                    </a:lnTo>
                    <a:lnTo>
                      <a:pt x="3052" y="617"/>
                    </a:lnTo>
                    <a:lnTo>
                      <a:pt x="3052" y="617"/>
                    </a:lnTo>
                    <a:lnTo>
                      <a:pt x="3052" y="617"/>
                    </a:lnTo>
                    <a:lnTo>
                      <a:pt x="3052" y="617"/>
                    </a:lnTo>
                    <a:lnTo>
                      <a:pt x="3052" y="617"/>
                    </a:lnTo>
                    <a:lnTo>
                      <a:pt x="3052" y="617"/>
                    </a:lnTo>
                    <a:lnTo>
                      <a:pt x="3045" y="617"/>
                    </a:lnTo>
                    <a:lnTo>
                      <a:pt x="3045" y="617"/>
                    </a:lnTo>
                    <a:lnTo>
                      <a:pt x="3045" y="617"/>
                    </a:lnTo>
                    <a:lnTo>
                      <a:pt x="3045" y="617"/>
                    </a:lnTo>
                    <a:lnTo>
                      <a:pt x="3045" y="617"/>
                    </a:lnTo>
                    <a:lnTo>
                      <a:pt x="3045" y="617"/>
                    </a:lnTo>
                    <a:lnTo>
                      <a:pt x="3045" y="617"/>
                    </a:lnTo>
                    <a:lnTo>
                      <a:pt x="3045" y="617"/>
                    </a:lnTo>
                    <a:lnTo>
                      <a:pt x="3045" y="617"/>
                    </a:lnTo>
                    <a:lnTo>
                      <a:pt x="3039" y="617"/>
                    </a:lnTo>
                    <a:lnTo>
                      <a:pt x="3039" y="617"/>
                    </a:lnTo>
                    <a:lnTo>
                      <a:pt x="3039" y="617"/>
                    </a:lnTo>
                    <a:lnTo>
                      <a:pt x="3039" y="617"/>
                    </a:lnTo>
                    <a:lnTo>
                      <a:pt x="3039" y="617"/>
                    </a:lnTo>
                    <a:lnTo>
                      <a:pt x="3039" y="617"/>
                    </a:lnTo>
                    <a:lnTo>
                      <a:pt x="3039" y="617"/>
                    </a:lnTo>
                    <a:lnTo>
                      <a:pt x="3039" y="617"/>
                    </a:lnTo>
                    <a:lnTo>
                      <a:pt x="3039" y="623"/>
                    </a:lnTo>
                    <a:lnTo>
                      <a:pt x="3039" y="623"/>
                    </a:lnTo>
                    <a:lnTo>
                      <a:pt x="3033" y="623"/>
                    </a:lnTo>
                    <a:lnTo>
                      <a:pt x="3033" y="623"/>
                    </a:lnTo>
                    <a:lnTo>
                      <a:pt x="3033" y="623"/>
                    </a:lnTo>
                    <a:lnTo>
                      <a:pt x="3033" y="617"/>
                    </a:lnTo>
                    <a:lnTo>
                      <a:pt x="3033" y="617"/>
                    </a:lnTo>
                    <a:lnTo>
                      <a:pt x="3033" y="617"/>
                    </a:lnTo>
                    <a:lnTo>
                      <a:pt x="3027" y="617"/>
                    </a:lnTo>
                    <a:moveTo>
                      <a:pt x="403" y="55"/>
                    </a:moveTo>
                    <a:lnTo>
                      <a:pt x="403" y="55"/>
                    </a:lnTo>
                    <a:lnTo>
                      <a:pt x="409" y="61"/>
                    </a:lnTo>
                    <a:lnTo>
                      <a:pt x="403" y="61"/>
                    </a:lnTo>
                    <a:lnTo>
                      <a:pt x="403" y="61"/>
                    </a:lnTo>
                    <a:lnTo>
                      <a:pt x="403" y="61"/>
                    </a:lnTo>
                    <a:lnTo>
                      <a:pt x="403" y="61"/>
                    </a:lnTo>
                    <a:lnTo>
                      <a:pt x="403" y="55"/>
                    </a:lnTo>
                    <a:lnTo>
                      <a:pt x="403" y="55"/>
                    </a:lnTo>
                    <a:lnTo>
                      <a:pt x="403" y="55"/>
                    </a:lnTo>
                    <a:moveTo>
                      <a:pt x="4498" y="928"/>
                    </a:moveTo>
                    <a:lnTo>
                      <a:pt x="4498" y="928"/>
                    </a:lnTo>
                    <a:lnTo>
                      <a:pt x="4498" y="928"/>
                    </a:lnTo>
                    <a:lnTo>
                      <a:pt x="4498" y="928"/>
                    </a:lnTo>
                    <a:lnTo>
                      <a:pt x="4492" y="928"/>
                    </a:lnTo>
                    <a:lnTo>
                      <a:pt x="4492" y="928"/>
                    </a:lnTo>
                    <a:lnTo>
                      <a:pt x="4492" y="935"/>
                    </a:lnTo>
                    <a:lnTo>
                      <a:pt x="4492" y="935"/>
                    </a:lnTo>
                    <a:lnTo>
                      <a:pt x="4492" y="935"/>
                    </a:lnTo>
                    <a:lnTo>
                      <a:pt x="4492" y="935"/>
                    </a:lnTo>
                    <a:lnTo>
                      <a:pt x="4492" y="928"/>
                    </a:lnTo>
                    <a:lnTo>
                      <a:pt x="4492" y="928"/>
                    </a:lnTo>
                    <a:lnTo>
                      <a:pt x="4492" y="928"/>
                    </a:lnTo>
                    <a:lnTo>
                      <a:pt x="4492" y="928"/>
                    </a:lnTo>
                    <a:lnTo>
                      <a:pt x="4498" y="928"/>
                    </a:lnTo>
                    <a:moveTo>
                      <a:pt x="1880" y="2510"/>
                    </a:moveTo>
                    <a:lnTo>
                      <a:pt x="1880" y="2510"/>
                    </a:lnTo>
                    <a:lnTo>
                      <a:pt x="1874" y="2510"/>
                    </a:lnTo>
                    <a:lnTo>
                      <a:pt x="1874" y="2510"/>
                    </a:lnTo>
                    <a:lnTo>
                      <a:pt x="1874" y="2510"/>
                    </a:lnTo>
                    <a:lnTo>
                      <a:pt x="1874" y="2510"/>
                    </a:lnTo>
                    <a:lnTo>
                      <a:pt x="1868" y="2510"/>
                    </a:lnTo>
                    <a:lnTo>
                      <a:pt x="1868" y="2504"/>
                    </a:lnTo>
                    <a:lnTo>
                      <a:pt x="1868" y="2504"/>
                    </a:lnTo>
                    <a:lnTo>
                      <a:pt x="1868" y="2504"/>
                    </a:lnTo>
                    <a:lnTo>
                      <a:pt x="1861" y="2504"/>
                    </a:lnTo>
                    <a:lnTo>
                      <a:pt x="1861" y="2504"/>
                    </a:lnTo>
                    <a:lnTo>
                      <a:pt x="1861" y="2504"/>
                    </a:lnTo>
                    <a:lnTo>
                      <a:pt x="1861" y="2504"/>
                    </a:lnTo>
                    <a:lnTo>
                      <a:pt x="1861" y="2504"/>
                    </a:lnTo>
                    <a:lnTo>
                      <a:pt x="1855" y="2504"/>
                    </a:lnTo>
                    <a:lnTo>
                      <a:pt x="1855" y="2504"/>
                    </a:lnTo>
                    <a:lnTo>
                      <a:pt x="1855" y="2504"/>
                    </a:lnTo>
                    <a:lnTo>
                      <a:pt x="1855" y="2504"/>
                    </a:lnTo>
                    <a:lnTo>
                      <a:pt x="1849" y="2504"/>
                    </a:lnTo>
                    <a:lnTo>
                      <a:pt x="1849" y="2504"/>
                    </a:lnTo>
                    <a:lnTo>
                      <a:pt x="1849" y="2504"/>
                    </a:lnTo>
                    <a:lnTo>
                      <a:pt x="1849" y="2504"/>
                    </a:lnTo>
                    <a:lnTo>
                      <a:pt x="1849" y="2504"/>
                    </a:lnTo>
                    <a:lnTo>
                      <a:pt x="1843" y="2504"/>
                    </a:lnTo>
                    <a:lnTo>
                      <a:pt x="1843" y="2504"/>
                    </a:lnTo>
                    <a:lnTo>
                      <a:pt x="1843" y="2504"/>
                    </a:lnTo>
                    <a:lnTo>
                      <a:pt x="1843" y="2504"/>
                    </a:lnTo>
                    <a:lnTo>
                      <a:pt x="1837" y="2504"/>
                    </a:lnTo>
                    <a:lnTo>
                      <a:pt x="1837" y="2504"/>
                    </a:lnTo>
                    <a:lnTo>
                      <a:pt x="1837" y="2504"/>
                    </a:lnTo>
                    <a:lnTo>
                      <a:pt x="1837" y="2504"/>
                    </a:lnTo>
                    <a:lnTo>
                      <a:pt x="1837" y="2504"/>
                    </a:lnTo>
                    <a:lnTo>
                      <a:pt x="1837" y="2504"/>
                    </a:lnTo>
                    <a:lnTo>
                      <a:pt x="1831" y="2504"/>
                    </a:lnTo>
                    <a:lnTo>
                      <a:pt x="1831" y="2504"/>
                    </a:lnTo>
                    <a:lnTo>
                      <a:pt x="1825" y="2504"/>
                    </a:lnTo>
                    <a:lnTo>
                      <a:pt x="1825" y="2498"/>
                    </a:lnTo>
                    <a:lnTo>
                      <a:pt x="1825" y="2498"/>
                    </a:lnTo>
                    <a:lnTo>
                      <a:pt x="1825" y="2498"/>
                    </a:lnTo>
                    <a:lnTo>
                      <a:pt x="1819" y="2498"/>
                    </a:lnTo>
                    <a:lnTo>
                      <a:pt x="1819" y="2492"/>
                    </a:lnTo>
                    <a:lnTo>
                      <a:pt x="1819" y="2492"/>
                    </a:lnTo>
                    <a:lnTo>
                      <a:pt x="1819" y="2492"/>
                    </a:lnTo>
                    <a:lnTo>
                      <a:pt x="1813" y="2492"/>
                    </a:lnTo>
                    <a:lnTo>
                      <a:pt x="1813" y="2492"/>
                    </a:lnTo>
                    <a:lnTo>
                      <a:pt x="1813" y="2492"/>
                    </a:lnTo>
                    <a:lnTo>
                      <a:pt x="1813" y="2492"/>
                    </a:lnTo>
                    <a:lnTo>
                      <a:pt x="1813" y="2492"/>
                    </a:lnTo>
                    <a:lnTo>
                      <a:pt x="1807" y="2492"/>
                    </a:lnTo>
                    <a:lnTo>
                      <a:pt x="1807" y="2492"/>
                    </a:lnTo>
                    <a:lnTo>
                      <a:pt x="1807" y="2492"/>
                    </a:lnTo>
                    <a:lnTo>
                      <a:pt x="1807" y="2498"/>
                    </a:lnTo>
                    <a:lnTo>
                      <a:pt x="1807" y="2498"/>
                    </a:lnTo>
                    <a:lnTo>
                      <a:pt x="1807" y="2498"/>
                    </a:lnTo>
                    <a:lnTo>
                      <a:pt x="1807" y="2504"/>
                    </a:lnTo>
                    <a:lnTo>
                      <a:pt x="1807" y="2504"/>
                    </a:lnTo>
                    <a:lnTo>
                      <a:pt x="1800" y="2504"/>
                    </a:lnTo>
                    <a:lnTo>
                      <a:pt x="1800" y="2504"/>
                    </a:lnTo>
                    <a:lnTo>
                      <a:pt x="1800" y="2504"/>
                    </a:lnTo>
                    <a:lnTo>
                      <a:pt x="1794" y="2504"/>
                    </a:lnTo>
                    <a:lnTo>
                      <a:pt x="1794" y="2504"/>
                    </a:lnTo>
                    <a:lnTo>
                      <a:pt x="1794" y="2504"/>
                    </a:lnTo>
                    <a:lnTo>
                      <a:pt x="1788" y="2504"/>
                    </a:lnTo>
                    <a:lnTo>
                      <a:pt x="1788" y="2504"/>
                    </a:lnTo>
                    <a:lnTo>
                      <a:pt x="1788" y="2504"/>
                    </a:lnTo>
                    <a:lnTo>
                      <a:pt x="1788" y="2504"/>
                    </a:lnTo>
                    <a:lnTo>
                      <a:pt x="1788" y="2504"/>
                    </a:lnTo>
                    <a:lnTo>
                      <a:pt x="1782" y="2504"/>
                    </a:lnTo>
                    <a:lnTo>
                      <a:pt x="1782" y="2504"/>
                    </a:lnTo>
                    <a:lnTo>
                      <a:pt x="1782" y="2504"/>
                    </a:lnTo>
                    <a:lnTo>
                      <a:pt x="1782" y="2504"/>
                    </a:lnTo>
                    <a:lnTo>
                      <a:pt x="1782" y="2504"/>
                    </a:lnTo>
                    <a:lnTo>
                      <a:pt x="1776" y="2504"/>
                    </a:lnTo>
                    <a:lnTo>
                      <a:pt x="1776" y="2504"/>
                    </a:lnTo>
                    <a:lnTo>
                      <a:pt x="1776" y="2504"/>
                    </a:lnTo>
                    <a:lnTo>
                      <a:pt x="1776" y="2504"/>
                    </a:lnTo>
                    <a:lnTo>
                      <a:pt x="1776" y="2504"/>
                    </a:lnTo>
                    <a:lnTo>
                      <a:pt x="1770" y="2504"/>
                    </a:lnTo>
                    <a:lnTo>
                      <a:pt x="1770" y="2510"/>
                    </a:lnTo>
                    <a:lnTo>
                      <a:pt x="1770" y="2510"/>
                    </a:lnTo>
                    <a:lnTo>
                      <a:pt x="1770" y="2510"/>
                    </a:lnTo>
                    <a:lnTo>
                      <a:pt x="1770" y="2510"/>
                    </a:lnTo>
                    <a:lnTo>
                      <a:pt x="1770" y="2516"/>
                    </a:lnTo>
                    <a:lnTo>
                      <a:pt x="1770" y="2516"/>
                    </a:lnTo>
                    <a:lnTo>
                      <a:pt x="1764" y="2516"/>
                    </a:lnTo>
                    <a:lnTo>
                      <a:pt x="1764" y="2516"/>
                    </a:lnTo>
                    <a:lnTo>
                      <a:pt x="1764" y="2522"/>
                    </a:lnTo>
                    <a:lnTo>
                      <a:pt x="1764" y="2522"/>
                    </a:lnTo>
                    <a:lnTo>
                      <a:pt x="1764" y="2522"/>
                    </a:lnTo>
                    <a:lnTo>
                      <a:pt x="1764" y="2522"/>
                    </a:lnTo>
                    <a:lnTo>
                      <a:pt x="1764" y="2522"/>
                    </a:lnTo>
                    <a:lnTo>
                      <a:pt x="1764" y="2528"/>
                    </a:lnTo>
                    <a:lnTo>
                      <a:pt x="1758" y="2528"/>
                    </a:lnTo>
                    <a:lnTo>
                      <a:pt x="1758" y="2535"/>
                    </a:lnTo>
                    <a:lnTo>
                      <a:pt x="1758" y="2535"/>
                    </a:lnTo>
                    <a:lnTo>
                      <a:pt x="1758" y="2541"/>
                    </a:lnTo>
                    <a:lnTo>
                      <a:pt x="1758" y="2541"/>
                    </a:lnTo>
                    <a:lnTo>
                      <a:pt x="1758" y="2541"/>
                    </a:lnTo>
                    <a:lnTo>
                      <a:pt x="1758" y="2541"/>
                    </a:lnTo>
                    <a:lnTo>
                      <a:pt x="1752" y="2547"/>
                    </a:lnTo>
                    <a:lnTo>
                      <a:pt x="1752" y="2547"/>
                    </a:lnTo>
                    <a:lnTo>
                      <a:pt x="1752" y="2547"/>
                    </a:lnTo>
                    <a:lnTo>
                      <a:pt x="1752" y="2547"/>
                    </a:lnTo>
                    <a:lnTo>
                      <a:pt x="1752" y="2547"/>
                    </a:lnTo>
                    <a:lnTo>
                      <a:pt x="1752" y="2547"/>
                    </a:lnTo>
                    <a:lnTo>
                      <a:pt x="1752" y="2547"/>
                    </a:lnTo>
                    <a:lnTo>
                      <a:pt x="1752" y="2553"/>
                    </a:lnTo>
                    <a:lnTo>
                      <a:pt x="1752" y="2553"/>
                    </a:lnTo>
                    <a:lnTo>
                      <a:pt x="1752" y="2553"/>
                    </a:lnTo>
                    <a:lnTo>
                      <a:pt x="1746" y="2553"/>
                    </a:lnTo>
                    <a:lnTo>
                      <a:pt x="1746" y="2559"/>
                    </a:lnTo>
                    <a:lnTo>
                      <a:pt x="1746" y="2559"/>
                    </a:lnTo>
                    <a:lnTo>
                      <a:pt x="1752" y="2559"/>
                    </a:lnTo>
                    <a:lnTo>
                      <a:pt x="1752" y="2559"/>
                    </a:lnTo>
                    <a:lnTo>
                      <a:pt x="1752" y="2559"/>
                    </a:lnTo>
                    <a:lnTo>
                      <a:pt x="1752" y="2565"/>
                    </a:lnTo>
                    <a:lnTo>
                      <a:pt x="1752" y="2565"/>
                    </a:lnTo>
                    <a:lnTo>
                      <a:pt x="1752" y="2565"/>
                    </a:lnTo>
                    <a:lnTo>
                      <a:pt x="1746" y="2565"/>
                    </a:lnTo>
                    <a:lnTo>
                      <a:pt x="1746" y="2565"/>
                    </a:lnTo>
                    <a:lnTo>
                      <a:pt x="1746" y="2565"/>
                    </a:lnTo>
                    <a:lnTo>
                      <a:pt x="1746" y="2565"/>
                    </a:lnTo>
                    <a:lnTo>
                      <a:pt x="1746" y="2565"/>
                    </a:lnTo>
                    <a:lnTo>
                      <a:pt x="1746" y="2565"/>
                    </a:lnTo>
                    <a:lnTo>
                      <a:pt x="1746" y="2565"/>
                    </a:lnTo>
                    <a:lnTo>
                      <a:pt x="1746" y="2565"/>
                    </a:lnTo>
                    <a:lnTo>
                      <a:pt x="1739" y="2565"/>
                    </a:lnTo>
                    <a:lnTo>
                      <a:pt x="1739" y="2565"/>
                    </a:lnTo>
                    <a:lnTo>
                      <a:pt x="1739" y="2565"/>
                    </a:lnTo>
                    <a:lnTo>
                      <a:pt x="1739" y="2565"/>
                    </a:lnTo>
                    <a:lnTo>
                      <a:pt x="1739" y="2571"/>
                    </a:lnTo>
                    <a:lnTo>
                      <a:pt x="1739" y="2571"/>
                    </a:lnTo>
                    <a:lnTo>
                      <a:pt x="1733" y="2571"/>
                    </a:lnTo>
                    <a:lnTo>
                      <a:pt x="1733" y="2571"/>
                    </a:lnTo>
                    <a:lnTo>
                      <a:pt x="1733" y="2571"/>
                    </a:lnTo>
                    <a:lnTo>
                      <a:pt x="1733" y="2577"/>
                    </a:lnTo>
                    <a:lnTo>
                      <a:pt x="1733" y="2577"/>
                    </a:lnTo>
                    <a:lnTo>
                      <a:pt x="1733" y="2577"/>
                    </a:lnTo>
                    <a:lnTo>
                      <a:pt x="1727" y="2577"/>
                    </a:lnTo>
                    <a:lnTo>
                      <a:pt x="1727" y="2577"/>
                    </a:lnTo>
                    <a:lnTo>
                      <a:pt x="1727" y="2577"/>
                    </a:lnTo>
                    <a:lnTo>
                      <a:pt x="1727" y="2577"/>
                    </a:lnTo>
                    <a:lnTo>
                      <a:pt x="1727" y="2583"/>
                    </a:lnTo>
                    <a:lnTo>
                      <a:pt x="1727" y="2583"/>
                    </a:lnTo>
                    <a:lnTo>
                      <a:pt x="1727" y="2583"/>
                    </a:lnTo>
                    <a:lnTo>
                      <a:pt x="1727" y="2583"/>
                    </a:lnTo>
                    <a:lnTo>
                      <a:pt x="1721" y="2590"/>
                    </a:lnTo>
                    <a:lnTo>
                      <a:pt x="1727" y="2590"/>
                    </a:lnTo>
                    <a:lnTo>
                      <a:pt x="1721" y="2590"/>
                    </a:lnTo>
                    <a:lnTo>
                      <a:pt x="1721" y="2590"/>
                    </a:lnTo>
                    <a:lnTo>
                      <a:pt x="1721" y="2590"/>
                    </a:lnTo>
                    <a:lnTo>
                      <a:pt x="1721" y="2590"/>
                    </a:lnTo>
                    <a:lnTo>
                      <a:pt x="1721" y="2590"/>
                    </a:lnTo>
                    <a:lnTo>
                      <a:pt x="1721" y="2590"/>
                    </a:lnTo>
                    <a:lnTo>
                      <a:pt x="1715" y="2590"/>
                    </a:lnTo>
                    <a:lnTo>
                      <a:pt x="1709" y="2590"/>
                    </a:lnTo>
                    <a:lnTo>
                      <a:pt x="1709" y="2590"/>
                    </a:lnTo>
                    <a:lnTo>
                      <a:pt x="1709" y="2590"/>
                    </a:lnTo>
                    <a:lnTo>
                      <a:pt x="1709" y="2590"/>
                    </a:lnTo>
                    <a:lnTo>
                      <a:pt x="1709" y="2590"/>
                    </a:lnTo>
                    <a:lnTo>
                      <a:pt x="1709" y="2590"/>
                    </a:lnTo>
                    <a:lnTo>
                      <a:pt x="1709" y="2583"/>
                    </a:lnTo>
                    <a:lnTo>
                      <a:pt x="1703" y="2583"/>
                    </a:lnTo>
                    <a:lnTo>
                      <a:pt x="1703" y="2583"/>
                    </a:lnTo>
                    <a:lnTo>
                      <a:pt x="1703" y="2583"/>
                    </a:lnTo>
                    <a:lnTo>
                      <a:pt x="1703" y="2583"/>
                    </a:lnTo>
                    <a:lnTo>
                      <a:pt x="1703" y="2577"/>
                    </a:lnTo>
                    <a:lnTo>
                      <a:pt x="1703" y="2583"/>
                    </a:lnTo>
                    <a:lnTo>
                      <a:pt x="1703" y="2583"/>
                    </a:lnTo>
                    <a:lnTo>
                      <a:pt x="1697" y="2583"/>
                    </a:lnTo>
                    <a:lnTo>
                      <a:pt x="1697" y="2583"/>
                    </a:lnTo>
                    <a:lnTo>
                      <a:pt x="1691" y="2577"/>
                    </a:lnTo>
                    <a:lnTo>
                      <a:pt x="1691" y="2577"/>
                    </a:lnTo>
                    <a:lnTo>
                      <a:pt x="1691" y="2577"/>
                    </a:lnTo>
                    <a:lnTo>
                      <a:pt x="1691" y="2577"/>
                    </a:lnTo>
                    <a:lnTo>
                      <a:pt x="1691" y="2577"/>
                    </a:lnTo>
                    <a:lnTo>
                      <a:pt x="1691" y="2577"/>
                    </a:lnTo>
                    <a:lnTo>
                      <a:pt x="1691" y="2571"/>
                    </a:lnTo>
                    <a:lnTo>
                      <a:pt x="1684" y="2571"/>
                    </a:lnTo>
                    <a:lnTo>
                      <a:pt x="1684" y="2571"/>
                    </a:lnTo>
                    <a:lnTo>
                      <a:pt x="1684" y="2571"/>
                    </a:lnTo>
                    <a:lnTo>
                      <a:pt x="1684" y="2565"/>
                    </a:lnTo>
                    <a:lnTo>
                      <a:pt x="1678" y="2565"/>
                    </a:lnTo>
                    <a:lnTo>
                      <a:pt x="1678" y="2565"/>
                    </a:lnTo>
                    <a:lnTo>
                      <a:pt x="1678" y="2565"/>
                    </a:lnTo>
                    <a:lnTo>
                      <a:pt x="1678" y="2565"/>
                    </a:lnTo>
                    <a:lnTo>
                      <a:pt x="1672" y="2565"/>
                    </a:lnTo>
                    <a:lnTo>
                      <a:pt x="1672" y="2565"/>
                    </a:lnTo>
                    <a:lnTo>
                      <a:pt x="1672" y="2565"/>
                    </a:lnTo>
                    <a:lnTo>
                      <a:pt x="1666" y="2559"/>
                    </a:lnTo>
                    <a:lnTo>
                      <a:pt x="1666" y="2559"/>
                    </a:lnTo>
                    <a:lnTo>
                      <a:pt x="1666" y="2559"/>
                    </a:lnTo>
                    <a:lnTo>
                      <a:pt x="1666" y="2559"/>
                    </a:lnTo>
                    <a:lnTo>
                      <a:pt x="1660" y="2559"/>
                    </a:lnTo>
                    <a:lnTo>
                      <a:pt x="1660" y="2553"/>
                    </a:lnTo>
                    <a:lnTo>
                      <a:pt x="1660" y="2553"/>
                    </a:lnTo>
                    <a:lnTo>
                      <a:pt x="1660" y="2553"/>
                    </a:lnTo>
                    <a:lnTo>
                      <a:pt x="1660" y="2553"/>
                    </a:lnTo>
                    <a:lnTo>
                      <a:pt x="1660" y="2553"/>
                    </a:lnTo>
                    <a:lnTo>
                      <a:pt x="1654" y="2547"/>
                    </a:lnTo>
                    <a:lnTo>
                      <a:pt x="1654" y="2547"/>
                    </a:lnTo>
                    <a:lnTo>
                      <a:pt x="1654" y="2547"/>
                    </a:lnTo>
                    <a:lnTo>
                      <a:pt x="1648" y="2547"/>
                    </a:lnTo>
                    <a:lnTo>
                      <a:pt x="1648" y="2547"/>
                    </a:lnTo>
                    <a:lnTo>
                      <a:pt x="1648" y="2547"/>
                    </a:lnTo>
                    <a:lnTo>
                      <a:pt x="1642" y="2547"/>
                    </a:lnTo>
                    <a:lnTo>
                      <a:pt x="1642" y="2547"/>
                    </a:lnTo>
                    <a:lnTo>
                      <a:pt x="1636" y="2541"/>
                    </a:lnTo>
                    <a:lnTo>
                      <a:pt x="1630" y="2541"/>
                    </a:lnTo>
                    <a:lnTo>
                      <a:pt x="1630" y="2541"/>
                    </a:lnTo>
                    <a:lnTo>
                      <a:pt x="1630" y="2541"/>
                    </a:lnTo>
                    <a:lnTo>
                      <a:pt x="1630" y="2541"/>
                    </a:lnTo>
                    <a:lnTo>
                      <a:pt x="1630" y="2535"/>
                    </a:lnTo>
                    <a:lnTo>
                      <a:pt x="1630" y="2535"/>
                    </a:lnTo>
                    <a:lnTo>
                      <a:pt x="1623" y="2535"/>
                    </a:lnTo>
                    <a:lnTo>
                      <a:pt x="1623" y="2535"/>
                    </a:lnTo>
                    <a:lnTo>
                      <a:pt x="1623" y="2535"/>
                    </a:lnTo>
                    <a:lnTo>
                      <a:pt x="1617" y="2528"/>
                    </a:lnTo>
                    <a:lnTo>
                      <a:pt x="1617" y="2528"/>
                    </a:lnTo>
                    <a:lnTo>
                      <a:pt x="1617" y="2528"/>
                    </a:lnTo>
                    <a:lnTo>
                      <a:pt x="1617" y="2528"/>
                    </a:lnTo>
                    <a:lnTo>
                      <a:pt x="1617" y="2528"/>
                    </a:lnTo>
                    <a:lnTo>
                      <a:pt x="1617" y="2522"/>
                    </a:lnTo>
                    <a:lnTo>
                      <a:pt x="1617" y="2522"/>
                    </a:lnTo>
                    <a:lnTo>
                      <a:pt x="1617" y="2522"/>
                    </a:lnTo>
                    <a:lnTo>
                      <a:pt x="1617" y="2522"/>
                    </a:lnTo>
                    <a:lnTo>
                      <a:pt x="1617" y="2522"/>
                    </a:lnTo>
                    <a:lnTo>
                      <a:pt x="1617" y="2522"/>
                    </a:lnTo>
                    <a:lnTo>
                      <a:pt x="1611" y="2516"/>
                    </a:lnTo>
                    <a:lnTo>
                      <a:pt x="1611" y="2516"/>
                    </a:lnTo>
                    <a:lnTo>
                      <a:pt x="1611" y="2516"/>
                    </a:lnTo>
                    <a:lnTo>
                      <a:pt x="1605" y="2516"/>
                    </a:lnTo>
                    <a:lnTo>
                      <a:pt x="1605" y="2516"/>
                    </a:lnTo>
                    <a:lnTo>
                      <a:pt x="1605" y="2516"/>
                    </a:lnTo>
                    <a:lnTo>
                      <a:pt x="1599" y="2510"/>
                    </a:lnTo>
                    <a:lnTo>
                      <a:pt x="1599" y="2510"/>
                    </a:lnTo>
                    <a:lnTo>
                      <a:pt x="1599" y="2510"/>
                    </a:lnTo>
                    <a:lnTo>
                      <a:pt x="1593" y="2504"/>
                    </a:lnTo>
                    <a:lnTo>
                      <a:pt x="1593" y="2504"/>
                    </a:lnTo>
                    <a:lnTo>
                      <a:pt x="1593" y="2504"/>
                    </a:lnTo>
                    <a:lnTo>
                      <a:pt x="1593" y="2504"/>
                    </a:lnTo>
                    <a:lnTo>
                      <a:pt x="1593" y="2504"/>
                    </a:lnTo>
                    <a:lnTo>
                      <a:pt x="1587" y="2498"/>
                    </a:lnTo>
                    <a:lnTo>
                      <a:pt x="1587" y="2498"/>
                    </a:lnTo>
                    <a:lnTo>
                      <a:pt x="1587" y="2498"/>
                    </a:lnTo>
                    <a:lnTo>
                      <a:pt x="1587" y="2492"/>
                    </a:lnTo>
                    <a:lnTo>
                      <a:pt x="1587" y="2492"/>
                    </a:lnTo>
                    <a:lnTo>
                      <a:pt x="1587" y="2492"/>
                    </a:lnTo>
                    <a:lnTo>
                      <a:pt x="1587" y="2486"/>
                    </a:lnTo>
                    <a:lnTo>
                      <a:pt x="1587" y="2486"/>
                    </a:lnTo>
                    <a:lnTo>
                      <a:pt x="1581" y="2480"/>
                    </a:lnTo>
                    <a:lnTo>
                      <a:pt x="1581" y="2480"/>
                    </a:lnTo>
                    <a:lnTo>
                      <a:pt x="1581" y="2480"/>
                    </a:lnTo>
                    <a:lnTo>
                      <a:pt x="1581" y="2474"/>
                    </a:lnTo>
                    <a:lnTo>
                      <a:pt x="1581" y="2474"/>
                    </a:lnTo>
                    <a:lnTo>
                      <a:pt x="1581" y="2474"/>
                    </a:lnTo>
                    <a:lnTo>
                      <a:pt x="1581" y="2474"/>
                    </a:lnTo>
                    <a:lnTo>
                      <a:pt x="1575" y="2474"/>
                    </a:lnTo>
                    <a:lnTo>
                      <a:pt x="1581" y="2474"/>
                    </a:lnTo>
                    <a:lnTo>
                      <a:pt x="1575" y="2467"/>
                    </a:lnTo>
                    <a:lnTo>
                      <a:pt x="1575" y="2467"/>
                    </a:lnTo>
                    <a:lnTo>
                      <a:pt x="1575" y="2461"/>
                    </a:lnTo>
                    <a:lnTo>
                      <a:pt x="1575" y="2461"/>
                    </a:lnTo>
                    <a:lnTo>
                      <a:pt x="1575" y="2461"/>
                    </a:lnTo>
                    <a:lnTo>
                      <a:pt x="1575" y="2455"/>
                    </a:lnTo>
                    <a:lnTo>
                      <a:pt x="1575" y="2455"/>
                    </a:lnTo>
                    <a:lnTo>
                      <a:pt x="1575" y="2455"/>
                    </a:lnTo>
                    <a:lnTo>
                      <a:pt x="1575" y="2455"/>
                    </a:lnTo>
                    <a:lnTo>
                      <a:pt x="1575" y="2455"/>
                    </a:lnTo>
                    <a:lnTo>
                      <a:pt x="1575" y="2449"/>
                    </a:lnTo>
                    <a:lnTo>
                      <a:pt x="1575" y="2449"/>
                    </a:lnTo>
                    <a:lnTo>
                      <a:pt x="1575" y="2449"/>
                    </a:lnTo>
                    <a:lnTo>
                      <a:pt x="1575" y="2449"/>
                    </a:lnTo>
                    <a:lnTo>
                      <a:pt x="1575" y="2449"/>
                    </a:lnTo>
                    <a:lnTo>
                      <a:pt x="1575" y="2443"/>
                    </a:lnTo>
                    <a:lnTo>
                      <a:pt x="1575" y="2443"/>
                    </a:lnTo>
                    <a:lnTo>
                      <a:pt x="1575" y="2443"/>
                    </a:lnTo>
                    <a:lnTo>
                      <a:pt x="1581" y="2437"/>
                    </a:lnTo>
                    <a:lnTo>
                      <a:pt x="1575" y="2437"/>
                    </a:lnTo>
                    <a:lnTo>
                      <a:pt x="1575" y="2431"/>
                    </a:lnTo>
                    <a:lnTo>
                      <a:pt x="1575" y="2431"/>
                    </a:lnTo>
                    <a:lnTo>
                      <a:pt x="1575" y="2431"/>
                    </a:lnTo>
                    <a:lnTo>
                      <a:pt x="1575" y="2431"/>
                    </a:lnTo>
                    <a:lnTo>
                      <a:pt x="1575" y="2425"/>
                    </a:lnTo>
                    <a:lnTo>
                      <a:pt x="1575" y="2425"/>
                    </a:lnTo>
                    <a:lnTo>
                      <a:pt x="1569" y="2425"/>
                    </a:lnTo>
                    <a:lnTo>
                      <a:pt x="1569" y="2419"/>
                    </a:lnTo>
                    <a:lnTo>
                      <a:pt x="1569" y="2419"/>
                    </a:lnTo>
                    <a:lnTo>
                      <a:pt x="1569" y="2419"/>
                    </a:lnTo>
                    <a:lnTo>
                      <a:pt x="1569" y="2419"/>
                    </a:lnTo>
                    <a:lnTo>
                      <a:pt x="1569" y="2412"/>
                    </a:lnTo>
                    <a:lnTo>
                      <a:pt x="1562" y="2412"/>
                    </a:lnTo>
                    <a:lnTo>
                      <a:pt x="1562" y="2412"/>
                    </a:lnTo>
                    <a:lnTo>
                      <a:pt x="1562" y="2412"/>
                    </a:lnTo>
                    <a:lnTo>
                      <a:pt x="1562" y="2406"/>
                    </a:lnTo>
                    <a:lnTo>
                      <a:pt x="1562" y="2406"/>
                    </a:lnTo>
                    <a:lnTo>
                      <a:pt x="1562" y="2406"/>
                    </a:lnTo>
                    <a:lnTo>
                      <a:pt x="1562" y="2400"/>
                    </a:lnTo>
                    <a:lnTo>
                      <a:pt x="1562" y="2400"/>
                    </a:lnTo>
                    <a:lnTo>
                      <a:pt x="1562" y="2394"/>
                    </a:lnTo>
                    <a:lnTo>
                      <a:pt x="1562" y="2394"/>
                    </a:lnTo>
                    <a:lnTo>
                      <a:pt x="1562" y="2394"/>
                    </a:lnTo>
                    <a:lnTo>
                      <a:pt x="1556" y="2388"/>
                    </a:lnTo>
                    <a:lnTo>
                      <a:pt x="1556" y="2388"/>
                    </a:lnTo>
                    <a:lnTo>
                      <a:pt x="1556" y="2388"/>
                    </a:lnTo>
                    <a:lnTo>
                      <a:pt x="1550" y="2382"/>
                    </a:lnTo>
                    <a:lnTo>
                      <a:pt x="1550" y="2382"/>
                    </a:lnTo>
                    <a:lnTo>
                      <a:pt x="1550" y="2382"/>
                    </a:lnTo>
                    <a:lnTo>
                      <a:pt x="1550" y="2376"/>
                    </a:lnTo>
                    <a:lnTo>
                      <a:pt x="1550" y="2376"/>
                    </a:lnTo>
                    <a:lnTo>
                      <a:pt x="1550" y="2376"/>
                    </a:lnTo>
                    <a:lnTo>
                      <a:pt x="1550" y="2376"/>
                    </a:lnTo>
                    <a:lnTo>
                      <a:pt x="1544" y="2376"/>
                    </a:lnTo>
                    <a:lnTo>
                      <a:pt x="1544" y="2376"/>
                    </a:lnTo>
                    <a:lnTo>
                      <a:pt x="1544" y="2376"/>
                    </a:lnTo>
                    <a:lnTo>
                      <a:pt x="1544" y="2370"/>
                    </a:lnTo>
                    <a:lnTo>
                      <a:pt x="1544" y="2370"/>
                    </a:lnTo>
                    <a:lnTo>
                      <a:pt x="1544" y="2370"/>
                    </a:lnTo>
                    <a:lnTo>
                      <a:pt x="1544" y="2370"/>
                    </a:lnTo>
                    <a:lnTo>
                      <a:pt x="1538" y="2370"/>
                    </a:lnTo>
                    <a:lnTo>
                      <a:pt x="1538" y="2370"/>
                    </a:lnTo>
                    <a:lnTo>
                      <a:pt x="1538" y="2370"/>
                    </a:lnTo>
                    <a:lnTo>
                      <a:pt x="1538" y="2364"/>
                    </a:lnTo>
                    <a:lnTo>
                      <a:pt x="1538" y="2364"/>
                    </a:lnTo>
                    <a:lnTo>
                      <a:pt x="1538" y="2364"/>
                    </a:lnTo>
                    <a:lnTo>
                      <a:pt x="1538" y="2364"/>
                    </a:lnTo>
                    <a:lnTo>
                      <a:pt x="1532" y="2364"/>
                    </a:lnTo>
                    <a:lnTo>
                      <a:pt x="1532" y="2364"/>
                    </a:lnTo>
                    <a:lnTo>
                      <a:pt x="1532" y="2364"/>
                    </a:lnTo>
                    <a:lnTo>
                      <a:pt x="1532" y="2364"/>
                    </a:lnTo>
                    <a:lnTo>
                      <a:pt x="1532" y="2364"/>
                    </a:lnTo>
                    <a:lnTo>
                      <a:pt x="1532" y="2364"/>
                    </a:lnTo>
                    <a:lnTo>
                      <a:pt x="1526" y="2364"/>
                    </a:lnTo>
                    <a:lnTo>
                      <a:pt x="1526" y="2364"/>
                    </a:lnTo>
                    <a:lnTo>
                      <a:pt x="1526" y="2357"/>
                    </a:lnTo>
                    <a:lnTo>
                      <a:pt x="1526" y="2357"/>
                    </a:lnTo>
                    <a:lnTo>
                      <a:pt x="1526" y="2357"/>
                    </a:lnTo>
                    <a:lnTo>
                      <a:pt x="1520" y="2357"/>
                    </a:lnTo>
                    <a:lnTo>
                      <a:pt x="1520" y="2357"/>
                    </a:lnTo>
                    <a:lnTo>
                      <a:pt x="1520" y="2357"/>
                    </a:lnTo>
                    <a:lnTo>
                      <a:pt x="1520" y="2357"/>
                    </a:lnTo>
                    <a:lnTo>
                      <a:pt x="1514" y="2351"/>
                    </a:lnTo>
                    <a:lnTo>
                      <a:pt x="1514" y="2351"/>
                    </a:lnTo>
                    <a:lnTo>
                      <a:pt x="1514" y="2351"/>
                    </a:lnTo>
                    <a:lnTo>
                      <a:pt x="1514" y="2345"/>
                    </a:lnTo>
                    <a:lnTo>
                      <a:pt x="1514" y="2345"/>
                    </a:lnTo>
                    <a:lnTo>
                      <a:pt x="1507" y="2345"/>
                    </a:lnTo>
                    <a:lnTo>
                      <a:pt x="1507" y="2339"/>
                    </a:lnTo>
                    <a:lnTo>
                      <a:pt x="1507" y="2339"/>
                    </a:lnTo>
                    <a:lnTo>
                      <a:pt x="1501" y="2339"/>
                    </a:lnTo>
                    <a:lnTo>
                      <a:pt x="1501" y="2339"/>
                    </a:lnTo>
                    <a:lnTo>
                      <a:pt x="1501" y="2339"/>
                    </a:lnTo>
                    <a:lnTo>
                      <a:pt x="1501" y="2333"/>
                    </a:lnTo>
                    <a:lnTo>
                      <a:pt x="1501" y="2333"/>
                    </a:lnTo>
                    <a:lnTo>
                      <a:pt x="1501" y="2327"/>
                    </a:lnTo>
                    <a:lnTo>
                      <a:pt x="1495" y="2327"/>
                    </a:lnTo>
                    <a:lnTo>
                      <a:pt x="1495" y="2327"/>
                    </a:lnTo>
                    <a:lnTo>
                      <a:pt x="1495" y="2327"/>
                    </a:lnTo>
                    <a:lnTo>
                      <a:pt x="1495" y="2327"/>
                    </a:lnTo>
                    <a:lnTo>
                      <a:pt x="1495" y="2327"/>
                    </a:lnTo>
                    <a:lnTo>
                      <a:pt x="1495" y="2321"/>
                    </a:lnTo>
                    <a:lnTo>
                      <a:pt x="1489" y="2321"/>
                    </a:lnTo>
                    <a:lnTo>
                      <a:pt x="1489" y="2315"/>
                    </a:lnTo>
                    <a:lnTo>
                      <a:pt x="1483" y="2315"/>
                    </a:lnTo>
                    <a:lnTo>
                      <a:pt x="1483" y="2315"/>
                    </a:lnTo>
                    <a:lnTo>
                      <a:pt x="1483" y="2315"/>
                    </a:lnTo>
                    <a:lnTo>
                      <a:pt x="1483" y="2315"/>
                    </a:lnTo>
                    <a:lnTo>
                      <a:pt x="1483" y="2309"/>
                    </a:lnTo>
                    <a:lnTo>
                      <a:pt x="1477" y="2309"/>
                    </a:lnTo>
                    <a:lnTo>
                      <a:pt x="1477" y="2309"/>
                    </a:lnTo>
                    <a:lnTo>
                      <a:pt x="1477" y="2303"/>
                    </a:lnTo>
                    <a:lnTo>
                      <a:pt x="1471" y="2296"/>
                    </a:lnTo>
                    <a:lnTo>
                      <a:pt x="1471" y="2296"/>
                    </a:lnTo>
                    <a:lnTo>
                      <a:pt x="1471" y="2296"/>
                    </a:lnTo>
                    <a:lnTo>
                      <a:pt x="1471" y="2296"/>
                    </a:lnTo>
                    <a:lnTo>
                      <a:pt x="1471" y="2296"/>
                    </a:lnTo>
                    <a:lnTo>
                      <a:pt x="1465" y="2296"/>
                    </a:lnTo>
                    <a:lnTo>
                      <a:pt x="1465" y="2290"/>
                    </a:lnTo>
                    <a:lnTo>
                      <a:pt x="1465" y="2290"/>
                    </a:lnTo>
                    <a:lnTo>
                      <a:pt x="1465" y="2290"/>
                    </a:lnTo>
                    <a:lnTo>
                      <a:pt x="1465" y="2290"/>
                    </a:lnTo>
                    <a:lnTo>
                      <a:pt x="1465" y="2284"/>
                    </a:lnTo>
                    <a:lnTo>
                      <a:pt x="1453" y="2284"/>
                    </a:lnTo>
                    <a:lnTo>
                      <a:pt x="1453" y="2284"/>
                    </a:lnTo>
                    <a:lnTo>
                      <a:pt x="1453" y="2278"/>
                    </a:lnTo>
                    <a:lnTo>
                      <a:pt x="1453" y="2278"/>
                    </a:lnTo>
                    <a:lnTo>
                      <a:pt x="1446" y="2278"/>
                    </a:lnTo>
                    <a:lnTo>
                      <a:pt x="1446" y="2278"/>
                    </a:lnTo>
                    <a:lnTo>
                      <a:pt x="1440" y="2278"/>
                    </a:lnTo>
                    <a:lnTo>
                      <a:pt x="1440" y="2272"/>
                    </a:lnTo>
                    <a:lnTo>
                      <a:pt x="1440" y="2272"/>
                    </a:lnTo>
                    <a:lnTo>
                      <a:pt x="1440" y="2272"/>
                    </a:lnTo>
                    <a:lnTo>
                      <a:pt x="1440" y="2266"/>
                    </a:lnTo>
                    <a:lnTo>
                      <a:pt x="1440" y="2266"/>
                    </a:lnTo>
                    <a:lnTo>
                      <a:pt x="1434" y="2266"/>
                    </a:lnTo>
                    <a:lnTo>
                      <a:pt x="1434" y="2260"/>
                    </a:lnTo>
                    <a:lnTo>
                      <a:pt x="1434" y="2260"/>
                    </a:lnTo>
                    <a:lnTo>
                      <a:pt x="1434" y="2254"/>
                    </a:lnTo>
                    <a:lnTo>
                      <a:pt x="1434" y="2248"/>
                    </a:lnTo>
                    <a:lnTo>
                      <a:pt x="1428" y="2248"/>
                    </a:lnTo>
                    <a:lnTo>
                      <a:pt x="1428" y="2248"/>
                    </a:lnTo>
                    <a:lnTo>
                      <a:pt x="1428" y="2241"/>
                    </a:lnTo>
                    <a:lnTo>
                      <a:pt x="1428" y="2241"/>
                    </a:lnTo>
                    <a:lnTo>
                      <a:pt x="1422" y="2241"/>
                    </a:lnTo>
                    <a:lnTo>
                      <a:pt x="1422" y="2241"/>
                    </a:lnTo>
                    <a:lnTo>
                      <a:pt x="1422" y="2241"/>
                    </a:lnTo>
                    <a:lnTo>
                      <a:pt x="1422" y="2241"/>
                    </a:lnTo>
                    <a:lnTo>
                      <a:pt x="1422" y="2241"/>
                    </a:lnTo>
                    <a:lnTo>
                      <a:pt x="1416" y="2241"/>
                    </a:lnTo>
                    <a:lnTo>
                      <a:pt x="1416" y="2241"/>
                    </a:lnTo>
                    <a:lnTo>
                      <a:pt x="1416" y="2235"/>
                    </a:lnTo>
                    <a:lnTo>
                      <a:pt x="1416" y="2235"/>
                    </a:lnTo>
                    <a:lnTo>
                      <a:pt x="1416" y="2235"/>
                    </a:lnTo>
                    <a:lnTo>
                      <a:pt x="1416" y="2235"/>
                    </a:lnTo>
                    <a:lnTo>
                      <a:pt x="1410" y="2229"/>
                    </a:lnTo>
                    <a:lnTo>
                      <a:pt x="1410" y="2229"/>
                    </a:lnTo>
                    <a:lnTo>
                      <a:pt x="1410" y="2229"/>
                    </a:lnTo>
                    <a:lnTo>
                      <a:pt x="1410" y="2229"/>
                    </a:lnTo>
                    <a:lnTo>
                      <a:pt x="1410" y="2229"/>
                    </a:lnTo>
                    <a:lnTo>
                      <a:pt x="1410" y="2229"/>
                    </a:lnTo>
                    <a:lnTo>
                      <a:pt x="1410" y="2229"/>
                    </a:lnTo>
                    <a:lnTo>
                      <a:pt x="1410" y="2229"/>
                    </a:lnTo>
                    <a:lnTo>
                      <a:pt x="1404" y="2223"/>
                    </a:lnTo>
                    <a:lnTo>
                      <a:pt x="1404" y="2223"/>
                    </a:lnTo>
                    <a:lnTo>
                      <a:pt x="1404" y="2223"/>
                    </a:lnTo>
                    <a:lnTo>
                      <a:pt x="1404" y="2223"/>
                    </a:lnTo>
                    <a:lnTo>
                      <a:pt x="1404" y="2223"/>
                    </a:lnTo>
                    <a:lnTo>
                      <a:pt x="1404" y="2223"/>
                    </a:lnTo>
                    <a:lnTo>
                      <a:pt x="1404" y="2223"/>
                    </a:lnTo>
                    <a:lnTo>
                      <a:pt x="1404" y="2217"/>
                    </a:lnTo>
                    <a:lnTo>
                      <a:pt x="1410" y="2217"/>
                    </a:lnTo>
                    <a:lnTo>
                      <a:pt x="1410" y="2217"/>
                    </a:lnTo>
                    <a:lnTo>
                      <a:pt x="1410" y="2217"/>
                    </a:lnTo>
                    <a:lnTo>
                      <a:pt x="1410" y="2217"/>
                    </a:lnTo>
                    <a:lnTo>
                      <a:pt x="1410" y="2217"/>
                    </a:lnTo>
                    <a:lnTo>
                      <a:pt x="1410" y="2217"/>
                    </a:lnTo>
                    <a:lnTo>
                      <a:pt x="1410" y="2217"/>
                    </a:lnTo>
                    <a:lnTo>
                      <a:pt x="1410" y="2217"/>
                    </a:lnTo>
                    <a:lnTo>
                      <a:pt x="1410" y="2217"/>
                    </a:lnTo>
                    <a:lnTo>
                      <a:pt x="1410" y="2211"/>
                    </a:lnTo>
                    <a:lnTo>
                      <a:pt x="1410" y="2211"/>
                    </a:lnTo>
                    <a:lnTo>
                      <a:pt x="1410" y="2211"/>
                    </a:lnTo>
                    <a:lnTo>
                      <a:pt x="1410" y="2211"/>
                    </a:lnTo>
                    <a:lnTo>
                      <a:pt x="1404" y="2211"/>
                    </a:lnTo>
                    <a:lnTo>
                      <a:pt x="1404" y="2211"/>
                    </a:lnTo>
                    <a:lnTo>
                      <a:pt x="1410" y="2211"/>
                    </a:lnTo>
                    <a:lnTo>
                      <a:pt x="1410" y="2211"/>
                    </a:lnTo>
                    <a:lnTo>
                      <a:pt x="1410" y="2211"/>
                    </a:lnTo>
                    <a:lnTo>
                      <a:pt x="1410" y="2211"/>
                    </a:lnTo>
                    <a:lnTo>
                      <a:pt x="1416" y="2211"/>
                    </a:lnTo>
                    <a:lnTo>
                      <a:pt x="1422" y="2211"/>
                    </a:lnTo>
                    <a:lnTo>
                      <a:pt x="1428" y="2211"/>
                    </a:lnTo>
                    <a:lnTo>
                      <a:pt x="1428" y="2211"/>
                    </a:lnTo>
                    <a:lnTo>
                      <a:pt x="1434" y="2211"/>
                    </a:lnTo>
                    <a:lnTo>
                      <a:pt x="1440" y="2211"/>
                    </a:lnTo>
                    <a:lnTo>
                      <a:pt x="1453" y="2211"/>
                    </a:lnTo>
                    <a:lnTo>
                      <a:pt x="1453" y="2211"/>
                    </a:lnTo>
                    <a:lnTo>
                      <a:pt x="1459" y="2217"/>
                    </a:lnTo>
                    <a:lnTo>
                      <a:pt x="1477" y="2217"/>
                    </a:lnTo>
                    <a:lnTo>
                      <a:pt x="1483" y="2217"/>
                    </a:lnTo>
                    <a:lnTo>
                      <a:pt x="1483" y="2217"/>
                    </a:lnTo>
                    <a:lnTo>
                      <a:pt x="1495" y="2217"/>
                    </a:lnTo>
                    <a:lnTo>
                      <a:pt x="1495" y="2217"/>
                    </a:lnTo>
                    <a:lnTo>
                      <a:pt x="1514" y="2223"/>
                    </a:lnTo>
                    <a:lnTo>
                      <a:pt x="1526" y="2223"/>
                    </a:lnTo>
                    <a:lnTo>
                      <a:pt x="1532" y="2223"/>
                    </a:lnTo>
                    <a:lnTo>
                      <a:pt x="1550" y="2223"/>
                    </a:lnTo>
                    <a:lnTo>
                      <a:pt x="1556" y="2223"/>
                    </a:lnTo>
                    <a:lnTo>
                      <a:pt x="1556" y="2223"/>
                    </a:lnTo>
                    <a:lnTo>
                      <a:pt x="1556" y="2223"/>
                    </a:lnTo>
                    <a:lnTo>
                      <a:pt x="1575" y="2229"/>
                    </a:lnTo>
                    <a:lnTo>
                      <a:pt x="1581" y="2229"/>
                    </a:lnTo>
                    <a:lnTo>
                      <a:pt x="1587" y="2229"/>
                    </a:lnTo>
                    <a:lnTo>
                      <a:pt x="1587" y="2229"/>
                    </a:lnTo>
                    <a:lnTo>
                      <a:pt x="1599" y="2229"/>
                    </a:lnTo>
                    <a:lnTo>
                      <a:pt x="1611" y="2229"/>
                    </a:lnTo>
                    <a:lnTo>
                      <a:pt x="1630" y="2229"/>
                    </a:lnTo>
                    <a:lnTo>
                      <a:pt x="1636" y="2235"/>
                    </a:lnTo>
                    <a:lnTo>
                      <a:pt x="1660" y="2235"/>
                    </a:lnTo>
                    <a:lnTo>
                      <a:pt x="1666" y="2235"/>
                    </a:lnTo>
                    <a:lnTo>
                      <a:pt x="1678" y="2235"/>
                    </a:lnTo>
                    <a:lnTo>
                      <a:pt x="1691" y="2235"/>
                    </a:lnTo>
                    <a:lnTo>
                      <a:pt x="1703" y="2235"/>
                    </a:lnTo>
                    <a:lnTo>
                      <a:pt x="1727" y="2241"/>
                    </a:lnTo>
                    <a:lnTo>
                      <a:pt x="1733" y="2241"/>
                    </a:lnTo>
                    <a:lnTo>
                      <a:pt x="1733" y="2241"/>
                    </a:lnTo>
                    <a:lnTo>
                      <a:pt x="1752" y="2241"/>
                    </a:lnTo>
                    <a:lnTo>
                      <a:pt x="1752" y="2241"/>
                    </a:lnTo>
                    <a:lnTo>
                      <a:pt x="1758" y="2229"/>
                    </a:lnTo>
                    <a:lnTo>
                      <a:pt x="1758" y="2223"/>
                    </a:lnTo>
                    <a:lnTo>
                      <a:pt x="1758" y="2174"/>
                    </a:lnTo>
                    <a:lnTo>
                      <a:pt x="1758" y="2168"/>
                    </a:lnTo>
                    <a:lnTo>
                      <a:pt x="1758" y="2168"/>
                    </a:lnTo>
                    <a:lnTo>
                      <a:pt x="1758" y="2162"/>
                    </a:lnTo>
                    <a:lnTo>
                      <a:pt x="1758" y="2162"/>
                    </a:lnTo>
                    <a:lnTo>
                      <a:pt x="1764" y="2150"/>
                    </a:lnTo>
                    <a:lnTo>
                      <a:pt x="1764" y="2150"/>
                    </a:lnTo>
                    <a:lnTo>
                      <a:pt x="1764" y="2144"/>
                    </a:lnTo>
                    <a:lnTo>
                      <a:pt x="1764" y="2144"/>
                    </a:lnTo>
                    <a:lnTo>
                      <a:pt x="1764" y="2144"/>
                    </a:lnTo>
                    <a:lnTo>
                      <a:pt x="1764" y="2144"/>
                    </a:lnTo>
                    <a:lnTo>
                      <a:pt x="1764" y="2138"/>
                    </a:lnTo>
                    <a:lnTo>
                      <a:pt x="1764" y="2138"/>
                    </a:lnTo>
                    <a:lnTo>
                      <a:pt x="1764" y="2132"/>
                    </a:lnTo>
                    <a:lnTo>
                      <a:pt x="1764" y="2125"/>
                    </a:lnTo>
                    <a:lnTo>
                      <a:pt x="1764" y="2119"/>
                    </a:lnTo>
                    <a:lnTo>
                      <a:pt x="1764" y="2101"/>
                    </a:lnTo>
                    <a:lnTo>
                      <a:pt x="1764" y="2095"/>
                    </a:lnTo>
                    <a:lnTo>
                      <a:pt x="1764" y="2095"/>
                    </a:lnTo>
                    <a:lnTo>
                      <a:pt x="1764" y="2089"/>
                    </a:lnTo>
                    <a:lnTo>
                      <a:pt x="1770" y="2083"/>
                    </a:lnTo>
                    <a:lnTo>
                      <a:pt x="1770" y="2058"/>
                    </a:lnTo>
                    <a:lnTo>
                      <a:pt x="1770" y="2052"/>
                    </a:lnTo>
                    <a:lnTo>
                      <a:pt x="1770" y="2052"/>
                    </a:lnTo>
                    <a:lnTo>
                      <a:pt x="1770" y="2052"/>
                    </a:lnTo>
                    <a:lnTo>
                      <a:pt x="1770" y="2052"/>
                    </a:lnTo>
                    <a:lnTo>
                      <a:pt x="1770" y="2052"/>
                    </a:lnTo>
                    <a:lnTo>
                      <a:pt x="1770" y="2046"/>
                    </a:lnTo>
                    <a:lnTo>
                      <a:pt x="1770" y="2040"/>
                    </a:lnTo>
                    <a:lnTo>
                      <a:pt x="1770" y="2034"/>
                    </a:lnTo>
                    <a:lnTo>
                      <a:pt x="1770" y="2028"/>
                    </a:lnTo>
                    <a:lnTo>
                      <a:pt x="1770" y="2022"/>
                    </a:lnTo>
                    <a:lnTo>
                      <a:pt x="1770" y="2022"/>
                    </a:lnTo>
                    <a:lnTo>
                      <a:pt x="1776" y="2015"/>
                    </a:lnTo>
                    <a:lnTo>
                      <a:pt x="1776" y="2015"/>
                    </a:lnTo>
                    <a:lnTo>
                      <a:pt x="1776" y="2009"/>
                    </a:lnTo>
                    <a:lnTo>
                      <a:pt x="1776" y="2009"/>
                    </a:lnTo>
                    <a:lnTo>
                      <a:pt x="1776" y="2009"/>
                    </a:lnTo>
                    <a:lnTo>
                      <a:pt x="1776" y="2003"/>
                    </a:lnTo>
                    <a:lnTo>
                      <a:pt x="1776" y="2003"/>
                    </a:lnTo>
                    <a:lnTo>
                      <a:pt x="1776" y="2003"/>
                    </a:lnTo>
                    <a:lnTo>
                      <a:pt x="1776" y="2003"/>
                    </a:lnTo>
                    <a:lnTo>
                      <a:pt x="1776" y="1979"/>
                    </a:lnTo>
                    <a:lnTo>
                      <a:pt x="1776" y="1979"/>
                    </a:lnTo>
                    <a:lnTo>
                      <a:pt x="1776" y="1979"/>
                    </a:lnTo>
                    <a:lnTo>
                      <a:pt x="1776" y="1973"/>
                    </a:lnTo>
                    <a:lnTo>
                      <a:pt x="1776" y="1967"/>
                    </a:lnTo>
                    <a:lnTo>
                      <a:pt x="1776" y="1967"/>
                    </a:lnTo>
                    <a:lnTo>
                      <a:pt x="1776" y="1967"/>
                    </a:lnTo>
                    <a:lnTo>
                      <a:pt x="1776" y="1967"/>
                    </a:lnTo>
                    <a:lnTo>
                      <a:pt x="1776" y="1961"/>
                    </a:lnTo>
                    <a:lnTo>
                      <a:pt x="1782" y="1936"/>
                    </a:lnTo>
                    <a:lnTo>
                      <a:pt x="1782" y="1936"/>
                    </a:lnTo>
                    <a:lnTo>
                      <a:pt x="1782" y="1930"/>
                    </a:lnTo>
                    <a:lnTo>
                      <a:pt x="1782" y="1924"/>
                    </a:lnTo>
                    <a:lnTo>
                      <a:pt x="1782" y="1912"/>
                    </a:lnTo>
                    <a:lnTo>
                      <a:pt x="1782" y="1906"/>
                    </a:lnTo>
                    <a:lnTo>
                      <a:pt x="1782" y="1881"/>
                    </a:lnTo>
                    <a:lnTo>
                      <a:pt x="1782" y="1881"/>
                    </a:lnTo>
                    <a:lnTo>
                      <a:pt x="1782" y="1881"/>
                    </a:lnTo>
                    <a:lnTo>
                      <a:pt x="1782" y="1881"/>
                    </a:lnTo>
                    <a:lnTo>
                      <a:pt x="1782" y="1875"/>
                    </a:lnTo>
                    <a:lnTo>
                      <a:pt x="1782" y="1869"/>
                    </a:lnTo>
                    <a:lnTo>
                      <a:pt x="1782" y="1869"/>
                    </a:lnTo>
                    <a:lnTo>
                      <a:pt x="1788" y="1802"/>
                    </a:lnTo>
                    <a:lnTo>
                      <a:pt x="1788" y="1802"/>
                    </a:lnTo>
                    <a:lnTo>
                      <a:pt x="1788" y="1802"/>
                    </a:lnTo>
                    <a:lnTo>
                      <a:pt x="1788" y="1796"/>
                    </a:lnTo>
                    <a:lnTo>
                      <a:pt x="1794" y="1771"/>
                    </a:lnTo>
                    <a:lnTo>
                      <a:pt x="1794" y="1741"/>
                    </a:lnTo>
                    <a:lnTo>
                      <a:pt x="1794" y="1722"/>
                    </a:lnTo>
                    <a:lnTo>
                      <a:pt x="1800" y="1722"/>
                    </a:lnTo>
                    <a:lnTo>
                      <a:pt x="1807" y="1722"/>
                    </a:lnTo>
                    <a:lnTo>
                      <a:pt x="1813" y="1722"/>
                    </a:lnTo>
                    <a:lnTo>
                      <a:pt x="1819" y="1722"/>
                    </a:lnTo>
                    <a:lnTo>
                      <a:pt x="1819" y="1722"/>
                    </a:lnTo>
                    <a:lnTo>
                      <a:pt x="1825" y="1722"/>
                    </a:lnTo>
                    <a:lnTo>
                      <a:pt x="1831" y="1722"/>
                    </a:lnTo>
                    <a:lnTo>
                      <a:pt x="1855" y="1722"/>
                    </a:lnTo>
                    <a:lnTo>
                      <a:pt x="1868" y="1728"/>
                    </a:lnTo>
                    <a:lnTo>
                      <a:pt x="1880" y="1728"/>
                    </a:lnTo>
                    <a:lnTo>
                      <a:pt x="1880" y="1728"/>
                    </a:lnTo>
                    <a:lnTo>
                      <a:pt x="1880" y="1728"/>
                    </a:lnTo>
                    <a:lnTo>
                      <a:pt x="1892" y="1728"/>
                    </a:lnTo>
                    <a:lnTo>
                      <a:pt x="1898" y="1728"/>
                    </a:lnTo>
                    <a:lnTo>
                      <a:pt x="1904" y="1728"/>
                    </a:lnTo>
                    <a:lnTo>
                      <a:pt x="1910" y="1728"/>
                    </a:lnTo>
                    <a:lnTo>
                      <a:pt x="1916" y="1728"/>
                    </a:lnTo>
                    <a:lnTo>
                      <a:pt x="1916" y="1728"/>
                    </a:lnTo>
                    <a:lnTo>
                      <a:pt x="1922" y="1728"/>
                    </a:lnTo>
                    <a:lnTo>
                      <a:pt x="1929" y="1728"/>
                    </a:lnTo>
                    <a:lnTo>
                      <a:pt x="1947" y="1728"/>
                    </a:lnTo>
                    <a:lnTo>
                      <a:pt x="1947" y="1728"/>
                    </a:lnTo>
                    <a:lnTo>
                      <a:pt x="1959" y="1735"/>
                    </a:lnTo>
                    <a:lnTo>
                      <a:pt x="1977" y="1735"/>
                    </a:lnTo>
                    <a:lnTo>
                      <a:pt x="1977" y="1735"/>
                    </a:lnTo>
                    <a:lnTo>
                      <a:pt x="1990" y="1735"/>
                    </a:lnTo>
                    <a:lnTo>
                      <a:pt x="1996" y="1735"/>
                    </a:lnTo>
                    <a:lnTo>
                      <a:pt x="2002" y="1735"/>
                    </a:lnTo>
                    <a:lnTo>
                      <a:pt x="2002" y="1735"/>
                    </a:lnTo>
                    <a:lnTo>
                      <a:pt x="2014" y="1735"/>
                    </a:lnTo>
                    <a:lnTo>
                      <a:pt x="2020" y="1735"/>
                    </a:lnTo>
                    <a:lnTo>
                      <a:pt x="2026" y="1735"/>
                    </a:lnTo>
                    <a:lnTo>
                      <a:pt x="2026" y="1735"/>
                    </a:lnTo>
                    <a:lnTo>
                      <a:pt x="2032" y="1735"/>
                    </a:lnTo>
                    <a:lnTo>
                      <a:pt x="2038" y="1735"/>
                    </a:lnTo>
                    <a:moveTo>
                      <a:pt x="2594" y="2553"/>
                    </a:moveTo>
                    <a:lnTo>
                      <a:pt x="2588" y="2559"/>
                    </a:lnTo>
                    <a:lnTo>
                      <a:pt x="2582" y="2559"/>
                    </a:lnTo>
                    <a:lnTo>
                      <a:pt x="2575" y="2565"/>
                    </a:lnTo>
                    <a:lnTo>
                      <a:pt x="2575" y="2565"/>
                    </a:lnTo>
                    <a:lnTo>
                      <a:pt x="2575" y="2565"/>
                    </a:lnTo>
                    <a:lnTo>
                      <a:pt x="2575" y="2571"/>
                    </a:lnTo>
                    <a:lnTo>
                      <a:pt x="2569" y="2571"/>
                    </a:lnTo>
                    <a:lnTo>
                      <a:pt x="2569" y="2571"/>
                    </a:lnTo>
                    <a:lnTo>
                      <a:pt x="2569" y="2571"/>
                    </a:lnTo>
                    <a:lnTo>
                      <a:pt x="2569" y="2571"/>
                    </a:lnTo>
                    <a:lnTo>
                      <a:pt x="2569" y="2571"/>
                    </a:lnTo>
                    <a:lnTo>
                      <a:pt x="2569" y="2565"/>
                    </a:lnTo>
                    <a:lnTo>
                      <a:pt x="2569" y="2565"/>
                    </a:lnTo>
                    <a:lnTo>
                      <a:pt x="2569" y="2565"/>
                    </a:lnTo>
                    <a:lnTo>
                      <a:pt x="2575" y="2565"/>
                    </a:lnTo>
                    <a:lnTo>
                      <a:pt x="2575" y="2559"/>
                    </a:lnTo>
                    <a:lnTo>
                      <a:pt x="2575" y="2559"/>
                    </a:lnTo>
                    <a:lnTo>
                      <a:pt x="2575" y="2559"/>
                    </a:lnTo>
                    <a:lnTo>
                      <a:pt x="2582" y="2559"/>
                    </a:lnTo>
                    <a:lnTo>
                      <a:pt x="2582" y="2559"/>
                    </a:lnTo>
                    <a:lnTo>
                      <a:pt x="2582" y="2559"/>
                    </a:lnTo>
                    <a:lnTo>
                      <a:pt x="2582" y="2559"/>
                    </a:lnTo>
                    <a:lnTo>
                      <a:pt x="2588" y="2553"/>
                    </a:lnTo>
                    <a:lnTo>
                      <a:pt x="2588" y="2553"/>
                    </a:lnTo>
                    <a:lnTo>
                      <a:pt x="2588" y="2553"/>
                    </a:lnTo>
                    <a:lnTo>
                      <a:pt x="2588" y="2553"/>
                    </a:lnTo>
                    <a:lnTo>
                      <a:pt x="2588" y="2553"/>
                    </a:lnTo>
                    <a:lnTo>
                      <a:pt x="2588" y="2553"/>
                    </a:lnTo>
                    <a:lnTo>
                      <a:pt x="2594" y="2553"/>
                    </a:lnTo>
                    <a:lnTo>
                      <a:pt x="2594" y="2553"/>
                    </a:lnTo>
                    <a:lnTo>
                      <a:pt x="2594" y="2553"/>
                    </a:lnTo>
                    <a:lnTo>
                      <a:pt x="2594" y="2547"/>
                    </a:lnTo>
                    <a:lnTo>
                      <a:pt x="2594" y="2547"/>
                    </a:lnTo>
                    <a:lnTo>
                      <a:pt x="2594" y="2547"/>
                    </a:lnTo>
                    <a:lnTo>
                      <a:pt x="2594" y="2547"/>
                    </a:lnTo>
                    <a:lnTo>
                      <a:pt x="2588" y="2547"/>
                    </a:lnTo>
                    <a:lnTo>
                      <a:pt x="2588" y="2547"/>
                    </a:lnTo>
                    <a:lnTo>
                      <a:pt x="2588" y="2547"/>
                    </a:lnTo>
                    <a:lnTo>
                      <a:pt x="2588" y="2547"/>
                    </a:lnTo>
                    <a:lnTo>
                      <a:pt x="2588" y="2547"/>
                    </a:lnTo>
                    <a:lnTo>
                      <a:pt x="2582" y="2547"/>
                    </a:lnTo>
                    <a:lnTo>
                      <a:pt x="2575" y="2553"/>
                    </a:lnTo>
                    <a:lnTo>
                      <a:pt x="2575" y="2553"/>
                    </a:lnTo>
                    <a:lnTo>
                      <a:pt x="2569" y="2553"/>
                    </a:lnTo>
                    <a:lnTo>
                      <a:pt x="2569" y="2553"/>
                    </a:lnTo>
                    <a:lnTo>
                      <a:pt x="2569" y="2553"/>
                    </a:lnTo>
                    <a:lnTo>
                      <a:pt x="2569" y="2553"/>
                    </a:lnTo>
                    <a:lnTo>
                      <a:pt x="2563" y="2547"/>
                    </a:lnTo>
                    <a:lnTo>
                      <a:pt x="2569" y="2547"/>
                    </a:lnTo>
                    <a:lnTo>
                      <a:pt x="2569" y="2547"/>
                    </a:lnTo>
                    <a:lnTo>
                      <a:pt x="2569" y="2547"/>
                    </a:lnTo>
                    <a:lnTo>
                      <a:pt x="2575" y="2541"/>
                    </a:lnTo>
                    <a:lnTo>
                      <a:pt x="2575" y="2535"/>
                    </a:lnTo>
                    <a:lnTo>
                      <a:pt x="2575" y="2535"/>
                    </a:lnTo>
                    <a:lnTo>
                      <a:pt x="2575" y="2528"/>
                    </a:lnTo>
                    <a:lnTo>
                      <a:pt x="2569" y="2522"/>
                    </a:lnTo>
                    <a:lnTo>
                      <a:pt x="2569" y="2522"/>
                    </a:lnTo>
                    <a:lnTo>
                      <a:pt x="2569" y="2522"/>
                    </a:lnTo>
                    <a:lnTo>
                      <a:pt x="2563" y="2522"/>
                    </a:lnTo>
                    <a:lnTo>
                      <a:pt x="2563" y="2528"/>
                    </a:lnTo>
                    <a:lnTo>
                      <a:pt x="2557" y="2528"/>
                    </a:lnTo>
                    <a:lnTo>
                      <a:pt x="2557" y="2535"/>
                    </a:lnTo>
                    <a:lnTo>
                      <a:pt x="2557" y="2535"/>
                    </a:lnTo>
                    <a:lnTo>
                      <a:pt x="2557" y="2535"/>
                    </a:lnTo>
                    <a:lnTo>
                      <a:pt x="2551" y="2541"/>
                    </a:lnTo>
                    <a:lnTo>
                      <a:pt x="2551" y="2535"/>
                    </a:lnTo>
                    <a:lnTo>
                      <a:pt x="2551" y="2535"/>
                    </a:lnTo>
                    <a:lnTo>
                      <a:pt x="2545" y="2535"/>
                    </a:lnTo>
                    <a:lnTo>
                      <a:pt x="2545" y="2535"/>
                    </a:lnTo>
                    <a:lnTo>
                      <a:pt x="2545" y="2541"/>
                    </a:lnTo>
                    <a:lnTo>
                      <a:pt x="2545" y="2541"/>
                    </a:lnTo>
                    <a:lnTo>
                      <a:pt x="2545" y="2541"/>
                    </a:lnTo>
                    <a:lnTo>
                      <a:pt x="2545" y="2541"/>
                    </a:lnTo>
                    <a:lnTo>
                      <a:pt x="2545" y="2541"/>
                    </a:lnTo>
                    <a:lnTo>
                      <a:pt x="2545" y="2547"/>
                    </a:lnTo>
                    <a:lnTo>
                      <a:pt x="2545" y="2547"/>
                    </a:lnTo>
                    <a:lnTo>
                      <a:pt x="2545" y="2547"/>
                    </a:lnTo>
                    <a:lnTo>
                      <a:pt x="2545" y="2547"/>
                    </a:lnTo>
                    <a:lnTo>
                      <a:pt x="2545" y="2553"/>
                    </a:lnTo>
                    <a:lnTo>
                      <a:pt x="2545" y="2553"/>
                    </a:lnTo>
                    <a:lnTo>
                      <a:pt x="2545" y="2553"/>
                    </a:lnTo>
                    <a:lnTo>
                      <a:pt x="2551" y="2553"/>
                    </a:lnTo>
                    <a:lnTo>
                      <a:pt x="2551" y="2553"/>
                    </a:lnTo>
                    <a:lnTo>
                      <a:pt x="2551" y="2559"/>
                    </a:lnTo>
                    <a:lnTo>
                      <a:pt x="2551" y="2559"/>
                    </a:lnTo>
                    <a:lnTo>
                      <a:pt x="2551" y="2559"/>
                    </a:lnTo>
                    <a:lnTo>
                      <a:pt x="2551" y="2559"/>
                    </a:lnTo>
                    <a:lnTo>
                      <a:pt x="2557" y="2565"/>
                    </a:lnTo>
                    <a:lnTo>
                      <a:pt x="2557" y="2565"/>
                    </a:lnTo>
                    <a:lnTo>
                      <a:pt x="2557" y="2571"/>
                    </a:lnTo>
                    <a:lnTo>
                      <a:pt x="2557" y="2571"/>
                    </a:lnTo>
                    <a:lnTo>
                      <a:pt x="2557" y="2577"/>
                    </a:lnTo>
                    <a:lnTo>
                      <a:pt x="2557" y="2577"/>
                    </a:lnTo>
                    <a:lnTo>
                      <a:pt x="2557" y="2577"/>
                    </a:lnTo>
                    <a:lnTo>
                      <a:pt x="2557" y="2577"/>
                    </a:lnTo>
                    <a:lnTo>
                      <a:pt x="2557" y="2577"/>
                    </a:lnTo>
                    <a:lnTo>
                      <a:pt x="2563" y="2577"/>
                    </a:lnTo>
                    <a:lnTo>
                      <a:pt x="2563" y="2577"/>
                    </a:lnTo>
                    <a:lnTo>
                      <a:pt x="2563" y="2571"/>
                    </a:lnTo>
                    <a:lnTo>
                      <a:pt x="2563" y="2571"/>
                    </a:lnTo>
                    <a:lnTo>
                      <a:pt x="2563" y="2571"/>
                    </a:lnTo>
                    <a:lnTo>
                      <a:pt x="2569" y="2571"/>
                    </a:lnTo>
                    <a:lnTo>
                      <a:pt x="2569" y="2571"/>
                    </a:lnTo>
                    <a:lnTo>
                      <a:pt x="2569" y="2571"/>
                    </a:lnTo>
                    <a:lnTo>
                      <a:pt x="2575" y="2577"/>
                    </a:lnTo>
                    <a:lnTo>
                      <a:pt x="2569" y="2577"/>
                    </a:lnTo>
                    <a:lnTo>
                      <a:pt x="2569" y="2577"/>
                    </a:lnTo>
                    <a:lnTo>
                      <a:pt x="2563" y="2577"/>
                    </a:lnTo>
                    <a:lnTo>
                      <a:pt x="2563" y="2583"/>
                    </a:lnTo>
                    <a:lnTo>
                      <a:pt x="2557" y="2583"/>
                    </a:lnTo>
                    <a:lnTo>
                      <a:pt x="2551" y="2590"/>
                    </a:lnTo>
                    <a:lnTo>
                      <a:pt x="2539" y="2596"/>
                    </a:lnTo>
                    <a:lnTo>
                      <a:pt x="2539" y="2602"/>
                    </a:lnTo>
                    <a:lnTo>
                      <a:pt x="2533" y="2602"/>
                    </a:lnTo>
                    <a:lnTo>
                      <a:pt x="2533" y="2608"/>
                    </a:lnTo>
                    <a:lnTo>
                      <a:pt x="2527" y="2608"/>
                    </a:lnTo>
                    <a:lnTo>
                      <a:pt x="2521" y="2614"/>
                    </a:lnTo>
                    <a:lnTo>
                      <a:pt x="2521" y="2620"/>
                    </a:lnTo>
                    <a:lnTo>
                      <a:pt x="2514" y="2620"/>
                    </a:lnTo>
                    <a:lnTo>
                      <a:pt x="2514" y="2620"/>
                    </a:lnTo>
                    <a:lnTo>
                      <a:pt x="2508" y="2626"/>
                    </a:lnTo>
                    <a:lnTo>
                      <a:pt x="2508" y="2626"/>
                    </a:lnTo>
                    <a:lnTo>
                      <a:pt x="2508" y="2626"/>
                    </a:lnTo>
                    <a:lnTo>
                      <a:pt x="2502" y="2632"/>
                    </a:lnTo>
                    <a:lnTo>
                      <a:pt x="2502" y="2632"/>
                    </a:lnTo>
                    <a:lnTo>
                      <a:pt x="2496" y="2632"/>
                    </a:lnTo>
                    <a:lnTo>
                      <a:pt x="2490" y="2638"/>
                    </a:lnTo>
                    <a:lnTo>
                      <a:pt x="2472" y="2645"/>
                    </a:lnTo>
                    <a:lnTo>
                      <a:pt x="2460" y="2651"/>
                    </a:lnTo>
                    <a:lnTo>
                      <a:pt x="2453" y="2657"/>
                    </a:lnTo>
                    <a:lnTo>
                      <a:pt x="2441" y="2663"/>
                    </a:lnTo>
                    <a:lnTo>
                      <a:pt x="2435" y="2663"/>
                    </a:lnTo>
                    <a:lnTo>
                      <a:pt x="2423" y="2669"/>
                    </a:lnTo>
                    <a:lnTo>
                      <a:pt x="2423" y="2675"/>
                    </a:lnTo>
                    <a:lnTo>
                      <a:pt x="2417" y="2675"/>
                    </a:lnTo>
                    <a:lnTo>
                      <a:pt x="2417" y="2675"/>
                    </a:lnTo>
                    <a:lnTo>
                      <a:pt x="2411" y="2681"/>
                    </a:lnTo>
                    <a:lnTo>
                      <a:pt x="2411" y="2681"/>
                    </a:lnTo>
                    <a:lnTo>
                      <a:pt x="2411" y="2681"/>
                    </a:lnTo>
                    <a:lnTo>
                      <a:pt x="2411" y="2681"/>
                    </a:lnTo>
                    <a:lnTo>
                      <a:pt x="2405" y="2681"/>
                    </a:lnTo>
                    <a:lnTo>
                      <a:pt x="2405" y="2681"/>
                    </a:lnTo>
                    <a:lnTo>
                      <a:pt x="2405" y="2681"/>
                    </a:lnTo>
                    <a:lnTo>
                      <a:pt x="2405" y="2681"/>
                    </a:lnTo>
                    <a:lnTo>
                      <a:pt x="2405" y="2681"/>
                    </a:lnTo>
                    <a:lnTo>
                      <a:pt x="2411" y="2681"/>
                    </a:lnTo>
                    <a:lnTo>
                      <a:pt x="2417" y="2675"/>
                    </a:lnTo>
                    <a:lnTo>
                      <a:pt x="2423" y="2675"/>
                    </a:lnTo>
                    <a:lnTo>
                      <a:pt x="2423" y="2669"/>
                    </a:lnTo>
                    <a:lnTo>
                      <a:pt x="2423" y="2669"/>
                    </a:lnTo>
                    <a:lnTo>
                      <a:pt x="2429" y="2669"/>
                    </a:lnTo>
                    <a:lnTo>
                      <a:pt x="2435" y="2663"/>
                    </a:lnTo>
                    <a:lnTo>
                      <a:pt x="2441" y="2663"/>
                    </a:lnTo>
                    <a:lnTo>
                      <a:pt x="2441" y="2663"/>
                    </a:lnTo>
                    <a:lnTo>
                      <a:pt x="2441" y="2663"/>
                    </a:lnTo>
                    <a:lnTo>
                      <a:pt x="2447" y="2657"/>
                    </a:lnTo>
                    <a:lnTo>
                      <a:pt x="2447" y="2657"/>
                    </a:lnTo>
                    <a:lnTo>
                      <a:pt x="2447" y="2657"/>
                    </a:lnTo>
                    <a:lnTo>
                      <a:pt x="2447" y="2657"/>
                    </a:lnTo>
                    <a:lnTo>
                      <a:pt x="2447" y="2651"/>
                    </a:lnTo>
                    <a:lnTo>
                      <a:pt x="2447" y="2651"/>
                    </a:lnTo>
                    <a:lnTo>
                      <a:pt x="2441" y="2651"/>
                    </a:lnTo>
                    <a:lnTo>
                      <a:pt x="2441" y="2657"/>
                    </a:lnTo>
                    <a:lnTo>
                      <a:pt x="2441" y="2651"/>
                    </a:lnTo>
                    <a:lnTo>
                      <a:pt x="2441" y="2657"/>
                    </a:lnTo>
                    <a:lnTo>
                      <a:pt x="2435" y="2657"/>
                    </a:lnTo>
                    <a:lnTo>
                      <a:pt x="2435" y="2657"/>
                    </a:lnTo>
                    <a:lnTo>
                      <a:pt x="2429" y="2657"/>
                    </a:lnTo>
                    <a:lnTo>
                      <a:pt x="2423" y="2663"/>
                    </a:lnTo>
                    <a:lnTo>
                      <a:pt x="2423" y="2663"/>
                    </a:lnTo>
                    <a:lnTo>
                      <a:pt x="2423" y="2663"/>
                    </a:lnTo>
                    <a:lnTo>
                      <a:pt x="2423" y="2663"/>
                    </a:lnTo>
                    <a:lnTo>
                      <a:pt x="2423" y="2663"/>
                    </a:lnTo>
                    <a:lnTo>
                      <a:pt x="2423" y="2657"/>
                    </a:lnTo>
                    <a:lnTo>
                      <a:pt x="2423" y="2657"/>
                    </a:lnTo>
                    <a:lnTo>
                      <a:pt x="2423" y="2657"/>
                    </a:lnTo>
                    <a:lnTo>
                      <a:pt x="2423" y="2657"/>
                    </a:lnTo>
                    <a:lnTo>
                      <a:pt x="2423" y="2657"/>
                    </a:lnTo>
                    <a:lnTo>
                      <a:pt x="2423" y="2651"/>
                    </a:lnTo>
                    <a:lnTo>
                      <a:pt x="2423" y="2651"/>
                    </a:lnTo>
                    <a:lnTo>
                      <a:pt x="2423" y="2651"/>
                    </a:lnTo>
                    <a:lnTo>
                      <a:pt x="2423" y="2651"/>
                    </a:lnTo>
                    <a:lnTo>
                      <a:pt x="2423" y="2651"/>
                    </a:lnTo>
                    <a:lnTo>
                      <a:pt x="2423" y="2651"/>
                    </a:lnTo>
                    <a:lnTo>
                      <a:pt x="2417" y="2651"/>
                    </a:lnTo>
                    <a:lnTo>
                      <a:pt x="2417" y="2651"/>
                    </a:lnTo>
                    <a:lnTo>
                      <a:pt x="2417" y="2651"/>
                    </a:lnTo>
                    <a:lnTo>
                      <a:pt x="2411" y="2651"/>
                    </a:lnTo>
                    <a:lnTo>
                      <a:pt x="2411" y="2651"/>
                    </a:lnTo>
                    <a:lnTo>
                      <a:pt x="2411" y="2657"/>
                    </a:lnTo>
                    <a:lnTo>
                      <a:pt x="2411" y="2657"/>
                    </a:lnTo>
                    <a:lnTo>
                      <a:pt x="2405" y="2657"/>
                    </a:lnTo>
                    <a:lnTo>
                      <a:pt x="2405" y="2657"/>
                    </a:lnTo>
                    <a:lnTo>
                      <a:pt x="2392" y="2663"/>
                    </a:lnTo>
                    <a:lnTo>
                      <a:pt x="2392" y="2663"/>
                    </a:lnTo>
                    <a:lnTo>
                      <a:pt x="2392" y="2663"/>
                    </a:lnTo>
                    <a:lnTo>
                      <a:pt x="2392" y="2663"/>
                    </a:lnTo>
                    <a:lnTo>
                      <a:pt x="2392" y="2657"/>
                    </a:lnTo>
                    <a:lnTo>
                      <a:pt x="2392" y="2657"/>
                    </a:lnTo>
                    <a:lnTo>
                      <a:pt x="2392" y="2657"/>
                    </a:lnTo>
                    <a:lnTo>
                      <a:pt x="2392" y="2657"/>
                    </a:lnTo>
                    <a:lnTo>
                      <a:pt x="2392" y="2657"/>
                    </a:lnTo>
                    <a:lnTo>
                      <a:pt x="2392" y="2657"/>
                    </a:lnTo>
                    <a:lnTo>
                      <a:pt x="2386" y="2657"/>
                    </a:lnTo>
                    <a:lnTo>
                      <a:pt x="2386" y="2657"/>
                    </a:lnTo>
                    <a:lnTo>
                      <a:pt x="2386" y="2651"/>
                    </a:lnTo>
                    <a:lnTo>
                      <a:pt x="2386" y="2651"/>
                    </a:lnTo>
                    <a:lnTo>
                      <a:pt x="2386" y="2651"/>
                    </a:lnTo>
                    <a:lnTo>
                      <a:pt x="2386" y="2651"/>
                    </a:lnTo>
                    <a:lnTo>
                      <a:pt x="2386" y="2651"/>
                    </a:lnTo>
                    <a:lnTo>
                      <a:pt x="2386" y="2645"/>
                    </a:lnTo>
                    <a:lnTo>
                      <a:pt x="2386" y="2645"/>
                    </a:lnTo>
                    <a:lnTo>
                      <a:pt x="2380" y="2645"/>
                    </a:lnTo>
                    <a:lnTo>
                      <a:pt x="2380" y="2645"/>
                    </a:lnTo>
                    <a:lnTo>
                      <a:pt x="2374" y="2651"/>
                    </a:lnTo>
                    <a:lnTo>
                      <a:pt x="2380" y="2651"/>
                    </a:lnTo>
                    <a:lnTo>
                      <a:pt x="2380" y="2651"/>
                    </a:lnTo>
                    <a:lnTo>
                      <a:pt x="2380" y="2651"/>
                    </a:lnTo>
                    <a:lnTo>
                      <a:pt x="2380" y="2657"/>
                    </a:lnTo>
                    <a:lnTo>
                      <a:pt x="2380" y="2657"/>
                    </a:lnTo>
                    <a:lnTo>
                      <a:pt x="2380" y="2657"/>
                    </a:lnTo>
                    <a:lnTo>
                      <a:pt x="2380" y="2657"/>
                    </a:lnTo>
                    <a:lnTo>
                      <a:pt x="2380" y="2663"/>
                    </a:lnTo>
                    <a:lnTo>
                      <a:pt x="2386" y="2663"/>
                    </a:lnTo>
                    <a:lnTo>
                      <a:pt x="2386" y="2663"/>
                    </a:lnTo>
                    <a:lnTo>
                      <a:pt x="2386" y="2663"/>
                    </a:lnTo>
                    <a:lnTo>
                      <a:pt x="2386" y="2663"/>
                    </a:lnTo>
                    <a:lnTo>
                      <a:pt x="2392" y="2663"/>
                    </a:lnTo>
                    <a:lnTo>
                      <a:pt x="2392" y="2663"/>
                    </a:lnTo>
                    <a:lnTo>
                      <a:pt x="2392" y="2669"/>
                    </a:lnTo>
                    <a:lnTo>
                      <a:pt x="2399" y="2675"/>
                    </a:lnTo>
                    <a:lnTo>
                      <a:pt x="2399" y="2675"/>
                    </a:lnTo>
                    <a:lnTo>
                      <a:pt x="2399" y="2675"/>
                    </a:lnTo>
                    <a:lnTo>
                      <a:pt x="2405" y="2675"/>
                    </a:lnTo>
                    <a:lnTo>
                      <a:pt x="2405" y="2681"/>
                    </a:lnTo>
                    <a:lnTo>
                      <a:pt x="2399" y="2681"/>
                    </a:lnTo>
                    <a:lnTo>
                      <a:pt x="2392" y="2681"/>
                    </a:lnTo>
                    <a:lnTo>
                      <a:pt x="2392" y="2681"/>
                    </a:lnTo>
                    <a:lnTo>
                      <a:pt x="2392" y="2681"/>
                    </a:lnTo>
                    <a:lnTo>
                      <a:pt x="2386" y="2681"/>
                    </a:lnTo>
                    <a:lnTo>
                      <a:pt x="2386" y="2687"/>
                    </a:lnTo>
                    <a:lnTo>
                      <a:pt x="2386" y="2687"/>
                    </a:lnTo>
                    <a:lnTo>
                      <a:pt x="2380" y="2687"/>
                    </a:lnTo>
                    <a:lnTo>
                      <a:pt x="2380" y="2687"/>
                    </a:lnTo>
                    <a:lnTo>
                      <a:pt x="2380" y="2687"/>
                    </a:lnTo>
                    <a:lnTo>
                      <a:pt x="2374" y="2687"/>
                    </a:lnTo>
                    <a:lnTo>
                      <a:pt x="2374" y="2687"/>
                    </a:lnTo>
                    <a:lnTo>
                      <a:pt x="2374" y="2687"/>
                    </a:lnTo>
                    <a:lnTo>
                      <a:pt x="2374" y="2687"/>
                    </a:lnTo>
                    <a:lnTo>
                      <a:pt x="2374" y="2687"/>
                    </a:lnTo>
                    <a:lnTo>
                      <a:pt x="2374" y="2687"/>
                    </a:lnTo>
                    <a:lnTo>
                      <a:pt x="2374" y="2681"/>
                    </a:lnTo>
                    <a:lnTo>
                      <a:pt x="2368" y="2681"/>
                    </a:lnTo>
                    <a:lnTo>
                      <a:pt x="2368" y="2681"/>
                    </a:lnTo>
                    <a:lnTo>
                      <a:pt x="2368" y="2681"/>
                    </a:lnTo>
                    <a:lnTo>
                      <a:pt x="2368" y="2681"/>
                    </a:lnTo>
                    <a:lnTo>
                      <a:pt x="2362" y="2681"/>
                    </a:lnTo>
                    <a:lnTo>
                      <a:pt x="2362" y="2681"/>
                    </a:lnTo>
                    <a:lnTo>
                      <a:pt x="2362" y="2687"/>
                    </a:lnTo>
                    <a:lnTo>
                      <a:pt x="2362" y="2687"/>
                    </a:lnTo>
                    <a:lnTo>
                      <a:pt x="2362" y="2693"/>
                    </a:lnTo>
                    <a:lnTo>
                      <a:pt x="2362" y="2693"/>
                    </a:lnTo>
                    <a:lnTo>
                      <a:pt x="2362" y="2693"/>
                    </a:lnTo>
                    <a:lnTo>
                      <a:pt x="2362" y="2693"/>
                    </a:lnTo>
                    <a:lnTo>
                      <a:pt x="2362" y="2693"/>
                    </a:lnTo>
                    <a:lnTo>
                      <a:pt x="2362" y="2699"/>
                    </a:lnTo>
                    <a:lnTo>
                      <a:pt x="2362" y="2699"/>
                    </a:lnTo>
                    <a:lnTo>
                      <a:pt x="2362" y="2699"/>
                    </a:lnTo>
                    <a:lnTo>
                      <a:pt x="2356" y="2706"/>
                    </a:lnTo>
                    <a:lnTo>
                      <a:pt x="2356" y="2706"/>
                    </a:lnTo>
                    <a:lnTo>
                      <a:pt x="2350" y="2712"/>
                    </a:lnTo>
                    <a:lnTo>
                      <a:pt x="2350" y="2712"/>
                    </a:lnTo>
                    <a:lnTo>
                      <a:pt x="2350" y="2712"/>
                    </a:lnTo>
                    <a:lnTo>
                      <a:pt x="2344" y="2712"/>
                    </a:lnTo>
                    <a:lnTo>
                      <a:pt x="2344" y="2712"/>
                    </a:lnTo>
                    <a:lnTo>
                      <a:pt x="2337" y="2712"/>
                    </a:lnTo>
                    <a:lnTo>
                      <a:pt x="2337" y="2712"/>
                    </a:lnTo>
                    <a:lnTo>
                      <a:pt x="2337" y="2718"/>
                    </a:lnTo>
                    <a:lnTo>
                      <a:pt x="2337" y="2718"/>
                    </a:lnTo>
                    <a:lnTo>
                      <a:pt x="2337" y="2718"/>
                    </a:lnTo>
                    <a:lnTo>
                      <a:pt x="2337" y="2718"/>
                    </a:lnTo>
                    <a:lnTo>
                      <a:pt x="2337" y="2718"/>
                    </a:lnTo>
                    <a:lnTo>
                      <a:pt x="2337" y="2724"/>
                    </a:lnTo>
                    <a:lnTo>
                      <a:pt x="2337" y="2724"/>
                    </a:lnTo>
                    <a:lnTo>
                      <a:pt x="2337" y="2724"/>
                    </a:lnTo>
                    <a:lnTo>
                      <a:pt x="2337" y="2724"/>
                    </a:lnTo>
                    <a:lnTo>
                      <a:pt x="2337" y="2724"/>
                    </a:lnTo>
                    <a:lnTo>
                      <a:pt x="2337" y="2730"/>
                    </a:lnTo>
                    <a:lnTo>
                      <a:pt x="2331" y="2730"/>
                    </a:lnTo>
                    <a:lnTo>
                      <a:pt x="2325" y="2736"/>
                    </a:lnTo>
                    <a:lnTo>
                      <a:pt x="2325" y="2742"/>
                    </a:lnTo>
                    <a:lnTo>
                      <a:pt x="2325" y="2742"/>
                    </a:lnTo>
                    <a:lnTo>
                      <a:pt x="2319" y="2748"/>
                    </a:lnTo>
                    <a:lnTo>
                      <a:pt x="2319" y="2748"/>
                    </a:lnTo>
                    <a:lnTo>
                      <a:pt x="2319" y="2748"/>
                    </a:lnTo>
                    <a:lnTo>
                      <a:pt x="2319" y="2748"/>
                    </a:lnTo>
                    <a:lnTo>
                      <a:pt x="2319" y="2748"/>
                    </a:lnTo>
                    <a:lnTo>
                      <a:pt x="2319" y="2748"/>
                    </a:lnTo>
                    <a:lnTo>
                      <a:pt x="2319" y="2748"/>
                    </a:lnTo>
                    <a:lnTo>
                      <a:pt x="2313" y="2742"/>
                    </a:lnTo>
                    <a:lnTo>
                      <a:pt x="2313" y="2742"/>
                    </a:lnTo>
                    <a:lnTo>
                      <a:pt x="2313" y="2742"/>
                    </a:lnTo>
                    <a:lnTo>
                      <a:pt x="2313" y="2742"/>
                    </a:lnTo>
                    <a:lnTo>
                      <a:pt x="2313" y="2742"/>
                    </a:lnTo>
                    <a:lnTo>
                      <a:pt x="2313" y="2742"/>
                    </a:lnTo>
                    <a:lnTo>
                      <a:pt x="2307" y="2742"/>
                    </a:lnTo>
                    <a:lnTo>
                      <a:pt x="2307" y="2742"/>
                    </a:lnTo>
                    <a:lnTo>
                      <a:pt x="2301" y="2748"/>
                    </a:lnTo>
                    <a:lnTo>
                      <a:pt x="2301" y="2748"/>
                    </a:lnTo>
                    <a:lnTo>
                      <a:pt x="2301" y="2754"/>
                    </a:lnTo>
                    <a:lnTo>
                      <a:pt x="2301" y="2754"/>
                    </a:lnTo>
                    <a:lnTo>
                      <a:pt x="2301" y="2754"/>
                    </a:lnTo>
                    <a:lnTo>
                      <a:pt x="2307" y="2761"/>
                    </a:lnTo>
                    <a:lnTo>
                      <a:pt x="2307" y="2761"/>
                    </a:lnTo>
                    <a:lnTo>
                      <a:pt x="2313" y="2761"/>
                    </a:lnTo>
                    <a:lnTo>
                      <a:pt x="2313" y="2767"/>
                    </a:lnTo>
                    <a:lnTo>
                      <a:pt x="2313" y="2773"/>
                    </a:lnTo>
                    <a:lnTo>
                      <a:pt x="2313" y="2773"/>
                    </a:lnTo>
                    <a:lnTo>
                      <a:pt x="2313" y="2773"/>
                    </a:lnTo>
                    <a:lnTo>
                      <a:pt x="2313" y="2773"/>
                    </a:lnTo>
                    <a:lnTo>
                      <a:pt x="2307" y="2779"/>
                    </a:lnTo>
                    <a:lnTo>
                      <a:pt x="2307" y="2779"/>
                    </a:lnTo>
                    <a:lnTo>
                      <a:pt x="2307" y="2785"/>
                    </a:lnTo>
                    <a:lnTo>
                      <a:pt x="2307" y="2785"/>
                    </a:lnTo>
                    <a:lnTo>
                      <a:pt x="2307" y="2785"/>
                    </a:lnTo>
                    <a:lnTo>
                      <a:pt x="2307" y="2791"/>
                    </a:lnTo>
                    <a:lnTo>
                      <a:pt x="2301" y="2791"/>
                    </a:lnTo>
                    <a:lnTo>
                      <a:pt x="2301" y="2791"/>
                    </a:lnTo>
                    <a:lnTo>
                      <a:pt x="2301" y="2797"/>
                    </a:lnTo>
                    <a:lnTo>
                      <a:pt x="2301" y="2797"/>
                    </a:lnTo>
                    <a:lnTo>
                      <a:pt x="2301" y="2797"/>
                    </a:lnTo>
                    <a:lnTo>
                      <a:pt x="2301" y="2803"/>
                    </a:lnTo>
                    <a:lnTo>
                      <a:pt x="2301" y="2803"/>
                    </a:lnTo>
                    <a:lnTo>
                      <a:pt x="2301" y="2803"/>
                    </a:lnTo>
                    <a:lnTo>
                      <a:pt x="2295" y="2803"/>
                    </a:lnTo>
                    <a:lnTo>
                      <a:pt x="2295" y="2803"/>
                    </a:lnTo>
                    <a:lnTo>
                      <a:pt x="2295" y="2803"/>
                    </a:lnTo>
                    <a:lnTo>
                      <a:pt x="2289" y="2809"/>
                    </a:lnTo>
                    <a:lnTo>
                      <a:pt x="2289" y="2809"/>
                    </a:lnTo>
                    <a:lnTo>
                      <a:pt x="2283" y="2809"/>
                    </a:lnTo>
                    <a:lnTo>
                      <a:pt x="2283" y="2809"/>
                    </a:lnTo>
                    <a:lnTo>
                      <a:pt x="2283" y="2809"/>
                    </a:lnTo>
                    <a:lnTo>
                      <a:pt x="2283" y="2809"/>
                    </a:lnTo>
                    <a:lnTo>
                      <a:pt x="2289" y="2809"/>
                    </a:lnTo>
                    <a:lnTo>
                      <a:pt x="2289" y="2809"/>
                    </a:lnTo>
                    <a:lnTo>
                      <a:pt x="2289" y="2809"/>
                    </a:lnTo>
                    <a:lnTo>
                      <a:pt x="2289" y="2803"/>
                    </a:lnTo>
                    <a:lnTo>
                      <a:pt x="2289" y="2803"/>
                    </a:lnTo>
                    <a:lnTo>
                      <a:pt x="2289" y="2803"/>
                    </a:lnTo>
                    <a:lnTo>
                      <a:pt x="2289" y="2803"/>
                    </a:lnTo>
                    <a:lnTo>
                      <a:pt x="2289" y="2803"/>
                    </a:lnTo>
                    <a:lnTo>
                      <a:pt x="2289" y="2797"/>
                    </a:lnTo>
                    <a:lnTo>
                      <a:pt x="2289" y="2803"/>
                    </a:lnTo>
                    <a:lnTo>
                      <a:pt x="2289" y="2803"/>
                    </a:lnTo>
                    <a:lnTo>
                      <a:pt x="2283" y="2803"/>
                    </a:lnTo>
                    <a:lnTo>
                      <a:pt x="2283" y="2803"/>
                    </a:lnTo>
                    <a:lnTo>
                      <a:pt x="2283" y="2809"/>
                    </a:lnTo>
                    <a:lnTo>
                      <a:pt x="2276" y="2809"/>
                    </a:lnTo>
                    <a:lnTo>
                      <a:pt x="2276" y="2809"/>
                    </a:lnTo>
                    <a:lnTo>
                      <a:pt x="2276" y="2809"/>
                    </a:lnTo>
                    <a:lnTo>
                      <a:pt x="2276" y="2809"/>
                    </a:lnTo>
                    <a:lnTo>
                      <a:pt x="2276" y="2809"/>
                    </a:lnTo>
                    <a:lnTo>
                      <a:pt x="2276" y="2816"/>
                    </a:lnTo>
                    <a:lnTo>
                      <a:pt x="2276" y="2816"/>
                    </a:lnTo>
                    <a:lnTo>
                      <a:pt x="2276" y="2816"/>
                    </a:lnTo>
                    <a:lnTo>
                      <a:pt x="2283" y="2816"/>
                    </a:lnTo>
                    <a:lnTo>
                      <a:pt x="2283" y="2816"/>
                    </a:lnTo>
                    <a:lnTo>
                      <a:pt x="2283" y="2816"/>
                    </a:lnTo>
                    <a:lnTo>
                      <a:pt x="2283" y="2816"/>
                    </a:lnTo>
                    <a:lnTo>
                      <a:pt x="2289" y="2816"/>
                    </a:lnTo>
                    <a:lnTo>
                      <a:pt x="2289" y="2816"/>
                    </a:lnTo>
                    <a:lnTo>
                      <a:pt x="2289" y="2816"/>
                    </a:lnTo>
                    <a:lnTo>
                      <a:pt x="2289" y="2816"/>
                    </a:lnTo>
                    <a:lnTo>
                      <a:pt x="2295" y="2816"/>
                    </a:lnTo>
                    <a:lnTo>
                      <a:pt x="2295" y="2816"/>
                    </a:lnTo>
                    <a:lnTo>
                      <a:pt x="2295" y="2809"/>
                    </a:lnTo>
                    <a:lnTo>
                      <a:pt x="2295" y="2809"/>
                    </a:lnTo>
                    <a:lnTo>
                      <a:pt x="2295" y="2816"/>
                    </a:lnTo>
                    <a:lnTo>
                      <a:pt x="2295" y="2822"/>
                    </a:lnTo>
                    <a:lnTo>
                      <a:pt x="2295" y="2828"/>
                    </a:lnTo>
                    <a:lnTo>
                      <a:pt x="2295" y="2828"/>
                    </a:lnTo>
                    <a:lnTo>
                      <a:pt x="2295" y="2828"/>
                    </a:lnTo>
                    <a:lnTo>
                      <a:pt x="2295" y="2828"/>
                    </a:lnTo>
                    <a:lnTo>
                      <a:pt x="2295" y="2828"/>
                    </a:lnTo>
                    <a:lnTo>
                      <a:pt x="2295" y="2828"/>
                    </a:lnTo>
                    <a:lnTo>
                      <a:pt x="2289" y="2828"/>
                    </a:lnTo>
                    <a:lnTo>
                      <a:pt x="2289" y="2828"/>
                    </a:lnTo>
                    <a:lnTo>
                      <a:pt x="2289" y="2828"/>
                    </a:lnTo>
                    <a:lnTo>
                      <a:pt x="2289" y="2828"/>
                    </a:lnTo>
                    <a:lnTo>
                      <a:pt x="2289" y="2834"/>
                    </a:lnTo>
                    <a:lnTo>
                      <a:pt x="2289" y="2834"/>
                    </a:lnTo>
                    <a:lnTo>
                      <a:pt x="2289" y="2834"/>
                    </a:lnTo>
                    <a:lnTo>
                      <a:pt x="2289" y="2834"/>
                    </a:lnTo>
                    <a:lnTo>
                      <a:pt x="2289" y="2840"/>
                    </a:lnTo>
                    <a:lnTo>
                      <a:pt x="2289" y="2840"/>
                    </a:lnTo>
                    <a:lnTo>
                      <a:pt x="2289" y="2840"/>
                    </a:lnTo>
                    <a:lnTo>
                      <a:pt x="2289" y="2840"/>
                    </a:lnTo>
                    <a:lnTo>
                      <a:pt x="2289" y="2840"/>
                    </a:lnTo>
                    <a:lnTo>
                      <a:pt x="2283" y="2840"/>
                    </a:lnTo>
                    <a:lnTo>
                      <a:pt x="2283" y="2840"/>
                    </a:lnTo>
                    <a:lnTo>
                      <a:pt x="2283" y="2840"/>
                    </a:lnTo>
                    <a:lnTo>
                      <a:pt x="2283" y="2846"/>
                    </a:lnTo>
                    <a:lnTo>
                      <a:pt x="2283" y="2846"/>
                    </a:lnTo>
                    <a:lnTo>
                      <a:pt x="2283" y="2846"/>
                    </a:lnTo>
                    <a:lnTo>
                      <a:pt x="2283" y="2846"/>
                    </a:lnTo>
                    <a:lnTo>
                      <a:pt x="2283" y="2852"/>
                    </a:lnTo>
                    <a:lnTo>
                      <a:pt x="2283" y="2852"/>
                    </a:lnTo>
                    <a:lnTo>
                      <a:pt x="2283" y="2852"/>
                    </a:lnTo>
                    <a:lnTo>
                      <a:pt x="2283" y="2852"/>
                    </a:lnTo>
                    <a:lnTo>
                      <a:pt x="2283" y="2858"/>
                    </a:lnTo>
                    <a:lnTo>
                      <a:pt x="2283" y="2858"/>
                    </a:lnTo>
                    <a:lnTo>
                      <a:pt x="2283" y="2864"/>
                    </a:lnTo>
                    <a:lnTo>
                      <a:pt x="2283" y="2864"/>
                    </a:lnTo>
                    <a:lnTo>
                      <a:pt x="2289" y="2864"/>
                    </a:lnTo>
                    <a:lnTo>
                      <a:pt x="2289" y="2870"/>
                    </a:lnTo>
                    <a:lnTo>
                      <a:pt x="2289" y="2870"/>
                    </a:lnTo>
                    <a:lnTo>
                      <a:pt x="2289" y="2870"/>
                    </a:lnTo>
                    <a:lnTo>
                      <a:pt x="2289" y="2877"/>
                    </a:lnTo>
                    <a:lnTo>
                      <a:pt x="2295" y="2883"/>
                    </a:lnTo>
                    <a:lnTo>
                      <a:pt x="2295" y="2889"/>
                    </a:lnTo>
                    <a:lnTo>
                      <a:pt x="2295" y="2889"/>
                    </a:lnTo>
                    <a:lnTo>
                      <a:pt x="2295" y="2895"/>
                    </a:lnTo>
                    <a:lnTo>
                      <a:pt x="2295" y="2895"/>
                    </a:lnTo>
                    <a:lnTo>
                      <a:pt x="2295" y="2895"/>
                    </a:lnTo>
                    <a:lnTo>
                      <a:pt x="2295" y="2895"/>
                    </a:lnTo>
                    <a:lnTo>
                      <a:pt x="2295" y="2901"/>
                    </a:lnTo>
                    <a:lnTo>
                      <a:pt x="2295" y="2901"/>
                    </a:lnTo>
                    <a:lnTo>
                      <a:pt x="2295" y="2901"/>
                    </a:lnTo>
                    <a:lnTo>
                      <a:pt x="2295" y="2901"/>
                    </a:lnTo>
                    <a:lnTo>
                      <a:pt x="2295" y="2901"/>
                    </a:lnTo>
                    <a:lnTo>
                      <a:pt x="2295" y="2901"/>
                    </a:lnTo>
                    <a:lnTo>
                      <a:pt x="2295" y="2907"/>
                    </a:lnTo>
                    <a:lnTo>
                      <a:pt x="2295" y="2907"/>
                    </a:lnTo>
                    <a:lnTo>
                      <a:pt x="2295" y="2907"/>
                    </a:lnTo>
                    <a:lnTo>
                      <a:pt x="2295" y="2907"/>
                    </a:lnTo>
                    <a:lnTo>
                      <a:pt x="2295" y="2907"/>
                    </a:lnTo>
                    <a:lnTo>
                      <a:pt x="2295" y="2907"/>
                    </a:lnTo>
                    <a:lnTo>
                      <a:pt x="2295" y="2907"/>
                    </a:lnTo>
                    <a:lnTo>
                      <a:pt x="2301" y="2907"/>
                    </a:lnTo>
                    <a:lnTo>
                      <a:pt x="2301" y="2907"/>
                    </a:lnTo>
                    <a:lnTo>
                      <a:pt x="2301" y="2913"/>
                    </a:lnTo>
                    <a:lnTo>
                      <a:pt x="2301" y="2913"/>
                    </a:lnTo>
                    <a:lnTo>
                      <a:pt x="2301" y="2913"/>
                    </a:lnTo>
                    <a:lnTo>
                      <a:pt x="2301" y="2919"/>
                    </a:lnTo>
                    <a:lnTo>
                      <a:pt x="2301" y="2919"/>
                    </a:lnTo>
                    <a:lnTo>
                      <a:pt x="2301" y="2919"/>
                    </a:lnTo>
                    <a:lnTo>
                      <a:pt x="2301" y="2919"/>
                    </a:lnTo>
                    <a:lnTo>
                      <a:pt x="2301" y="2919"/>
                    </a:lnTo>
                    <a:lnTo>
                      <a:pt x="2301" y="2913"/>
                    </a:lnTo>
                    <a:lnTo>
                      <a:pt x="2301" y="2913"/>
                    </a:lnTo>
                    <a:lnTo>
                      <a:pt x="2301" y="2913"/>
                    </a:lnTo>
                    <a:lnTo>
                      <a:pt x="2307" y="2913"/>
                    </a:lnTo>
                    <a:lnTo>
                      <a:pt x="2307" y="2913"/>
                    </a:lnTo>
                    <a:lnTo>
                      <a:pt x="2307" y="2919"/>
                    </a:lnTo>
                    <a:lnTo>
                      <a:pt x="2301" y="2919"/>
                    </a:lnTo>
                    <a:lnTo>
                      <a:pt x="2301" y="2919"/>
                    </a:lnTo>
                    <a:lnTo>
                      <a:pt x="2301" y="2919"/>
                    </a:lnTo>
                    <a:lnTo>
                      <a:pt x="2301" y="2925"/>
                    </a:lnTo>
                    <a:lnTo>
                      <a:pt x="2301" y="2925"/>
                    </a:lnTo>
                    <a:lnTo>
                      <a:pt x="2307" y="2925"/>
                    </a:lnTo>
                    <a:lnTo>
                      <a:pt x="2307" y="2925"/>
                    </a:lnTo>
                    <a:lnTo>
                      <a:pt x="2307" y="2925"/>
                    </a:lnTo>
                    <a:lnTo>
                      <a:pt x="2307" y="2925"/>
                    </a:lnTo>
                    <a:lnTo>
                      <a:pt x="2307" y="2932"/>
                    </a:lnTo>
                    <a:lnTo>
                      <a:pt x="2307" y="2932"/>
                    </a:lnTo>
                    <a:lnTo>
                      <a:pt x="2307" y="2932"/>
                    </a:lnTo>
                    <a:lnTo>
                      <a:pt x="2307" y="2932"/>
                    </a:lnTo>
                    <a:lnTo>
                      <a:pt x="2307" y="2938"/>
                    </a:lnTo>
                    <a:lnTo>
                      <a:pt x="2307" y="2938"/>
                    </a:lnTo>
                    <a:lnTo>
                      <a:pt x="2307" y="2938"/>
                    </a:lnTo>
                    <a:lnTo>
                      <a:pt x="2307" y="2944"/>
                    </a:lnTo>
                    <a:lnTo>
                      <a:pt x="2307" y="2944"/>
                    </a:lnTo>
                    <a:lnTo>
                      <a:pt x="2307" y="2944"/>
                    </a:lnTo>
                    <a:lnTo>
                      <a:pt x="2313" y="2944"/>
                    </a:lnTo>
                    <a:lnTo>
                      <a:pt x="2313" y="2950"/>
                    </a:lnTo>
                    <a:lnTo>
                      <a:pt x="2319" y="2950"/>
                    </a:lnTo>
                    <a:lnTo>
                      <a:pt x="2319" y="2950"/>
                    </a:lnTo>
                    <a:lnTo>
                      <a:pt x="2319" y="2950"/>
                    </a:lnTo>
                    <a:lnTo>
                      <a:pt x="2319" y="2956"/>
                    </a:lnTo>
                    <a:lnTo>
                      <a:pt x="2313" y="2956"/>
                    </a:lnTo>
                    <a:lnTo>
                      <a:pt x="2313" y="2956"/>
                    </a:lnTo>
                    <a:lnTo>
                      <a:pt x="2313" y="2956"/>
                    </a:lnTo>
                    <a:lnTo>
                      <a:pt x="2319" y="2956"/>
                    </a:lnTo>
                    <a:lnTo>
                      <a:pt x="2319" y="2956"/>
                    </a:lnTo>
                    <a:lnTo>
                      <a:pt x="2319" y="2956"/>
                    </a:lnTo>
                    <a:lnTo>
                      <a:pt x="2319" y="2956"/>
                    </a:lnTo>
                    <a:lnTo>
                      <a:pt x="2319" y="2956"/>
                    </a:lnTo>
                    <a:lnTo>
                      <a:pt x="2319" y="2950"/>
                    </a:lnTo>
                    <a:lnTo>
                      <a:pt x="2319" y="2950"/>
                    </a:lnTo>
                    <a:lnTo>
                      <a:pt x="2319" y="2950"/>
                    </a:lnTo>
                    <a:lnTo>
                      <a:pt x="2325" y="2950"/>
                    </a:lnTo>
                    <a:lnTo>
                      <a:pt x="2325" y="2950"/>
                    </a:lnTo>
                    <a:lnTo>
                      <a:pt x="2325" y="2956"/>
                    </a:lnTo>
                    <a:lnTo>
                      <a:pt x="2325" y="2962"/>
                    </a:lnTo>
                    <a:lnTo>
                      <a:pt x="2325" y="2962"/>
                    </a:lnTo>
                    <a:lnTo>
                      <a:pt x="2319" y="2962"/>
                    </a:lnTo>
                    <a:lnTo>
                      <a:pt x="2319" y="2962"/>
                    </a:lnTo>
                    <a:lnTo>
                      <a:pt x="2319" y="2962"/>
                    </a:lnTo>
                    <a:lnTo>
                      <a:pt x="2319" y="2962"/>
                    </a:lnTo>
                    <a:lnTo>
                      <a:pt x="2319" y="2962"/>
                    </a:lnTo>
                    <a:lnTo>
                      <a:pt x="2319" y="2962"/>
                    </a:lnTo>
                    <a:lnTo>
                      <a:pt x="2313" y="2962"/>
                    </a:lnTo>
                    <a:lnTo>
                      <a:pt x="2313" y="2962"/>
                    </a:lnTo>
                    <a:lnTo>
                      <a:pt x="2313" y="2962"/>
                    </a:lnTo>
                    <a:lnTo>
                      <a:pt x="2313" y="2962"/>
                    </a:lnTo>
                    <a:lnTo>
                      <a:pt x="2307" y="2962"/>
                    </a:lnTo>
                    <a:lnTo>
                      <a:pt x="2313" y="2962"/>
                    </a:lnTo>
                    <a:lnTo>
                      <a:pt x="2307" y="2962"/>
                    </a:lnTo>
                    <a:lnTo>
                      <a:pt x="2307" y="2962"/>
                    </a:lnTo>
                    <a:lnTo>
                      <a:pt x="2307" y="2962"/>
                    </a:lnTo>
                    <a:lnTo>
                      <a:pt x="2301" y="2962"/>
                    </a:lnTo>
                    <a:lnTo>
                      <a:pt x="2301" y="2962"/>
                    </a:lnTo>
                    <a:lnTo>
                      <a:pt x="2301" y="2968"/>
                    </a:lnTo>
                    <a:lnTo>
                      <a:pt x="2301" y="2968"/>
                    </a:lnTo>
                    <a:lnTo>
                      <a:pt x="2301" y="2968"/>
                    </a:lnTo>
                    <a:lnTo>
                      <a:pt x="2301" y="2968"/>
                    </a:lnTo>
                    <a:lnTo>
                      <a:pt x="2301" y="2968"/>
                    </a:lnTo>
                    <a:lnTo>
                      <a:pt x="2301" y="2968"/>
                    </a:lnTo>
                    <a:lnTo>
                      <a:pt x="2301" y="2974"/>
                    </a:lnTo>
                    <a:lnTo>
                      <a:pt x="2301" y="2974"/>
                    </a:lnTo>
                    <a:lnTo>
                      <a:pt x="2295" y="2974"/>
                    </a:lnTo>
                    <a:lnTo>
                      <a:pt x="2295" y="2974"/>
                    </a:lnTo>
                    <a:lnTo>
                      <a:pt x="2295" y="2974"/>
                    </a:lnTo>
                    <a:lnTo>
                      <a:pt x="2295" y="2974"/>
                    </a:lnTo>
                    <a:lnTo>
                      <a:pt x="2295" y="2968"/>
                    </a:lnTo>
                    <a:lnTo>
                      <a:pt x="2289" y="2968"/>
                    </a:lnTo>
                    <a:lnTo>
                      <a:pt x="2289" y="2968"/>
                    </a:lnTo>
                    <a:lnTo>
                      <a:pt x="2289" y="2968"/>
                    </a:lnTo>
                    <a:lnTo>
                      <a:pt x="2289" y="2968"/>
                    </a:lnTo>
                    <a:lnTo>
                      <a:pt x="2283" y="2968"/>
                    </a:lnTo>
                    <a:lnTo>
                      <a:pt x="2283" y="2968"/>
                    </a:lnTo>
                    <a:lnTo>
                      <a:pt x="2283" y="2962"/>
                    </a:lnTo>
                    <a:lnTo>
                      <a:pt x="2283" y="2962"/>
                    </a:lnTo>
                    <a:lnTo>
                      <a:pt x="2283" y="2962"/>
                    </a:lnTo>
                    <a:lnTo>
                      <a:pt x="2283" y="2962"/>
                    </a:lnTo>
                    <a:lnTo>
                      <a:pt x="2283" y="2962"/>
                    </a:lnTo>
                    <a:lnTo>
                      <a:pt x="2276" y="2962"/>
                    </a:lnTo>
                    <a:lnTo>
                      <a:pt x="2276" y="2962"/>
                    </a:lnTo>
                    <a:lnTo>
                      <a:pt x="2276" y="2962"/>
                    </a:lnTo>
                    <a:lnTo>
                      <a:pt x="2276" y="2962"/>
                    </a:lnTo>
                    <a:lnTo>
                      <a:pt x="2276" y="2962"/>
                    </a:lnTo>
                    <a:lnTo>
                      <a:pt x="2276" y="2956"/>
                    </a:lnTo>
                    <a:lnTo>
                      <a:pt x="2270" y="2956"/>
                    </a:lnTo>
                    <a:lnTo>
                      <a:pt x="2270" y="2956"/>
                    </a:lnTo>
                    <a:lnTo>
                      <a:pt x="2270" y="2956"/>
                    </a:lnTo>
                    <a:lnTo>
                      <a:pt x="2270" y="2956"/>
                    </a:lnTo>
                    <a:lnTo>
                      <a:pt x="2270" y="2956"/>
                    </a:lnTo>
                    <a:lnTo>
                      <a:pt x="2270" y="2956"/>
                    </a:lnTo>
                    <a:lnTo>
                      <a:pt x="2264" y="2956"/>
                    </a:lnTo>
                    <a:lnTo>
                      <a:pt x="2264" y="2950"/>
                    </a:lnTo>
                    <a:lnTo>
                      <a:pt x="2264" y="2950"/>
                    </a:lnTo>
                    <a:lnTo>
                      <a:pt x="2264" y="2950"/>
                    </a:lnTo>
                    <a:lnTo>
                      <a:pt x="2258" y="2950"/>
                    </a:lnTo>
                    <a:lnTo>
                      <a:pt x="2258" y="2950"/>
                    </a:lnTo>
                    <a:lnTo>
                      <a:pt x="2258" y="2950"/>
                    </a:lnTo>
                    <a:lnTo>
                      <a:pt x="2258" y="2950"/>
                    </a:lnTo>
                    <a:lnTo>
                      <a:pt x="2258" y="2950"/>
                    </a:lnTo>
                    <a:lnTo>
                      <a:pt x="2258" y="2950"/>
                    </a:lnTo>
                    <a:lnTo>
                      <a:pt x="2252" y="2950"/>
                    </a:lnTo>
                    <a:lnTo>
                      <a:pt x="2252" y="2950"/>
                    </a:lnTo>
                    <a:lnTo>
                      <a:pt x="2252" y="2950"/>
                    </a:lnTo>
                    <a:lnTo>
                      <a:pt x="2246" y="2950"/>
                    </a:lnTo>
                    <a:lnTo>
                      <a:pt x="2246" y="2950"/>
                    </a:lnTo>
                    <a:lnTo>
                      <a:pt x="2246" y="2950"/>
                    </a:lnTo>
                    <a:lnTo>
                      <a:pt x="2246" y="2950"/>
                    </a:lnTo>
                    <a:lnTo>
                      <a:pt x="2246" y="2950"/>
                    </a:lnTo>
                    <a:lnTo>
                      <a:pt x="2240" y="2950"/>
                    </a:lnTo>
                    <a:lnTo>
                      <a:pt x="2240" y="2950"/>
                    </a:lnTo>
                    <a:lnTo>
                      <a:pt x="2240" y="2950"/>
                    </a:lnTo>
                    <a:lnTo>
                      <a:pt x="2240" y="2950"/>
                    </a:lnTo>
                    <a:lnTo>
                      <a:pt x="2240" y="2950"/>
                    </a:lnTo>
                    <a:lnTo>
                      <a:pt x="2234" y="2950"/>
                    </a:lnTo>
                    <a:lnTo>
                      <a:pt x="2234" y="2950"/>
                    </a:lnTo>
                    <a:lnTo>
                      <a:pt x="2234" y="2950"/>
                    </a:lnTo>
                    <a:lnTo>
                      <a:pt x="2234" y="2950"/>
                    </a:lnTo>
                    <a:lnTo>
                      <a:pt x="2234" y="2950"/>
                    </a:lnTo>
                    <a:lnTo>
                      <a:pt x="2228" y="2950"/>
                    </a:lnTo>
                    <a:lnTo>
                      <a:pt x="2228" y="2950"/>
                    </a:lnTo>
                    <a:lnTo>
                      <a:pt x="2228" y="2950"/>
                    </a:lnTo>
                    <a:lnTo>
                      <a:pt x="2228" y="2950"/>
                    </a:lnTo>
                    <a:lnTo>
                      <a:pt x="2228" y="2950"/>
                    </a:lnTo>
                    <a:lnTo>
                      <a:pt x="2228" y="2950"/>
                    </a:lnTo>
                    <a:lnTo>
                      <a:pt x="2222" y="2950"/>
                    </a:lnTo>
                    <a:lnTo>
                      <a:pt x="2222" y="2950"/>
                    </a:lnTo>
                    <a:lnTo>
                      <a:pt x="2222" y="2950"/>
                    </a:lnTo>
                    <a:lnTo>
                      <a:pt x="2222" y="2950"/>
                    </a:lnTo>
                    <a:lnTo>
                      <a:pt x="2222" y="2950"/>
                    </a:lnTo>
                    <a:lnTo>
                      <a:pt x="2215" y="2950"/>
                    </a:lnTo>
                    <a:lnTo>
                      <a:pt x="2215" y="2944"/>
                    </a:lnTo>
                    <a:lnTo>
                      <a:pt x="2215" y="2950"/>
                    </a:lnTo>
                    <a:lnTo>
                      <a:pt x="2215" y="2950"/>
                    </a:lnTo>
                    <a:lnTo>
                      <a:pt x="2215" y="2950"/>
                    </a:lnTo>
                    <a:lnTo>
                      <a:pt x="2215" y="2950"/>
                    </a:lnTo>
                    <a:lnTo>
                      <a:pt x="2209" y="2944"/>
                    </a:lnTo>
                    <a:lnTo>
                      <a:pt x="2209" y="2944"/>
                    </a:lnTo>
                    <a:lnTo>
                      <a:pt x="2209" y="2944"/>
                    </a:lnTo>
                    <a:lnTo>
                      <a:pt x="2203" y="2944"/>
                    </a:lnTo>
                    <a:lnTo>
                      <a:pt x="2203" y="2944"/>
                    </a:lnTo>
                    <a:lnTo>
                      <a:pt x="2209" y="2944"/>
                    </a:lnTo>
                    <a:lnTo>
                      <a:pt x="2203" y="2944"/>
                    </a:lnTo>
                    <a:lnTo>
                      <a:pt x="2203" y="2944"/>
                    </a:lnTo>
                    <a:lnTo>
                      <a:pt x="2203" y="2938"/>
                    </a:lnTo>
                    <a:lnTo>
                      <a:pt x="2197" y="2938"/>
                    </a:lnTo>
                    <a:lnTo>
                      <a:pt x="2197" y="2938"/>
                    </a:lnTo>
                    <a:lnTo>
                      <a:pt x="2197" y="2938"/>
                    </a:lnTo>
                    <a:lnTo>
                      <a:pt x="2197" y="2938"/>
                    </a:lnTo>
                    <a:lnTo>
                      <a:pt x="2197" y="2938"/>
                    </a:lnTo>
                    <a:lnTo>
                      <a:pt x="2197" y="2938"/>
                    </a:lnTo>
                    <a:lnTo>
                      <a:pt x="2191" y="2938"/>
                    </a:lnTo>
                    <a:lnTo>
                      <a:pt x="2191" y="2932"/>
                    </a:lnTo>
                    <a:lnTo>
                      <a:pt x="2191" y="2932"/>
                    </a:lnTo>
                    <a:lnTo>
                      <a:pt x="2185" y="2932"/>
                    </a:lnTo>
                    <a:lnTo>
                      <a:pt x="2185" y="2932"/>
                    </a:lnTo>
                    <a:lnTo>
                      <a:pt x="2185" y="2932"/>
                    </a:lnTo>
                    <a:lnTo>
                      <a:pt x="2185" y="2925"/>
                    </a:lnTo>
                    <a:lnTo>
                      <a:pt x="2185" y="2932"/>
                    </a:lnTo>
                    <a:lnTo>
                      <a:pt x="2185" y="2932"/>
                    </a:lnTo>
                    <a:lnTo>
                      <a:pt x="2179" y="2932"/>
                    </a:lnTo>
                    <a:lnTo>
                      <a:pt x="2179" y="2925"/>
                    </a:lnTo>
                    <a:lnTo>
                      <a:pt x="2179" y="2925"/>
                    </a:lnTo>
                    <a:lnTo>
                      <a:pt x="2179" y="2925"/>
                    </a:lnTo>
                    <a:lnTo>
                      <a:pt x="2179" y="2925"/>
                    </a:lnTo>
                    <a:lnTo>
                      <a:pt x="2179" y="2925"/>
                    </a:lnTo>
                    <a:lnTo>
                      <a:pt x="2173" y="2925"/>
                    </a:lnTo>
                    <a:lnTo>
                      <a:pt x="2173" y="2925"/>
                    </a:lnTo>
                    <a:lnTo>
                      <a:pt x="2173" y="2925"/>
                    </a:lnTo>
                    <a:lnTo>
                      <a:pt x="2173" y="2925"/>
                    </a:lnTo>
                    <a:lnTo>
                      <a:pt x="2173" y="2925"/>
                    </a:lnTo>
                    <a:lnTo>
                      <a:pt x="2173" y="2925"/>
                    </a:lnTo>
                    <a:lnTo>
                      <a:pt x="2167" y="2925"/>
                    </a:lnTo>
                    <a:lnTo>
                      <a:pt x="2167" y="2925"/>
                    </a:lnTo>
                    <a:lnTo>
                      <a:pt x="2167" y="2925"/>
                    </a:lnTo>
                    <a:lnTo>
                      <a:pt x="2167" y="2925"/>
                    </a:lnTo>
                    <a:lnTo>
                      <a:pt x="2167" y="2925"/>
                    </a:lnTo>
                    <a:lnTo>
                      <a:pt x="2167" y="2925"/>
                    </a:lnTo>
                    <a:lnTo>
                      <a:pt x="2167" y="2925"/>
                    </a:lnTo>
                    <a:lnTo>
                      <a:pt x="2160" y="2925"/>
                    </a:lnTo>
                    <a:lnTo>
                      <a:pt x="2160" y="2925"/>
                    </a:lnTo>
                    <a:lnTo>
                      <a:pt x="2160" y="2919"/>
                    </a:lnTo>
                    <a:lnTo>
                      <a:pt x="2160" y="2919"/>
                    </a:lnTo>
                    <a:lnTo>
                      <a:pt x="2160" y="2919"/>
                    </a:lnTo>
                    <a:lnTo>
                      <a:pt x="2160" y="2919"/>
                    </a:lnTo>
                    <a:lnTo>
                      <a:pt x="2160" y="2919"/>
                    </a:lnTo>
                    <a:lnTo>
                      <a:pt x="2154" y="2919"/>
                    </a:lnTo>
                    <a:lnTo>
                      <a:pt x="2154" y="2919"/>
                    </a:lnTo>
                    <a:lnTo>
                      <a:pt x="2154" y="2913"/>
                    </a:lnTo>
                    <a:lnTo>
                      <a:pt x="2154" y="2913"/>
                    </a:lnTo>
                    <a:lnTo>
                      <a:pt x="2154" y="2913"/>
                    </a:lnTo>
                    <a:lnTo>
                      <a:pt x="2154" y="2913"/>
                    </a:lnTo>
                    <a:lnTo>
                      <a:pt x="2154" y="2913"/>
                    </a:lnTo>
                    <a:lnTo>
                      <a:pt x="2154" y="2913"/>
                    </a:lnTo>
                    <a:lnTo>
                      <a:pt x="2148" y="2913"/>
                    </a:lnTo>
                    <a:lnTo>
                      <a:pt x="2148" y="2907"/>
                    </a:lnTo>
                    <a:lnTo>
                      <a:pt x="2148" y="2913"/>
                    </a:lnTo>
                    <a:lnTo>
                      <a:pt x="2148" y="2913"/>
                    </a:lnTo>
                    <a:lnTo>
                      <a:pt x="2148" y="2913"/>
                    </a:lnTo>
                    <a:lnTo>
                      <a:pt x="2148" y="2913"/>
                    </a:lnTo>
                    <a:lnTo>
                      <a:pt x="2142" y="2913"/>
                    </a:lnTo>
                    <a:lnTo>
                      <a:pt x="2142" y="2913"/>
                    </a:lnTo>
                    <a:lnTo>
                      <a:pt x="2142" y="2913"/>
                    </a:lnTo>
                    <a:lnTo>
                      <a:pt x="2136" y="2907"/>
                    </a:lnTo>
                    <a:lnTo>
                      <a:pt x="2136" y="2907"/>
                    </a:lnTo>
                    <a:lnTo>
                      <a:pt x="2136" y="2907"/>
                    </a:lnTo>
                    <a:lnTo>
                      <a:pt x="2136" y="2907"/>
                    </a:lnTo>
                    <a:lnTo>
                      <a:pt x="2136" y="2907"/>
                    </a:lnTo>
                    <a:lnTo>
                      <a:pt x="2136" y="2907"/>
                    </a:lnTo>
                    <a:lnTo>
                      <a:pt x="2130" y="2907"/>
                    </a:lnTo>
                    <a:lnTo>
                      <a:pt x="2130" y="2907"/>
                    </a:lnTo>
                    <a:lnTo>
                      <a:pt x="2130" y="2907"/>
                    </a:lnTo>
                    <a:lnTo>
                      <a:pt x="2130" y="2907"/>
                    </a:lnTo>
                    <a:lnTo>
                      <a:pt x="2130" y="2907"/>
                    </a:lnTo>
                    <a:lnTo>
                      <a:pt x="2124" y="2907"/>
                    </a:lnTo>
                    <a:lnTo>
                      <a:pt x="2124" y="2907"/>
                    </a:lnTo>
                    <a:lnTo>
                      <a:pt x="2124" y="2907"/>
                    </a:lnTo>
                    <a:lnTo>
                      <a:pt x="2124" y="2907"/>
                    </a:lnTo>
                    <a:lnTo>
                      <a:pt x="2124" y="2907"/>
                    </a:lnTo>
                    <a:lnTo>
                      <a:pt x="2124" y="2907"/>
                    </a:lnTo>
                    <a:lnTo>
                      <a:pt x="2118" y="2901"/>
                    </a:lnTo>
                    <a:lnTo>
                      <a:pt x="2118" y="2901"/>
                    </a:lnTo>
                    <a:lnTo>
                      <a:pt x="2124" y="2895"/>
                    </a:lnTo>
                    <a:lnTo>
                      <a:pt x="2118" y="2895"/>
                    </a:lnTo>
                    <a:lnTo>
                      <a:pt x="2118" y="2889"/>
                    </a:lnTo>
                    <a:lnTo>
                      <a:pt x="2118" y="2889"/>
                    </a:lnTo>
                    <a:lnTo>
                      <a:pt x="2112" y="2889"/>
                    </a:lnTo>
                    <a:lnTo>
                      <a:pt x="2112" y="2889"/>
                    </a:lnTo>
                    <a:lnTo>
                      <a:pt x="2112" y="2889"/>
                    </a:lnTo>
                    <a:lnTo>
                      <a:pt x="2112" y="2883"/>
                    </a:lnTo>
                    <a:lnTo>
                      <a:pt x="2112" y="2877"/>
                    </a:lnTo>
                    <a:lnTo>
                      <a:pt x="2112" y="2870"/>
                    </a:lnTo>
                    <a:lnTo>
                      <a:pt x="2112" y="2870"/>
                    </a:lnTo>
                    <a:lnTo>
                      <a:pt x="2106" y="2864"/>
                    </a:lnTo>
                    <a:lnTo>
                      <a:pt x="2106" y="2864"/>
                    </a:lnTo>
                    <a:lnTo>
                      <a:pt x="2106" y="2858"/>
                    </a:lnTo>
                    <a:lnTo>
                      <a:pt x="2106" y="2852"/>
                    </a:lnTo>
                    <a:lnTo>
                      <a:pt x="2106" y="2852"/>
                    </a:lnTo>
                    <a:lnTo>
                      <a:pt x="2099" y="2852"/>
                    </a:lnTo>
                    <a:lnTo>
                      <a:pt x="2099" y="2852"/>
                    </a:lnTo>
                    <a:lnTo>
                      <a:pt x="2099" y="2852"/>
                    </a:lnTo>
                    <a:lnTo>
                      <a:pt x="2099" y="2846"/>
                    </a:lnTo>
                    <a:lnTo>
                      <a:pt x="2099" y="2846"/>
                    </a:lnTo>
                    <a:lnTo>
                      <a:pt x="2099" y="2846"/>
                    </a:lnTo>
                    <a:lnTo>
                      <a:pt x="2093" y="2846"/>
                    </a:lnTo>
                    <a:lnTo>
                      <a:pt x="2093" y="2846"/>
                    </a:lnTo>
                    <a:lnTo>
                      <a:pt x="2093" y="2846"/>
                    </a:lnTo>
                    <a:lnTo>
                      <a:pt x="2093" y="2840"/>
                    </a:lnTo>
                    <a:lnTo>
                      <a:pt x="2093" y="2840"/>
                    </a:lnTo>
                    <a:lnTo>
                      <a:pt x="2093" y="2840"/>
                    </a:lnTo>
                    <a:lnTo>
                      <a:pt x="2093" y="2840"/>
                    </a:lnTo>
                    <a:lnTo>
                      <a:pt x="2093" y="2840"/>
                    </a:lnTo>
                    <a:lnTo>
                      <a:pt x="2093" y="2840"/>
                    </a:lnTo>
                    <a:lnTo>
                      <a:pt x="2093" y="2834"/>
                    </a:lnTo>
                    <a:lnTo>
                      <a:pt x="2093" y="2834"/>
                    </a:lnTo>
                    <a:lnTo>
                      <a:pt x="2087" y="2834"/>
                    </a:lnTo>
                    <a:lnTo>
                      <a:pt x="2087" y="2834"/>
                    </a:lnTo>
                    <a:lnTo>
                      <a:pt x="2087" y="2834"/>
                    </a:lnTo>
                    <a:lnTo>
                      <a:pt x="2087" y="2834"/>
                    </a:lnTo>
                    <a:lnTo>
                      <a:pt x="2087" y="2834"/>
                    </a:lnTo>
                    <a:lnTo>
                      <a:pt x="2087" y="2828"/>
                    </a:lnTo>
                    <a:lnTo>
                      <a:pt x="2087" y="2828"/>
                    </a:lnTo>
                    <a:lnTo>
                      <a:pt x="2087" y="2828"/>
                    </a:lnTo>
                    <a:lnTo>
                      <a:pt x="2087" y="2828"/>
                    </a:lnTo>
                    <a:lnTo>
                      <a:pt x="2087" y="2822"/>
                    </a:lnTo>
                    <a:lnTo>
                      <a:pt x="2087" y="2822"/>
                    </a:lnTo>
                    <a:lnTo>
                      <a:pt x="2087" y="2822"/>
                    </a:lnTo>
                    <a:lnTo>
                      <a:pt x="2087" y="2822"/>
                    </a:lnTo>
                    <a:lnTo>
                      <a:pt x="2087" y="2822"/>
                    </a:lnTo>
                    <a:lnTo>
                      <a:pt x="2087" y="2822"/>
                    </a:lnTo>
                    <a:lnTo>
                      <a:pt x="2087" y="2822"/>
                    </a:lnTo>
                    <a:lnTo>
                      <a:pt x="2087" y="2822"/>
                    </a:lnTo>
                    <a:lnTo>
                      <a:pt x="2087" y="2816"/>
                    </a:lnTo>
                    <a:lnTo>
                      <a:pt x="2087" y="2816"/>
                    </a:lnTo>
                    <a:lnTo>
                      <a:pt x="2087" y="2809"/>
                    </a:lnTo>
                    <a:lnTo>
                      <a:pt x="2087" y="2809"/>
                    </a:lnTo>
                    <a:lnTo>
                      <a:pt x="2087" y="2809"/>
                    </a:lnTo>
                    <a:lnTo>
                      <a:pt x="2087" y="2809"/>
                    </a:lnTo>
                    <a:lnTo>
                      <a:pt x="2087" y="2803"/>
                    </a:lnTo>
                    <a:lnTo>
                      <a:pt x="2087" y="2809"/>
                    </a:lnTo>
                    <a:lnTo>
                      <a:pt x="2081" y="2809"/>
                    </a:lnTo>
                    <a:lnTo>
                      <a:pt x="2081" y="2803"/>
                    </a:lnTo>
                    <a:lnTo>
                      <a:pt x="2081" y="2803"/>
                    </a:lnTo>
                    <a:lnTo>
                      <a:pt x="2081" y="2803"/>
                    </a:lnTo>
                    <a:lnTo>
                      <a:pt x="2081" y="2803"/>
                    </a:lnTo>
                    <a:lnTo>
                      <a:pt x="2081" y="2803"/>
                    </a:lnTo>
                    <a:lnTo>
                      <a:pt x="2081" y="2803"/>
                    </a:lnTo>
                    <a:lnTo>
                      <a:pt x="2081" y="2803"/>
                    </a:lnTo>
                    <a:lnTo>
                      <a:pt x="2081" y="2803"/>
                    </a:lnTo>
                    <a:lnTo>
                      <a:pt x="2081" y="2797"/>
                    </a:lnTo>
                    <a:lnTo>
                      <a:pt x="2081" y="2797"/>
                    </a:lnTo>
                    <a:lnTo>
                      <a:pt x="2081" y="2797"/>
                    </a:lnTo>
                    <a:lnTo>
                      <a:pt x="2081" y="2797"/>
                    </a:lnTo>
                    <a:lnTo>
                      <a:pt x="2081" y="2791"/>
                    </a:lnTo>
                    <a:lnTo>
                      <a:pt x="2081" y="2791"/>
                    </a:lnTo>
                    <a:lnTo>
                      <a:pt x="2087" y="2791"/>
                    </a:lnTo>
                    <a:lnTo>
                      <a:pt x="2081" y="2785"/>
                    </a:lnTo>
                    <a:lnTo>
                      <a:pt x="2081" y="2785"/>
                    </a:lnTo>
                    <a:lnTo>
                      <a:pt x="2087" y="2785"/>
                    </a:lnTo>
                    <a:lnTo>
                      <a:pt x="2087" y="2779"/>
                    </a:lnTo>
                    <a:lnTo>
                      <a:pt x="2087" y="2779"/>
                    </a:lnTo>
                    <a:lnTo>
                      <a:pt x="2081" y="2779"/>
                    </a:lnTo>
                    <a:lnTo>
                      <a:pt x="2081" y="2779"/>
                    </a:lnTo>
                    <a:lnTo>
                      <a:pt x="2081" y="2779"/>
                    </a:lnTo>
                    <a:lnTo>
                      <a:pt x="2081" y="2779"/>
                    </a:lnTo>
                    <a:lnTo>
                      <a:pt x="2081" y="2773"/>
                    </a:lnTo>
                    <a:lnTo>
                      <a:pt x="2081" y="2773"/>
                    </a:lnTo>
                    <a:lnTo>
                      <a:pt x="2081" y="2773"/>
                    </a:lnTo>
                    <a:lnTo>
                      <a:pt x="2081" y="2773"/>
                    </a:lnTo>
                    <a:lnTo>
                      <a:pt x="2081" y="2773"/>
                    </a:lnTo>
                    <a:lnTo>
                      <a:pt x="2081" y="2767"/>
                    </a:lnTo>
                    <a:lnTo>
                      <a:pt x="2081" y="2767"/>
                    </a:lnTo>
                    <a:lnTo>
                      <a:pt x="2075" y="2767"/>
                    </a:lnTo>
                    <a:lnTo>
                      <a:pt x="2075" y="2767"/>
                    </a:lnTo>
                    <a:lnTo>
                      <a:pt x="2075" y="2767"/>
                    </a:lnTo>
                    <a:lnTo>
                      <a:pt x="2075" y="2767"/>
                    </a:lnTo>
                    <a:lnTo>
                      <a:pt x="2075" y="2767"/>
                    </a:lnTo>
                    <a:lnTo>
                      <a:pt x="2075" y="2767"/>
                    </a:lnTo>
                    <a:lnTo>
                      <a:pt x="2075" y="2767"/>
                    </a:lnTo>
                    <a:lnTo>
                      <a:pt x="2075" y="2761"/>
                    </a:lnTo>
                    <a:lnTo>
                      <a:pt x="2075" y="2761"/>
                    </a:lnTo>
                    <a:lnTo>
                      <a:pt x="2075" y="2761"/>
                    </a:lnTo>
                    <a:lnTo>
                      <a:pt x="2069" y="2761"/>
                    </a:lnTo>
                    <a:lnTo>
                      <a:pt x="2069" y="2767"/>
                    </a:lnTo>
                    <a:lnTo>
                      <a:pt x="2069" y="2761"/>
                    </a:lnTo>
                    <a:lnTo>
                      <a:pt x="2069" y="2761"/>
                    </a:lnTo>
                    <a:lnTo>
                      <a:pt x="2069" y="2761"/>
                    </a:lnTo>
                    <a:lnTo>
                      <a:pt x="2069" y="2761"/>
                    </a:lnTo>
                    <a:lnTo>
                      <a:pt x="2069" y="2761"/>
                    </a:lnTo>
                    <a:lnTo>
                      <a:pt x="2069" y="2761"/>
                    </a:lnTo>
                    <a:lnTo>
                      <a:pt x="2069" y="2761"/>
                    </a:lnTo>
                    <a:lnTo>
                      <a:pt x="2063" y="2761"/>
                    </a:lnTo>
                    <a:lnTo>
                      <a:pt x="2063" y="2761"/>
                    </a:lnTo>
                    <a:lnTo>
                      <a:pt x="2063" y="2761"/>
                    </a:lnTo>
                    <a:lnTo>
                      <a:pt x="2063" y="2761"/>
                    </a:lnTo>
                    <a:lnTo>
                      <a:pt x="2063" y="2754"/>
                    </a:lnTo>
                    <a:lnTo>
                      <a:pt x="2057" y="2754"/>
                    </a:lnTo>
                    <a:lnTo>
                      <a:pt x="2057" y="2748"/>
                    </a:lnTo>
                    <a:lnTo>
                      <a:pt x="2057" y="2748"/>
                    </a:lnTo>
                    <a:lnTo>
                      <a:pt x="2051" y="2748"/>
                    </a:lnTo>
                    <a:lnTo>
                      <a:pt x="2051" y="2748"/>
                    </a:lnTo>
                    <a:lnTo>
                      <a:pt x="2051" y="2748"/>
                    </a:lnTo>
                    <a:lnTo>
                      <a:pt x="2051" y="2748"/>
                    </a:lnTo>
                    <a:lnTo>
                      <a:pt x="2051" y="2748"/>
                    </a:lnTo>
                    <a:lnTo>
                      <a:pt x="2051" y="2748"/>
                    </a:lnTo>
                    <a:lnTo>
                      <a:pt x="2051" y="2748"/>
                    </a:lnTo>
                    <a:lnTo>
                      <a:pt x="2051" y="2748"/>
                    </a:lnTo>
                    <a:lnTo>
                      <a:pt x="2051" y="2748"/>
                    </a:lnTo>
                    <a:lnTo>
                      <a:pt x="2051" y="2742"/>
                    </a:lnTo>
                    <a:lnTo>
                      <a:pt x="2045" y="2742"/>
                    </a:lnTo>
                    <a:lnTo>
                      <a:pt x="2045" y="2742"/>
                    </a:lnTo>
                    <a:lnTo>
                      <a:pt x="2045" y="2742"/>
                    </a:lnTo>
                    <a:lnTo>
                      <a:pt x="2045" y="2742"/>
                    </a:lnTo>
                    <a:lnTo>
                      <a:pt x="2045" y="2736"/>
                    </a:lnTo>
                    <a:lnTo>
                      <a:pt x="2045" y="2736"/>
                    </a:lnTo>
                    <a:lnTo>
                      <a:pt x="2045" y="2736"/>
                    </a:lnTo>
                    <a:lnTo>
                      <a:pt x="2045" y="2736"/>
                    </a:lnTo>
                    <a:lnTo>
                      <a:pt x="2045" y="2736"/>
                    </a:lnTo>
                    <a:lnTo>
                      <a:pt x="2045" y="2736"/>
                    </a:lnTo>
                    <a:lnTo>
                      <a:pt x="2045" y="2730"/>
                    </a:lnTo>
                    <a:lnTo>
                      <a:pt x="2045" y="2730"/>
                    </a:lnTo>
                    <a:lnTo>
                      <a:pt x="2045" y="2730"/>
                    </a:lnTo>
                    <a:lnTo>
                      <a:pt x="2045" y="2730"/>
                    </a:lnTo>
                    <a:lnTo>
                      <a:pt x="2038" y="2730"/>
                    </a:lnTo>
                    <a:lnTo>
                      <a:pt x="2038" y="2724"/>
                    </a:lnTo>
                    <a:lnTo>
                      <a:pt x="2038" y="2724"/>
                    </a:lnTo>
                    <a:lnTo>
                      <a:pt x="2038" y="2724"/>
                    </a:lnTo>
                    <a:lnTo>
                      <a:pt x="2038" y="2724"/>
                    </a:lnTo>
                    <a:lnTo>
                      <a:pt x="2032" y="2724"/>
                    </a:lnTo>
                    <a:lnTo>
                      <a:pt x="2032" y="2718"/>
                    </a:lnTo>
                    <a:lnTo>
                      <a:pt x="2032" y="2718"/>
                    </a:lnTo>
                    <a:lnTo>
                      <a:pt x="2032" y="2718"/>
                    </a:lnTo>
                    <a:lnTo>
                      <a:pt x="2032" y="2712"/>
                    </a:lnTo>
                    <a:lnTo>
                      <a:pt x="2032" y="2712"/>
                    </a:lnTo>
                    <a:lnTo>
                      <a:pt x="2032" y="2712"/>
                    </a:lnTo>
                    <a:lnTo>
                      <a:pt x="2032" y="2712"/>
                    </a:lnTo>
                    <a:lnTo>
                      <a:pt x="2026" y="2706"/>
                    </a:lnTo>
                    <a:lnTo>
                      <a:pt x="2032" y="2706"/>
                    </a:lnTo>
                    <a:lnTo>
                      <a:pt x="2026" y="2706"/>
                    </a:lnTo>
                    <a:lnTo>
                      <a:pt x="2026" y="2706"/>
                    </a:lnTo>
                    <a:lnTo>
                      <a:pt x="2026" y="2706"/>
                    </a:lnTo>
                    <a:lnTo>
                      <a:pt x="2026" y="2706"/>
                    </a:lnTo>
                    <a:lnTo>
                      <a:pt x="2026" y="2699"/>
                    </a:lnTo>
                    <a:lnTo>
                      <a:pt x="2020" y="2699"/>
                    </a:lnTo>
                    <a:lnTo>
                      <a:pt x="2020" y="2699"/>
                    </a:lnTo>
                    <a:lnTo>
                      <a:pt x="2020" y="2699"/>
                    </a:lnTo>
                    <a:lnTo>
                      <a:pt x="2020" y="2699"/>
                    </a:lnTo>
                    <a:lnTo>
                      <a:pt x="2020" y="2699"/>
                    </a:lnTo>
                    <a:lnTo>
                      <a:pt x="2014" y="2699"/>
                    </a:lnTo>
                    <a:lnTo>
                      <a:pt x="2014" y="2699"/>
                    </a:lnTo>
                    <a:lnTo>
                      <a:pt x="2014" y="2699"/>
                    </a:lnTo>
                    <a:lnTo>
                      <a:pt x="2014" y="2693"/>
                    </a:lnTo>
                    <a:lnTo>
                      <a:pt x="2014" y="2693"/>
                    </a:lnTo>
                    <a:lnTo>
                      <a:pt x="2014" y="2693"/>
                    </a:lnTo>
                    <a:lnTo>
                      <a:pt x="2014" y="2693"/>
                    </a:lnTo>
                    <a:lnTo>
                      <a:pt x="2014" y="2693"/>
                    </a:lnTo>
                    <a:lnTo>
                      <a:pt x="2008" y="2693"/>
                    </a:lnTo>
                    <a:lnTo>
                      <a:pt x="2008" y="2693"/>
                    </a:lnTo>
                    <a:lnTo>
                      <a:pt x="2008" y="2687"/>
                    </a:lnTo>
                    <a:lnTo>
                      <a:pt x="2008" y="2687"/>
                    </a:lnTo>
                    <a:lnTo>
                      <a:pt x="2008" y="2687"/>
                    </a:lnTo>
                    <a:lnTo>
                      <a:pt x="2008" y="2687"/>
                    </a:lnTo>
                    <a:lnTo>
                      <a:pt x="2008" y="2681"/>
                    </a:lnTo>
                    <a:lnTo>
                      <a:pt x="2008" y="2681"/>
                    </a:lnTo>
                    <a:lnTo>
                      <a:pt x="2008" y="2681"/>
                    </a:lnTo>
                    <a:lnTo>
                      <a:pt x="2002" y="2681"/>
                    </a:lnTo>
                    <a:lnTo>
                      <a:pt x="2002" y="2675"/>
                    </a:lnTo>
                    <a:lnTo>
                      <a:pt x="2002" y="2675"/>
                    </a:lnTo>
                    <a:lnTo>
                      <a:pt x="2002" y="2675"/>
                    </a:lnTo>
                    <a:lnTo>
                      <a:pt x="2002" y="2675"/>
                    </a:lnTo>
                    <a:lnTo>
                      <a:pt x="2002" y="2669"/>
                    </a:lnTo>
                    <a:lnTo>
                      <a:pt x="2002" y="2669"/>
                    </a:lnTo>
                    <a:lnTo>
                      <a:pt x="2002" y="2669"/>
                    </a:lnTo>
                    <a:lnTo>
                      <a:pt x="2002" y="2669"/>
                    </a:lnTo>
                    <a:lnTo>
                      <a:pt x="2002" y="2669"/>
                    </a:lnTo>
                    <a:lnTo>
                      <a:pt x="2002" y="2669"/>
                    </a:lnTo>
                    <a:lnTo>
                      <a:pt x="2002" y="2663"/>
                    </a:lnTo>
                    <a:lnTo>
                      <a:pt x="2002" y="2663"/>
                    </a:lnTo>
                    <a:lnTo>
                      <a:pt x="2002" y="2663"/>
                    </a:lnTo>
                    <a:lnTo>
                      <a:pt x="2002" y="2663"/>
                    </a:lnTo>
                    <a:lnTo>
                      <a:pt x="2002" y="2663"/>
                    </a:lnTo>
                    <a:lnTo>
                      <a:pt x="2002" y="2663"/>
                    </a:lnTo>
                    <a:lnTo>
                      <a:pt x="2002" y="2663"/>
                    </a:lnTo>
                    <a:lnTo>
                      <a:pt x="2002" y="2663"/>
                    </a:lnTo>
                    <a:lnTo>
                      <a:pt x="2002" y="2663"/>
                    </a:lnTo>
                    <a:lnTo>
                      <a:pt x="1996" y="2657"/>
                    </a:lnTo>
                    <a:lnTo>
                      <a:pt x="1996" y="2657"/>
                    </a:lnTo>
                    <a:lnTo>
                      <a:pt x="1996" y="2657"/>
                    </a:lnTo>
                    <a:lnTo>
                      <a:pt x="1996" y="2657"/>
                    </a:lnTo>
                    <a:lnTo>
                      <a:pt x="1996" y="2651"/>
                    </a:lnTo>
                    <a:lnTo>
                      <a:pt x="1996" y="2651"/>
                    </a:lnTo>
                    <a:lnTo>
                      <a:pt x="1996" y="2651"/>
                    </a:lnTo>
                    <a:lnTo>
                      <a:pt x="1990" y="2651"/>
                    </a:lnTo>
                    <a:lnTo>
                      <a:pt x="1990" y="2645"/>
                    </a:lnTo>
                    <a:lnTo>
                      <a:pt x="1990" y="2645"/>
                    </a:lnTo>
                    <a:lnTo>
                      <a:pt x="1990" y="2645"/>
                    </a:lnTo>
                    <a:lnTo>
                      <a:pt x="1990" y="2645"/>
                    </a:lnTo>
                    <a:lnTo>
                      <a:pt x="1990" y="2645"/>
                    </a:lnTo>
                    <a:lnTo>
                      <a:pt x="1990" y="2645"/>
                    </a:lnTo>
                    <a:lnTo>
                      <a:pt x="1984" y="2645"/>
                    </a:lnTo>
                    <a:lnTo>
                      <a:pt x="1984" y="2638"/>
                    </a:lnTo>
                    <a:lnTo>
                      <a:pt x="1984" y="2638"/>
                    </a:lnTo>
                    <a:lnTo>
                      <a:pt x="1984" y="2632"/>
                    </a:lnTo>
                    <a:lnTo>
                      <a:pt x="1984" y="2632"/>
                    </a:lnTo>
                    <a:lnTo>
                      <a:pt x="1984" y="2632"/>
                    </a:lnTo>
                    <a:lnTo>
                      <a:pt x="1984" y="2632"/>
                    </a:lnTo>
                    <a:lnTo>
                      <a:pt x="1984" y="2626"/>
                    </a:lnTo>
                    <a:lnTo>
                      <a:pt x="1984" y="2626"/>
                    </a:lnTo>
                    <a:lnTo>
                      <a:pt x="1984" y="2626"/>
                    </a:lnTo>
                    <a:lnTo>
                      <a:pt x="1984" y="2620"/>
                    </a:lnTo>
                    <a:lnTo>
                      <a:pt x="1984" y="2620"/>
                    </a:lnTo>
                    <a:lnTo>
                      <a:pt x="1977" y="2620"/>
                    </a:lnTo>
                    <a:lnTo>
                      <a:pt x="1977" y="2620"/>
                    </a:lnTo>
                    <a:lnTo>
                      <a:pt x="1977" y="2620"/>
                    </a:lnTo>
                    <a:lnTo>
                      <a:pt x="1977" y="2620"/>
                    </a:lnTo>
                    <a:lnTo>
                      <a:pt x="1977" y="2620"/>
                    </a:lnTo>
                    <a:lnTo>
                      <a:pt x="1977" y="2614"/>
                    </a:lnTo>
                    <a:lnTo>
                      <a:pt x="1977" y="2614"/>
                    </a:lnTo>
                    <a:lnTo>
                      <a:pt x="1977" y="2614"/>
                    </a:lnTo>
                    <a:lnTo>
                      <a:pt x="1977" y="2614"/>
                    </a:lnTo>
                    <a:lnTo>
                      <a:pt x="1971" y="2614"/>
                    </a:lnTo>
                    <a:lnTo>
                      <a:pt x="1971" y="2614"/>
                    </a:lnTo>
                    <a:lnTo>
                      <a:pt x="1971" y="2608"/>
                    </a:lnTo>
                    <a:lnTo>
                      <a:pt x="1971" y="2608"/>
                    </a:lnTo>
                    <a:lnTo>
                      <a:pt x="1971" y="2608"/>
                    </a:lnTo>
                    <a:lnTo>
                      <a:pt x="1971" y="2602"/>
                    </a:lnTo>
                    <a:lnTo>
                      <a:pt x="1971" y="2602"/>
                    </a:lnTo>
                    <a:lnTo>
                      <a:pt x="1971" y="2602"/>
                    </a:lnTo>
                    <a:lnTo>
                      <a:pt x="1971" y="2602"/>
                    </a:lnTo>
                    <a:lnTo>
                      <a:pt x="1971" y="2596"/>
                    </a:lnTo>
                    <a:lnTo>
                      <a:pt x="1971" y="2596"/>
                    </a:lnTo>
                    <a:lnTo>
                      <a:pt x="1971" y="2596"/>
                    </a:lnTo>
                    <a:lnTo>
                      <a:pt x="1971" y="2590"/>
                    </a:lnTo>
                    <a:lnTo>
                      <a:pt x="1971" y="2590"/>
                    </a:lnTo>
                    <a:lnTo>
                      <a:pt x="1971" y="2590"/>
                    </a:lnTo>
                    <a:lnTo>
                      <a:pt x="1965" y="2590"/>
                    </a:lnTo>
                    <a:lnTo>
                      <a:pt x="1965" y="2590"/>
                    </a:lnTo>
                    <a:lnTo>
                      <a:pt x="1965" y="2583"/>
                    </a:lnTo>
                    <a:lnTo>
                      <a:pt x="1965" y="2583"/>
                    </a:lnTo>
                    <a:lnTo>
                      <a:pt x="1965" y="2583"/>
                    </a:lnTo>
                    <a:lnTo>
                      <a:pt x="1965" y="2583"/>
                    </a:lnTo>
                    <a:lnTo>
                      <a:pt x="1965" y="2583"/>
                    </a:lnTo>
                    <a:lnTo>
                      <a:pt x="1959" y="2583"/>
                    </a:lnTo>
                    <a:lnTo>
                      <a:pt x="1965" y="2577"/>
                    </a:lnTo>
                    <a:lnTo>
                      <a:pt x="1965" y="2577"/>
                    </a:lnTo>
                    <a:lnTo>
                      <a:pt x="1959" y="2577"/>
                    </a:lnTo>
                    <a:lnTo>
                      <a:pt x="1959" y="2577"/>
                    </a:lnTo>
                    <a:lnTo>
                      <a:pt x="1959" y="2571"/>
                    </a:lnTo>
                    <a:lnTo>
                      <a:pt x="1959" y="2571"/>
                    </a:lnTo>
                    <a:lnTo>
                      <a:pt x="1959" y="2571"/>
                    </a:lnTo>
                    <a:lnTo>
                      <a:pt x="1959" y="2571"/>
                    </a:lnTo>
                    <a:lnTo>
                      <a:pt x="1953" y="2571"/>
                    </a:lnTo>
                    <a:lnTo>
                      <a:pt x="1953" y="2571"/>
                    </a:lnTo>
                    <a:lnTo>
                      <a:pt x="1953" y="2571"/>
                    </a:lnTo>
                    <a:lnTo>
                      <a:pt x="1953" y="2571"/>
                    </a:lnTo>
                    <a:lnTo>
                      <a:pt x="1953" y="2571"/>
                    </a:lnTo>
                    <a:lnTo>
                      <a:pt x="1953" y="2565"/>
                    </a:lnTo>
                    <a:lnTo>
                      <a:pt x="1953" y="2565"/>
                    </a:lnTo>
                    <a:lnTo>
                      <a:pt x="1947" y="2565"/>
                    </a:lnTo>
                    <a:lnTo>
                      <a:pt x="1947" y="2565"/>
                    </a:lnTo>
                    <a:lnTo>
                      <a:pt x="1947" y="2565"/>
                    </a:lnTo>
                    <a:lnTo>
                      <a:pt x="1947" y="2559"/>
                    </a:lnTo>
                    <a:lnTo>
                      <a:pt x="1947" y="2559"/>
                    </a:lnTo>
                    <a:lnTo>
                      <a:pt x="1941" y="2559"/>
                    </a:lnTo>
                    <a:lnTo>
                      <a:pt x="1941" y="2559"/>
                    </a:lnTo>
                    <a:lnTo>
                      <a:pt x="1941" y="2559"/>
                    </a:lnTo>
                    <a:lnTo>
                      <a:pt x="1941" y="2559"/>
                    </a:lnTo>
                    <a:lnTo>
                      <a:pt x="1941" y="2553"/>
                    </a:lnTo>
                    <a:lnTo>
                      <a:pt x="1935" y="2553"/>
                    </a:lnTo>
                    <a:lnTo>
                      <a:pt x="1935" y="2553"/>
                    </a:lnTo>
                    <a:lnTo>
                      <a:pt x="1935" y="2553"/>
                    </a:lnTo>
                    <a:lnTo>
                      <a:pt x="1935" y="2553"/>
                    </a:lnTo>
                    <a:lnTo>
                      <a:pt x="1935" y="2547"/>
                    </a:lnTo>
                    <a:lnTo>
                      <a:pt x="1935" y="2547"/>
                    </a:lnTo>
                    <a:lnTo>
                      <a:pt x="1935" y="2547"/>
                    </a:lnTo>
                    <a:lnTo>
                      <a:pt x="1929" y="2547"/>
                    </a:lnTo>
                    <a:lnTo>
                      <a:pt x="1929" y="2547"/>
                    </a:lnTo>
                    <a:lnTo>
                      <a:pt x="1929" y="2547"/>
                    </a:lnTo>
                    <a:lnTo>
                      <a:pt x="1929" y="2547"/>
                    </a:lnTo>
                    <a:lnTo>
                      <a:pt x="1922" y="2547"/>
                    </a:lnTo>
                    <a:lnTo>
                      <a:pt x="1922" y="2541"/>
                    </a:lnTo>
                    <a:lnTo>
                      <a:pt x="1922" y="2541"/>
                    </a:lnTo>
                    <a:lnTo>
                      <a:pt x="1922" y="2541"/>
                    </a:lnTo>
                    <a:lnTo>
                      <a:pt x="1916" y="2541"/>
                    </a:lnTo>
                    <a:lnTo>
                      <a:pt x="1916" y="2541"/>
                    </a:lnTo>
                    <a:lnTo>
                      <a:pt x="1916" y="2541"/>
                    </a:lnTo>
                    <a:lnTo>
                      <a:pt x="1916" y="2535"/>
                    </a:lnTo>
                    <a:lnTo>
                      <a:pt x="1916" y="2528"/>
                    </a:lnTo>
                    <a:lnTo>
                      <a:pt x="1916" y="2528"/>
                    </a:lnTo>
                    <a:lnTo>
                      <a:pt x="1916" y="2528"/>
                    </a:lnTo>
                    <a:lnTo>
                      <a:pt x="1916" y="2528"/>
                    </a:lnTo>
                    <a:lnTo>
                      <a:pt x="1910" y="2528"/>
                    </a:lnTo>
                    <a:lnTo>
                      <a:pt x="1910" y="2535"/>
                    </a:lnTo>
                    <a:lnTo>
                      <a:pt x="1910" y="2528"/>
                    </a:lnTo>
                    <a:lnTo>
                      <a:pt x="1910" y="2528"/>
                    </a:lnTo>
                    <a:lnTo>
                      <a:pt x="1910" y="2522"/>
                    </a:lnTo>
                    <a:lnTo>
                      <a:pt x="1910" y="2522"/>
                    </a:lnTo>
                    <a:lnTo>
                      <a:pt x="1904" y="2522"/>
                    </a:lnTo>
                    <a:lnTo>
                      <a:pt x="1904" y="2522"/>
                    </a:lnTo>
                    <a:lnTo>
                      <a:pt x="1904" y="2522"/>
                    </a:lnTo>
                    <a:lnTo>
                      <a:pt x="1904" y="2516"/>
                    </a:lnTo>
                    <a:lnTo>
                      <a:pt x="1904" y="2516"/>
                    </a:lnTo>
                    <a:lnTo>
                      <a:pt x="1904" y="2516"/>
                    </a:lnTo>
                    <a:lnTo>
                      <a:pt x="1904" y="2516"/>
                    </a:lnTo>
                    <a:lnTo>
                      <a:pt x="1898" y="2510"/>
                    </a:lnTo>
                    <a:lnTo>
                      <a:pt x="1898" y="2510"/>
                    </a:lnTo>
                    <a:lnTo>
                      <a:pt x="1898" y="2510"/>
                    </a:lnTo>
                    <a:lnTo>
                      <a:pt x="1898" y="2510"/>
                    </a:lnTo>
                    <a:lnTo>
                      <a:pt x="1898" y="2510"/>
                    </a:lnTo>
                    <a:lnTo>
                      <a:pt x="1898" y="2510"/>
                    </a:lnTo>
                    <a:lnTo>
                      <a:pt x="1898" y="2510"/>
                    </a:lnTo>
                    <a:lnTo>
                      <a:pt x="1898" y="2510"/>
                    </a:lnTo>
                    <a:lnTo>
                      <a:pt x="1892" y="2510"/>
                    </a:lnTo>
                    <a:lnTo>
                      <a:pt x="1892" y="2510"/>
                    </a:lnTo>
                    <a:lnTo>
                      <a:pt x="1892" y="2510"/>
                    </a:lnTo>
                    <a:lnTo>
                      <a:pt x="1892" y="2510"/>
                    </a:lnTo>
                    <a:lnTo>
                      <a:pt x="1892" y="2510"/>
                    </a:lnTo>
                    <a:lnTo>
                      <a:pt x="1886" y="2504"/>
                    </a:lnTo>
                    <a:lnTo>
                      <a:pt x="1886" y="2504"/>
                    </a:lnTo>
                    <a:lnTo>
                      <a:pt x="1886" y="2510"/>
                    </a:lnTo>
                    <a:lnTo>
                      <a:pt x="1886" y="2510"/>
                    </a:lnTo>
                    <a:lnTo>
                      <a:pt x="1880" y="2510"/>
                    </a:lnTo>
                    <a:lnTo>
                      <a:pt x="1880" y="2510"/>
                    </a:lnTo>
                    <a:lnTo>
                      <a:pt x="1880" y="2510"/>
                    </a:lnTo>
                    <a:lnTo>
                      <a:pt x="1880" y="2510"/>
                    </a:lnTo>
                    <a:lnTo>
                      <a:pt x="1880" y="2510"/>
                    </a:lnTo>
                    <a:moveTo>
                      <a:pt x="2038" y="1735"/>
                    </a:moveTo>
                    <a:lnTo>
                      <a:pt x="2038" y="1735"/>
                    </a:lnTo>
                    <a:lnTo>
                      <a:pt x="2038" y="1735"/>
                    </a:lnTo>
                    <a:lnTo>
                      <a:pt x="2045" y="1735"/>
                    </a:lnTo>
                    <a:lnTo>
                      <a:pt x="2045" y="1735"/>
                    </a:lnTo>
                    <a:lnTo>
                      <a:pt x="2045" y="1735"/>
                    </a:lnTo>
                    <a:lnTo>
                      <a:pt x="2045" y="1735"/>
                    </a:lnTo>
                    <a:lnTo>
                      <a:pt x="2057" y="1735"/>
                    </a:lnTo>
                    <a:lnTo>
                      <a:pt x="2069" y="1735"/>
                    </a:lnTo>
                    <a:lnTo>
                      <a:pt x="2075" y="1735"/>
                    </a:lnTo>
                    <a:lnTo>
                      <a:pt x="2063" y="1961"/>
                    </a:lnTo>
                    <a:lnTo>
                      <a:pt x="2069" y="1961"/>
                    </a:lnTo>
                    <a:lnTo>
                      <a:pt x="2069" y="1961"/>
                    </a:lnTo>
                    <a:lnTo>
                      <a:pt x="2069" y="1961"/>
                    </a:lnTo>
                    <a:lnTo>
                      <a:pt x="2069" y="1961"/>
                    </a:lnTo>
                    <a:lnTo>
                      <a:pt x="2069" y="1961"/>
                    </a:lnTo>
                    <a:lnTo>
                      <a:pt x="2075" y="1961"/>
                    </a:lnTo>
                    <a:lnTo>
                      <a:pt x="2075" y="1961"/>
                    </a:lnTo>
                    <a:lnTo>
                      <a:pt x="2075" y="1961"/>
                    </a:lnTo>
                    <a:lnTo>
                      <a:pt x="2075" y="1967"/>
                    </a:lnTo>
                    <a:lnTo>
                      <a:pt x="2075" y="1967"/>
                    </a:lnTo>
                    <a:lnTo>
                      <a:pt x="2075" y="1967"/>
                    </a:lnTo>
                    <a:lnTo>
                      <a:pt x="2075" y="1967"/>
                    </a:lnTo>
                    <a:lnTo>
                      <a:pt x="2081" y="1967"/>
                    </a:lnTo>
                    <a:lnTo>
                      <a:pt x="2081" y="1967"/>
                    </a:lnTo>
                    <a:lnTo>
                      <a:pt x="2081" y="1973"/>
                    </a:lnTo>
                    <a:lnTo>
                      <a:pt x="2081" y="1973"/>
                    </a:lnTo>
                    <a:lnTo>
                      <a:pt x="2081" y="1973"/>
                    </a:lnTo>
                    <a:lnTo>
                      <a:pt x="2081" y="1973"/>
                    </a:lnTo>
                    <a:lnTo>
                      <a:pt x="2087" y="1979"/>
                    </a:lnTo>
                    <a:lnTo>
                      <a:pt x="2087" y="1979"/>
                    </a:lnTo>
                    <a:lnTo>
                      <a:pt x="2087" y="1979"/>
                    </a:lnTo>
                    <a:lnTo>
                      <a:pt x="2087" y="1979"/>
                    </a:lnTo>
                    <a:lnTo>
                      <a:pt x="2087" y="1979"/>
                    </a:lnTo>
                    <a:lnTo>
                      <a:pt x="2087" y="1979"/>
                    </a:lnTo>
                    <a:lnTo>
                      <a:pt x="2093" y="1979"/>
                    </a:lnTo>
                    <a:lnTo>
                      <a:pt x="2093" y="1979"/>
                    </a:lnTo>
                    <a:lnTo>
                      <a:pt x="2093" y="1985"/>
                    </a:lnTo>
                    <a:lnTo>
                      <a:pt x="2093" y="1985"/>
                    </a:lnTo>
                    <a:lnTo>
                      <a:pt x="2093" y="1985"/>
                    </a:lnTo>
                    <a:lnTo>
                      <a:pt x="2093" y="1985"/>
                    </a:lnTo>
                    <a:lnTo>
                      <a:pt x="2099" y="1985"/>
                    </a:lnTo>
                    <a:lnTo>
                      <a:pt x="2099" y="1985"/>
                    </a:lnTo>
                    <a:lnTo>
                      <a:pt x="2099" y="1985"/>
                    </a:lnTo>
                    <a:lnTo>
                      <a:pt x="2106" y="1985"/>
                    </a:lnTo>
                    <a:lnTo>
                      <a:pt x="2106" y="1985"/>
                    </a:lnTo>
                    <a:lnTo>
                      <a:pt x="2106" y="1985"/>
                    </a:lnTo>
                    <a:lnTo>
                      <a:pt x="2106" y="1985"/>
                    </a:lnTo>
                    <a:lnTo>
                      <a:pt x="2106" y="1985"/>
                    </a:lnTo>
                    <a:lnTo>
                      <a:pt x="2106" y="1979"/>
                    </a:lnTo>
                    <a:lnTo>
                      <a:pt x="2106" y="1979"/>
                    </a:lnTo>
                    <a:lnTo>
                      <a:pt x="2106" y="1979"/>
                    </a:lnTo>
                    <a:lnTo>
                      <a:pt x="2106" y="1979"/>
                    </a:lnTo>
                    <a:lnTo>
                      <a:pt x="2112" y="1979"/>
                    </a:lnTo>
                    <a:lnTo>
                      <a:pt x="2112" y="1979"/>
                    </a:lnTo>
                    <a:lnTo>
                      <a:pt x="2112" y="1979"/>
                    </a:lnTo>
                    <a:lnTo>
                      <a:pt x="2112" y="1985"/>
                    </a:lnTo>
                    <a:lnTo>
                      <a:pt x="2112" y="1985"/>
                    </a:lnTo>
                    <a:lnTo>
                      <a:pt x="2118" y="1985"/>
                    </a:lnTo>
                    <a:lnTo>
                      <a:pt x="2118" y="1985"/>
                    </a:lnTo>
                    <a:lnTo>
                      <a:pt x="2118" y="1985"/>
                    </a:lnTo>
                    <a:lnTo>
                      <a:pt x="2118" y="1985"/>
                    </a:lnTo>
                    <a:lnTo>
                      <a:pt x="2118" y="1985"/>
                    </a:lnTo>
                    <a:lnTo>
                      <a:pt x="2118" y="1985"/>
                    </a:lnTo>
                    <a:lnTo>
                      <a:pt x="2124" y="1985"/>
                    </a:lnTo>
                    <a:lnTo>
                      <a:pt x="2124" y="1985"/>
                    </a:lnTo>
                    <a:lnTo>
                      <a:pt x="2124" y="1979"/>
                    </a:lnTo>
                    <a:lnTo>
                      <a:pt x="2124" y="1979"/>
                    </a:lnTo>
                    <a:lnTo>
                      <a:pt x="2124" y="1979"/>
                    </a:lnTo>
                    <a:lnTo>
                      <a:pt x="2124" y="1979"/>
                    </a:lnTo>
                    <a:lnTo>
                      <a:pt x="2124" y="1979"/>
                    </a:lnTo>
                    <a:lnTo>
                      <a:pt x="2124" y="1979"/>
                    </a:lnTo>
                    <a:lnTo>
                      <a:pt x="2124" y="1979"/>
                    </a:lnTo>
                    <a:lnTo>
                      <a:pt x="2124" y="1979"/>
                    </a:lnTo>
                    <a:lnTo>
                      <a:pt x="2124" y="1979"/>
                    </a:lnTo>
                    <a:lnTo>
                      <a:pt x="2130" y="1979"/>
                    </a:lnTo>
                    <a:lnTo>
                      <a:pt x="2130" y="1979"/>
                    </a:lnTo>
                    <a:lnTo>
                      <a:pt x="2130" y="1979"/>
                    </a:lnTo>
                    <a:lnTo>
                      <a:pt x="2130" y="1985"/>
                    </a:lnTo>
                    <a:lnTo>
                      <a:pt x="2130" y="1985"/>
                    </a:lnTo>
                    <a:lnTo>
                      <a:pt x="2130" y="1979"/>
                    </a:lnTo>
                    <a:lnTo>
                      <a:pt x="2130" y="1979"/>
                    </a:lnTo>
                    <a:lnTo>
                      <a:pt x="2136" y="1985"/>
                    </a:lnTo>
                    <a:lnTo>
                      <a:pt x="2136" y="1985"/>
                    </a:lnTo>
                    <a:lnTo>
                      <a:pt x="2136" y="1985"/>
                    </a:lnTo>
                    <a:lnTo>
                      <a:pt x="2136" y="1985"/>
                    </a:lnTo>
                    <a:lnTo>
                      <a:pt x="2136" y="1985"/>
                    </a:lnTo>
                    <a:lnTo>
                      <a:pt x="2136" y="1985"/>
                    </a:lnTo>
                    <a:lnTo>
                      <a:pt x="2136" y="1985"/>
                    </a:lnTo>
                    <a:lnTo>
                      <a:pt x="2136" y="1991"/>
                    </a:lnTo>
                    <a:lnTo>
                      <a:pt x="2136" y="1991"/>
                    </a:lnTo>
                    <a:lnTo>
                      <a:pt x="2136" y="1991"/>
                    </a:lnTo>
                    <a:lnTo>
                      <a:pt x="2136" y="1991"/>
                    </a:lnTo>
                    <a:lnTo>
                      <a:pt x="2142" y="1991"/>
                    </a:lnTo>
                    <a:lnTo>
                      <a:pt x="2142" y="1991"/>
                    </a:lnTo>
                    <a:lnTo>
                      <a:pt x="2142" y="1991"/>
                    </a:lnTo>
                    <a:lnTo>
                      <a:pt x="2142" y="1997"/>
                    </a:lnTo>
                    <a:lnTo>
                      <a:pt x="2142" y="1997"/>
                    </a:lnTo>
                    <a:lnTo>
                      <a:pt x="2142" y="1997"/>
                    </a:lnTo>
                    <a:lnTo>
                      <a:pt x="2142" y="1997"/>
                    </a:lnTo>
                    <a:lnTo>
                      <a:pt x="2142" y="1997"/>
                    </a:lnTo>
                    <a:lnTo>
                      <a:pt x="2142" y="1997"/>
                    </a:lnTo>
                    <a:lnTo>
                      <a:pt x="2142" y="2003"/>
                    </a:lnTo>
                    <a:lnTo>
                      <a:pt x="2142" y="2003"/>
                    </a:lnTo>
                    <a:lnTo>
                      <a:pt x="2142" y="2003"/>
                    </a:lnTo>
                    <a:lnTo>
                      <a:pt x="2142" y="2003"/>
                    </a:lnTo>
                    <a:lnTo>
                      <a:pt x="2142" y="2009"/>
                    </a:lnTo>
                    <a:lnTo>
                      <a:pt x="2148" y="2003"/>
                    </a:lnTo>
                    <a:lnTo>
                      <a:pt x="2148" y="2003"/>
                    </a:lnTo>
                    <a:lnTo>
                      <a:pt x="2148" y="2009"/>
                    </a:lnTo>
                    <a:lnTo>
                      <a:pt x="2148" y="2009"/>
                    </a:lnTo>
                    <a:lnTo>
                      <a:pt x="2148" y="2009"/>
                    </a:lnTo>
                    <a:lnTo>
                      <a:pt x="2154" y="2003"/>
                    </a:lnTo>
                    <a:lnTo>
                      <a:pt x="2154" y="2009"/>
                    </a:lnTo>
                    <a:lnTo>
                      <a:pt x="2154" y="2009"/>
                    </a:lnTo>
                    <a:lnTo>
                      <a:pt x="2154" y="2009"/>
                    </a:lnTo>
                    <a:lnTo>
                      <a:pt x="2154" y="2009"/>
                    </a:lnTo>
                    <a:lnTo>
                      <a:pt x="2154" y="2009"/>
                    </a:lnTo>
                    <a:lnTo>
                      <a:pt x="2154" y="2009"/>
                    </a:lnTo>
                    <a:lnTo>
                      <a:pt x="2160" y="2009"/>
                    </a:lnTo>
                    <a:lnTo>
                      <a:pt x="2160" y="2009"/>
                    </a:lnTo>
                    <a:lnTo>
                      <a:pt x="2160" y="2003"/>
                    </a:lnTo>
                    <a:lnTo>
                      <a:pt x="2160" y="2003"/>
                    </a:lnTo>
                    <a:lnTo>
                      <a:pt x="2160" y="2003"/>
                    </a:lnTo>
                    <a:lnTo>
                      <a:pt x="2160" y="2009"/>
                    </a:lnTo>
                    <a:lnTo>
                      <a:pt x="2160" y="2009"/>
                    </a:lnTo>
                    <a:lnTo>
                      <a:pt x="2160" y="2009"/>
                    </a:lnTo>
                    <a:lnTo>
                      <a:pt x="2160" y="2009"/>
                    </a:lnTo>
                    <a:lnTo>
                      <a:pt x="2167" y="2009"/>
                    </a:lnTo>
                    <a:lnTo>
                      <a:pt x="2167" y="2009"/>
                    </a:lnTo>
                    <a:lnTo>
                      <a:pt x="2167" y="2009"/>
                    </a:lnTo>
                    <a:lnTo>
                      <a:pt x="2167" y="2009"/>
                    </a:lnTo>
                    <a:lnTo>
                      <a:pt x="2167" y="2009"/>
                    </a:lnTo>
                    <a:lnTo>
                      <a:pt x="2173" y="2009"/>
                    </a:lnTo>
                    <a:lnTo>
                      <a:pt x="2173" y="2015"/>
                    </a:lnTo>
                    <a:lnTo>
                      <a:pt x="2173" y="2015"/>
                    </a:lnTo>
                    <a:lnTo>
                      <a:pt x="2173" y="2015"/>
                    </a:lnTo>
                    <a:lnTo>
                      <a:pt x="2173" y="2015"/>
                    </a:lnTo>
                    <a:lnTo>
                      <a:pt x="2173" y="2015"/>
                    </a:lnTo>
                    <a:lnTo>
                      <a:pt x="2179" y="2015"/>
                    </a:lnTo>
                    <a:lnTo>
                      <a:pt x="2179" y="2015"/>
                    </a:lnTo>
                    <a:lnTo>
                      <a:pt x="2179" y="2015"/>
                    </a:lnTo>
                    <a:lnTo>
                      <a:pt x="2179" y="2015"/>
                    </a:lnTo>
                    <a:lnTo>
                      <a:pt x="2179" y="2015"/>
                    </a:lnTo>
                    <a:lnTo>
                      <a:pt x="2179" y="2015"/>
                    </a:lnTo>
                    <a:lnTo>
                      <a:pt x="2185" y="2015"/>
                    </a:lnTo>
                    <a:lnTo>
                      <a:pt x="2185" y="2015"/>
                    </a:lnTo>
                    <a:lnTo>
                      <a:pt x="2185" y="2015"/>
                    </a:lnTo>
                    <a:lnTo>
                      <a:pt x="2185" y="2015"/>
                    </a:lnTo>
                    <a:lnTo>
                      <a:pt x="2185" y="2015"/>
                    </a:lnTo>
                    <a:lnTo>
                      <a:pt x="2191" y="2015"/>
                    </a:lnTo>
                    <a:lnTo>
                      <a:pt x="2191" y="2015"/>
                    </a:lnTo>
                    <a:lnTo>
                      <a:pt x="2191" y="2015"/>
                    </a:lnTo>
                    <a:lnTo>
                      <a:pt x="2197" y="2015"/>
                    </a:lnTo>
                    <a:lnTo>
                      <a:pt x="2197" y="2015"/>
                    </a:lnTo>
                    <a:lnTo>
                      <a:pt x="2197" y="2015"/>
                    </a:lnTo>
                    <a:lnTo>
                      <a:pt x="2197" y="2015"/>
                    </a:lnTo>
                    <a:lnTo>
                      <a:pt x="2197" y="2015"/>
                    </a:lnTo>
                    <a:lnTo>
                      <a:pt x="2203" y="2015"/>
                    </a:lnTo>
                    <a:lnTo>
                      <a:pt x="2203" y="2015"/>
                    </a:lnTo>
                    <a:lnTo>
                      <a:pt x="2203" y="2022"/>
                    </a:lnTo>
                    <a:lnTo>
                      <a:pt x="2203" y="2022"/>
                    </a:lnTo>
                    <a:lnTo>
                      <a:pt x="2203" y="2022"/>
                    </a:lnTo>
                    <a:lnTo>
                      <a:pt x="2203" y="2022"/>
                    </a:lnTo>
                    <a:lnTo>
                      <a:pt x="2209" y="2028"/>
                    </a:lnTo>
                    <a:lnTo>
                      <a:pt x="2209" y="2028"/>
                    </a:lnTo>
                    <a:lnTo>
                      <a:pt x="2209" y="2022"/>
                    </a:lnTo>
                    <a:lnTo>
                      <a:pt x="2209" y="2022"/>
                    </a:lnTo>
                    <a:lnTo>
                      <a:pt x="2209" y="2022"/>
                    </a:lnTo>
                    <a:lnTo>
                      <a:pt x="2215" y="2022"/>
                    </a:lnTo>
                    <a:lnTo>
                      <a:pt x="2215" y="2022"/>
                    </a:lnTo>
                    <a:lnTo>
                      <a:pt x="2215" y="2022"/>
                    </a:lnTo>
                    <a:lnTo>
                      <a:pt x="2215" y="2022"/>
                    </a:lnTo>
                    <a:lnTo>
                      <a:pt x="2215" y="2022"/>
                    </a:lnTo>
                    <a:lnTo>
                      <a:pt x="2215" y="2015"/>
                    </a:lnTo>
                    <a:lnTo>
                      <a:pt x="2215" y="2015"/>
                    </a:lnTo>
                    <a:lnTo>
                      <a:pt x="2222" y="2015"/>
                    </a:lnTo>
                    <a:lnTo>
                      <a:pt x="2222" y="2015"/>
                    </a:lnTo>
                    <a:lnTo>
                      <a:pt x="2222" y="2015"/>
                    </a:lnTo>
                    <a:lnTo>
                      <a:pt x="2228" y="2015"/>
                    </a:lnTo>
                    <a:lnTo>
                      <a:pt x="2228" y="2015"/>
                    </a:lnTo>
                    <a:lnTo>
                      <a:pt x="2228" y="2015"/>
                    </a:lnTo>
                    <a:lnTo>
                      <a:pt x="2228" y="2015"/>
                    </a:lnTo>
                    <a:lnTo>
                      <a:pt x="2234" y="2015"/>
                    </a:lnTo>
                    <a:lnTo>
                      <a:pt x="2234" y="2015"/>
                    </a:lnTo>
                    <a:lnTo>
                      <a:pt x="2234" y="2022"/>
                    </a:lnTo>
                    <a:lnTo>
                      <a:pt x="2234" y="2022"/>
                    </a:lnTo>
                    <a:lnTo>
                      <a:pt x="2234" y="2022"/>
                    </a:lnTo>
                    <a:lnTo>
                      <a:pt x="2234" y="2022"/>
                    </a:lnTo>
                    <a:lnTo>
                      <a:pt x="2234" y="2022"/>
                    </a:lnTo>
                    <a:lnTo>
                      <a:pt x="2240" y="2022"/>
                    </a:lnTo>
                    <a:lnTo>
                      <a:pt x="2240" y="2022"/>
                    </a:lnTo>
                    <a:lnTo>
                      <a:pt x="2240" y="2015"/>
                    </a:lnTo>
                    <a:lnTo>
                      <a:pt x="2240" y="2015"/>
                    </a:lnTo>
                    <a:lnTo>
                      <a:pt x="2240" y="2015"/>
                    </a:lnTo>
                    <a:lnTo>
                      <a:pt x="2246" y="2015"/>
                    </a:lnTo>
                    <a:lnTo>
                      <a:pt x="2246" y="2015"/>
                    </a:lnTo>
                    <a:lnTo>
                      <a:pt x="2246" y="2015"/>
                    </a:lnTo>
                    <a:lnTo>
                      <a:pt x="2246" y="2015"/>
                    </a:lnTo>
                    <a:lnTo>
                      <a:pt x="2246" y="2022"/>
                    </a:lnTo>
                    <a:lnTo>
                      <a:pt x="2246" y="2022"/>
                    </a:lnTo>
                    <a:lnTo>
                      <a:pt x="2246" y="2022"/>
                    </a:lnTo>
                    <a:lnTo>
                      <a:pt x="2246" y="2022"/>
                    </a:lnTo>
                    <a:lnTo>
                      <a:pt x="2246" y="2022"/>
                    </a:lnTo>
                    <a:lnTo>
                      <a:pt x="2240" y="2022"/>
                    </a:lnTo>
                    <a:lnTo>
                      <a:pt x="2240" y="2028"/>
                    </a:lnTo>
                    <a:lnTo>
                      <a:pt x="2246" y="2028"/>
                    </a:lnTo>
                    <a:lnTo>
                      <a:pt x="2246" y="2028"/>
                    </a:lnTo>
                    <a:lnTo>
                      <a:pt x="2246" y="2028"/>
                    </a:lnTo>
                    <a:lnTo>
                      <a:pt x="2246" y="2028"/>
                    </a:lnTo>
                    <a:lnTo>
                      <a:pt x="2246" y="2028"/>
                    </a:lnTo>
                    <a:lnTo>
                      <a:pt x="2246" y="2028"/>
                    </a:lnTo>
                    <a:lnTo>
                      <a:pt x="2246" y="2034"/>
                    </a:lnTo>
                    <a:lnTo>
                      <a:pt x="2246" y="2034"/>
                    </a:lnTo>
                    <a:lnTo>
                      <a:pt x="2246" y="2034"/>
                    </a:lnTo>
                    <a:lnTo>
                      <a:pt x="2252" y="2034"/>
                    </a:lnTo>
                    <a:lnTo>
                      <a:pt x="2252" y="2034"/>
                    </a:lnTo>
                    <a:lnTo>
                      <a:pt x="2252" y="2034"/>
                    </a:lnTo>
                    <a:lnTo>
                      <a:pt x="2258" y="2034"/>
                    </a:lnTo>
                    <a:lnTo>
                      <a:pt x="2258" y="2034"/>
                    </a:lnTo>
                    <a:lnTo>
                      <a:pt x="2258" y="2034"/>
                    </a:lnTo>
                    <a:lnTo>
                      <a:pt x="2258" y="2040"/>
                    </a:lnTo>
                    <a:lnTo>
                      <a:pt x="2258" y="2040"/>
                    </a:lnTo>
                    <a:lnTo>
                      <a:pt x="2258" y="2040"/>
                    </a:lnTo>
                    <a:lnTo>
                      <a:pt x="2258" y="2040"/>
                    </a:lnTo>
                    <a:lnTo>
                      <a:pt x="2258" y="2040"/>
                    </a:lnTo>
                    <a:lnTo>
                      <a:pt x="2258" y="2040"/>
                    </a:lnTo>
                    <a:lnTo>
                      <a:pt x="2258" y="2046"/>
                    </a:lnTo>
                    <a:lnTo>
                      <a:pt x="2258" y="2046"/>
                    </a:lnTo>
                    <a:lnTo>
                      <a:pt x="2258" y="2046"/>
                    </a:lnTo>
                    <a:lnTo>
                      <a:pt x="2252" y="2046"/>
                    </a:lnTo>
                    <a:lnTo>
                      <a:pt x="2252" y="2046"/>
                    </a:lnTo>
                    <a:lnTo>
                      <a:pt x="2252" y="2046"/>
                    </a:lnTo>
                    <a:lnTo>
                      <a:pt x="2258" y="2046"/>
                    </a:lnTo>
                    <a:lnTo>
                      <a:pt x="2258" y="2046"/>
                    </a:lnTo>
                    <a:lnTo>
                      <a:pt x="2258" y="2046"/>
                    </a:lnTo>
                    <a:lnTo>
                      <a:pt x="2258" y="2046"/>
                    </a:lnTo>
                    <a:lnTo>
                      <a:pt x="2258" y="2046"/>
                    </a:lnTo>
                    <a:lnTo>
                      <a:pt x="2264" y="2052"/>
                    </a:lnTo>
                    <a:lnTo>
                      <a:pt x="2264" y="2052"/>
                    </a:lnTo>
                    <a:lnTo>
                      <a:pt x="2264" y="2052"/>
                    </a:lnTo>
                    <a:lnTo>
                      <a:pt x="2264" y="2052"/>
                    </a:lnTo>
                    <a:lnTo>
                      <a:pt x="2270" y="2052"/>
                    </a:lnTo>
                    <a:lnTo>
                      <a:pt x="2270" y="2046"/>
                    </a:lnTo>
                    <a:lnTo>
                      <a:pt x="2276" y="2046"/>
                    </a:lnTo>
                    <a:lnTo>
                      <a:pt x="2276" y="2046"/>
                    </a:lnTo>
                    <a:lnTo>
                      <a:pt x="2276" y="2046"/>
                    </a:lnTo>
                    <a:lnTo>
                      <a:pt x="2276" y="2046"/>
                    </a:lnTo>
                    <a:lnTo>
                      <a:pt x="2276" y="2046"/>
                    </a:lnTo>
                    <a:lnTo>
                      <a:pt x="2276" y="2046"/>
                    </a:lnTo>
                    <a:lnTo>
                      <a:pt x="2276" y="2040"/>
                    </a:lnTo>
                    <a:lnTo>
                      <a:pt x="2276" y="2040"/>
                    </a:lnTo>
                    <a:lnTo>
                      <a:pt x="2276" y="2040"/>
                    </a:lnTo>
                    <a:lnTo>
                      <a:pt x="2276" y="2040"/>
                    </a:lnTo>
                    <a:lnTo>
                      <a:pt x="2276" y="2040"/>
                    </a:lnTo>
                    <a:lnTo>
                      <a:pt x="2283" y="2040"/>
                    </a:lnTo>
                    <a:lnTo>
                      <a:pt x="2283" y="2040"/>
                    </a:lnTo>
                    <a:lnTo>
                      <a:pt x="2283" y="2040"/>
                    </a:lnTo>
                    <a:lnTo>
                      <a:pt x="2283" y="2040"/>
                    </a:lnTo>
                    <a:lnTo>
                      <a:pt x="2283" y="2034"/>
                    </a:lnTo>
                    <a:lnTo>
                      <a:pt x="2283" y="2034"/>
                    </a:lnTo>
                    <a:lnTo>
                      <a:pt x="2289" y="2034"/>
                    </a:lnTo>
                    <a:lnTo>
                      <a:pt x="2289" y="2040"/>
                    </a:lnTo>
                    <a:lnTo>
                      <a:pt x="2289" y="2040"/>
                    </a:lnTo>
                    <a:lnTo>
                      <a:pt x="2295" y="2040"/>
                    </a:lnTo>
                    <a:lnTo>
                      <a:pt x="2295" y="2046"/>
                    </a:lnTo>
                    <a:lnTo>
                      <a:pt x="2295" y="2046"/>
                    </a:lnTo>
                    <a:lnTo>
                      <a:pt x="2295" y="2046"/>
                    </a:lnTo>
                    <a:lnTo>
                      <a:pt x="2295" y="2046"/>
                    </a:lnTo>
                    <a:lnTo>
                      <a:pt x="2295" y="2046"/>
                    </a:lnTo>
                    <a:lnTo>
                      <a:pt x="2295" y="2046"/>
                    </a:lnTo>
                    <a:lnTo>
                      <a:pt x="2301" y="2046"/>
                    </a:lnTo>
                    <a:lnTo>
                      <a:pt x="2301" y="2046"/>
                    </a:lnTo>
                    <a:lnTo>
                      <a:pt x="2301" y="2046"/>
                    </a:lnTo>
                    <a:lnTo>
                      <a:pt x="2301" y="2046"/>
                    </a:lnTo>
                    <a:lnTo>
                      <a:pt x="2301" y="2046"/>
                    </a:lnTo>
                    <a:lnTo>
                      <a:pt x="2307" y="2046"/>
                    </a:lnTo>
                    <a:lnTo>
                      <a:pt x="2307" y="2046"/>
                    </a:lnTo>
                    <a:lnTo>
                      <a:pt x="2307" y="2046"/>
                    </a:lnTo>
                    <a:lnTo>
                      <a:pt x="2307" y="2052"/>
                    </a:lnTo>
                    <a:lnTo>
                      <a:pt x="2307" y="2052"/>
                    </a:lnTo>
                    <a:lnTo>
                      <a:pt x="2307" y="2052"/>
                    </a:lnTo>
                    <a:lnTo>
                      <a:pt x="2307" y="2052"/>
                    </a:lnTo>
                    <a:lnTo>
                      <a:pt x="2307" y="2052"/>
                    </a:lnTo>
                    <a:lnTo>
                      <a:pt x="2307" y="2052"/>
                    </a:lnTo>
                    <a:lnTo>
                      <a:pt x="2307" y="2052"/>
                    </a:lnTo>
                    <a:lnTo>
                      <a:pt x="2307" y="2052"/>
                    </a:lnTo>
                    <a:lnTo>
                      <a:pt x="2307" y="2058"/>
                    </a:lnTo>
                    <a:lnTo>
                      <a:pt x="2313" y="2058"/>
                    </a:lnTo>
                    <a:lnTo>
                      <a:pt x="2313" y="2052"/>
                    </a:lnTo>
                    <a:lnTo>
                      <a:pt x="2313" y="2052"/>
                    </a:lnTo>
                    <a:lnTo>
                      <a:pt x="2313" y="2052"/>
                    </a:lnTo>
                    <a:lnTo>
                      <a:pt x="2313" y="2052"/>
                    </a:lnTo>
                    <a:lnTo>
                      <a:pt x="2313" y="2052"/>
                    </a:lnTo>
                    <a:lnTo>
                      <a:pt x="2319" y="2052"/>
                    </a:lnTo>
                    <a:lnTo>
                      <a:pt x="2319" y="2052"/>
                    </a:lnTo>
                    <a:lnTo>
                      <a:pt x="2319" y="2052"/>
                    </a:lnTo>
                    <a:lnTo>
                      <a:pt x="2319" y="2052"/>
                    </a:lnTo>
                    <a:lnTo>
                      <a:pt x="2319" y="2052"/>
                    </a:lnTo>
                    <a:lnTo>
                      <a:pt x="2319" y="2052"/>
                    </a:lnTo>
                    <a:lnTo>
                      <a:pt x="2319" y="2052"/>
                    </a:lnTo>
                    <a:lnTo>
                      <a:pt x="2319" y="2052"/>
                    </a:lnTo>
                    <a:lnTo>
                      <a:pt x="2325" y="2052"/>
                    </a:lnTo>
                    <a:lnTo>
                      <a:pt x="2325" y="2052"/>
                    </a:lnTo>
                    <a:lnTo>
                      <a:pt x="2325" y="2046"/>
                    </a:lnTo>
                    <a:lnTo>
                      <a:pt x="2325" y="2046"/>
                    </a:lnTo>
                    <a:lnTo>
                      <a:pt x="2325" y="2046"/>
                    </a:lnTo>
                    <a:lnTo>
                      <a:pt x="2325" y="2046"/>
                    </a:lnTo>
                    <a:lnTo>
                      <a:pt x="2331" y="2046"/>
                    </a:lnTo>
                    <a:lnTo>
                      <a:pt x="2331" y="2046"/>
                    </a:lnTo>
                    <a:lnTo>
                      <a:pt x="2331" y="2046"/>
                    </a:lnTo>
                    <a:lnTo>
                      <a:pt x="2331" y="2046"/>
                    </a:lnTo>
                    <a:lnTo>
                      <a:pt x="2331" y="2052"/>
                    </a:lnTo>
                    <a:lnTo>
                      <a:pt x="2331" y="2052"/>
                    </a:lnTo>
                    <a:lnTo>
                      <a:pt x="2331" y="2052"/>
                    </a:lnTo>
                    <a:lnTo>
                      <a:pt x="2331" y="2052"/>
                    </a:lnTo>
                    <a:lnTo>
                      <a:pt x="2331" y="2052"/>
                    </a:lnTo>
                    <a:lnTo>
                      <a:pt x="2331" y="2058"/>
                    </a:lnTo>
                    <a:lnTo>
                      <a:pt x="2325" y="2058"/>
                    </a:lnTo>
                    <a:lnTo>
                      <a:pt x="2331" y="2058"/>
                    </a:lnTo>
                    <a:lnTo>
                      <a:pt x="2331" y="2058"/>
                    </a:lnTo>
                    <a:lnTo>
                      <a:pt x="2331" y="2058"/>
                    </a:lnTo>
                    <a:lnTo>
                      <a:pt x="2331" y="2064"/>
                    </a:lnTo>
                    <a:lnTo>
                      <a:pt x="2331" y="2064"/>
                    </a:lnTo>
                    <a:lnTo>
                      <a:pt x="2331" y="2064"/>
                    </a:lnTo>
                    <a:lnTo>
                      <a:pt x="2331" y="2064"/>
                    </a:lnTo>
                    <a:lnTo>
                      <a:pt x="2331" y="2064"/>
                    </a:lnTo>
                    <a:lnTo>
                      <a:pt x="2331" y="2064"/>
                    </a:lnTo>
                    <a:lnTo>
                      <a:pt x="2337" y="2070"/>
                    </a:lnTo>
                    <a:lnTo>
                      <a:pt x="2337" y="2070"/>
                    </a:lnTo>
                    <a:lnTo>
                      <a:pt x="2337" y="2070"/>
                    </a:lnTo>
                    <a:lnTo>
                      <a:pt x="2337" y="2064"/>
                    </a:lnTo>
                    <a:lnTo>
                      <a:pt x="2337" y="2064"/>
                    </a:lnTo>
                    <a:lnTo>
                      <a:pt x="2337" y="2064"/>
                    </a:lnTo>
                    <a:lnTo>
                      <a:pt x="2337" y="2064"/>
                    </a:lnTo>
                    <a:lnTo>
                      <a:pt x="2337" y="2064"/>
                    </a:lnTo>
                    <a:lnTo>
                      <a:pt x="2337" y="2064"/>
                    </a:lnTo>
                    <a:lnTo>
                      <a:pt x="2337" y="2064"/>
                    </a:lnTo>
                    <a:lnTo>
                      <a:pt x="2337" y="2058"/>
                    </a:lnTo>
                    <a:lnTo>
                      <a:pt x="2337" y="2058"/>
                    </a:lnTo>
                    <a:lnTo>
                      <a:pt x="2337" y="2058"/>
                    </a:lnTo>
                    <a:lnTo>
                      <a:pt x="2337" y="2058"/>
                    </a:lnTo>
                    <a:lnTo>
                      <a:pt x="2344" y="2058"/>
                    </a:lnTo>
                    <a:lnTo>
                      <a:pt x="2344" y="2058"/>
                    </a:lnTo>
                    <a:lnTo>
                      <a:pt x="2344" y="2052"/>
                    </a:lnTo>
                    <a:lnTo>
                      <a:pt x="2344" y="2052"/>
                    </a:lnTo>
                    <a:lnTo>
                      <a:pt x="2344" y="2052"/>
                    </a:lnTo>
                    <a:lnTo>
                      <a:pt x="2344" y="2052"/>
                    </a:lnTo>
                    <a:lnTo>
                      <a:pt x="2344" y="2052"/>
                    </a:lnTo>
                    <a:lnTo>
                      <a:pt x="2350" y="2046"/>
                    </a:lnTo>
                    <a:lnTo>
                      <a:pt x="2350" y="2046"/>
                    </a:lnTo>
                    <a:lnTo>
                      <a:pt x="2350" y="2046"/>
                    </a:lnTo>
                    <a:lnTo>
                      <a:pt x="2350" y="2046"/>
                    </a:lnTo>
                    <a:lnTo>
                      <a:pt x="2350" y="2040"/>
                    </a:lnTo>
                    <a:lnTo>
                      <a:pt x="2350" y="2040"/>
                    </a:lnTo>
                    <a:lnTo>
                      <a:pt x="2350" y="2040"/>
                    </a:lnTo>
                    <a:lnTo>
                      <a:pt x="2350" y="2040"/>
                    </a:lnTo>
                    <a:lnTo>
                      <a:pt x="2350" y="2040"/>
                    </a:lnTo>
                    <a:lnTo>
                      <a:pt x="2350" y="2040"/>
                    </a:lnTo>
                    <a:lnTo>
                      <a:pt x="2350" y="2046"/>
                    </a:lnTo>
                    <a:lnTo>
                      <a:pt x="2356" y="2040"/>
                    </a:lnTo>
                    <a:lnTo>
                      <a:pt x="2356" y="2040"/>
                    </a:lnTo>
                    <a:lnTo>
                      <a:pt x="2356" y="2040"/>
                    </a:lnTo>
                    <a:lnTo>
                      <a:pt x="2356" y="2040"/>
                    </a:lnTo>
                    <a:lnTo>
                      <a:pt x="2356" y="2040"/>
                    </a:lnTo>
                    <a:lnTo>
                      <a:pt x="2356" y="2040"/>
                    </a:lnTo>
                    <a:lnTo>
                      <a:pt x="2356" y="2040"/>
                    </a:lnTo>
                    <a:lnTo>
                      <a:pt x="2356" y="2046"/>
                    </a:lnTo>
                    <a:lnTo>
                      <a:pt x="2356" y="2046"/>
                    </a:lnTo>
                    <a:lnTo>
                      <a:pt x="2356" y="2046"/>
                    </a:lnTo>
                    <a:lnTo>
                      <a:pt x="2356" y="2046"/>
                    </a:lnTo>
                    <a:lnTo>
                      <a:pt x="2362" y="2052"/>
                    </a:lnTo>
                    <a:lnTo>
                      <a:pt x="2362" y="2052"/>
                    </a:lnTo>
                    <a:lnTo>
                      <a:pt x="2362" y="2052"/>
                    </a:lnTo>
                    <a:lnTo>
                      <a:pt x="2362" y="2052"/>
                    </a:lnTo>
                    <a:lnTo>
                      <a:pt x="2362" y="2052"/>
                    </a:lnTo>
                    <a:lnTo>
                      <a:pt x="2362" y="2052"/>
                    </a:lnTo>
                    <a:lnTo>
                      <a:pt x="2362" y="2052"/>
                    </a:lnTo>
                    <a:lnTo>
                      <a:pt x="2368" y="2052"/>
                    </a:lnTo>
                    <a:lnTo>
                      <a:pt x="2368" y="2052"/>
                    </a:lnTo>
                    <a:lnTo>
                      <a:pt x="2368" y="2052"/>
                    </a:lnTo>
                    <a:lnTo>
                      <a:pt x="2368" y="2052"/>
                    </a:lnTo>
                    <a:lnTo>
                      <a:pt x="2368" y="2052"/>
                    </a:lnTo>
                    <a:lnTo>
                      <a:pt x="2368" y="2052"/>
                    </a:lnTo>
                    <a:lnTo>
                      <a:pt x="2374" y="2058"/>
                    </a:lnTo>
                    <a:lnTo>
                      <a:pt x="2374" y="2052"/>
                    </a:lnTo>
                    <a:lnTo>
                      <a:pt x="2374" y="2052"/>
                    </a:lnTo>
                    <a:lnTo>
                      <a:pt x="2380" y="2052"/>
                    </a:lnTo>
                    <a:lnTo>
                      <a:pt x="2380" y="2052"/>
                    </a:lnTo>
                    <a:lnTo>
                      <a:pt x="2380" y="2052"/>
                    </a:lnTo>
                    <a:lnTo>
                      <a:pt x="2380" y="2052"/>
                    </a:lnTo>
                    <a:lnTo>
                      <a:pt x="2380" y="2052"/>
                    </a:lnTo>
                    <a:lnTo>
                      <a:pt x="2380" y="2052"/>
                    </a:lnTo>
                    <a:lnTo>
                      <a:pt x="2380" y="2046"/>
                    </a:lnTo>
                    <a:lnTo>
                      <a:pt x="2380" y="2046"/>
                    </a:lnTo>
                    <a:lnTo>
                      <a:pt x="2380" y="2046"/>
                    </a:lnTo>
                    <a:lnTo>
                      <a:pt x="2380" y="2046"/>
                    </a:lnTo>
                    <a:lnTo>
                      <a:pt x="2380" y="2046"/>
                    </a:lnTo>
                    <a:lnTo>
                      <a:pt x="2386" y="2046"/>
                    </a:lnTo>
                    <a:lnTo>
                      <a:pt x="2386" y="2046"/>
                    </a:lnTo>
                    <a:lnTo>
                      <a:pt x="2386" y="2046"/>
                    </a:lnTo>
                    <a:lnTo>
                      <a:pt x="2386" y="2052"/>
                    </a:lnTo>
                    <a:lnTo>
                      <a:pt x="2386" y="2052"/>
                    </a:lnTo>
                    <a:lnTo>
                      <a:pt x="2386" y="2052"/>
                    </a:lnTo>
                    <a:lnTo>
                      <a:pt x="2386" y="2052"/>
                    </a:lnTo>
                    <a:lnTo>
                      <a:pt x="2386" y="2052"/>
                    </a:lnTo>
                    <a:lnTo>
                      <a:pt x="2380" y="2052"/>
                    </a:lnTo>
                    <a:lnTo>
                      <a:pt x="2380" y="2052"/>
                    </a:lnTo>
                    <a:lnTo>
                      <a:pt x="2386" y="2052"/>
                    </a:lnTo>
                    <a:lnTo>
                      <a:pt x="2386" y="2052"/>
                    </a:lnTo>
                    <a:lnTo>
                      <a:pt x="2386" y="2052"/>
                    </a:lnTo>
                    <a:lnTo>
                      <a:pt x="2386" y="2058"/>
                    </a:lnTo>
                    <a:lnTo>
                      <a:pt x="2392" y="2058"/>
                    </a:lnTo>
                    <a:lnTo>
                      <a:pt x="2392" y="2058"/>
                    </a:lnTo>
                    <a:lnTo>
                      <a:pt x="2392" y="2058"/>
                    </a:lnTo>
                    <a:lnTo>
                      <a:pt x="2392" y="2058"/>
                    </a:lnTo>
                    <a:lnTo>
                      <a:pt x="2392" y="2058"/>
                    </a:lnTo>
                    <a:lnTo>
                      <a:pt x="2392" y="2058"/>
                    </a:lnTo>
                    <a:lnTo>
                      <a:pt x="2392" y="2058"/>
                    </a:lnTo>
                    <a:lnTo>
                      <a:pt x="2392" y="2064"/>
                    </a:lnTo>
                    <a:lnTo>
                      <a:pt x="2399" y="2064"/>
                    </a:lnTo>
                    <a:lnTo>
                      <a:pt x="2399" y="2064"/>
                    </a:lnTo>
                    <a:lnTo>
                      <a:pt x="2399" y="2064"/>
                    </a:lnTo>
                    <a:lnTo>
                      <a:pt x="2399" y="2058"/>
                    </a:lnTo>
                    <a:lnTo>
                      <a:pt x="2399" y="2058"/>
                    </a:lnTo>
                    <a:lnTo>
                      <a:pt x="2405" y="2058"/>
                    </a:lnTo>
                    <a:lnTo>
                      <a:pt x="2405" y="2058"/>
                    </a:lnTo>
                    <a:lnTo>
                      <a:pt x="2405" y="2064"/>
                    </a:lnTo>
                    <a:lnTo>
                      <a:pt x="2405" y="2064"/>
                    </a:lnTo>
                    <a:lnTo>
                      <a:pt x="2405" y="2064"/>
                    </a:lnTo>
                    <a:lnTo>
                      <a:pt x="2405" y="2064"/>
                    </a:lnTo>
                    <a:lnTo>
                      <a:pt x="2411" y="2070"/>
                    </a:lnTo>
                    <a:lnTo>
                      <a:pt x="2411" y="2070"/>
                    </a:lnTo>
                    <a:lnTo>
                      <a:pt x="2411" y="2070"/>
                    </a:lnTo>
                    <a:lnTo>
                      <a:pt x="2411" y="2070"/>
                    </a:lnTo>
                    <a:lnTo>
                      <a:pt x="2411" y="2070"/>
                    </a:lnTo>
                    <a:lnTo>
                      <a:pt x="2411" y="2070"/>
                    </a:lnTo>
                    <a:lnTo>
                      <a:pt x="2417" y="2070"/>
                    </a:lnTo>
                    <a:lnTo>
                      <a:pt x="2417" y="2070"/>
                    </a:lnTo>
                    <a:lnTo>
                      <a:pt x="2417" y="2064"/>
                    </a:lnTo>
                    <a:lnTo>
                      <a:pt x="2417" y="2064"/>
                    </a:lnTo>
                    <a:lnTo>
                      <a:pt x="2417" y="2064"/>
                    </a:lnTo>
                    <a:lnTo>
                      <a:pt x="2417" y="2064"/>
                    </a:lnTo>
                    <a:lnTo>
                      <a:pt x="2417" y="2064"/>
                    </a:lnTo>
                    <a:lnTo>
                      <a:pt x="2417" y="2064"/>
                    </a:lnTo>
                    <a:lnTo>
                      <a:pt x="2417" y="2064"/>
                    </a:lnTo>
                    <a:lnTo>
                      <a:pt x="2423" y="2064"/>
                    </a:lnTo>
                    <a:lnTo>
                      <a:pt x="2423" y="2064"/>
                    </a:lnTo>
                    <a:lnTo>
                      <a:pt x="2423" y="2064"/>
                    </a:lnTo>
                    <a:lnTo>
                      <a:pt x="2423" y="2064"/>
                    </a:lnTo>
                    <a:lnTo>
                      <a:pt x="2429" y="2064"/>
                    </a:lnTo>
                    <a:lnTo>
                      <a:pt x="2429" y="2064"/>
                    </a:lnTo>
                    <a:lnTo>
                      <a:pt x="2429" y="2058"/>
                    </a:lnTo>
                    <a:lnTo>
                      <a:pt x="2429" y="2058"/>
                    </a:lnTo>
                    <a:lnTo>
                      <a:pt x="2429" y="2058"/>
                    </a:lnTo>
                    <a:lnTo>
                      <a:pt x="2429" y="2058"/>
                    </a:lnTo>
                    <a:lnTo>
                      <a:pt x="2429" y="2058"/>
                    </a:lnTo>
                    <a:lnTo>
                      <a:pt x="2429" y="2058"/>
                    </a:lnTo>
                    <a:lnTo>
                      <a:pt x="2429" y="2058"/>
                    </a:lnTo>
                    <a:lnTo>
                      <a:pt x="2429" y="2052"/>
                    </a:lnTo>
                    <a:lnTo>
                      <a:pt x="2429" y="2052"/>
                    </a:lnTo>
                    <a:lnTo>
                      <a:pt x="2429" y="2052"/>
                    </a:lnTo>
                    <a:lnTo>
                      <a:pt x="2435" y="2052"/>
                    </a:lnTo>
                    <a:lnTo>
                      <a:pt x="2435" y="2052"/>
                    </a:lnTo>
                    <a:lnTo>
                      <a:pt x="2435" y="2052"/>
                    </a:lnTo>
                    <a:lnTo>
                      <a:pt x="2435" y="2052"/>
                    </a:lnTo>
                    <a:lnTo>
                      <a:pt x="2435" y="2052"/>
                    </a:lnTo>
                    <a:lnTo>
                      <a:pt x="2435" y="2052"/>
                    </a:lnTo>
                    <a:lnTo>
                      <a:pt x="2435" y="2052"/>
                    </a:lnTo>
                    <a:lnTo>
                      <a:pt x="2441" y="2052"/>
                    </a:lnTo>
                    <a:lnTo>
                      <a:pt x="2441" y="2052"/>
                    </a:lnTo>
                    <a:lnTo>
                      <a:pt x="2441" y="2052"/>
                    </a:lnTo>
                    <a:lnTo>
                      <a:pt x="2441" y="2052"/>
                    </a:lnTo>
                    <a:lnTo>
                      <a:pt x="2441" y="2052"/>
                    </a:lnTo>
                    <a:lnTo>
                      <a:pt x="2441" y="2052"/>
                    </a:lnTo>
                    <a:lnTo>
                      <a:pt x="2441" y="2052"/>
                    </a:lnTo>
                    <a:lnTo>
                      <a:pt x="2441" y="2052"/>
                    </a:lnTo>
                    <a:lnTo>
                      <a:pt x="2447" y="2052"/>
                    </a:lnTo>
                    <a:lnTo>
                      <a:pt x="2447" y="2052"/>
                    </a:lnTo>
                    <a:lnTo>
                      <a:pt x="2447" y="2052"/>
                    </a:lnTo>
                    <a:lnTo>
                      <a:pt x="2447" y="2052"/>
                    </a:lnTo>
                    <a:lnTo>
                      <a:pt x="2447" y="2052"/>
                    </a:lnTo>
                    <a:lnTo>
                      <a:pt x="2447" y="2052"/>
                    </a:lnTo>
                    <a:lnTo>
                      <a:pt x="2447" y="2052"/>
                    </a:lnTo>
                    <a:lnTo>
                      <a:pt x="2447" y="2052"/>
                    </a:lnTo>
                    <a:lnTo>
                      <a:pt x="2453" y="2052"/>
                    </a:lnTo>
                    <a:lnTo>
                      <a:pt x="2453" y="2052"/>
                    </a:lnTo>
                    <a:lnTo>
                      <a:pt x="2453" y="2052"/>
                    </a:lnTo>
                    <a:lnTo>
                      <a:pt x="2453" y="2052"/>
                    </a:lnTo>
                    <a:lnTo>
                      <a:pt x="2453" y="2052"/>
                    </a:lnTo>
                    <a:lnTo>
                      <a:pt x="2460" y="2052"/>
                    </a:lnTo>
                    <a:lnTo>
                      <a:pt x="2460" y="2052"/>
                    </a:lnTo>
                    <a:lnTo>
                      <a:pt x="2460" y="2052"/>
                    </a:lnTo>
                    <a:lnTo>
                      <a:pt x="2460" y="2052"/>
                    </a:lnTo>
                    <a:lnTo>
                      <a:pt x="2460" y="2052"/>
                    </a:lnTo>
                    <a:lnTo>
                      <a:pt x="2460" y="2052"/>
                    </a:lnTo>
                    <a:lnTo>
                      <a:pt x="2460" y="2052"/>
                    </a:lnTo>
                    <a:lnTo>
                      <a:pt x="2460" y="2052"/>
                    </a:lnTo>
                    <a:lnTo>
                      <a:pt x="2460" y="2052"/>
                    </a:lnTo>
                    <a:lnTo>
                      <a:pt x="2466" y="2052"/>
                    </a:lnTo>
                    <a:lnTo>
                      <a:pt x="2466" y="2052"/>
                    </a:lnTo>
                    <a:lnTo>
                      <a:pt x="2466" y="2052"/>
                    </a:lnTo>
                    <a:lnTo>
                      <a:pt x="2466" y="2052"/>
                    </a:lnTo>
                    <a:lnTo>
                      <a:pt x="2466" y="2052"/>
                    </a:lnTo>
                    <a:lnTo>
                      <a:pt x="2466" y="2052"/>
                    </a:lnTo>
                    <a:lnTo>
                      <a:pt x="2466" y="2052"/>
                    </a:lnTo>
                    <a:lnTo>
                      <a:pt x="2466" y="2046"/>
                    </a:lnTo>
                    <a:lnTo>
                      <a:pt x="2466" y="2046"/>
                    </a:lnTo>
                    <a:lnTo>
                      <a:pt x="2472" y="2046"/>
                    </a:lnTo>
                    <a:lnTo>
                      <a:pt x="2472" y="2052"/>
                    </a:lnTo>
                    <a:lnTo>
                      <a:pt x="2472" y="2052"/>
                    </a:lnTo>
                    <a:lnTo>
                      <a:pt x="2472" y="2046"/>
                    </a:lnTo>
                    <a:lnTo>
                      <a:pt x="2472" y="2046"/>
                    </a:lnTo>
                    <a:lnTo>
                      <a:pt x="2478" y="2046"/>
                    </a:lnTo>
                    <a:lnTo>
                      <a:pt x="2478" y="2046"/>
                    </a:lnTo>
                    <a:lnTo>
                      <a:pt x="2478" y="2046"/>
                    </a:lnTo>
                    <a:lnTo>
                      <a:pt x="2484" y="2046"/>
                    </a:lnTo>
                    <a:lnTo>
                      <a:pt x="2484" y="2046"/>
                    </a:lnTo>
                    <a:lnTo>
                      <a:pt x="2484" y="2046"/>
                    </a:lnTo>
                    <a:lnTo>
                      <a:pt x="2484" y="2046"/>
                    </a:lnTo>
                    <a:lnTo>
                      <a:pt x="2484" y="2046"/>
                    </a:lnTo>
                    <a:lnTo>
                      <a:pt x="2484" y="2046"/>
                    </a:lnTo>
                    <a:lnTo>
                      <a:pt x="2484" y="2046"/>
                    </a:lnTo>
                    <a:lnTo>
                      <a:pt x="2484" y="2046"/>
                    </a:lnTo>
                    <a:lnTo>
                      <a:pt x="2484" y="2046"/>
                    </a:lnTo>
                    <a:lnTo>
                      <a:pt x="2484" y="2052"/>
                    </a:lnTo>
                    <a:lnTo>
                      <a:pt x="2490" y="2052"/>
                    </a:lnTo>
                    <a:lnTo>
                      <a:pt x="2490" y="2052"/>
                    </a:lnTo>
                    <a:lnTo>
                      <a:pt x="2490" y="2046"/>
                    </a:lnTo>
                    <a:lnTo>
                      <a:pt x="2490" y="2046"/>
                    </a:lnTo>
                    <a:lnTo>
                      <a:pt x="2490" y="2052"/>
                    </a:lnTo>
                    <a:lnTo>
                      <a:pt x="2490" y="2052"/>
                    </a:lnTo>
                    <a:lnTo>
                      <a:pt x="2490" y="2052"/>
                    </a:lnTo>
                    <a:lnTo>
                      <a:pt x="2496" y="2052"/>
                    </a:lnTo>
                    <a:lnTo>
                      <a:pt x="2496" y="2052"/>
                    </a:lnTo>
                    <a:lnTo>
                      <a:pt x="2496" y="2052"/>
                    </a:lnTo>
                    <a:lnTo>
                      <a:pt x="2496" y="2052"/>
                    </a:lnTo>
                    <a:lnTo>
                      <a:pt x="2502" y="2052"/>
                    </a:lnTo>
                    <a:lnTo>
                      <a:pt x="2502" y="2052"/>
                    </a:lnTo>
                    <a:lnTo>
                      <a:pt x="2508" y="2052"/>
                    </a:lnTo>
                    <a:lnTo>
                      <a:pt x="2508" y="2052"/>
                    </a:lnTo>
                    <a:lnTo>
                      <a:pt x="2508" y="2052"/>
                    </a:lnTo>
                    <a:lnTo>
                      <a:pt x="2508" y="2052"/>
                    </a:lnTo>
                    <a:lnTo>
                      <a:pt x="2508" y="2052"/>
                    </a:lnTo>
                    <a:lnTo>
                      <a:pt x="2514" y="2052"/>
                    </a:lnTo>
                    <a:lnTo>
                      <a:pt x="2514" y="2052"/>
                    </a:lnTo>
                    <a:lnTo>
                      <a:pt x="2514" y="2046"/>
                    </a:lnTo>
                    <a:lnTo>
                      <a:pt x="2514" y="2046"/>
                    </a:lnTo>
                    <a:lnTo>
                      <a:pt x="2514" y="2046"/>
                    </a:lnTo>
                    <a:lnTo>
                      <a:pt x="2514" y="2046"/>
                    </a:lnTo>
                    <a:lnTo>
                      <a:pt x="2514" y="2046"/>
                    </a:lnTo>
                    <a:lnTo>
                      <a:pt x="2514" y="2046"/>
                    </a:lnTo>
                    <a:lnTo>
                      <a:pt x="2514" y="2046"/>
                    </a:lnTo>
                    <a:lnTo>
                      <a:pt x="2514" y="2040"/>
                    </a:lnTo>
                    <a:lnTo>
                      <a:pt x="2521" y="2040"/>
                    </a:lnTo>
                    <a:lnTo>
                      <a:pt x="2521" y="2040"/>
                    </a:lnTo>
                    <a:lnTo>
                      <a:pt x="2521" y="2040"/>
                    </a:lnTo>
                    <a:lnTo>
                      <a:pt x="2521" y="2046"/>
                    </a:lnTo>
                    <a:lnTo>
                      <a:pt x="2527" y="2046"/>
                    </a:lnTo>
                    <a:lnTo>
                      <a:pt x="2527" y="2046"/>
                    </a:lnTo>
                    <a:lnTo>
                      <a:pt x="2527" y="2046"/>
                    </a:lnTo>
                    <a:lnTo>
                      <a:pt x="2527" y="2046"/>
                    </a:lnTo>
                    <a:lnTo>
                      <a:pt x="2527" y="2046"/>
                    </a:lnTo>
                    <a:lnTo>
                      <a:pt x="2527" y="2046"/>
                    </a:lnTo>
                    <a:lnTo>
                      <a:pt x="2527" y="2046"/>
                    </a:lnTo>
                    <a:lnTo>
                      <a:pt x="2527" y="2046"/>
                    </a:lnTo>
                    <a:lnTo>
                      <a:pt x="2527" y="2046"/>
                    </a:lnTo>
                    <a:lnTo>
                      <a:pt x="2533" y="2046"/>
                    </a:lnTo>
                    <a:lnTo>
                      <a:pt x="2533" y="2046"/>
                    </a:lnTo>
                    <a:lnTo>
                      <a:pt x="2533" y="2046"/>
                    </a:lnTo>
                    <a:lnTo>
                      <a:pt x="2533" y="2046"/>
                    </a:lnTo>
                    <a:lnTo>
                      <a:pt x="2533" y="2052"/>
                    </a:lnTo>
                    <a:lnTo>
                      <a:pt x="2533" y="2052"/>
                    </a:lnTo>
                    <a:lnTo>
                      <a:pt x="2539" y="2052"/>
                    </a:lnTo>
                    <a:lnTo>
                      <a:pt x="2539" y="2052"/>
                    </a:lnTo>
                    <a:lnTo>
                      <a:pt x="2539" y="2052"/>
                    </a:lnTo>
                    <a:lnTo>
                      <a:pt x="2539" y="2052"/>
                    </a:lnTo>
                    <a:lnTo>
                      <a:pt x="2539" y="2052"/>
                    </a:lnTo>
                    <a:lnTo>
                      <a:pt x="2539" y="2052"/>
                    </a:lnTo>
                    <a:lnTo>
                      <a:pt x="2539" y="2052"/>
                    </a:lnTo>
                    <a:lnTo>
                      <a:pt x="2545" y="2052"/>
                    </a:lnTo>
                    <a:lnTo>
                      <a:pt x="2545" y="2052"/>
                    </a:lnTo>
                    <a:lnTo>
                      <a:pt x="2545" y="2052"/>
                    </a:lnTo>
                    <a:lnTo>
                      <a:pt x="2545" y="2058"/>
                    </a:lnTo>
                    <a:lnTo>
                      <a:pt x="2545" y="2058"/>
                    </a:lnTo>
                    <a:lnTo>
                      <a:pt x="2545" y="2058"/>
                    </a:lnTo>
                    <a:lnTo>
                      <a:pt x="2545" y="2058"/>
                    </a:lnTo>
                    <a:lnTo>
                      <a:pt x="2545" y="2058"/>
                    </a:lnTo>
                    <a:lnTo>
                      <a:pt x="2545" y="2058"/>
                    </a:lnTo>
                    <a:lnTo>
                      <a:pt x="2545" y="2058"/>
                    </a:lnTo>
                    <a:lnTo>
                      <a:pt x="2545" y="2058"/>
                    </a:lnTo>
                    <a:lnTo>
                      <a:pt x="2551" y="2058"/>
                    </a:lnTo>
                    <a:lnTo>
                      <a:pt x="2551" y="2064"/>
                    </a:lnTo>
                    <a:lnTo>
                      <a:pt x="2551" y="2064"/>
                    </a:lnTo>
                    <a:lnTo>
                      <a:pt x="2551" y="2064"/>
                    </a:lnTo>
                    <a:lnTo>
                      <a:pt x="2551" y="2064"/>
                    </a:lnTo>
                    <a:lnTo>
                      <a:pt x="2551" y="2064"/>
                    </a:lnTo>
                    <a:lnTo>
                      <a:pt x="2557" y="2064"/>
                    </a:lnTo>
                    <a:lnTo>
                      <a:pt x="2557" y="2064"/>
                    </a:lnTo>
                    <a:lnTo>
                      <a:pt x="2557" y="2064"/>
                    </a:lnTo>
                    <a:lnTo>
                      <a:pt x="2557" y="2064"/>
                    </a:lnTo>
                    <a:lnTo>
                      <a:pt x="2557" y="2064"/>
                    </a:lnTo>
                    <a:lnTo>
                      <a:pt x="2557" y="2064"/>
                    </a:lnTo>
                    <a:lnTo>
                      <a:pt x="2557" y="2064"/>
                    </a:lnTo>
                    <a:lnTo>
                      <a:pt x="2563" y="2064"/>
                    </a:lnTo>
                    <a:lnTo>
                      <a:pt x="2563" y="2064"/>
                    </a:lnTo>
                    <a:lnTo>
                      <a:pt x="2563" y="2064"/>
                    </a:lnTo>
                    <a:lnTo>
                      <a:pt x="2563" y="2064"/>
                    </a:lnTo>
                    <a:lnTo>
                      <a:pt x="2563" y="2064"/>
                    </a:lnTo>
                    <a:lnTo>
                      <a:pt x="2563" y="2064"/>
                    </a:lnTo>
                    <a:lnTo>
                      <a:pt x="2563" y="2064"/>
                    </a:lnTo>
                    <a:lnTo>
                      <a:pt x="2563" y="2064"/>
                    </a:lnTo>
                    <a:lnTo>
                      <a:pt x="2563" y="2064"/>
                    </a:lnTo>
                    <a:lnTo>
                      <a:pt x="2563" y="2070"/>
                    </a:lnTo>
                    <a:lnTo>
                      <a:pt x="2563" y="2070"/>
                    </a:lnTo>
                    <a:lnTo>
                      <a:pt x="2563" y="2070"/>
                    </a:lnTo>
                    <a:lnTo>
                      <a:pt x="2563" y="2070"/>
                    </a:lnTo>
                    <a:lnTo>
                      <a:pt x="2569" y="2070"/>
                    </a:lnTo>
                    <a:lnTo>
                      <a:pt x="2569" y="2070"/>
                    </a:lnTo>
                    <a:lnTo>
                      <a:pt x="2569" y="2070"/>
                    </a:lnTo>
                    <a:lnTo>
                      <a:pt x="2569" y="2070"/>
                    </a:lnTo>
                    <a:lnTo>
                      <a:pt x="2569" y="2070"/>
                    </a:lnTo>
                    <a:lnTo>
                      <a:pt x="2575" y="2070"/>
                    </a:lnTo>
                    <a:lnTo>
                      <a:pt x="2575" y="2070"/>
                    </a:lnTo>
                    <a:lnTo>
                      <a:pt x="2575" y="2070"/>
                    </a:lnTo>
                    <a:lnTo>
                      <a:pt x="2575" y="2070"/>
                    </a:lnTo>
                    <a:lnTo>
                      <a:pt x="2575" y="2070"/>
                    </a:lnTo>
                    <a:lnTo>
                      <a:pt x="2575" y="2070"/>
                    </a:lnTo>
                    <a:lnTo>
                      <a:pt x="2575" y="2070"/>
                    </a:lnTo>
                    <a:lnTo>
                      <a:pt x="2575" y="2070"/>
                    </a:lnTo>
                    <a:lnTo>
                      <a:pt x="2582" y="2070"/>
                    </a:lnTo>
                    <a:lnTo>
                      <a:pt x="2582" y="2070"/>
                    </a:lnTo>
                    <a:lnTo>
                      <a:pt x="2582" y="2077"/>
                    </a:lnTo>
                    <a:lnTo>
                      <a:pt x="2582" y="2077"/>
                    </a:lnTo>
                    <a:lnTo>
                      <a:pt x="2582" y="2077"/>
                    </a:lnTo>
                    <a:lnTo>
                      <a:pt x="2582" y="2077"/>
                    </a:lnTo>
                    <a:lnTo>
                      <a:pt x="2582" y="2077"/>
                    </a:lnTo>
                    <a:lnTo>
                      <a:pt x="2582" y="2077"/>
                    </a:lnTo>
                    <a:lnTo>
                      <a:pt x="2588" y="2077"/>
                    </a:lnTo>
                    <a:lnTo>
                      <a:pt x="2588" y="2077"/>
                    </a:lnTo>
                    <a:lnTo>
                      <a:pt x="2588" y="2077"/>
                    </a:lnTo>
                    <a:lnTo>
                      <a:pt x="2588" y="2077"/>
                    </a:lnTo>
                    <a:lnTo>
                      <a:pt x="2588" y="2077"/>
                    </a:lnTo>
                    <a:lnTo>
                      <a:pt x="2588" y="2077"/>
                    </a:lnTo>
                    <a:lnTo>
                      <a:pt x="2588" y="2077"/>
                    </a:lnTo>
                    <a:lnTo>
                      <a:pt x="2594" y="2077"/>
                    </a:lnTo>
                    <a:lnTo>
                      <a:pt x="2594" y="2077"/>
                    </a:lnTo>
                    <a:lnTo>
                      <a:pt x="2594" y="2077"/>
                    </a:lnTo>
                    <a:lnTo>
                      <a:pt x="2594" y="2077"/>
                    </a:lnTo>
                    <a:lnTo>
                      <a:pt x="2594" y="2077"/>
                    </a:lnTo>
                    <a:lnTo>
                      <a:pt x="2594" y="2077"/>
                    </a:lnTo>
                    <a:lnTo>
                      <a:pt x="2594" y="2077"/>
                    </a:lnTo>
                    <a:lnTo>
                      <a:pt x="2594" y="2077"/>
                    </a:lnTo>
                    <a:lnTo>
                      <a:pt x="2594" y="2083"/>
                    </a:lnTo>
                    <a:lnTo>
                      <a:pt x="2588" y="2083"/>
                    </a:lnTo>
                    <a:lnTo>
                      <a:pt x="2588" y="2083"/>
                    </a:lnTo>
                    <a:lnTo>
                      <a:pt x="2594" y="2083"/>
                    </a:lnTo>
                    <a:lnTo>
                      <a:pt x="2594" y="2083"/>
                    </a:lnTo>
                    <a:lnTo>
                      <a:pt x="2594" y="2083"/>
                    </a:lnTo>
                    <a:lnTo>
                      <a:pt x="2594" y="2083"/>
                    </a:lnTo>
                    <a:lnTo>
                      <a:pt x="2594" y="2083"/>
                    </a:lnTo>
                    <a:lnTo>
                      <a:pt x="2594" y="2083"/>
                    </a:lnTo>
                    <a:lnTo>
                      <a:pt x="2594" y="2083"/>
                    </a:lnTo>
                    <a:lnTo>
                      <a:pt x="2594" y="2083"/>
                    </a:lnTo>
                    <a:lnTo>
                      <a:pt x="2594" y="2083"/>
                    </a:lnTo>
                    <a:lnTo>
                      <a:pt x="2600" y="2083"/>
                    </a:lnTo>
                    <a:lnTo>
                      <a:pt x="2600" y="2083"/>
                    </a:lnTo>
                    <a:lnTo>
                      <a:pt x="2600" y="2083"/>
                    </a:lnTo>
                    <a:lnTo>
                      <a:pt x="2600" y="2083"/>
                    </a:lnTo>
                    <a:lnTo>
                      <a:pt x="2594" y="2083"/>
                    </a:lnTo>
                    <a:lnTo>
                      <a:pt x="2594" y="2089"/>
                    </a:lnTo>
                    <a:lnTo>
                      <a:pt x="2600" y="2089"/>
                    </a:lnTo>
                    <a:lnTo>
                      <a:pt x="2600" y="2089"/>
                    </a:lnTo>
                    <a:lnTo>
                      <a:pt x="2600" y="2089"/>
                    </a:lnTo>
                    <a:lnTo>
                      <a:pt x="2600" y="2089"/>
                    </a:lnTo>
                    <a:lnTo>
                      <a:pt x="2600" y="2089"/>
                    </a:lnTo>
                    <a:lnTo>
                      <a:pt x="2600" y="2089"/>
                    </a:lnTo>
                    <a:lnTo>
                      <a:pt x="2600" y="2083"/>
                    </a:lnTo>
                    <a:lnTo>
                      <a:pt x="2600" y="2083"/>
                    </a:lnTo>
                    <a:lnTo>
                      <a:pt x="2600" y="2083"/>
                    </a:lnTo>
                    <a:lnTo>
                      <a:pt x="2600" y="2083"/>
                    </a:lnTo>
                    <a:lnTo>
                      <a:pt x="2600" y="2089"/>
                    </a:lnTo>
                    <a:lnTo>
                      <a:pt x="2606" y="2089"/>
                    </a:lnTo>
                    <a:lnTo>
                      <a:pt x="2606" y="2089"/>
                    </a:lnTo>
                    <a:lnTo>
                      <a:pt x="2606" y="2083"/>
                    </a:lnTo>
                    <a:lnTo>
                      <a:pt x="2606" y="2083"/>
                    </a:lnTo>
                    <a:lnTo>
                      <a:pt x="2606" y="2083"/>
                    </a:lnTo>
                    <a:lnTo>
                      <a:pt x="2606" y="2083"/>
                    </a:lnTo>
                    <a:lnTo>
                      <a:pt x="2606" y="2083"/>
                    </a:lnTo>
                    <a:lnTo>
                      <a:pt x="2606" y="2083"/>
                    </a:lnTo>
                    <a:lnTo>
                      <a:pt x="2606" y="2083"/>
                    </a:lnTo>
                    <a:lnTo>
                      <a:pt x="2612" y="2083"/>
                    </a:lnTo>
                    <a:lnTo>
                      <a:pt x="2612" y="2083"/>
                    </a:lnTo>
                    <a:lnTo>
                      <a:pt x="2612" y="2083"/>
                    </a:lnTo>
                    <a:lnTo>
                      <a:pt x="2612" y="2083"/>
                    </a:lnTo>
                    <a:lnTo>
                      <a:pt x="2612" y="2083"/>
                    </a:lnTo>
                    <a:lnTo>
                      <a:pt x="2612" y="2083"/>
                    </a:lnTo>
                    <a:lnTo>
                      <a:pt x="2612" y="2083"/>
                    </a:lnTo>
                    <a:lnTo>
                      <a:pt x="2612" y="2083"/>
                    </a:lnTo>
                    <a:lnTo>
                      <a:pt x="2612" y="2089"/>
                    </a:lnTo>
                    <a:lnTo>
                      <a:pt x="2612" y="2089"/>
                    </a:lnTo>
                    <a:lnTo>
                      <a:pt x="2612" y="2083"/>
                    </a:lnTo>
                    <a:lnTo>
                      <a:pt x="2612" y="2083"/>
                    </a:lnTo>
                    <a:lnTo>
                      <a:pt x="2612" y="2083"/>
                    </a:lnTo>
                    <a:lnTo>
                      <a:pt x="2618" y="2083"/>
                    </a:lnTo>
                    <a:lnTo>
                      <a:pt x="2618" y="2083"/>
                    </a:lnTo>
                    <a:lnTo>
                      <a:pt x="2618" y="2083"/>
                    </a:lnTo>
                    <a:lnTo>
                      <a:pt x="2618" y="2083"/>
                    </a:lnTo>
                    <a:lnTo>
                      <a:pt x="2618" y="2083"/>
                    </a:lnTo>
                    <a:lnTo>
                      <a:pt x="2618" y="2083"/>
                    </a:lnTo>
                    <a:lnTo>
                      <a:pt x="2618" y="2083"/>
                    </a:lnTo>
                    <a:lnTo>
                      <a:pt x="2612" y="2083"/>
                    </a:lnTo>
                    <a:lnTo>
                      <a:pt x="2612" y="2083"/>
                    </a:lnTo>
                    <a:lnTo>
                      <a:pt x="2612" y="2083"/>
                    </a:lnTo>
                    <a:lnTo>
                      <a:pt x="2612" y="2083"/>
                    </a:lnTo>
                    <a:lnTo>
                      <a:pt x="2618" y="2083"/>
                    </a:lnTo>
                    <a:lnTo>
                      <a:pt x="2618" y="2083"/>
                    </a:lnTo>
                    <a:lnTo>
                      <a:pt x="2618" y="2083"/>
                    </a:lnTo>
                    <a:lnTo>
                      <a:pt x="2618" y="2083"/>
                    </a:lnTo>
                    <a:lnTo>
                      <a:pt x="2618" y="2083"/>
                    </a:lnTo>
                    <a:lnTo>
                      <a:pt x="2618" y="2083"/>
                    </a:lnTo>
                    <a:lnTo>
                      <a:pt x="2624" y="2083"/>
                    </a:lnTo>
                    <a:lnTo>
                      <a:pt x="2618" y="2083"/>
                    </a:lnTo>
                    <a:lnTo>
                      <a:pt x="2618" y="2083"/>
                    </a:lnTo>
                    <a:lnTo>
                      <a:pt x="2624" y="2083"/>
                    </a:lnTo>
                    <a:lnTo>
                      <a:pt x="2624" y="2083"/>
                    </a:lnTo>
                    <a:lnTo>
                      <a:pt x="2624" y="2089"/>
                    </a:lnTo>
                    <a:lnTo>
                      <a:pt x="2624" y="2089"/>
                    </a:lnTo>
                    <a:lnTo>
                      <a:pt x="2624" y="2083"/>
                    </a:lnTo>
                    <a:lnTo>
                      <a:pt x="2624" y="2083"/>
                    </a:lnTo>
                    <a:lnTo>
                      <a:pt x="2624" y="2083"/>
                    </a:lnTo>
                    <a:lnTo>
                      <a:pt x="2624" y="2083"/>
                    </a:lnTo>
                    <a:lnTo>
                      <a:pt x="2624" y="2083"/>
                    </a:lnTo>
                    <a:lnTo>
                      <a:pt x="2630" y="2083"/>
                    </a:lnTo>
                    <a:lnTo>
                      <a:pt x="2630" y="2083"/>
                    </a:lnTo>
                    <a:lnTo>
                      <a:pt x="2630" y="2083"/>
                    </a:lnTo>
                    <a:lnTo>
                      <a:pt x="2630" y="2083"/>
                    </a:lnTo>
                    <a:lnTo>
                      <a:pt x="2630" y="2083"/>
                    </a:lnTo>
                    <a:lnTo>
                      <a:pt x="2630" y="2083"/>
                    </a:lnTo>
                    <a:lnTo>
                      <a:pt x="2630" y="2089"/>
                    </a:lnTo>
                    <a:lnTo>
                      <a:pt x="2630" y="2089"/>
                    </a:lnTo>
                    <a:lnTo>
                      <a:pt x="2630" y="2095"/>
                    </a:lnTo>
                    <a:lnTo>
                      <a:pt x="2630" y="2101"/>
                    </a:lnTo>
                    <a:lnTo>
                      <a:pt x="2630" y="2101"/>
                    </a:lnTo>
                    <a:lnTo>
                      <a:pt x="2630" y="2107"/>
                    </a:lnTo>
                    <a:lnTo>
                      <a:pt x="2630" y="2107"/>
                    </a:lnTo>
                    <a:lnTo>
                      <a:pt x="2630" y="2107"/>
                    </a:lnTo>
                    <a:lnTo>
                      <a:pt x="2630" y="2107"/>
                    </a:lnTo>
                    <a:lnTo>
                      <a:pt x="2630" y="2119"/>
                    </a:lnTo>
                    <a:lnTo>
                      <a:pt x="2630" y="2119"/>
                    </a:lnTo>
                    <a:lnTo>
                      <a:pt x="2630" y="2119"/>
                    </a:lnTo>
                    <a:lnTo>
                      <a:pt x="2630" y="2119"/>
                    </a:lnTo>
                    <a:lnTo>
                      <a:pt x="2630" y="2125"/>
                    </a:lnTo>
                    <a:lnTo>
                      <a:pt x="2630" y="2125"/>
                    </a:lnTo>
                    <a:lnTo>
                      <a:pt x="2630" y="2132"/>
                    </a:lnTo>
                    <a:lnTo>
                      <a:pt x="2630" y="2132"/>
                    </a:lnTo>
                    <a:lnTo>
                      <a:pt x="2630" y="2132"/>
                    </a:lnTo>
                    <a:lnTo>
                      <a:pt x="2630" y="2138"/>
                    </a:lnTo>
                    <a:lnTo>
                      <a:pt x="2630" y="2138"/>
                    </a:lnTo>
                    <a:lnTo>
                      <a:pt x="2630" y="2150"/>
                    </a:lnTo>
                    <a:lnTo>
                      <a:pt x="2630" y="2156"/>
                    </a:lnTo>
                    <a:lnTo>
                      <a:pt x="2630" y="2162"/>
                    </a:lnTo>
                    <a:lnTo>
                      <a:pt x="2630" y="2162"/>
                    </a:lnTo>
                    <a:lnTo>
                      <a:pt x="2630" y="2162"/>
                    </a:lnTo>
                    <a:lnTo>
                      <a:pt x="2630" y="2162"/>
                    </a:lnTo>
                    <a:lnTo>
                      <a:pt x="2630" y="2174"/>
                    </a:lnTo>
                    <a:lnTo>
                      <a:pt x="2630" y="2174"/>
                    </a:lnTo>
                    <a:lnTo>
                      <a:pt x="2630" y="2174"/>
                    </a:lnTo>
                    <a:lnTo>
                      <a:pt x="2630" y="2174"/>
                    </a:lnTo>
                    <a:lnTo>
                      <a:pt x="2630" y="2186"/>
                    </a:lnTo>
                    <a:lnTo>
                      <a:pt x="2630" y="2193"/>
                    </a:lnTo>
                    <a:lnTo>
                      <a:pt x="2630" y="2193"/>
                    </a:lnTo>
                    <a:lnTo>
                      <a:pt x="2630" y="2193"/>
                    </a:lnTo>
                    <a:lnTo>
                      <a:pt x="2630" y="2193"/>
                    </a:lnTo>
                    <a:lnTo>
                      <a:pt x="2630" y="2199"/>
                    </a:lnTo>
                    <a:lnTo>
                      <a:pt x="2637" y="2205"/>
                    </a:lnTo>
                    <a:lnTo>
                      <a:pt x="2637" y="2205"/>
                    </a:lnTo>
                    <a:lnTo>
                      <a:pt x="2637" y="2211"/>
                    </a:lnTo>
                    <a:lnTo>
                      <a:pt x="2637" y="2211"/>
                    </a:lnTo>
                    <a:lnTo>
                      <a:pt x="2637" y="2211"/>
                    </a:lnTo>
                    <a:lnTo>
                      <a:pt x="2637" y="2217"/>
                    </a:lnTo>
                    <a:lnTo>
                      <a:pt x="2637" y="2217"/>
                    </a:lnTo>
                    <a:lnTo>
                      <a:pt x="2637" y="2223"/>
                    </a:lnTo>
                    <a:lnTo>
                      <a:pt x="2637" y="2235"/>
                    </a:lnTo>
                    <a:lnTo>
                      <a:pt x="2637" y="2248"/>
                    </a:lnTo>
                    <a:lnTo>
                      <a:pt x="2637" y="2254"/>
                    </a:lnTo>
                    <a:lnTo>
                      <a:pt x="2637" y="2254"/>
                    </a:lnTo>
                    <a:lnTo>
                      <a:pt x="2637" y="2260"/>
                    </a:lnTo>
                    <a:lnTo>
                      <a:pt x="2637" y="2266"/>
                    </a:lnTo>
                    <a:lnTo>
                      <a:pt x="2637" y="2266"/>
                    </a:lnTo>
                    <a:lnTo>
                      <a:pt x="2637" y="2266"/>
                    </a:lnTo>
                    <a:lnTo>
                      <a:pt x="2637" y="2266"/>
                    </a:lnTo>
                    <a:lnTo>
                      <a:pt x="2643" y="2272"/>
                    </a:lnTo>
                    <a:lnTo>
                      <a:pt x="2643" y="2272"/>
                    </a:lnTo>
                    <a:lnTo>
                      <a:pt x="2643" y="2278"/>
                    </a:lnTo>
                    <a:lnTo>
                      <a:pt x="2643" y="2278"/>
                    </a:lnTo>
                    <a:lnTo>
                      <a:pt x="2649" y="2278"/>
                    </a:lnTo>
                    <a:lnTo>
                      <a:pt x="2649" y="2278"/>
                    </a:lnTo>
                    <a:lnTo>
                      <a:pt x="2649" y="2278"/>
                    </a:lnTo>
                    <a:lnTo>
                      <a:pt x="2649" y="2278"/>
                    </a:lnTo>
                    <a:lnTo>
                      <a:pt x="2649" y="2278"/>
                    </a:lnTo>
                    <a:lnTo>
                      <a:pt x="2649" y="2278"/>
                    </a:lnTo>
                    <a:lnTo>
                      <a:pt x="2649" y="2278"/>
                    </a:lnTo>
                    <a:lnTo>
                      <a:pt x="2649" y="2278"/>
                    </a:lnTo>
                    <a:lnTo>
                      <a:pt x="2649" y="2278"/>
                    </a:lnTo>
                    <a:lnTo>
                      <a:pt x="2649" y="2278"/>
                    </a:lnTo>
                    <a:lnTo>
                      <a:pt x="2649" y="2284"/>
                    </a:lnTo>
                    <a:lnTo>
                      <a:pt x="2649" y="2284"/>
                    </a:lnTo>
                    <a:lnTo>
                      <a:pt x="2655" y="2284"/>
                    </a:lnTo>
                    <a:lnTo>
                      <a:pt x="2655" y="2284"/>
                    </a:lnTo>
                    <a:lnTo>
                      <a:pt x="2655" y="2284"/>
                    </a:lnTo>
                    <a:lnTo>
                      <a:pt x="2655" y="2290"/>
                    </a:lnTo>
                    <a:lnTo>
                      <a:pt x="2655" y="2290"/>
                    </a:lnTo>
                    <a:lnTo>
                      <a:pt x="2655" y="2290"/>
                    </a:lnTo>
                    <a:lnTo>
                      <a:pt x="2655" y="2290"/>
                    </a:lnTo>
                    <a:lnTo>
                      <a:pt x="2655" y="2290"/>
                    </a:lnTo>
                    <a:lnTo>
                      <a:pt x="2655" y="2290"/>
                    </a:lnTo>
                    <a:lnTo>
                      <a:pt x="2655" y="2296"/>
                    </a:lnTo>
                    <a:lnTo>
                      <a:pt x="2655" y="2296"/>
                    </a:lnTo>
                    <a:lnTo>
                      <a:pt x="2655" y="2296"/>
                    </a:lnTo>
                    <a:lnTo>
                      <a:pt x="2661" y="2296"/>
                    </a:lnTo>
                    <a:lnTo>
                      <a:pt x="2661" y="2296"/>
                    </a:lnTo>
                    <a:lnTo>
                      <a:pt x="2661" y="2303"/>
                    </a:lnTo>
                    <a:lnTo>
                      <a:pt x="2661" y="2303"/>
                    </a:lnTo>
                    <a:lnTo>
                      <a:pt x="2661" y="2303"/>
                    </a:lnTo>
                    <a:lnTo>
                      <a:pt x="2655" y="2303"/>
                    </a:lnTo>
                    <a:lnTo>
                      <a:pt x="2655" y="2303"/>
                    </a:lnTo>
                    <a:lnTo>
                      <a:pt x="2655" y="2303"/>
                    </a:lnTo>
                    <a:lnTo>
                      <a:pt x="2661" y="2309"/>
                    </a:lnTo>
                    <a:lnTo>
                      <a:pt x="2661" y="2309"/>
                    </a:lnTo>
                    <a:lnTo>
                      <a:pt x="2661" y="2309"/>
                    </a:lnTo>
                    <a:lnTo>
                      <a:pt x="2655" y="2309"/>
                    </a:lnTo>
                    <a:lnTo>
                      <a:pt x="2655" y="2309"/>
                    </a:lnTo>
                    <a:lnTo>
                      <a:pt x="2655" y="2315"/>
                    </a:lnTo>
                    <a:lnTo>
                      <a:pt x="2655" y="2315"/>
                    </a:lnTo>
                    <a:lnTo>
                      <a:pt x="2655" y="2315"/>
                    </a:lnTo>
                    <a:lnTo>
                      <a:pt x="2661" y="2315"/>
                    </a:lnTo>
                    <a:lnTo>
                      <a:pt x="2661" y="2315"/>
                    </a:lnTo>
                    <a:lnTo>
                      <a:pt x="2661" y="2321"/>
                    </a:lnTo>
                    <a:lnTo>
                      <a:pt x="2661" y="2321"/>
                    </a:lnTo>
                    <a:lnTo>
                      <a:pt x="2661" y="2321"/>
                    </a:lnTo>
                    <a:lnTo>
                      <a:pt x="2661" y="2321"/>
                    </a:lnTo>
                    <a:lnTo>
                      <a:pt x="2667" y="2321"/>
                    </a:lnTo>
                    <a:lnTo>
                      <a:pt x="2667" y="2321"/>
                    </a:lnTo>
                    <a:lnTo>
                      <a:pt x="2667" y="2321"/>
                    </a:lnTo>
                    <a:lnTo>
                      <a:pt x="2667" y="2321"/>
                    </a:lnTo>
                    <a:lnTo>
                      <a:pt x="2667" y="2327"/>
                    </a:lnTo>
                    <a:lnTo>
                      <a:pt x="2667" y="2327"/>
                    </a:lnTo>
                    <a:lnTo>
                      <a:pt x="2667" y="2327"/>
                    </a:lnTo>
                    <a:lnTo>
                      <a:pt x="2667" y="2327"/>
                    </a:lnTo>
                    <a:lnTo>
                      <a:pt x="2667" y="2327"/>
                    </a:lnTo>
                    <a:lnTo>
                      <a:pt x="2667" y="2333"/>
                    </a:lnTo>
                    <a:lnTo>
                      <a:pt x="2667" y="2333"/>
                    </a:lnTo>
                    <a:lnTo>
                      <a:pt x="2667" y="2333"/>
                    </a:lnTo>
                    <a:lnTo>
                      <a:pt x="2667" y="2333"/>
                    </a:lnTo>
                    <a:lnTo>
                      <a:pt x="2673" y="2333"/>
                    </a:lnTo>
                    <a:lnTo>
                      <a:pt x="2673" y="2333"/>
                    </a:lnTo>
                    <a:lnTo>
                      <a:pt x="2673" y="2339"/>
                    </a:lnTo>
                    <a:lnTo>
                      <a:pt x="2673" y="2339"/>
                    </a:lnTo>
                    <a:lnTo>
                      <a:pt x="2673" y="2339"/>
                    </a:lnTo>
                    <a:lnTo>
                      <a:pt x="2673" y="2339"/>
                    </a:lnTo>
                    <a:lnTo>
                      <a:pt x="2673" y="2339"/>
                    </a:lnTo>
                    <a:lnTo>
                      <a:pt x="2673" y="2339"/>
                    </a:lnTo>
                    <a:lnTo>
                      <a:pt x="2673" y="2345"/>
                    </a:lnTo>
                    <a:lnTo>
                      <a:pt x="2673" y="2345"/>
                    </a:lnTo>
                    <a:lnTo>
                      <a:pt x="2673" y="2345"/>
                    </a:lnTo>
                    <a:lnTo>
                      <a:pt x="2673" y="2345"/>
                    </a:lnTo>
                    <a:lnTo>
                      <a:pt x="2673" y="2345"/>
                    </a:lnTo>
                    <a:lnTo>
                      <a:pt x="2673" y="2351"/>
                    </a:lnTo>
                    <a:lnTo>
                      <a:pt x="2679" y="2351"/>
                    </a:lnTo>
                    <a:lnTo>
                      <a:pt x="2679" y="2351"/>
                    </a:lnTo>
                    <a:lnTo>
                      <a:pt x="2679" y="2351"/>
                    </a:lnTo>
                    <a:lnTo>
                      <a:pt x="2679" y="2351"/>
                    </a:lnTo>
                    <a:lnTo>
                      <a:pt x="2679" y="2351"/>
                    </a:lnTo>
                    <a:lnTo>
                      <a:pt x="2679" y="2357"/>
                    </a:lnTo>
                    <a:lnTo>
                      <a:pt x="2679" y="2357"/>
                    </a:lnTo>
                    <a:lnTo>
                      <a:pt x="2679" y="2357"/>
                    </a:lnTo>
                    <a:lnTo>
                      <a:pt x="2679" y="2357"/>
                    </a:lnTo>
                    <a:lnTo>
                      <a:pt x="2679" y="2364"/>
                    </a:lnTo>
                    <a:lnTo>
                      <a:pt x="2685" y="2357"/>
                    </a:lnTo>
                    <a:lnTo>
                      <a:pt x="2685" y="2357"/>
                    </a:lnTo>
                    <a:lnTo>
                      <a:pt x="2685" y="2357"/>
                    </a:lnTo>
                    <a:lnTo>
                      <a:pt x="2685" y="2357"/>
                    </a:lnTo>
                    <a:lnTo>
                      <a:pt x="2685" y="2364"/>
                    </a:lnTo>
                    <a:lnTo>
                      <a:pt x="2685" y="2364"/>
                    </a:lnTo>
                    <a:lnTo>
                      <a:pt x="2685" y="2364"/>
                    </a:lnTo>
                    <a:lnTo>
                      <a:pt x="2685" y="2364"/>
                    </a:lnTo>
                    <a:lnTo>
                      <a:pt x="2685" y="2364"/>
                    </a:lnTo>
                    <a:lnTo>
                      <a:pt x="2685" y="2364"/>
                    </a:lnTo>
                    <a:lnTo>
                      <a:pt x="2685" y="2364"/>
                    </a:lnTo>
                    <a:lnTo>
                      <a:pt x="2685" y="2370"/>
                    </a:lnTo>
                    <a:lnTo>
                      <a:pt x="2685" y="2370"/>
                    </a:lnTo>
                    <a:lnTo>
                      <a:pt x="2685" y="2370"/>
                    </a:lnTo>
                    <a:lnTo>
                      <a:pt x="2685" y="2370"/>
                    </a:lnTo>
                    <a:lnTo>
                      <a:pt x="2685" y="2370"/>
                    </a:lnTo>
                    <a:lnTo>
                      <a:pt x="2685" y="2370"/>
                    </a:lnTo>
                    <a:lnTo>
                      <a:pt x="2685" y="2376"/>
                    </a:lnTo>
                    <a:lnTo>
                      <a:pt x="2685" y="2376"/>
                    </a:lnTo>
                    <a:lnTo>
                      <a:pt x="2685" y="2376"/>
                    </a:lnTo>
                    <a:lnTo>
                      <a:pt x="2685" y="2376"/>
                    </a:lnTo>
                    <a:lnTo>
                      <a:pt x="2691" y="2376"/>
                    </a:lnTo>
                    <a:lnTo>
                      <a:pt x="2691" y="2376"/>
                    </a:lnTo>
                    <a:lnTo>
                      <a:pt x="2685" y="2382"/>
                    </a:lnTo>
                    <a:lnTo>
                      <a:pt x="2685" y="2382"/>
                    </a:lnTo>
                    <a:lnTo>
                      <a:pt x="2685" y="2382"/>
                    </a:lnTo>
                    <a:lnTo>
                      <a:pt x="2685" y="2382"/>
                    </a:lnTo>
                    <a:lnTo>
                      <a:pt x="2685" y="2382"/>
                    </a:lnTo>
                    <a:lnTo>
                      <a:pt x="2685" y="2382"/>
                    </a:lnTo>
                    <a:lnTo>
                      <a:pt x="2685" y="2382"/>
                    </a:lnTo>
                    <a:lnTo>
                      <a:pt x="2685" y="2388"/>
                    </a:lnTo>
                    <a:lnTo>
                      <a:pt x="2685" y="2388"/>
                    </a:lnTo>
                    <a:lnTo>
                      <a:pt x="2685" y="2388"/>
                    </a:lnTo>
                    <a:lnTo>
                      <a:pt x="2685" y="2388"/>
                    </a:lnTo>
                    <a:lnTo>
                      <a:pt x="2685" y="2388"/>
                    </a:lnTo>
                    <a:lnTo>
                      <a:pt x="2685" y="2388"/>
                    </a:lnTo>
                    <a:lnTo>
                      <a:pt x="2685" y="2388"/>
                    </a:lnTo>
                    <a:lnTo>
                      <a:pt x="2685" y="2394"/>
                    </a:lnTo>
                    <a:lnTo>
                      <a:pt x="2685" y="2394"/>
                    </a:lnTo>
                    <a:lnTo>
                      <a:pt x="2685" y="2394"/>
                    </a:lnTo>
                    <a:lnTo>
                      <a:pt x="2685" y="2394"/>
                    </a:lnTo>
                    <a:lnTo>
                      <a:pt x="2685" y="2394"/>
                    </a:lnTo>
                    <a:lnTo>
                      <a:pt x="2685" y="2400"/>
                    </a:lnTo>
                    <a:lnTo>
                      <a:pt x="2685" y="2400"/>
                    </a:lnTo>
                    <a:lnTo>
                      <a:pt x="2685" y="2400"/>
                    </a:lnTo>
                    <a:lnTo>
                      <a:pt x="2685" y="2400"/>
                    </a:lnTo>
                    <a:lnTo>
                      <a:pt x="2685" y="2400"/>
                    </a:lnTo>
                    <a:lnTo>
                      <a:pt x="2679" y="2406"/>
                    </a:lnTo>
                    <a:lnTo>
                      <a:pt x="2679" y="2406"/>
                    </a:lnTo>
                    <a:lnTo>
                      <a:pt x="2679" y="2406"/>
                    </a:lnTo>
                    <a:lnTo>
                      <a:pt x="2679" y="2406"/>
                    </a:lnTo>
                    <a:lnTo>
                      <a:pt x="2679" y="2412"/>
                    </a:lnTo>
                    <a:lnTo>
                      <a:pt x="2679" y="2412"/>
                    </a:lnTo>
                    <a:lnTo>
                      <a:pt x="2679" y="2412"/>
                    </a:lnTo>
                    <a:lnTo>
                      <a:pt x="2679" y="2412"/>
                    </a:lnTo>
                    <a:lnTo>
                      <a:pt x="2679" y="2412"/>
                    </a:lnTo>
                    <a:lnTo>
                      <a:pt x="2679" y="2412"/>
                    </a:lnTo>
                    <a:lnTo>
                      <a:pt x="2679" y="2419"/>
                    </a:lnTo>
                    <a:lnTo>
                      <a:pt x="2673" y="2419"/>
                    </a:lnTo>
                    <a:lnTo>
                      <a:pt x="2673" y="2419"/>
                    </a:lnTo>
                    <a:lnTo>
                      <a:pt x="2673" y="2419"/>
                    </a:lnTo>
                    <a:lnTo>
                      <a:pt x="2673" y="2425"/>
                    </a:lnTo>
                    <a:lnTo>
                      <a:pt x="2673" y="2425"/>
                    </a:lnTo>
                    <a:lnTo>
                      <a:pt x="2673" y="2425"/>
                    </a:lnTo>
                    <a:lnTo>
                      <a:pt x="2673" y="2425"/>
                    </a:lnTo>
                    <a:lnTo>
                      <a:pt x="2673" y="2431"/>
                    </a:lnTo>
                    <a:lnTo>
                      <a:pt x="2667" y="2431"/>
                    </a:lnTo>
                    <a:lnTo>
                      <a:pt x="2667" y="2431"/>
                    </a:lnTo>
                    <a:lnTo>
                      <a:pt x="2667" y="2431"/>
                    </a:lnTo>
                    <a:lnTo>
                      <a:pt x="2667" y="2431"/>
                    </a:lnTo>
                    <a:lnTo>
                      <a:pt x="2667" y="2437"/>
                    </a:lnTo>
                    <a:lnTo>
                      <a:pt x="2667" y="2437"/>
                    </a:lnTo>
                    <a:lnTo>
                      <a:pt x="2673" y="2437"/>
                    </a:lnTo>
                    <a:lnTo>
                      <a:pt x="2673" y="2437"/>
                    </a:lnTo>
                    <a:lnTo>
                      <a:pt x="2673" y="2437"/>
                    </a:lnTo>
                    <a:lnTo>
                      <a:pt x="2673" y="2443"/>
                    </a:lnTo>
                    <a:lnTo>
                      <a:pt x="2673" y="2443"/>
                    </a:lnTo>
                    <a:lnTo>
                      <a:pt x="2673" y="2443"/>
                    </a:lnTo>
                    <a:lnTo>
                      <a:pt x="2673" y="2449"/>
                    </a:lnTo>
                    <a:lnTo>
                      <a:pt x="2667" y="2449"/>
                    </a:lnTo>
                    <a:lnTo>
                      <a:pt x="2667" y="2449"/>
                    </a:lnTo>
                    <a:lnTo>
                      <a:pt x="2667" y="2449"/>
                    </a:lnTo>
                    <a:lnTo>
                      <a:pt x="2667" y="2455"/>
                    </a:lnTo>
                    <a:lnTo>
                      <a:pt x="2667" y="2455"/>
                    </a:lnTo>
                    <a:lnTo>
                      <a:pt x="2667" y="2455"/>
                    </a:lnTo>
                    <a:lnTo>
                      <a:pt x="2667" y="2461"/>
                    </a:lnTo>
                    <a:lnTo>
                      <a:pt x="2667" y="2461"/>
                    </a:lnTo>
                    <a:lnTo>
                      <a:pt x="2673" y="2461"/>
                    </a:lnTo>
                    <a:lnTo>
                      <a:pt x="2673" y="2461"/>
                    </a:lnTo>
                    <a:lnTo>
                      <a:pt x="2673" y="2461"/>
                    </a:lnTo>
                    <a:lnTo>
                      <a:pt x="2673" y="2467"/>
                    </a:lnTo>
                    <a:lnTo>
                      <a:pt x="2673" y="2467"/>
                    </a:lnTo>
                    <a:lnTo>
                      <a:pt x="2673" y="2467"/>
                    </a:lnTo>
                    <a:lnTo>
                      <a:pt x="2673" y="2467"/>
                    </a:lnTo>
                    <a:lnTo>
                      <a:pt x="2673" y="2474"/>
                    </a:lnTo>
                    <a:lnTo>
                      <a:pt x="2673" y="2474"/>
                    </a:lnTo>
                    <a:lnTo>
                      <a:pt x="2673" y="2474"/>
                    </a:lnTo>
                    <a:lnTo>
                      <a:pt x="2673" y="2474"/>
                    </a:lnTo>
                    <a:lnTo>
                      <a:pt x="2673" y="2480"/>
                    </a:lnTo>
                    <a:lnTo>
                      <a:pt x="2673" y="2480"/>
                    </a:lnTo>
                    <a:lnTo>
                      <a:pt x="2673" y="2480"/>
                    </a:lnTo>
                    <a:lnTo>
                      <a:pt x="2673" y="2480"/>
                    </a:lnTo>
                    <a:lnTo>
                      <a:pt x="2673" y="2486"/>
                    </a:lnTo>
                    <a:lnTo>
                      <a:pt x="2667" y="2486"/>
                    </a:lnTo>
                    <a:lnTo>
                      <a:pt x="2673" y="2486"/>
                    </a:lnTo>
                    <a:lnTo>
                      <a:pt x="2673" y="2486"/>
                    </a:lnTo>
                    <a:lnTo>
                      <a:pt x="2673" y="2492"/>
                    </a:lnTo>
                    <a:lnTo>
                      <a:pt x="2673" y="2492"/>
                    </a:lnTo>
                    <a:lnTo>
                      <a:pt x="2667" y="2492"/>
                    </a:lnTo>
                    <a:lnTo>
                      <a:pt x="2667" y="2492"/>
                    </a:lnTo>
                    <a:lnTo>
                      <a:pt x="2667" y="2498"/>
                    </a:lnTo>
                    <a:lnTo>
                      <a:pt x="2661" y="2504"/>
                    </a:lnTo>
                    <a:lnTo>
                      <a:pt x="2661" y="2504"/>
                    </a:lnTo>
                    <a:lnTo>
                      <a:pt x="2661" y="2504"/>
                    </a:lnTo>
                    <a:lnTo>
                      <a:pt x="2661" y="2504"/>
                    </a:lnTo>
                    <a:lnTo>
                      <a:pt x="2661" y="2510"/>
                    </a:lnTo>
                    <a:lnTo>
                      <a:pt x="2661" y="2510"/>
                    </a:lnTo>
                    <a:lnTo>
                      <a:pt x="2661" y="2510"/>
                    </a:lnTo>
                    <a:lnTo>
                      <a:pt x="2661" y="2510"/>
                    </a:lnTo>
                    <a:lnTo>
                      <a:pt x="2655" y="2516"/>
                    </a:lnTo>
                    <a:lnTo>
                      <a:pt x="2655" y="2516"/>
                    </a:lnTo>
                    <a:lnTo>
                      <a:pt x="2655" y="2516"/>
                    </a:lnTo>
                    <a:lnTo>
                      <a:pt x="2655" y="2516"/>
                    </a:lnTo>
                    <a:lnTo>
                      <a:pt x="2655" y="2516"/>
                    </a:lnTo>
                    <a:lnTo>
                      <a:pt x="2649" y="2516"/>
                    </a:lnTo>
                    <a:lnTo>
                      <a:pt x="2649" y="2522"/>
                    </a:lnTo>
                    <a:lnTo>
                      <a:pt x="2655" y="2522"/>
                    </a:lnTo>
                    <a:lnTo>
                      <a:pt x="2655" y="2522"/>
                    </a:lnTo>
                    <a:lnTo>
                      <a:pt x="2655" y="2522"/>
                    </a:lnTo>
                    <a:lnTo>
                      <a:pt x="2655" y="2522"/>
                    </a:lnTo>
                    <a:lnTo>
                      <a:pt x="2655" y="2522"/>
                    </a:lnTo>
                    <a:lnTo>
                      <a:pt x="2655" y="2528"/>
                    </a:lnTo>
                    <a:lnTo>
                      <a:pt x="2655" y="2528"/>
                    </a:lnTo>
                    <a:lnTo>
                      <a:pt x="2661" y="2528"/>
                    </a:lnTo>
                    <a:lnTo>
                      <a:pt x="2661" y="2535"/>
                    </a:lnTo>
                    <a:lnTo>
                      <a:pt x="2661" y="2535"/>
                    </a:lnTo>
                    <a:lnTo>
                      <a:pt x="2661" y="2535"/>
                    </a:lnTo>
                    <a:lnTo>
                      <a:pt x="2655" y="2535"/>
                    </a:lnTo>
                    <a:lnTo>
                      <a:pt x="2655" y="2535"/>
                    </a:lnTo>
                    <a:lnTo>
                      <a:pt x="2643" y="2535"/>
                    </a:lnTo>
                    <a:lnTo>
                      <a:pt x="2637" y="2535"/>
                    </a:lnTo>
                    <a:lnTo>
                      <a:pt x="2630" y="2541"/>
                    </a:lnTo>
                    <a:lnTo>
                      <a:pt x="2606" y="2547"/>
                    </a:lnTo>
                    <a:lnTo>
                      <a:pt x="2600" y="2553"/>
                    </a:lnTo>
                    <a:lnTo>
                      <a:pt x="2594" y="2553"/>
                    </a:lnTo>
                    <a:moveTo>
                      <a:pt x="153" y="1728"/>
                    </a:moveTo>
                    <a:lnTo>
                      <a:pt x="153" y="1735"/>
                    </a:lnTo>
                    <a:lnTo>
                      <a:pt x="153" y="1735"/>
                    </a:lnTo>
                    <a:lnTo>
                      <a:pt x="153" y="1735"/>
                    </a:lnTo>
                    <a:lnTo>
                      <a:pt x="153" y="1735"/>
                    </a:lnTo>
                    <a:lnTo>
                      <a:pt x="159" y="1735"/>
                    </a:lnTo>
                    <a:lnTo>
                      <a:pt x="159" y="1741"/>
                    </a:lnTo>
                    <a:lnTo>
                      <a:pt x="153" y="1741"/>
                    </a:lnTo>
                    <a:lnTo>
                      <a:pt x="153" y="1741"/>
                    </a:lnTo>
                    <a:lnTo>
                      <a:pt x="153" y="1741"/>
                    </a:lnTo>
                    <a:lnTo>
                      <a:pt x="153" y="1741"/>
                    </a:lnTo>
                    <a:lnTo>
                      <a:pt x="147" y="1735"/>
                    </a:lnTo>
                    <a:lnTo>
                      <a:pt x="147" y="1735"/>
                    </a:lnTo>
                    <a:lnTo>
                      <a:pt x="147" y="1735"/>
                    </a:lnTo>
                    <a:lnTo>
                      <a:pt x="140" y="1735"/>
                    </a:lnTo>
                    <a:lnTo>
                      <a:pt x="140" y="1735"/>
                    </a:lnTo>
                    <a:lnTo>
                      <a:pt x="140" y="1735"/>
                    </a:lnTo>
                    <a:lnTo>
                      <a:pt x="147" y="1735"/>
                    </a:lnTo>
                    <a:lnTo>
                      <a:pt x="147" y="1735"/>
                    </a:lnTo>
                    <a:lnTo>
                      <a:pt x="147" y="1735"/>
                    </a:lnTo>
                    <a:lnTo>
                      <a:pt x="147" y="1735"/>
                    </a:lnTo>
                    <a:lnTo>
                      <a:pt x="147" y="1735"/>
                    </a:lnTo>
                    <a:lnTo>
                      <a:pt x="153" y="1735"/>
                    </a:lnTo>
                    <a:lnTo>
                      <a:pt x="153" y="1728"/>
                    </a:lnTo>
                    <a:moveTo>
                      <a:pt x="4657" y="525"/>
                    </a:moveTo>
                    <a:lnTo>
                      <a:pt x="4663" y="525"/>
                    </a:lnTo>
                    <a:lnTo>
                      <a:pt x="4663" y="525"/>
                    </a:lnTo>
                    <a:lnTo>
                      <a:pt x="4663" y="525"/>
                    </a:lnTo>
                    <a:lnTo>
                      <a:pt x="4663" y="531"/>
                    </a:lnTo>
                    <a:lnTo>
                      <a:pt x="4663" y="531"/>
                    </a:lnTo>
                    <a:lnTo>
                      <a:pt x="4663" y="531"/>
                    </a:lnTo>
                    <a:lnTo>
                      <a:pt x="4663" y="531"/>
                    </a:lnTo>
                    <a:lnTo>
                      <a:pt x="4657" y="531"/>
                    </a:lnTo>
                    <a:lnTo>
                      <a:pt x="4657" y="525"/>
                    </a:lnTo>
                    <a:lnTo>
                      <a:pt x="4657" y="525"/>
                    </a:lnTo>
                    <a:lnTo>
                      <a:pt x="4657" y="525"/>
                    </a:lnTo>
                    <a:moveTo>
                      <a:pt x="3363" y="605"/>
                    </a:moveTo>
                    <a:lnTo>
                      <a:pt x="3357" y="605"/>
                    </a:lnTo>
                    <a:lnTo>
                      <a:pt x="3357" y="605"/>
                    </a:lnTo>
                    <a:lnTo>
                      <a:pt x="3357" y="599"/>
                    </a:lnTo>
                    <a:lnTo>
                      <a:pt x="3357" y="599"/>
                    </a:lnTo>
                    <a:lnTo>
                      <a:pt x="3357" y="599"/>
                    </a:lnTo>
                    <a:lnTo>
                      <a:pt x="3363" y="605"/>
                    </a:lnTo>
                    <a:lnTo>
                      <a:pt x="3363" y="605"/>
                    </a:lnTo>
                    <a:lnTo>
                      <a:pt x="3363" y="605"/>
                    </a:lnTo>
                    <a:lnTo>
                      <a:pt x="3369" y="611"/>
                    </a:lnTo>
                    <a:lnTo>
                      <a:pt x="3369" y="611"/>
                    </a:lnTo>
                    <a:lnTo>
                      <a:pt x="3369" y="611"/>
                    </a:lnTo>
                    <a:lnTo>
                      <a:pt x="3375" y="611"/>
                    </a:lnTo>
                    <a:lnTo>
                      <a:pt x="3375" y="611"/>
                    </a:lnTo>
                    <a:lnTo>
                      <a:pt x="3375" y="611"/>
                    </a:lnTo>
                    <a:lnTo>
                      <a:pt x="3375" y="605"/>
                    </a:lnTo>
                    <a:lnTo>
                      <a:pt x="3375" y="611"/>
                    </a:lnTo>
                    <a:lnTo>
                      <a:pt x="3375" y="611"/>
                    </a:lnTo>
                    <a:lnTo>
                      <a:pt x="3381" y="611"/>
                    </a:lnTo>
                    <a:lnTo>
                      <a:pt x="3381" y="611"/>
                    </a:lnTo>
                    <a:lnTo>
                      <a:pt x="3381" y="611"/>
                    </a:lnTo>
                    <a:lnTo>
                      <a:pt x="3381" y="617"/>
                    </a:lnTo>
                    <a:lnTo>
                      <a:pt x="3381" y="617"/>
                    </a:lnTo>
                    <a:lnTo>
                      <a:pt x="3381" y="617"/>
                    </a:lnTo>
                    <a:lnTo>
                      <a:pt x="3375" y="617"/>
                    </a:lnTo>
                    <a:lnTo>
                      <a:pt x="3375" y="617"/>
                    </a:lnTo>
                    <a:lnTo>
                      <a:pt x="3375" y="617"/>
                    </a:lnTo>
                    <a:lnTo>
                      <a:pt x="3375" y="617"/>
                    </a:lnTo>
                    <a:lnTo>
                      <a:pt x="3369" y="617"/>
                    </a:lnTo>
                    <a:lnTo>
                      <a:pt x="3369" y="617"/>
                    </a:lnTo>
                    <a:lnTo>
                      <a:pt x="3369" y="617"/>
                    </a:lnTo>
                    <a:lnTo>
                      <a:pt x="3369" y="611"/>
                    </a:lnTo>
                    <a:lnTo>
                      <a:pt x="3363" y="611"/>
                    </a:lnTo>
                    <a:lnTo>
                      <a:pt x="3363" y="611"/>
                    </a:lnTo>
                    <a:lnTo>
                      <a:pt x="3363" y="611"/>
                    </a:lnTo>
                    <a:lnTo>
                      <a:pt x="3363" y="611"/>
                    </a:lnTo>
                    <a:lnTo>
                      <a:pt x="3363" y="605"/>
                    </a:lnTo>
                    <a:lnTo>
                      <a:pt x="3363" y="605"/>
                    </a:lnTo>
                    <a:lnTo>
                      <a:pt x="3363" y="605"/>
                    </a:lnTo>
                    <a:moveTo>
                      <a:pt x="3570" y="1069"/>
                    </a:moveTo>
                    <a:lnTo>
                      <a:pt x="3570" y="1069"/>
                    </a:lnTo>
                    <a:lnTo>
                      <a:pt x="3570" y="1069"/>
                    </a:lnTo>
                    <a:lnTo>
                      <a:pt x="3570" y="1069"/>
                    </a:lnTo>
                    <a:lnTo>
                      <a:pt x="3570" y="1069"/>
                    </a:lnTo>
                    <a:lnTo>
                      <a:pt x="3570" y="1069"/>
                    </a:lnTo>
                    <a:lnTo>
                      <a:pt x="3570" y="1069"/>
                    </a:lnTo>
                    <a:lnTo>
                      <a:pt x="3570" y="1069"/>
                    </a:lnTo>
                    <a:lnTo>
                      <a:pt x="3570" y="1069"/>
                    </a:lnTo>
                    <a:lnTo>
                      <a:pt x="3570" y="1069"/>
                    </a:lnTo>
                    <a:moveTo>
                      <a:pt x="86" y="1258"/>
                    </a:moveTo>
                    <a:lnTo>
                      <a:pt x="86" y="1258"/>
                    </a:lnTo>
                    <a:lnTo>
                      <a:pt x="79" y="1258"/>
                    </a:lnTo>
                    <a:lnTo>
                      <a:pt x="79" y="1258"/>
                    </a:lnTo>
                    <a:lnTo>
                      <a:pt x="86" y="1258"/>
                    </a:lnTo>
                    <a:lnTo>
                      <a:pt x="86" y="1258"/>
                    </a:lnTo>
                    <a:lnTo>
                      <a:pt x="86" y="1258"/>
                    </a:lnTo>
                    <a:lnTo>
                      <a:pt x="86" y="1258"/>
                    </a:lnTo>
                    <a:moveTo>
                      <a:pt x="2539" y="1411"/>
                    </a:moveTo>
                    <a:lnTo>
                      <a:pt x="2539" y="1411"/>
                    </a:lnTo>
                    <a:lnTo>
                      <a:pt x="2539" y="1405"/>
                    </a:lnTo>
                    <a:lnTo>
                      <a:pt x="2539" y="1405"/>
                    </a:lnTo>
                    <a:lnTo>
                      <a:pt x="2533" y="1405"/>
                    </a:lnTo>
                    <a:lnTo>
                      <a:pt x="2533" y="1405"/>
                    </a:lnTo>
                    <a:lnTo>
                      <a:pt x="2533" y="1405"/>
                    </a:lnTo>
                    <a:lnTo>
                      <a:pt x="2533" y="1405"/>
                    </a:lnTo>
                    <a:lnTo>
                      <a:pt x="2533" y="1405"/>
                    </a:lnTo>
                    <a:lnTo>
                      <a:pt x="2533" y="1399"/>
                    </a:lnTo>
                    <a:lnTo>
                      <a:pt x="2527" y="1399"/>
                    </a:lnTo>
                    <a:lnTo>
                      <a:pt x="2527" y="1399"/>
                    </a:lnTo>
                    <a:lnTo>
                      <a:pt x="2527" y="1399"/>
                    </a:lnTo>
                    <a:lnTo>
                      <a:pt x="2527" y="1399"/>
                    </a:lnTo>
                    <a:lnTo>
                      <a:pt x="2527" y="1399"/>
                    </a:lnTo>
                    <a:lnTo>
                      <a:pt x="2527" y="1393"/>
                    </a:lnTo>
                    <a:lnTo>
                      <a:pt x="2527" y="1393"/>
                    </a:lnTo>
                    <a:lnTo>
                      <a:pt x="2521" y="1393"/>
                    </a:lnTo>
                    <a:lnTo>
                      <a:pt x="2521" y="1393"/>
                    </a:lnTo>
                    <a:lnTo>
                      <a:pt x="2521" y="1386"/>
                    </a:lnTo>
                    <a:lnTo>
                      <a:pt x="2521" y="1386"/>
                    </a:lnTo>
                    <a:lnTo>
                      <a:pt x="2521" y="1386"/>
                    </a:lnTo>
                    <a:lnTo>
                      <a:pt x="2521" y="1386"/>
                    </a:lnTo>
                    <a:lnTo>
                      <a:pt x="2527" y="1386"/>
                    </a:lnTo>
                    <a:lnTo>
                      <a:pt x="2527" y="1386"/>
                    </a:lnTo>
                    <a:lnTo>
                      <a:pt x="2527" y="1386"/>
                    </a:lnTo>
                    <a:lnTo>
                      <a:pt x="2527" y="1386"/>
                    </a:lnTo>
                    <a:lnTo>
                      <a:pt x="2527" y="1386"/>
                    </a:lnTo>
                    <a:lnTo>
                      <a:pt x="2527" y="1386"/>
                    </a:lnTo>
                    <a:lnTo>
                      <a:pt x="2527" y="1380"/>
                    </a:lnTo>
                    <a:lnTo>
                      <a:pt x="2527" y="1380"/>
                    </a:lnTo>
                    <a:lnTo>
                      <a:pt x="2527" y="1380"/>
                    </a:lnTo>
                    <a:lnTo>
                      <a:pt x="2527" y="1380"/>
                    </a:lnTo>
                    <a:lnTo>
                      <a:pt x="2527" y="1380"/>
                    </a:lnTo>
                    <a:lnTo>
                      <a:pt x="2527" y="1380"/>
                    </a:lnTo>
                    <a:lnTo>
                      <a:pt x="2527" y="1374"/>
                    </a:lnTo>
                    <a:lnTo>
                      <a:pt x="2527" y="1374"/>
                    </a:lnTo>
                    <a:lnTo>
                      <a:pt x="2533" y="1374"/>
                    </a:lnTo>
                    <a:lnTo>
                      <a:pt x="2533" y="1374"/>
                    </a:lnTo>
                    <a:lnTo>
                      <a:pt x="2533" y="1374"/>
                    </a:lnTo>
                    <a:lnTo>
                      <a:pt x="2533" y="1374"/>
                    </a:lnTo>
                    <a:lnTo>
                      <a:pt x="2533" y="1374"/>
                    </a:lnTo>
                    <a:lnTo>
                      <a:pt x="2533" y="1374"/>
                    </a:lnTo>
                    <a:lnTo>
                      <a:pt x="2533" y="1368"/>
                    </a:lnTo>
                    <a:lnTo>
                      <a:pt x="2533" y="1368"/>
                    </a:lnTo>
                    <a:lnTo>
                      <a:pt x="2533" y="1368"/>
                    </a:lnTo>
                    <a:lnTo>
                      <a:pt x="2533" y="1368"/>
                    </a:lnTo>
                    <a:lnTo>
                      <a:pt x="2539" y="1368"/>
                    </a:lnTo>
                    <a:lnTo>
                      <a:pt x="2539" y="1368"/>
                    </a:lnTo>
                    <a:lnTo>
                      <a:pt x="2539" y="1368"/>
                    </a:lnTo>
                    <a:lnTo>
                      <a:pt x="2539" y="1368"/>
                    </a:lnTo>
                    <a:lnTo>
                      <a:pt x="2539" y="1368"/>
                    </a:lnTo>
                    <a:lnTo>
                      <a:pt x="2539" y="1368"/>
                    </a:lnTo>
                    <a:lnTo>
                      <a:pt x="2545" y="1368"/>
                    </a:lnTo>
                    <a:lnTo>
                      <a:pt x="2545" y="1368"/>
                    </a:lnTo>
                    <a:lnTo>
                      <a:pt x="2545" y="1368"/>
                    </a:lnTo>
                    <a:lnTo>
                      <a:pt x="2545" y="1362"/>
                    </a:lnTo>
                    <a:lnTo>
                      <a:pt x="2545" y="1362"/>
                    </a:lnTo>
                    <a:lnTo>
                      <a:pt x="2545" y="1362"/>
                    </a:lnTo>
                    <a:lnTo>
                      <a:pt x="2539" y="1362"/>
                    </a:lnTo>
                    <a:lnTo>
                      <a:pt x="2539" y="1362"/>
                    </a:lnTo>
                    <a:lnTo>
                      <a:pt x="2539" y="1362"/>
                    </a:lnTo>
                    <a:lnTo>
                      <a:pt x="2539" y="1362"/>
                    </a:lnTo>
                    <a:lnTo>
                      <a:pt x="2539" y="1362"/>
                    </a:lnTo>
                    <a:lnTo>
                      <a:pt x="2539" y="1362"/>
                    </a:lnTo>
                    <a:lnTo>
                      <a:pt x="2539" y="1362"/>
                    </a:lnTo>
                    <a:lnTo>
                      <a:pt x="2539" y="1362"/>
                    </a:lnTo>
                    <a:lnTo>
                      <a:pt x="2539" y="1362"/>
                    </a:lnTo>
                    <a:lnTo>
                      <a:pt x="2539" y="1362"/>
                    </a:lnTo>
                    <a:lnTo>
                      <a:pt x="2539" y="1362"/>
                    </a:lnTo>
                    <a:lnTo>
                      <a:pt x="2545" y="1362"/>
                    </a:lnTo>
                    <a:lnTo>
                      <a:pt x="2545" y="1356"/>
                    </a:lnTo>
                    <a:lnTo>
                      <a:pt x="2545" y="1356"/>
                    </a:lnTo>
                    <a:lnTo>
                      <a:pt x="2539" y="1356"/>
                    </a:lnTo>
                    <a:lnTo>
                      <a:pt x="2539" y="1356"/>
                    </a:lnTo>
                    <a:lnTo>
                      <a:pt x="2539" y="1356"/>
                    </a:lnTo>
                    <a:lnTo>
                      <a:pt x="2539" y="1356"/>
                    </a:lnTo>
                    <a:lnTo>
                      <a:pt x="2539" y="1356"/>
                    </a:lnTo>
                    <a:lnTo>
                      <a:pt x="2539" y="1356"/>
                    </a:lnTo>
                    <a:lnTo>
                      <a:pt x="2539" y="1356"/>
                    </a:lnTo>
                    <a:lnTo>
                      <a:pt x="2539" y="1356"/>
                    </a:lnTo>
                    <a:lnTo>
                      <a:pt x="2539" y="1350"/>
                    </a:lnTo>
                    <a:lnTo>
                      <a:pt x="2539" y="1350"/>
                    </a:lnTo>
                    <a:lnTo>
                      <a:pt x="2539" y="1350"/>
                    </a:lnTo>
                    <a:lnTo>
                      <a:pt x="2533" y="1350"/>
                    </a:lnTo>
                    <a:lnTo>
                      <a:pt x="2533" y="1350"/>
                    </a:lnTo>
                    <a:lnTo>
                      <a:pt x="2533" y="1350"/>
                    </a:lnTo>
                    <a:lnTo>
                      <a:pt x="2533" y="1350"/>
                    </a:lnTo>
                    <a:lnTo>
                      <a:pt x="2533" y="1350"/>
                    </a:lnTo>
                    <a:lnTo>
                      <a:pt x="2527" y="1350"/>
                    </a:lnTo>
                    <a:lnTo>
                      <a:pt x="2527" y="1350"/>
                    </a:lnTo>
                    <a:lnTo>
                      <a:pt x="2527" y="1350"/>
                    </a:lnTo>
                    <a:lnTo>
                      <a:pt x="2527" y="1356"/>
                    </a:lnTo>
                    <a:lnTo>
                      <a:pt x="2527" y="1356"/>
                    </a:lnTo>
                    <a:lnTo>
                      <a:pt x="2527" y="1356"/>
                    </a:lnTo>
                    <a:lnTo>
                      <a:pt x="2527" y="1356"/>
                    </a:lnTo>
                    <a:lnTo>
                      <a:pt x="2521" y="1356"/>
                    </a:lnTo>
                    <a:lnTo>
                      <a:pt x="2521" y="1356"/>
                    </a:lnTo>
                    <a:lnTo>
                      <a:pt x="2521" y="1356"/>
                    </a:lnTo>
                    <a:lnTo>
                      <a:pt x="2521" y="1350"/>
                    </a:lnTo>
                    <a:lnTo>
                      <a:pt x="2521" y="1350"/>
                    </a:lnTo>
                    <a:lnTo>
                      <a:pt x="2521" y="1350"/>
                    </a:lnTo>
                    <a:lnTo>
                      <a:pt x="2521" y="1350"/>
                    </a:lnTo>
                    <a:lnTo>
                      <a:pt x="2521" y="1350"/>
                    </a:lnTo>
                    <a:lnTo>
                      <a:pt x="2521" y="1350"/>
                    </a:lnTo>
                    <a:lnTo>
                      <a:pt x="2514" y="1350"/>
                    </a:lnTo>
                    <a:lnTo>
                      <a:pt x="2514" y="1350"/>
                    </a:lnTo>
                    <a:lnTo>
                      <a:pt x="2514" y="1350"/>
                    </a:lnTo>
                    <a:lnTo>
                      <a:pt x="2514" y="1350"/>
                    </a:lnTo>
                    <a:lnTo>
                      <a:pt x="2514" y="1350"/>
                    </a:lnTo>
                    <a:lnTo>
                      <a:pt x="2514" y="1344"/>
                    </a:lnTo>
                    <a:lnTo>
                      <a:pt x="2514" y="1344"/>
                    </a:lnTo>
                    <a:lnTo>
                      <a:pt x="2514" y="1344"/>
                    </a:lnTo>
                    <a:lnTo>
                      <a:pt x="2514" y="1344"/>
                    </a:lnTo>
                    <a:lnTo>
                      <a:pt x="2508" y="1344"/>
                    </a:lnTo>
                    <a:lnTo>
                      <a:pt x="2508" y="1344"/>
                    </a:lnTo>
                    <a:lnTo>
                      <a:pt x="2508" y="1344"/>
                    </a:lnTo>
                    <a:lnTo>
                      <a:pt x="2508" y="1344"/>
                    </a:lnTo>
                    <a:lnTo>
                      <a:pt x="2508" y="1344"/>
                    </a:lnTo>
                    <a:lnTo>
                      <a:pt x="2508" y="1344"/>
                    </a:lnTo>
                    <a:lnTo>
                      <a:pt x="2502" y="1338"/>
                    </a:lnTo>
                    <a:lnTo>
                      <a:pt x="2502" y="1338"/>
                    </a:lnTo>
                    <a:lnTo>
                      <a:pt x="2502" y="1338"/>
                    </a:lnTo>
                    <a:lnTo>
                      <a:pt x="2502" y="1338"/>
                    </a:lnTo>
                    <a:lnTo>
                      <a:pt x="2502" y="1338"/>
                    </a:lnTo>
                    <a:lnTo>
                      <a:pt x="2502" y="1338"/>
                    </a:lnTo>
                    <a:lnTo>
                      <a:pt x="2502" y="1338"/>
                    </a:lnTo>
                    <a:lnTo>
                      <a:pt x="2502" y="1331"/>
                    </a:lnTo>
                    <a:lnTo>
                      <a:pt x="2496" y="1338"/>
                    </a:lnTo>
                    <a:lnTo>
                      <a:pt x="2496" y="1338"/>
                    </a:lnTo>
                    <a:lnTo>
                      <a:pt x="2496" y="1331"/>
                    </a:lnTo>
                    <a:lnTo>
                      <a:pt x="2496" y="1331"/>
                    </a:lnTo>
                    <a:lnTo>
                      <a:pt x="2496" y="1331"/>
                    </a:lnTo>
                    <a:lnTo>
                      <a:pt x="2496" y="1331"/>
                    </a:lnTo>
                    <a:lnTo>
                      <a:pt x="2496" y="1331"/>
                    </a:lnTo>
                    <a:lnTo>
                      <a:pt x="2496" y="1331"/>
                    </a:lnTo>
                    <a:lnTo>
                      <a:pt x="2496" y="1331"/>
                    </a:lnTo>
                    <a:lnTo>
                      <a:pt x="2496" y="1331"/>
                    </a:lnTo>
                    <a:lnTo>
                      <a:pt x="2496" y="1325"/>
                    </a:lnTo>
                    <a:lnTo>
                      <a:pt x="2496" y="1325"/>
                    </a:lnTo>
                    <a:lnTo>
                      <a:pt x="2496" y="1325"/>
                    </a:lnTo>
                    <a:lnTo>
                      <a:pt x="2496" y="1325"/>
                    </a:lnTo>
                    <a:lnTo>
                      <a:pt x="2496" y="1325"/>
                    </a:lnTo>
                    <a:lnTo>
                      <a:pt x="2496" y="1325"/>
                    </a:lnTo>
                    <a:lnTo>
                      <a:pt x="2496" y="1325"/>
                    </a:lnTo>
                    <a:lnTo>
                      <a:pt x="2496" y="1325"/>
                    </a:lnTo>
                    <a:lnTo>
                      <a:pt x="2496" y="1325"/>
                    </a:lnTo>
                    <a:lnTo>
                      <a:pt x="2496" y="1325"/>
                    </a:lnTo>
                    <a:lnTo>
                      <a:pt x="2496" y="1319"/>
                    </a:lnTo>
                    <a:lnTo>
                      <a:pt x="2496" y="1319"/>
                    </a:lnTo>
                    <a:lnTo>
                      <a:pt x="2496" y="1319"/>
                    </a:lnTo>
                    <a:lnTo>
                      <a:pt x="2490" y="1319"/>
                    </a:lnTo>
                    <a:lnTo>
                      <a:pt x="2490" y="1319"/>
                    </a:lnTo>
                    <a:lnTo>
                      <a:pt x="2490" y="1319"/>
                    </a:lnTo>
                    <a:lnTo>
                      <a:pt x="2490" y="1313"/>
                    </a:lnTo>
                    <a:lnTo>
                      <a:pt x="2490" y="1313"/>
                    </a:lnTo>
                    <a:lnTo>
                      <a:pt x="2490" y="1313"/>
                    </a:lnTo>
                    <a:lnTo>
                      <a:pt x="2490" y="1313"/>
                    </a:lnTo>
                    <a:lnTo>
                      <a:pt x="2490" y="1313"/>
                    </a:lnTo>
                    <a:lnTo>
                      <a:pt x="2490" y="1313"/>
                    </a:lnTo>
                    <a:lnTo>
                      <a:pt x="2490" y="1307"/>
                    </a:lnTo>
                    <a:lnTo>
                      <a:pt x="2490" y="1307"/>
                    </a:lnTo>
                    <a:lnTo>
                      <a:pt x="2490" y="1307"/>
                    </a:lnTo>
                    <a:lnTo>
                      <a:pt x="2484" y="1307"/>
                    </a:lnTo>
                    <a:lnTo>
                      <a:pt x="2484" y="1307"/>
                    </a:lnTo>
                    <a:lnTo>
                      <a:pt x="2484" y="1307"/>
                    </a:lnTo>
                    <a:lnTo>
                      <a:pt x="2484" y="1307"/>
                    </a:lnTo>
                    <a:lnTo>
                      <a:pt x="2484" y="1307"/>
                    </a:lnTo>
                    <a:lnTo>
                      <a:pt x="2484" y="1301"/>
                    </a:lnTo>
                    <a:lnTo>
                      <a:pt x="2484" y="1301"/>
                    </a:lnTo>
                    <a:lnTo>
                      <a:pt x="2484" y="1301"/>
                    </a:lnTo>
                    <a:lnTo>
                      <a:pt x="2478" y="1301"/>
                    </a:lnTo>
                    <a:lnTo>
                      <a:pt x="2478" y="1301"/>
                    </a:lnTo>
                    <a:lnTo>
                      <a:pt x="2478" y="1301"/>
                    </a:lnTo>
                    <a:lnTo>
                      <a:pt x="2478" y="1301"/>
                    </a:lnTo>
                    <a:lnTo>
                      <a:pt x="2478" y="1301"/>
                    </a:lnTo>
                    <a:lnTo>
                      <a:pt x="2478" y="1301"/>
                    </a:lnTo>
                    <a:lnTo>
                      <a:pt x="2472" y="1301"/>
                    </a:lnTo>
                    <a:lnTo>
                      <a:pt x="2472" y="1301"/>
                    </a:lnTo>
                    <a:lnTo>
                      <a:pt x="2472" y="1301"/>
                    </a:lnTo>
                    <a:lnTo>
                      <a:pt x="2478" y="1301"/>
                    </a:lnTo>
                    <a:lnTo>
                      <a:pt x="2478" y="1301"/>
                    </a:lnTo>
                    <a:lnTo>
                      <a:pt x="2478" y="1301"/>
                    </a:lnTo>
                    <a:lnTo>
                      <a:pt x="2478" y="1295"/>
                    </a:lnTo>
                    <a:lnTo>
                      <a:pt x="2478" y="1295"/>
                    </a:lnTo>
                    <a:lnTo>
                      <a:pt x="2478" y="1295"/>
                    </a:lnTo>
                    <a:lnTo>
                      <a:pt x="2478" y="1295"/>
                    </a:lnTo>
                    <a:lnTo>
                      <a:pt x="2472" y="1295"/>
                    </a:lnTo>
                    <a:lnTo>
                      <a:pt x="2472" y="1295"/>
                    </a:lnTo>
                    <a:lnTo>
                      <a:pt x="2472" y="1295"/>
                    </a:lnTo>
                    <a:lnTo>
                      <a:pt x="2472" y="1289"/>
                    </a:lnTo>
                    <a:lnTo>
                      <a:pt x="2472" y="1289"/>
                    </a:lnTo>
                    <a:lnTo>
                      <a:pt x="2472" y="1289"/>
                    </a:lnTo>
                    <a:lnTo>
                      <a:pt x="2472" y="1289"/>
                    </a:lnTo>
                    <a:lnTo>
                      <a:pt x="2472" y="1289"/>
                    </a:lnTo>
                    <a:lnTo>
                      <a:pt x="2478" y="1289"/>
                    </a:lnTo>
                    <a:lnTo>
                      <a:pt x="2472" y="1289"/>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77"/>
                    </a:lnTo>
                    <a:lnTo>
                      <a:pt x="2472" y="1277"/>
                    </a:lnTo>
                    <a:lnTo>
                      <a:pt x="2472" y="1277"/>
                    </a:lnTo>
                    <a:lnTo>
                      <a:pt x="2472" y="1277"/>
                    </a:lnTo>
                    <a:lnTo>
                      <a:pt x="2472" y="1277"/>
                    </a:lnTo>
                    <a:lnTo>
                      <a:pt x="2472" y="1277"/>
                    </a:lnTo>
                    <a:lnTo>
                      <a:pt x="2472" y="1277"/>
                    </a:lnTo>
                    <a:lnTo>
                      <a:pt x="2472" y="1277"/>
                    </a:lnTo>
                    <a:lnTo>
                      <a:pt x="2472" y="1277"/>
                    </a:lnTo>
                    <a:lnTo>
                      <a:pt x="2472" y="1270"/>
                    </a:lnTo>
                    <a:lnTo>
                      <a:pt x="2472" y="1270"/>
                    </a:lnTo>
                    <a:lnTo>
                      <a:pt x="2472" y="1277"/>
                    </a:lnTo>
                    <a:lnTo>
                      <a:pt x="2472" y="1277"/>
                    </a:lnTo>
                    <a:lnTo>
                      <a:pt x="2472" y="1277"/>
                    </a:lnTo>
                    <a:lnTo>
                      <a:pt x="2472" y="1277"/>
                    </a:lnTo>
                    <a:lnTo>
                      <a:pt x="2472" y="1277"/>
                    </a:lnTo>
                    <a:lnTo>
                      <a:pt x="2472" y="1277"/>
                    </a:lnTo>
                    <a:lnTo>
                      <a:pt x="2466" y="1277"/>
                    </a:lnTo>
                    <a:lnTo>
                      <a:pt x="2466" y="1277"/>
                    </a:lnTo>
                    <a:lnTo>
                      <a:pt x="2466" y="1277"/>
                    </a:lnTo>
                    <a:lnTo>
                      <a:pt x="2466" y="1277"/>
                    </a:lnTo>
                    <a:lnTo>
                      <a:pt x="2466" y="1277"/>
                    </a:lnTo>
                    <a:lnTo>
                      <a:pt x="2466" y="1277"/>
                    </a:lnTo>
                    <a:lnTo>
                      <a:pt x="2466" y="1277"/>
                    </a:lnTo>
                    <a:lnTo>
                      <a:pt x="2466" y="1277"/>
                    </a:lnTo>
                    <a:lnTo>
                      <a:pt x="2466" y="1277"/>
                    </a:lnTo>
                    <a:lnTo>
                      <a:pt x="2466" y="1277"/>
                    </a:lnTo>
                    <a:lnTo>
                      <a:pt x="2466" y="1277"/>
                    </a:lnTo>
                    <a:lnTo>
                      <a:pt x="2466" y="1270"/>
                    </a:lnTo>
                    <a:lnTo>
                      <a:pt x="2466" y="1270"/>
                    </a:lnTo>
                    <a:lnTo>
                      <a:pt x="2466" y="1270"/>
                    </a:lnTo>
                    <a:lnTo>
                      <a:pt x="2466" y="1270"/>
                    </a:lnTo>
                    <a:lnTo>
                      <a:pt x="2466" y="1270"/>
                    </a:lnTo>
                    <a:lnTo>
                      <a:pt x="2472" y="1270"/>
                    </a:lnTo>
                    <a:lnTo>
                      <a:pt x="2472" y="1270"/>
                    </a:lnTo>
                    <a:lnTo>
                      <a:pt x="2478" y="1270"/>
                    </a:lnTo>
                    <a:lnTo>
                      <a:pt x="2478" y="1270"/>
                    </a:lnTo>
                    <a:lnTo>
                      <a:pt x="2484" y="1270"/>
                    </a:lnTo>
                    <a:lnTo>
                      <a:pt x="2484" y="1270"/>
                    </a:lnTo>
                    <a:lnTo>
                      <a:pt x="2490" y="1270"/>
                    </a:lnTo>
                    <a:lnTo>
                      <a:pt x="2496" y="1270"/>
                    </a:lnTo>
                    <a:lnTo>
                      <a:pt x="2496" y="1270"/>
                    </a:lnTo>
                    <a:lnTo>
                      <a:pt x="2502" y="1270"/>
                    </a:lnTo>
                    <a:lnTo>
                      <a:pt x="2502" y="1270"/>
                    </a:lnTo>
                    <a:lnTo>
                      <a:pt x="2508" y="1270"/>
                    </a:lnTo>
                    <a:lnTo>
                      <a:pt x="2514" y="1270"/>
                    </a:lnTo>
                    <a:lnTo>
                      <a:pt x="2514" y="1270"/>
                    </a:lnTo>
                    <a:lnTo>
                      <a:pt x="2521" y="1270"/>
                    </a:lnTo>
                    <a:lnTo>
                      <a:pt x="2521" y="1270"/>
                    </a:lnTo>
                    <a:lnTo>
                      <a:pt x="2521" y="1270"/>
                    </a:lnTo>
                    <a:lnTo>
                      <a:pt x="2521" y="1270"/>
                    </a:lnTo>
                    <a:lnTo>
                      <a:pt x="2527" y="1270"/>
                    </a:lnTo>
                    <a:lnTo>
                      <a:pt x="2527" y="1270"/>
                    </a:lnTo>
                    <a:lnTo>
                      <a:pt x="2533" y="1270"/>
                    </a:lnTo>
                    <a:lnTo>
                      <a:pt x="2533" y="1270"/>
                    </a:lnTo>
                    <a:lnTo>
                      <a:pt x="2539" y="1270"/>
                    </a:lnTo>
                    <a:lnTo>
                      <a:pt x="2539" y="1270"/>
                    </a:lnTo>
                    <a:lnTo>
                      <a:pt x="2545" y="1270"/>
                    </a:lnTo>
                    <a:lnTo>
                      <a:pt x="2545" y="1270"/>
                    </a:lnTo>
                    <a:lnTo>
                      <a:pt x="2551" y="1270"/>
                    </a:lnTo>
                    <a:lnTo>
                      <a:pt x="2551" y="1270"/>
                    </a:lnTo>
                    <a:lnTo>
                      <a:pt x="2551" y="1270"/>
                    </a:lnTo>
                    <a:lnTo>
                      <a:pt x="2557" y="1270"/>
                    </a:lnTo>
                    <a:lnTo>
                      <a:pt x="2557" y="1270"/>
                    </a:lnTo>
                    <a:lnTo>
                      <a:pt x="2557" y="1270"/>
                    </a:lnTo>
                    <a:lnTo>
                      <a:pt x="2563" y="1270"/>
                    </a:lnTo>
                    <a:lnTo>
                      <a:pt x="2563" y="1270"/>
                    </a:lnTo>
                    <a:lnTo>
                      <a:pt x="2569" y="1270"/>
                    </a:lnTo>
                    <a:lnTo>
                      <a:pt x="2569" y="1270"/>
                    </a:lnTo>
                    <a:lnTo>
                      <a:pt x="2569" y="1270"/>
                    </a:lnTo>
                    <a:lnTo>
                      <a:pt x="2575" y="1270"/>
                    </a:lnTo>
                    <a:lnTo>
                      <a:pt x="2575" y="1270"/>
                    </a:lnTo>
                    <a:lnTo>
                      <a:pt x="2575" y="1270"/>
                    </a:lnTo>
                    <a:lnTo>
                      <a:pt x="2582" y="1270"/>
                    </a:lnTo>
                    <a:lnTo>
                      <a:pt x="2588" y="1270"/>
                    </a:lnTo>
                    <a:lnTo>
                      <a:pt x="2594" y="1270"/>
                    </a:lnTo>
                    <a:lnTo>
                      <a:pt x="2594" y="1270"/>
                    </a:lnTo>
                    <a:lnTo>
                      <a:pt x="2594" y="1270"/>
                    </a:lnTo>
                    <a:lnTo>
                      <a:pt x="2594" y="1270"/>
                    </a:lnTo>
                    <a:lnTo>
                      <a:pt x="2600" y="1270"/>
                    </a:lnTo>
                    <a:lnTo>
                      <a:pt x="2606" y="1270"/>
                    </a:lnTo>
                    <a:lnTo>
                      <a:pt x="2612" y="1270"/>
                    </a:lnTo>
                    <a:lnTo>
                      <a:pt x="2612" y="1270"/>
                    </a:lnTo>
                    <a:lnTo>
                      <a:pt x="2612" y="1270"/>
                    </a:lnTo>
                    <a:lnTo>
                      <a:pt x="2612" y="1270"/>
                    </a:lnTo>
                    <a:lnTo>
                      <a:pt x="2618" y="1270"/>
                    </a:lnTo>
                    <a:lnTo>
                      <a:pt x="2618" y="1270"/>
                    </a:lnTo>
                    <a:lnTo>
                      <a:pt x="2618" y="1270"/>
                    </a:lnTo>
                    <a:lnTo>
                      <a:pt x="2624" y="1270"/>
                    </a:lnTo>
                    <a:lnTo>
                      <a:pt x="2624" y="1270"/>
                    </a:lnTo>
                    <a:lnTo>
                      <a:pt x="2624" y="1270"/>
                    </a:lnTo>
                    <a:lnTo>
                      <a:pt x="2637" y="1270"/>
                    </a:lnTo>
                    <a:lnTo>
                      <a:pt x="2637" y="1270"/>
                    </a:lnTo>
                    <a:lnTo>
                      <a:pt x="2643" y="1270"/>
                    </a:lnTo>
                    <a:lnTo>
                      <a:pt x="2643" y="1270"/>
                    </a:lnTo>
                    <a:lnTo>
                      <a:pt x="2643" y="1270"/>
                    </a:lnTo>
                    <a:lnTo>
                      <a:pt x="2643" y="1270"/>
                    </a:lnTo>
                    <a:lnTo>
                      <a:pt x="2649" y="1270"/>
                    </a:lnTo>
                    <a:lnTo>
                      <a:pt x="2649" y="1270"/>
                    </a:lnTo>
                    <a:lnTo>
                      <a:pt x="2649" y="1270"/>
                    </a:lnTo>
                    <a:lnTo>
                      <a:pt x="2649" y="1270"/>
                    </a:lnTo>
                    <a:lnTo>
                      <a:pt x="2655" y="1270"/>
                    </a:lnTo>
                    <a:lnTo>
                      <a:pt x="2655" y="1270"/>
                    </a:lnTo>
                    <a:lnTo>
                      <a:pt x="2661" y="1270"/>
                    </a:lnTo>
                    <a:lnTo>
                      <a:pt x="2661" y="1270"/>
                    </a:lnTo>
                    <a:lnTo>
                      <a:pt x="2661" y="1270"/>
                    </a:lnTo>
                    <a:lnTo>
                      <a:pt x="2667" y="1270"/>
                    </a:lnTo>
                    <a:lnTo>
                      <a:pt x="2673" y="1270"/>
                    </a:lnTo>
                    <a:lnTo>
                      <a:pt x="2673" y="1270"/>
                    </a:lnTo>
                    <a:lnTo>
                      <a:pt x="2679" y="1270"/>
                    </a:lnTo>
                    <a:lnTo>
                      <a:pt x="2679" y="1270"/>
                    </a:lnTo>
                    <a:lnTo>
                      <a:pt x="2679" y="1264"/>
                    </a:lnTo>
                    <a:lnTo>
                      <a:pt x="2685" y="1264"/>
                    </a:lnTo>
                    <a:lnTo>
                      <a:pt x="2691" y="1264"/>
                    </a:lnTo>
                    <a:lnTo>
                      <a:pt x="2698" y="1264"/>
                    </a:lnTo>
                    <a:lnTo>
                      <a:pt x="2698" y="1264"/>
                    </a:lnTo>
                    <a:lnTo>
                      <a:pt x="2698" y="1264"/>
                    </a:lnTo>
                    <a:lnTo>
                      <a:pt x="2710" y="1264"/>
                    </a:lnTo>
                    <a:lnTo>
                      <a:pt x="2710" y="1264"/>
                    </a:lnTo>
                    <a:lnTo>
                      <a:pt x="2716" y="1264"/>
                    </a:lnTo>
                    <a:lnTo>
                      <a:pt x="2716" y="1264"/>
                    </a:lnTo>
                    <a:lnTo>
                      <a:pt x="2716" y="1264"/>
                    </a:lnTo>
                    <a:lnTo>
                      <a:pt x="2716" y="1264"/>
                    </a:lnTo>
                    <a:lnTo>
                      <a:pt x="2716" y="1264"/>
                    </a:lnTo>
                    <a:lnTo>
                      <a:pt x="2722" y="1264"/>
                    </a:lnTo>
                    <a:lnTo>
                      <a:pt x="2722" y="1264"/>
                    </a:lnTo>
                    <a:lnTo>
                      <a:pt x="2728" y="1264"/>
                    </a:lnTo>
                    <a:lnTo>
                      <a:pt x="2728" y="1264"/>
                    </a:lnTo>
                    <a:lnTo>
                      <a:pt x="2734" y="1264"/>
                    </a:lnTo>
                    <a:lnTo>
                      <a:pt x="2734" y="1264"/>
                    </a:lnTo>
                    <a:lnTo>
                      <a:pt x="2740" y="1264"/>
                    </a:lnTo>
                    <a:lnTo>
                      <a:pt x="2740" y="1264"/>
                    </a:lnTo>
                    <a:lnTo>
                      <a:pt x="2740" y="1264"/>
                    </a:lnTo>
                    <a:lnTo>
                      <a:pt x="2746" y="1264"/>
                    </a:lnTo>
                    <a:lnTo>
                      <a:pt x="2752" y="1264"/>
                    </a:lnTo>
                    <a:lnTo>
                      <a:pt x="2752" y="1264"/>
                    </a:lnTo>
                    <a:lnTo>
                      <a:pt x="2752" y="1264"/>
                    </a:lnTo>
                    <a:lnTo>
                      <a:pt x="2759" y="1264"/>
                    </a:lnTo>
                    <a:lnTo>
                      <a:pt x="2759" y="1264"/>
                    </a:lnTo>
                    <a:lnTo>
                      <a:pt x="2765" y="1264"/>
                    </a:lnTo>
                    <a:lnTo>
                      <a:pt x="2765" y="1264"/>
                    </a:lnTo>
                    <a:lnTo>
                      <a:pt x="2771" y="1264"/>
                    </a:lnTo>
                    <a:lnTo>
                      <a:pt x="2771" y="1264"/>
                    </a:lnTo>
                    <a:lnTo>
                      <a:pt x="2777" y="1264"/>
                    </a:lnTo>
                    <a:lnTo>
                      <a:pt x="2777" y="1264"/>
                    </a:lnTo>
                    <a:lnTo>
                      <a:pt x="2783" y="1258"/>
                    </a:lnTo>
                    <a:lnTo>
                      <a:pt x="2783" y="1258"/>
                    </a:lnTo>
                    <a:lnTo>
                      <a:pt x="2789" y="1258"/>
                    </a:lnTo>
                    <a:lnTo>
                      <a:pt x="2789" y="1258"/>
                    </a:lnTo>
                    <a:lnTo>
                      <a:pt x="2789" y="1258"/>
                    </a:lnTo>
                    <a:lnTo>
                      <a:pt x="2789" y="1258"/>
                    </a:lnTo>
                    <a:lnTo>
                      <a:pt x="2795" y="1258"/>
                    </a:lnTo>
                    <a:lnTo>
                      <a:pt x="2795" y="1258"/>
                    </a:lnTo>
                    <a:lnTo>
                      <a:pt x="2795" y="1258"/>
                    </a:lnTo>
                    <a:lnTo>
                      <a:pt x="2801" y="1258"/>
                    </a:lnTo>
                    <a:lnTo>
                      <a:pt x="2801" y="1258"/>
                    </a:lnTo>
                    <a:lnTo>
                      <a:pt x="2807" y="1258"/>
                    </a:lnTo>
                    <a:lnTo>
                      <a:pt x="2807" y="1258"/>
                    </a:lnTo>
                    <a:lnTo>
                      <a:pt x="2807" y="1258"/>
                    </a:lnTo>
                    <a:lnTo>
                      <a:pt x="2814" y="1258"/>
                    </a:lnTo>
                    <a:lnTo>
                      <a:pt x="2814" y="1258"/>
                    </a:lnTo>
                    <a:lnTo>
                      <a:pt x="2814" y="1258"/>
                    </a:lnTo>
                    <a:lnTo>
                      <a:pt x="2820" y="1258"/>
                    </a:lnTo>
                    <a:lnTo>
                      <a:pt x="2820" y="1258"/>
                    </a:lnTo>
                    <a:lnTo>
                      <a:pt x="2820" y="1264"/>
                    </a:lnTo>
                    <a:lnTo>
                      <a:pt x="2820" y="1264"/>
                    </a:lnTo>
                    <a:lnTo>
                      <a:pt x="2820" y="1264"/>
                    </a:lnTo>
                    <a:lnTo>
                      <a:pt x="2820" y="1264"/>
                    </a:lnTo>
                    <a:lnTo>
                      <a:pt x="2820" y="1264"/>
                    </a:lnTo>
                    <a:lnTo>
                      <a:pt x="2820" y="1264"/>
                    </a:lnTo>
                    <a:lnTo>
                      <a:pt x="2820" y="1264"/>
                    </a:lnTo>
                    <a:lnTo>
                      <a:pt x="2820" y="1264"/>
                    </a:lnTo>
                    <a:lnTo>
                      <a:pt x="2826" y="1264"/>
                    </a:lnTo>
                    <a:lnTo>
                      <a:pt x="2826" y="1264"/>
                    </a:lnTo>
                    <a:lnTo>
                      <a:pt x="2826" y="1264"/>
                    </a:lnTo>
                    <a:lnTo>
                      <a:pt x="2826" y="1270"/>
                    </a:lnTo>
                    <a:lnTo>
                      <a:pt x="2826" y="1270"/>
                    </a:lnTo>
                    <a:lnTo>
                      <a:pt x="2826" y="1270"/>
                    </a:lnTo>
                    <a:lnTo>
                      <a:pt x="2826" y="1270"/>
                    </a:lnTo>
                    <a:lnTo>
                      <a:pt x="2826" y="1270"/>
                    </a:lnTo>
                    <a:lnTo>
                      <a:pt x="2826" y="1270"/>
                    </a:lnTo>
                    <a:lnTo>
                      <a:pt x="2826" y="1270"/>
                    </a:lnTo>
                    <a:lnTo>
                      <a:pt x="2826" y="1270"/>
                    </a:lnTo>
                    <a:lnTo>
                      <a:pt x="2826" y="1277"/>
                    </a:lnTo>
                    <a:lnTo>
                      <a:pt x="2832" y="1277"/>
                    </a:lnTo>
                    <a:lnTo>
                      <a:pt x="2832" y="1277"/>
                    </a:lnTo>
                    <a:lnTo>
                      <a:pt x="2832" y="1277"/>
                    </a:lnTo>
                    <a:lnTo>
                      <a:pt x="2832" y="1277"/>
                    </a:lnTo>
                    <a:lnTo>
                      <a:pt x="2832" y="1277"/>
                    </a:lnTo>
                    <a:lnTo>
                      <a:pt x="2832" y="1277"/>
                    </a:lnTo>
                    <a:lnTo>
                      <a:pt x="2832" y="1277"/>
                    </a:lnTo>
                    <a:lnTo>
                      <a:pt x="2832" y="1277"/>
                    </a:lnTo>
                    <a:lnTo>
                      <a:pt x="2832" y="1277"/>
                    </a:lnTo>
                    <a:lnTo>
                      <a:pt x="2832" y="1277"/>
                    </a:lnTo>
                    <a:lnTo>
                      <a:pt x="2832" y="1277"/>
                    </a:lnTo>
                    <a:lnTo>
                      <a:pt x="2832" y="1283"/>
                    </a:lnTo>
                    <a:lnTo>
                      <a:pt x="2832"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44" y="1283"/>
                    </a:lnTo>
                    <a:lnTo>
                      <a:pt x="2844" y="1283"/>
                    </a:lnTo>
                    <a:lnTo>
                      <a:pt x="2844" y="1283"/>
                    </a:lnTo>
                    <a:lnTo>
                      <a:pt x="2844" y="1283"/>
                    </a:lnTo>
                    <a:moveTo>
                      <a:pt x="2844" y="1283"/>
                    </a:moveTo>
                    <a:lnTo>
                      <a:pt x="2844" y="1283"/>
                    </a:lnTo>
                    <a:lnTo>
                      <a:pt x="2844" y="1283"/>
                    </a:lnTo>
                    <a:lnTo>
                      <a:pt x="2844" y="1283"/>
                    </a:lnTo>
                    <a:lnTo>
                      <a:pt x="2844" y="1289"/>
                    </a:lnTo>
                    <a:lnTo>
                      <a:pt x="2838" y="1289"/>
                    </a:lnTo>
                    <a:lnTo>
                      <a:pt x="2838" y="1289"/>
                    </a:lnTo>
                    <a:lnTo>
                      <a:pt x="2838" y="1289"/>
                    </a:lnTo>
                    <a:lnTo>
                      <a:pt x="2838" y="1289"/>
                    </a:lnTo>
                    <a:lnTo>
                      <a:pt x="2838" y="1289"/>
                    </a:lnTo>
                    <a:lnTo>
                      <a:pt x="2838" y="1295"/>
                    </a:lnTo>
                    <a:lnTo>
                      <a:pt x="2838" y="1295"/>
                    </a:lnTo>
                    <a:lnTo>
                      <a:pt x="2838" y="1295"/>
                    </a:lnTo>
                    <a:lnTo>
                      <a:pt x="2838" y="1295"/>
                    </a:lnTo>
                    <a:lnTo>
                      <a:pt x="2838" y="1301"/>
                    </a:lnTo>
                    <a:lnTo>
                      <a:pt x="2838" y="1301"/>
                    </a:lnTo>
                    <a:lnTo>
                      <a:pt x="2838" y="1301"/>
                    </a:lnTo>
                    <a:lnTo>
                      <a:pt x="2838" y="1301"/>
                    </a:lnTo>
                    <a:lnTo>
                      <a:pt x="2838" y="1301"/>
                    </a:lnTo>
                    <a:lnTo>
                      <a:pt x="2838" y="1301"/>
                    </a:lnTo>
                    <a:lnTo>
                      <a:pt x="2838" y="1307"/>
                    </a:lnTo>
                    <a:lnTo>
                      <a:pt x="2838" y="1307"/>
                    </a:lnTo>
                    <a:lnTo>
                      <a:pt x="2838" y="1307"/>
                    </a:lnTo>
                    <a:lnTo>
                      <a:pt x="2838" y="1307"/>
                    </a:lnTo>
                    <a:lnTo>
                      <a:pt x="2838" y="1313"/>
                    </a:lnTo>
                    <a:lnTo>
                      <a:pt x="2838" y="1313"/>
                    </a:lnTo>
                    <a:lnTo>
                      <a:pt x="2838" y="1313"/>
                    </a:lnTo>
                    <a:lnTo>
                      <a:pt x="2838" y="1313"/>
                    </a:lnTo>
                    <a:lnTo>
                      <a:pt x="2838" y="1313"/>
                    </a:lnTo>
                    <a:lnTo>
                      <a:pt x="2838" y="1319"/>
                    </a:lnTo>
                    <a:lnTo>
                      <a:pt x="2838" y="1319"/>
                    </a:lnTo>
                    <a:lnTo>
                      <a:pt x="2838" y="1319"/>
                    </a:lnTo>
                    <a:lnTo>
                      <a:pt x="2838" y="1319"/>
                    </a:lnTo>
                    <a:lnTo>
                      <a:pt x="2838" y="1325"/>
                    </a:lnTo>
                    <a:lnTo>
                      <a:pt x="2838" y="1325"/>
                    </a:lnTo>
                    <a:lnTo>
                      <a:pt x="2838" y="1325"/>
                    </a:lnTo>
                    <a:lnTo>
                      <a:pt x="2838" y="1325"/>
                    </a:lnTo>
                    <a:lnTo>
                      <a:pt x="2844" y="1331"/>
                    </a:lnTo>
                    <a:lnTo>
                      <a:pt x="2844" y="1331"/>
                    </a:lnTo>
                    <a:lnTo>
                      <a:pt x="2844" y="1331"/>
                    </a:lnTo>
                    <a:lnTo>
                      <a:pt x="2844" y="1331"/>
                    </a:lnTo>
                    <a:lnTo>
                      <a:pt x="2844" y="1331"/>
                    </a:lnTo>
                    <a:lnTo>
                      <a:pt x="2844" y="1331"/>
                    </a:lnTo>
                    <a:lnTo>
                      <a:pt x="2844" y="1338"/>
                    </a:lnTo>
                    <a:lnTo>
                      <a:pt x="2844" y="1338"/>
                    </a:lnTo>
                    <a:lnTo>
                      <a:pt x="2844" y="1338"/>
                    </a:lnTo>
                    <a:lnTo>
                      <a:pt x="2844" y="1338"/>
                    </a:lnTo>
                    <a:lnTo>
                      <a:pt x="2844" y="1338"/>
                    </a:lnTo>
                    <a:lnTo>
                      <a:pt x="2844" y="1338"/>
                    </a:lnTo>
                    <a:lnTo>
                      <a:pt x="2844" y="1338"/>
                    </a:lnTo>
                    <a:lnTo>
                      <a:pt x="2844" y="1344"/>
                    </a:lnTo>
                    <a:lnTo>
                      <a:pt x="2844" y="1344"/>
                    </a:lnTo>
                    <a:lnTo>
                      <a:pt x="2844" y="1344"/>
                    </a:lnTo>
                    <a:lnTo>
                      <a:pt x="2844" y="1344"/>
                    </a:lnTo>
                    <a:lnTo>
                      <a:pt x="2844" y="1350"/>
                    </a:lnTo>
                    <a:lnTo>
                      <a:pt x="2844" y="1350"/>
                    </a:lnTo>
                    <a:lnTo>
                      <a:pt x="2850" y="1350"/>
                    </a:lnTo>
                    <a:lnTo>
                      <a:pt x="2850" y="1350"/>
                    </a:lnTo>
                    <a:lnTo>
                      <a:pt x="2850" y="1350"/>
                    </a:lnTo>
                    <a:lnTo>
                      <a:pt x="2850" y="1350"/>
                    </a:lnTo>
                    <a:lnTo>
                      <a:pt x="2850" y="1350"/>
                    </a:lnTo>
                    <a:lnTo>
                      <a:pt x="2850" y="1350"/>
                    </a:lnTo>
                    <a:lnTo>
                      <a:pt x="2850" y="1350"/>
                    </a:lnTo>
                    <a:lnTo>
                      <a:pt x="2850" y="1356"/>
                    </a:lnTo>
                    <a:lnTo>
                      <a:pt x="2850" y="1356"/>
                    </a:lnTo>
                    <a:lnTo>
                      <a:pt x="2850" y="1356"/>
                    </a:lnTo>
                    <a:lnTo>
                      <a:pt x="2850" y="1356"/>
                    </a:lnTo>
                    <a:lnTo>
                      <a:pt x="2850" y="1356"/>
                    </a:lnTo>
                    <a:lnTo>
                      <a:pt x="2850" y="1356"/>
                    </a:lnTo>
                    <a:lnTo>
                      <a:pt x="2850" y="1356"/>
                    </a:lnTo>
                    <a:lnTo>
                      <a:pt x="2850" y="1362"/>
                    </a:lnTo>
                    <a:lnTo>
                      <a:pt x="2856" y="1362"/>
                    </a:lnTo>
                    <a:lnTo>
                      <a:pt x="2856" y="1362"/>
                    </a:lnTo>
                    <a:lnTo>
                      <a:pt x="2856" y="1362"/>
                    </a:lnTo>
                    <a:lnTo>
                      <a:pt x="2856" y="1362"/>
                    </a:lnTo>
                    <a:lnTo>
                      <a:pt x="2856" y="1362"/>
                    </a:lnTo>
                    <a:lnTo>
                      <a:pt x="2856" y="1368"/>
                    </a:lnTo>
                    <a:lnTo>
                      <a:pt x="2862" y="1368"/>
                    </a:lnTo>
                    <a:lnTo>
                      <a:pt x="2862" y="1368"/>
                    </a:lnTo>
                    <a:lnTo>
                      <a:pt x="2862" y="1368"/>
                    </a:lnTo>
                    <a:lnTo>
                      <a:pt x="2862" y="1368"/>
                    </a:lnTo>
                    <a:lnTo>
                      <a:pt x="2862" y="1368"/>
                    </a:lnTo>
                    <a:lnTo>
                      <a:pt x="2862" y="1368"/>
                    </a:lnTo>
                    <a:lnTo>
                      <a:pt x="2862" y="1368"/>
                    </a:lnTo>
                    <a:lnTo>
                      <a:pt x="2868" y="1374"/>
                    </a:lnTo>
                    <a:lnTo>
                      <a:pt x="2868" y="1374"/>
                    </a:lnTo>
                    <a:lnTo>
                      <a:pt x="2868" y="1374"/>
                    </a:lnTo>
                    <a:lnTo>
                      <a:pt x="2868" y="1374"/>
                    </a:lnTo>
                    <a:lnTo>
                      <a:pt x="2868" y="1374"/>
                    </a:lnTo>
                    <a:lnTo>
                      <a:pt x="2868" y="1380"/>
                    </a:lnTo>
                    <a:lnTo>
                      <a:pt x="2875" y="1380"/>
                    </a:lnTo>
                    <a:lnTo>
                      <a:pt x="2875" y="1380"/>
                    </a:lnTo>
                    <a:lnTo>
                      <a:pt x="2875" y="1380"/>
                    </a:lnTo>
                    <a:lnTo>
                      <a:pt x="2875" y="1380"/>
                    </a:lnTo>
                    <a:lnTo>
                      <a:pt x="2875" y="1380"/>
                    </a:lnTo>
                    <a:lnTo>
                      <a:pt x="2875" y="1380"/>
                    </a:lnTo>
                    <a:lnTo>
                      <a:pt x="2875" y="1380"/>
                    </a:lnTo>
                    <a:lnTo>
                      <a:pt x="2881" y="1386"/>
                    </a:lnTo>
                    <a:lnTo>
                      <a:pt x="2881" y="1386"/>
                    </a:lnTo>
                    <a:lnTo>
                      <a:pt x="2881" y="1386"/>
                    </a:lnTo>
                    <a:lnTo>
                      <a:pt x="2881" y="1386"/>
                    </a:lnTo>
                    <a:lnTo>
                      <a:pt x="2881" y="1393"/>
                    </a:lnTo>
                    <a:lnTo>
                      <a:pt x="2881" y="1393"/>
                    </a:lnTo>
                    <a:lnTo>
                      <a:pt x="2887" y="1393"/>
                    </a:lnTo>
                    <a:lnTo>
                      <a:pt x="2887" y="1393"/>
                    </a:lnTo>
                    <a:lnTo>
                      <a:pt x="2887" y="1393"/>
                    </a:lnTo>
                    <a:lnTo>
                      <a:pt x="2887" y="1393"/>
                    </a:lnTo>
                    <a:lnTo>
                      <a:pt x="2887" y="1393"/>
                    </a:lnTo>
                    <a:lnTo>
                      <a:pt x="2887" y="1393"/>
                    </a:lnTo>
                    <a:lnTo>
                      <a:pt x="2893" y="1393"/>
                    </a:lnTo>
                    <a:lnTo>
                      <a:pt x="2893" y="1393"/>
                    </a:lnTo>
                    <a:lnTo>
                      <a:pt x="2893" y="1399"/>
                    </a:lnTo>
                    <a:lnTo>
                      <a:pt x="2893" y="1399"/>
                    </a:lnTo>
                    <a:lnTo>
                      <a:pt x="2893" y="1399"/>
                    </a:lnTo>
                    <a:lnTo>
                      <a:pt x="2893" y="1399"/>
                    </a:lnTo>
                    <a:lnTo>
                      <a:pt x="2893" y="1399"/>
                    </a:lnTo>
                    <a:lnTo>
                      <a:pt x="2893" y="1399"/>
                    </a:lnTo>
                    <a:lnTo>
                      <a:pt x="2893" y="1399"/>
                    </a:lnTo>
                    <a:lnTo>
                      <a:pt x="2899" y="1399"/>
                    </a:lnTo>
                    <a:lnTo>
                      <a:pt x="2899" y="1405"/>
                    </a:lnTo>
                    <a:lnTo>
                      <a:pt x="2905" y="1405"/>
                    </a:lnTo>
                    <a:lnTo>
                      <a:pt x="2905" y="1405"/>
                    </a:lnTo>
                    <a:lnTo>
                      <a:pt x="2905" y="1405"/>
                    </a:lnTo>
                    <a:lnTo>
                      <a:pt x="2905" y="1405"/>
                    </a:lnTo>
                    <a:lnTo>
                      <a:pt x="2905" y="1411"/>
                    </a:lnTo>
                    <a:lnTo>
                      <a:pt x="2905" y="1411"/>
                    </a:lnTo>
                    <a:lnTo>
                      <a:pt x="2911" y="1411"/>
                    </a:lnTo>
                    <a:lnTo>
                      <a:pt x="2911" y="1411"/>
                    </a:lnTo>
                    <a:lnTo>
                      <a:pt x="2911" y="1411"/>
                    </a:lnTo>
                    <a:lnTo>
                      <a:pt x="2911" y="1417"/>
                    </a:lnTo>
                    <a:lnTo>
                      <a:pt x="2911" y="1417"/>
                    </a:lnTo>
                    <a:lnTo>
                      <a:pt x="2911" y="1417"/>
                    </a:lnTo>
                    <a:lnTo>
                      <a:pt x="2911" y="1417"/>
                    </a:lnTo>
                    <a:lnTo>
                      <a:pt x="2911" y="1423"/>
                    </a:lnTo>
                    <a:lnTo>
                      <a:pt x="2911" y="1423"/>
                    </a:lnTo>
                    <a:lnTo>
                      <a:pt x="2911" y="1423"/>
                    </a:lnTo>
                    <a:lnTo>
                      <a:pt x="2911" y="1423"/>
                    </a:lnTo>
                    <a:lnTo>
                      <a:pt x="2911" y="1423"/>
                    </a:lnTo>
                    <a:lnTo>
                      <a:pt x="2917" y="1423"/>
                    </a:lnTo>
                    <a:lnTo>
                      <a:pt x="2917" y="1423"/>
                    </a:lnTo>
                    <a:lnTo>
                      <a:pt x="2917" y="1429"/>
                    </a:lnTo>
                    <a:lnTo>
                      <a:pt x="2917" y="1429"/>
                    </a:lnTo>
                    <a:lnTo>
                      <a:pt x="2917" y="1429"/>
                    </a:lnTo>
                    <a:lnTo>
                      <a:pt x="2917" y="1435"/>
                    </a:lnTo>
                    <a:lnTo>
                      <a:pt x="2911" y="1435"/>
                    </a:lnTo>
                    <a:lnTo>
                      <a:pt x="2911" y="1435"/>
                    </a:lnTo>
                    <a:lnTo>
                      <a:pt x="2917" y="1435"/>
                    </a:lnTo>
                    <a:lnTo>
                      <a:pt x="2917" y="1435"/>
                    </a:lnTo>
                    <a:lnTo>
                      <a:pt x="2917" y="1441"/>
                    </a:lnTo>
                    <a:lnTo>
                      <a:pt x="2917" y="1441"/>
                    </a:lnTo>
                    <a:lnTo>
                      <a:pt x="2917" y="1441"/>
                    </a:lnTo>
                    <a:lnTo>
                      <a:pt x="2917" y="1441"/>
                    </a:lnTo>
                    <a:lnTo>
                      <a:pt x="2917" y="1441"/>
                    </a:lnTo>
                    <a:lnTo>
                      <a:pt x="2917" y="1448"/>
                    </a:lnTo>
                    <a:lnTo>
                      <a:pt x="2917" y="1448"/>
                    </a:lnTo>
                    <a:lnTo>
                      <a:pt x="2917" y="1448"/>
                    </a:lnTo>
                    <a:lnTo>
                      <a:pt x="2917" y="1448"/>
                    </a:lnTo>
                    <a:lnTo>
                      <a:pt x="2917" y="1448"/>
                    </a:lnTo>
                    <a:lnTo>
                      <a:pt x="2917" y="1448"/>
                    </a:lnTo>
                    <a:lnTo>
                      <a:pt x="2923" y="1454"/>
                    </a:lnTo>
                    <a:lnTo>
                      <a:pt x="2923" y="1454"/>
                    </a:lnTo>
                    <a:lnTo>
                      <a:pt x="2923" y="1454"/>
                    </a:lnTo>
                    <a:lnTo>
                      <a:pt x="2923" y="1454"/>
                    </a:lnTo>
                    <a:lnTo>
                      <a:pt x="2923" y="1454"/>
                    </a:lnTo>
                    <a:lnTo>
                      <a:pt x="2929" y="1454"/>
                    </a:lnTo>
                    <a:lnTo>
                      <a:pt x="2929" y="1454"/>
                    </a:lnTo>
                    <a:lnTo>
                      <a:pt x="2929" y="1454"/>
                    </a:lnTo>
                    <a:lnTo>
                      <a:pt x="2929" y="1454"/>
                    </a:lnTo>
                    <a:lnTo>
                      <a:pt x="2929" y="1454"/>
                    </a:lnTo>
                    <a:lnTo>
                      <a:pt x="2936" y="1454"/>
                    </a:lnTo>
                    <a:lnTo>
                      <a:pt x="2936" y="1454"/>
                    </a:lnTo>
                    <a:lnTo>
                      <a:pt x="2936" y="1448"/>
                    </a:lnTo>
                    <a:lnTo>
                      <a:pt x="2936" y="1448"/>
                    </a:lnTo>
                    <a:lnTo>
                      <a:pt x="2936" y="1448"/>
                    </a:lnTo>
                    <a:lnTo>
                      <a:pt x="2936" y="1448"/>
                    </a:lnTo>
                    <a:lnTo>
                      <a:pt x="2936" y="1448"/>
                    </a:lnTo>
                    <a:lnTo>
                      <a:pt x="2936" y="1441"/>
                    </a:lnTo>
                    <a:lnTo>
                      <a:pt x="2936" y="1441"/>
                    </a:lnTo>
                    <a:lnTo>
                      <a:pt x="2942" y="1441"/>
                    </a:lnTo>
                    <a:lnTo>
                      <a:pt x="2942" y="1441"/>
                    </a:lnTo>
                    <a:lnTo>
                      <a:pt x="2942" y="1441"/>
                    </a:lnTo>
                    <a:lnTo>
                      <a:pt x="2942" y="1441"/>
                    </a:lnTo>
                    <a:lnTo>
                      <a:pt x="2942" y="1441"/>
                    </a:lnTo>
                    <a:lnTo>
                      <a:pt x="2948" y="1448"/>
                    </a:lnTo>
                    <a:lnTo>
                      <a:pt x="2948" y="1448"/>
                    </a:lnTo>
                    <a:lnTo>
                      <a:pt x="2948" y="1448"/>
                    </a:lnTo>
                    <a:lnTo>
                      <a:pt x="2948" y="1448"/>
                    </a:lnTo>
                    <a:lnTo>
                      <a:pt x="2954" y="1448"/>
                    </a:lnTo>
                    <a:lnTo>
                      <a:pt x="2954" y="1448"/>
                    </a:lnTo>
                    <a:lnTo>
                      <a:pt x="2954" y="1448"/>
                    </a:lnTo>
                    <a:lnTo>
                      <a:pt x="2954" y="1448"/>
                    </a:lnTo>
                    <a:lnTo>
                      <a:pt x="2954" y="1448"/>
                    </a:lnTo>
                    <a:lnTo>
                      <a:pt x="2960" y="1448"/>
                    </a:lnTo>
                    <a:lnTo>
                      <a:pt x="2960" y="1448"/>
                    </a:lnTo>
                    <a:lnTo>
                      <a:pt x="2960" y="1454"/>
                    </a:lnTo>
                    <a:lnTo>
                      <a:pt x="2960" y="1454"/>
                    </a:lnTo>
                    <a:lnTo>
                      <a:pt x="2966" y="1454"/>
                    </a:lnTo>
                    <a:lnTo>
                      <a:pt x="2966" y="1454"/>
                    </a:lnTo>
                    <a:lnTo>
                      <a:pt x="2966" y="1454"/>
                    </a:lnTo>
                    <a:lnTo>
                      <a:pt x="2966" y="1460"/>
                    </a:lnTo>
                    <a:lnTo>
                      <a:pt x="2966" y="1460"/>
                    </a:lnTo>
                    <a:lnTo>
                      <a:pt x="2966" y="1460"/>
                    </a:lnTo>
                    <a:lnTo>
                      <a:pt x="2966" y="1460"/>
                    </a:lnTo>
                    <a:lnTo>
                      <a:pt x="2966" y="1466"/>
                    </a:lnTo>
                    <a:lnTo>
                      <a:pt x="2966" y="1466"/>
                    </a:lnTo>
                    <a:lnTo>
                      <a:pt x="2966" y="1466"/>
                    </a:lnTo>
                    <a:lnTo>
                      <a:pt x="2966" y="1466"/>
                    </a:lnTo>
                    <a:lnTo>
                      <a:pt x="2960" y="1466"/>
                    </a:lnTo>
                    <a:lnTo>
                      <a:pt x="2960" y="1472"/>
                    </a:lnTo>
                    <a:lnTo>
                      <a:pt x="2960" y="1472"/>
                    </a:lnTo>
                    <a:lnTo>
                      <a:pt x="2960" y="1472"/>
                    </a:lnTo>
                    <a:lnTo>
                      <a:pt x="2960" y="1472"/>
                    </a:lnTo>
                    <a:lnTo>
                      <a:pt x="2960" y="1472"/>
                    </a:lnTo>
                    <a:lnTo>
                      <a:pt x="2960" y="1478"/>
                    </a:lnTo>
                    <a:lnTo>
                      <a:pt x="2966" y="1478"/>
                    </a:lnTo>
                    <a:lnTo>
                      <a:pt x="2966" y="1478"/>
                    </a:lnTo>
                    <a:lnTo>
                      <a:pt x="2966" y="1478"/>
                    </a:lnTo>
                    <a:lnTo>
                      <a:pt x="2966" y="1484"/>
                    </a:lnTo>
                    <a:lnTo>
                      <a:pt x="2966" y="1484"/>
                    </a:lnTo>
                    <a:lnTo>
                      <a:pt x="2966" y="1484"/>
                    </a:lnTo>
                    <a:lnTo>
                      <a:pt x="2960" y="1484"/>
                    </a:lnTo>
                    <a:lnTo>
                      <a:pt x="2960" y="1490"/>
                    </a:lnTo>
                    <a:lnTo>
                      <a:pt x="2960" y="1490"/>
                    </a:lnTo>
                    <a:lnTo>
                      <a:pt x="2960" y="1490"/>
                    </a:lnTo>
                    <a:lnTo>
                      <a:pt x="2960" y="1490"/>
                    </a:lnTo>
                    <a:lnTo>
                      <a:pt x="2960" y="1490"/>
                    </a:lnTo>
                    <a:lnTo>
                      <a:pt x="2960" y="1496"/>
                    </a:lnTo>
                    <a:lnTo>
                      <a:pt x="2954" y="1496"/>
                    </a:lnTo>
                    <a:lnTo>
                      <a:pt x="2954" y="1496"/>
                    </a:lnTo>
                    <a:lnTo>
                      <a:pt x="2954" y="1496"/>
                    </a:lnTo>
                    <a:lnTo>
                      <a:pt x="2954" y="1496"/>
                    </a:lnTo>
                    <a:lnTo>
                      <a:pt x="2954" y="1502"/>
                    </a:lnTo>
                    <a:lnTo>
                      <a:pt x="2954" y="1502"/>
                    </a:lnTo>
                    <a:lnTo>
                      <a:pt x="2954" y="1502"/>
                    </a:lnTo>
                    <a:lnTo>
                      <a:pt x="2954" y="1502"/>
                    </a:lnTo>
                    <a:lnTo>
                      <a:pt x="2954" y="1502"/>
                    </a:lnTo>
                    <a:lnTo>
                      <a:pt x="2954" y="1509"/>
                    </a:lnTo>
                    <a:lnTo>
                      <a:pt x="2954" y="1509"/>
                    </a:lnTo>
                    <a:lnTo>
                      <a:pt x="2948" y="1509"/>
                    </a:lnTo>
                    <a:lnTo>
                      <a:pt x="2948" y="1515"/>
                    </a:lnTo>
                    <a:lnTo>
                      <a:pt x="2948" y="1515"/>
                    </a:lnTo>
                    <a:lnTo>
                      <a:pt x="2948" y="1515"/>
                    </a:lnTo>
                    <a:lnTo>
                      <a:pt x="2948" y="1521"/>
                    </a:lnTo>
                    <a:lnTo>
                      <a:pt x="2948" y="1521"/>
                    </a:lnTo>
                    <a:lnTo>
                      <a:pt x="2948" y="1521"/>
                    </a:lnTo>
                    <a:lnTo>
                      <a:pt x="2948" y="1521"/>
                    </a:lnTo>
                    <a:lnTo>
                      <a:pt x="2948" y="1527"/>
                    </a:lnTo>
                    <a:lnTo>
                      <a:pt x="2948" y="1527"/>
                    </a:lnTo>
                    <a:lnTo>
                      <a:pt x="2948" y="1527"/>
                    </a:lnTo>
                    <a:lnTo>
                      <a:pt x="2948" y="1527"/>
                    </a:lnTo>
                    <a:lnTo>
                      <a:pt x="2948" y="1527"/>
                    </a:lnTo>
                    <a:lnTo>
                      <a:pt x="2954" y="1533"/>
                    </a:lnTo>
                    <a:lnTo>
                      <a:pt x="2954" y="1533"/>
                    </a:lnTo>
                    <a:lnTo>
                      <a:pt x="2954" y="1533"/>
                    </a:lnTo>
                    <a:lnTo>
                      <a:pt x="2954" y="1533"/>
                    </a:lnTo>
                    <a:lnTo>
                      <a:pt x="2954" y="1533"/>
                    </a:lnTo>
                    <a:lnTo>
                      <a:pt x="2960" y="1533"/>
                    </a:lnTo>
                    <a:lnTo>
                      <a:pt x="2960" y="1539"/>
                    </a:lnTo>
                    <a:lnTo>
                      <a:pt x="2960" y="1539"/>
                    </a:lnTo>
                    <a:lnTo>
                      <a:pt x="2960" y="1539"/>
                    </a:lnTo>
                    <a:lnTo>
                      <a:pt x="2960" y="1539"/>
                    </a:lnTo>
                    <a:lnTo>
                      <a:pt x="2966" y="1545"/>
                    </a:lnTo>
                    <a:lnTo>
                      <a:pt x="2966" y="1545"/>
                    </a:lnTo>
                    <a:lnTo>
                      <a:pt x="2972" y="1545"/>
                    </a:lnTo>
                    <a:lnTo>
                      <a:pt x="2972" y="1545"/>
                    </a:lnTo>
                    <a:lnTo>
                      <a:pt x="2972" y="1545"/>
                    </a:lnTo>
                    <a:lnTo>
                      <a:pt x="2972" y="1545"/>
                    </a:lnTo>
                    <a:lnTo>
                      <a:pt x="2972" y="1551"/>
                    </a:lnTo>
                    <a:lnTo>
                      <a:pt x="2972" y="1551"/>
                    </a:lnTo>
                    <a:lnTo>
                      <a:pt x="2972" y="1551"/>
                    </a:lnTo>
                    <a:lnTo>
                      <a:pt x="2972" y="1551"/>
                    </a:lnTo>
                    <a:lnTo>
                      <a:pt x="2978" y="1551"/>
                    </a:lnTo>
                    <a:lnTo>
                      <a:pt x="2978" y="1551"/>
                    </a:lnTo>
                    <a:lnTo>
                      <a:pt x="2978" y="1551"/>
                    </a:lnTo>
                    <a:lnTo>
                      <a:pt x="2978" y="1551"/>
                    </a:lnTo>
                    <a:lnTo>
                      <a:pt x="2978" y="1551"/>
                    </a:lnTo>
                    <a:lnTo>
                      <a:pt x="2978" y="1551"/>
                    </a:lnTo>
                    <a:lnTo>
                      <a:pt x="2984" y="1557"/>
                    </a:lnTo>
                    <a:lnTo>
                      <a:pt x="2984" y="1557"/>
                    </a:lnTo>
                    <a:lnTo>
                      <a:pt x="2984" y="1557"/>
                    </a:lnTo>
                    <a:lnTo>
                      <a:pt x="2984" y="1557"/>
                    </a:lnTo>
                    <a:lnTo>
                      <a:pt x="2990" y="1557"/>
                    </a:lnTo>
                    <a:lnTo>
                      <a:pt x="2990" y="1557"/>
                    </a:lnTo>
                    <a:lnTo>
                      <a:pt x="2990" y="1557"/>
                    </a:lnTo>
                    <a:lnTo>
                      <a:pt x="2990" y="1557"/>
                    </a:lnTo>
                    <a:lnTo>
                      <a:pt x="2990" y="1557"/>
                    </a:lnTo>
                    <a:lnTo>
                      <a:pt x="2990" y="1557"/>
                    </a:lnTo>
                    <a:lnTo>
                      <a:pt x="2990" y="1564"/>
                    </a:lnTo>
                    <a:lnTo>
                      <a:pt x="2990" y="1564"/>
                    </a:lnTo>
                    <a:lnTo>
                      <a:pt x="2990" y="1564"/>
                    </a:lnTo>
                    <a:lnTo>
                      <a:pt x="2990" y="1564"/>
                    </a:lnTo>
                    <a:lnTo>
                      <a:pt x="2990" y="1564"/>
                    </a:lnTo>
                    <a:lnTo>
                      <a:pt x="2990" y="1570"/>
                    </a:lnTo>
                    <a:lnTo>
                      <a:pt x="2990" y="1570"/>
                    </a:lnTo>
                    <a:lnTo>
                      <a:pt x="2997" y="1570"/>
                    </a:lnTo>
                    <a:lnTo>
                      <a:pt x="2997" y="1570"/>
                    </a:lnTo>
                    <a:lnTo>
                      <a:pt x="2997" y="1564"/>
                    </a:lnTo>
                    <a:lnTo>
                      <a:pt x="2997" y="1564"/>
                    </a:lnTo>
                    <a:lnTo>
                      <a:pt x="2997" y="1564"/>
                    </a:lnTo>
                    <a:lnTo>
                      <a:pt x="2997" y="1564"/>
                    </a:lnTo>
                    <a:lnTo>
                      <a:pt x="3003" y="1564"/>
                    </a:lnTo>
                    <a:lnTo>
                      <a:pt x="3003" y="1564"/>
                    </a:lnTo>
                    <a:lnTo>
                      <a:pt x="3003" y="1564"/>
                    </a:lnTo>
                    <a:lnTo>
                      <a:pt x="3003" y="1570"/>
                    </a:lnTo>
                    <a:lnTo>
                      <a:pt x="3003" y="1570"/>
                    </a:lnTo>
                    <a:lnTo>
                      <a:pt x="3003" y="1570"/>
                    </a:lnTo>
                    <a:lnTo>
                      <a:pt x="3003" y="1570"/>
                    </a:lnTo>
                    <a:lnTo>
                      <a:pt x="3009" y="1570"/>
                    </a:lnTo>
                    <a:lnTo>
                      <a:pt x="3009" y="1570"/>
                    </a:lnTo>
                    <a:lnTo>
                      <a:pt x="3009" y="1570"/>
                    </a:lnTo>
                    <a:lnTo>
                      <a:pt x="3009" y="1570"/>
                    </a:lnTo>
                    <a:lnTo>
                      <a:pt x="3009" y="1570"/>
                    </a:lnTo>
                    <a:lnTo>
                      <a:pt x="3009" y="1570"/>
                    </a:lnTo>
                    <a:lnTo>
                      <a:pt x="3015" y="1570"/>
                    </a:lnTo>
                    <a:lnTo>
                      <a:pt x="3015" y="1570"/>
                    </a:lnTo>
                    <a:lnTo>
                      <a:pt x="3015" y="1576"/>
                    </a:lnTo>
                    <a:lnTo>
                      <a:pt x="3015" y="1576"/>
                    </a:lnTo>
                    <a:lnTo>
                      <a:pt x="3015" y="1576"/>
                    </a:lnTo>
                    <a:lnTo>
                      <a:pt x="3015" y="1576"/>
                    </a:lnTo>
                    <a:lnTo>
                      <a:pt x="3015" y="1576"/>
                    </a:lnTo>
                    <a:lnTo>
                      <a:pt x="3015" y="1576"/>
                    </a:lnTo>
                    <a:lnTo>
                      <a:pt x="3015" y="1582"/>
                    </a:lnTo>
                    <a:lnTo>
                      <a:pt x="3015" y="1582"/>
                    </a:lnTo>
                    <a:lnTo>
                      <a:pt x="3015" y="1582"/>
                    </a:lnTo>
                    <a:lnTo>
                      <a:pt x="3021" y="1582"/>
                    </a:lnTo>
                    <a:lnTo>
                      <a:pt x="3021" y="1582"/>
                    </a:lnTo>
                    <a:lnTo>
                      <a:pt x="3021" y="1582"/>
                    </a:lnTo>
                    <a:lnTo>
                      <a:pt x="3021" y="1582"/>
                    </a:lnTo>
                    <a:lnTo>
                      <a:pt x="3021" y="1582"/>
                    </a:lnTo>
                    <a:lnTo>
                      <a:pt x="3021" y="1582"/>
                    </a:lnTo>
                    <a:lnTo>
                      <a:pt x="3021" y="1582"/>
                    </a:lnTo>
                    <a:lnTo>
                      <a:pt x="3021" y="1582"/>
                    </a:lnTo>
                    <a:lnTo>
                      <a:pt x="3027" y="1582"/>
                    </a:lnTo>
                    <a:lnTo>
                      <a:pt x="3027" y="1582"/>
                    </a:lnTo>
                    <a:lnTo>
                      <a:pt x="3027" y="1588"/>
                    </a:lnTo>
                    <a:lnTo>
                      <a:pt x="3027" y="1588"/>
                    </a:lnTo>
                    <a:lnTo>
                      <a:pt x="3033" y="1588"/>
                    </a:lnTo>
                    <a:lnTo>
                      <a:pt x="3033" y="1588"/>
                    </a:lnTo>
                    <a:lnTo>
                      <a:pt x="3033" y="1588"/>
                    </a:lnTo>
                    <a:lnTo>
                      <a:pt x="3033" y="1588"/>
                    </a:lnTo>
                    <a:lnTo>
                      <a:pt x="3033" y="1594"/>
                    </a:lnTo>
                    <a:lnTo>
                      <a:pt x="3033" y="1594"/>
                    </a:lnTo>
                    <a:lnTo>
                      <a:pt x="3033" y="1594"/>
                    </a:lnTo>
                    <a:lnTo>
                      <a:pt x="3033" y="1594"/>
                    </a:lnTo>
                    <a:lnTo>
                      <a:pt x="3033" y="1594"/>
                    </a:lnTo>
                    <a:lnTo>
                      <a:pt x="3033" y="1600"/>
                    </a:lnTo>
                    <a:lnTo>
                      <a:pt x="3033" y="1600"/>
                    </a:lnTo>
                    <a:lnTo>
                      <a:pt x="3033" y="1600"/>
                    </a:lnTo>
                    <a:lnTo>
                      <a:pt x="3033" y="1600"/>
                    </a:lnTo>
                    <a:lnTo>
                      <a:pt x="3033" y="1600"/>
                    </a:lnTo>
                    <a:lnTo>
                      <a:pt x="3033" y="1600"/>
                    </a:lnTo>
                    <a:lnTo>
                      <a:pt x="3033" y="1600"/>
                    </a:lnTo>
                    <a:lnTo>
                      <a:pt x="3033" y="1600"/>
                    </a:lnTo>
                    <a:lnTo>
                      <a:pt x="3033" y="1606"/>
                    </a:lnTo>
                    <a:lnTo>
                      <a:pt x="3033" y="1606"/>
                    </a:lnTo>
                    <a:lnTo>
                      <a:pt x="3033" y="1606"/>
                    </a:lnTo>
                    <a:lnTo>
                      <a:pt x="3033" y="1606"/>
                    </a:lnTo>
                    <a:lnTo>
                      <a:pt x="3033" y="1612"/>
                    </a:lnTo>
                    <a:lnTo>
                      <a:pt x="3033" y="1612"/>
                    </a:lnTo>
                    <a:lnTo>
                      <a:pt x="3039" y="1612"/>
                    </a:lnTo>
                    <a:lnTo>
                      <a:pt x="3039" y="1612"/>
                    </a:lnTo>
                    <a:lnTo>
                      <a:pt x="3039" y="1612"/>
                    </a:lnTo>
                    <a:lnTo>
                      <a:pt x="3039" y="1619"/>
                    </a:lnTo>
                    <a:lnTo>
                      <a:pt x="3039" y="1619"/>
                    </a:lnTo>
                    <a:lnTo>
                      <a:pt x="3039" y="1619"/>
                    </a:lnTo>
                    <a:lnTo>
                      <a:pt x="3039" y="1619"/>
                    </a:lnTo>
                    <a:lnTo>
                      <a:pt x="3039" y="1625"/>
                    </a:lnTo>
                    <a:lnTo>
                      <a:pt x="3039" y="1625"/>
                    </a:lnTo>
                    <a:lnTo>
                      <a:pt x="3039" y="1625"/>
                    </a:lnTo>
                    <a:lnTo>
                      <a:pt x="3039" y="1625"/>
                    </a:lnTo>
                    <a:lnTo>
                      <a:pt x="3039" y="1631"/>
                    </a:lnTo>
                    <a:lnTo>
                      <a:pt x="3033" y="1631"/>
                    </a:lnTo>
                    <a:lnTo>
                      <a:pt x="3033" y="1631"/>
                    </a:lnTo>
                    <a:lnTo>
                      <a:pt x="3033" y="1631"/>
                    </a:lnTo>
                    <a:lnTo>
                      <a:pt x="3033" y="1631"/>
                    </a:lnTo>
                    <a:lnTo>
                      <a:pt x="3033" y="1631"/>
                    </a:lnTo>
                    <a:lnTo>
                      <a:pt x="3033" y="1631"/>
                    </a:lnTo>
                    <a:lnTo>
                      <a:pt x="3033" y="1631"/>
                    </a:lnTo>
                    <a:lnTo>
                      <a:pt x="3033" y="1631"/>
                    </a:lnTo>
                    <a:lnTo>
                      <a:pt x="3033" y="1637"/>
                    </a:lnTo>
                    <a:lnTo>
                      <a:pt x="3033" y="1637"/>
                    </a:lnTo>
                    <a:lnTo>
                      <a:pt x="3033" y="1637"/>
                    </a:lnTo>
                    <a:lnTo>
                      <a:pt x="3039" y="1637"/>
                    </a:lnTo>
                    <a:lnTo>
                      <a:pt x="3039" y="1637"/>
                    </a:lnTo>
                    <a:lnTo>
                      <a:pt x="3039" y="1637"/>
                    </a:lnTo>
                    <a:lnTo>
                      <a:pt x="3039" y="1637"/>
                    </a:lnTo>
                    <a:lnTo>
                      <a:pt x="3039" y="1643"/>
                    </a:lnTo>
                    <a:lnTo>
                      <a:pt x="3039" y="1643"/>
                    </a:lnTo>
                    <a:lnTo>
                      <a:pt x="3039" y="1643"/>
                    </a:lnTo>
                    <a:lnTo>
                      <a:pt x="3039" y="1649"/>
                    </a:lnTo>
                    <a:lnTo>
                      <a:pt x="3045" y="1649"/>
                    </a:lnTo>
                    <a:lnTo>
                      <a:pt x="3045" y="1649"/>
                    </a:lnTo>
                    <a:lnTo>
                      <a:pt x="3045" y="1649"/>
                    </a:lnTo>
                    <a:lnTo>
                      <a:pt x="3045" y="1649"/>
                    </a:lnTo>
                    <a:lnTo>
                      <a:pt x="3045" y="1655"/>
                    </a:lnTo>
                    <a:lnTo>
                      <a:pt x="3045" y="1655"/>
                    </a:lnTo>
                    <a:lnTo>
                      <a:pt x="3045" y="1655"/>
                    </a:lnTo>
                    <a:lnTo>
                      <a:pt x="3052" y="1655"/>
                    </a:lnTo>
                    <a:lnTo>
                      <a:pt x="3052" y="1655"/>
                    </a:lnTo>
                    <a:lnTo>
                      <a:pt x="3045" y="1655"/>
                    </a:lnTo>
                    <a:lnTo>
                      <a:pt x="3045" y="1661"/>
                    </a:lnTo>
                    <a:lnTo>
                      <a:pt x="3045" y="1661"/>
                    </a:lnTo>
                    <a:lnTo>
                      <a:pt x="3045" y="1661"/>
                    </a:lnTo>
                    <a:lnTo>
                      <a:pt x="3052" y="1661"/>
                    </a:lnTo>
                    <a:lnTo>
                      <a:pt x="3052" y="1661"/>
                    </a:lnTo>
                    <a:lnTo>
                      <a:pt x="3052" y="1661"/>
                    </a:lnTo>
                    <a:lnTo>
                      <a:pt x="3052" y="1661"/>
                    </a:lnTo>
                    <a:lnTo>
                      <a:pt x="3052" y="1661"/>
                    </a:lnTo>
                    <a:lnTo>
                      <a:pt x="3058" y="1667"/>
                    </a:lnTo>
                    <a:lnTo>
                      <a:pt x="3058" y="1667"/>
                    </a:lnTo>
                    <a:lnTo>
                      <a:pt x="3058" y="1667"/>
                    </a:lnTo>
                    <a:lnTo>
                      <a:pt x="3058" y="1661"/>
                    </a:lnTo>
                    <a:lnTo>
                      <a:pt x="3058" y="1661"/>
                    </a:lnTo>
                    <a:lnTo>
                      <a:pt x="3058" y="1661"/>
                    </a:lnTo>
                    <a:lnTo>
                      <a:pt x="3058" y="1661"/>
                    </a:lnTo>
                    <a:lnTo>
                      <a:pt x="3058" y="1661"/>
                    </a:lnTo>
                    <a:lnTo>
                      <a:pt x="3058" y="1661"/>
                    </a:lnTo>
                    <a:lnTo>
                      <a:pt x="3058" y="1661"/>
                    </a:lnTo>
                    <a:lnTo>
                      <a:pt x="3058" y="1655"/>
                    </a:lnTo>
                    <a:lnTo>
                      <a:pt x="3058" y="1655"/>
                    </a:lnTo>
                    <a:lnTo>
                      <a:pt x="3058" y="1655"/>
                    </a:lnTo>
                    <a:lnTo>
                      <a:pt x="3058" y="1655"/>
                    </a:lnTo>
                    <a:lnTo>
                      <a:pt x="3058" y="1655"/>
                    </a:lnTo>
                    <a:lnTo>
                      <a:pt x="3064" y="1661"/>
                    </a:lnTo>
                    <a:lnTo>
                      <a:pt x="3064" y="1661"/>
                    </a:lnTo>
                    <a:lnTo>
                      <a:pt x="3064" y="1661"/>
                    </a:lnTo>
                    <a:lnTo>
                      <a:pt x="3064" y="1661"/>
                    </a:lnTo>
                    <a:lnTo>
                      <a:pt x="3064" y="1661"/>
                    </a:lnTo>
                    <a:lnTo>
                      <a:pt x="3064" y="1661"/>
                    </a:lnTo>
                    <a:lnTo>
                      <a:pt x="3064" y="1667"/>
                    </a:lnTo>
                    <a:lnTo>
                      <a:pt x="3064" y="1667"/>
                    </a:lnTo>
                    <a:lnTo>
                      <a:pt x="3064" y="1667"/>
                    </a:lnTo>
                    <a:lnTo>
                      <a:pt x="3070" y="1667"/>
                    </a:lnTo>
                    <a:lnTo>
                      <a:pt x="3070" y="1667"/>
                    </a:lnTo>
                    <a:lnTo>
                      <a:pt x="3070" y="1667"/>
                    </a:lnTo>
                    <a:lnTo>
                      <a:pt x="3070" y="1667"/>
                    </a:lnTo>
                    <a:lnTo>
                      <a:pt x="3070" y="1667"/>
                    </a:lnTo>
                    <a:lnTo>
                      <a:pt x="3070" y="1667"/>
                    </a:lnTo>
                    <a:lnTo>
                      <a:pt x="3076" y="1667"/>
                    </a:lnTo>
                    <a:lnTo>
                      <a:pt x="3076" y="1667"/>
                    </a:lnTo>
                    <a:lnTo>
                      <a:pt x="3076" y="1667"/>
                    </a:lnTo>
                    <a:lnTo>
                      <a:pt x="3076" y="1673"/>
                    </a:lnTo>
                    <a:lnTo>
                      <a:pt x="3076" y="1673"/>
                    </a:lnTo>
                    <a:lnTo>
                      <a:pt x="3076" y="1680"/>
                    </a:lnTo>
                    <a:lnTo>
                      <a:pt x="3076" y="1680"/>
                    </a:lnTo>
                    <a:lnTo>
                      <a:pt x="3076" y="1680"/>
                    </a:lnTo>
                    <a:lnTo>
                      <a:pt x="3076" y="1680"/>
                    </a:lnTo>
                    <a:lnTo>
                      <a:pt x="3070" y="1680"/>
                    </a:lnTo>
                    <a:lnTo>
                      <a:pt x="3070" y="1680"/>
                    </a:lnTo>
                    <a:lnTo>
                      <a:pt x="3070" y="1686"/>
                    </a:lnTo>
                    <a:lnTo>
                      <a:pt x="3070" y="1686"/>
                    </a:lnTo>
                    <a:lnTo>
                      <a:pt x="3070" y="1686"/>
                    </a:lnTo>
                    <a:lnTo>
                      <a:pt x="3070" y="1686"/>
                    </a:lnTo>
                    <a:lnTo>
                      <a:pt x="3070" y="1686"/>
                    </a:lnTo>
                    <a:lnTo>
                      <a:pt x="3070" y="1686"/>
                    </a:lnTo>
                    <a:lnTo>
                      <a:pt x="3070" y="1686"/>
                    </a:lnTo>
                    <a:lnTo>
                      <a:pt x="3070" y="1692"/>
                    </a:lnTo>
                    <a:lnTo>
                      <a:pt x="3070" y="1692"/>
                    </a:lnTo>
                    <a:lnTo>
                      <a:pt x="3076" y="1692"/>
                    </a:lnTo>
                    <a:lnTo>
                      <a:pt x="3076" y="1692"/>
                    </a:lnTo>
                    <a:lnTo>
                      <a:pt x="3076" y="1692"/>
                    </a:lnTo>
                    <a:lnTo>
                      <a:pt x="3076" y="1692"/>
                    </a:lnTo>
                    <a:lnTo>
                      <a:pt x="3076" y="1692"/>
                    </a:lnTo>
                    <a:lnTo>
                      <a:pt x="3076" y="1692"/>
                    </a:lnTo>
                    <a:lnTo>
                      <a:pt x="3070" y="1692"/>
                    </a:lnTo>
                    <a:lnTo>
                      <a:pt x="3070" y="1692"/>
                    </a:lnTo>
                    <a:lnTo>
                      <a:pt x="3070" y="1692"/>
                    </a:lnTo>
                    <a:lnTo>
                      <a:pt x="3070" y="1692"/>
                    </a:lnTo>
                    <a:lnTo>
                      <a:pt x="3070" y="1698"/>
                    </a:lnTo>
                    <a:lnTo>
                      <a:pt x="3070" y="1698"/>
                    </a:lnTo>
                    <a:lnTo>
                      <a:pt x="3070" y="1698"/>
                    </a:lnTo>
                    <a:lnTo>
                      <a:pt x="3070" y="1698"/>
                    </a:lnTo>
                    <a:lnTo>
                      <a:pt x="3070" y="1698"/>
                    </a:lnTo>
                    <a:lnTo>
                      <a:pt x="3070" y="1698"/>
                    </a:lnTo>
                    <a:lnTo>
                      <a:pt x="3070" y="1698"/>
                    </a:lnTo>
                    <a:lnTo>
                      <a:pt x="3070" y="1704"/>
                    </a:lnTo>
                    <a:lnTo>
                      <a:pt x="3070" y="1704"/>
                    </a:lnTo>
                    <a:lnTo>
                      <a:pt x="3070" y="1704"/>
                    </a:lnTo>
                    <a:lnTo>
                      <a:pt x="3070" y="1704"/>
                    </a:lnTo>
                    <a:lnTo>
                      <a:pt x="3070" y="1704"/>
                    </a:lnTo>
                    <a:lnTo>
                      <a:pt x="3070" y="1704"/>
                    </a:lnTo>
                    <a:lnTo>
                      <a:pt x="3070" y="1704"/>
                    </a:lnTo>
                    <a:lnTo>
                      <a:pt x="3070" y="1704"/>
                    </a:lnTo>
                    <a:lnTo>
                      <a:pt x="3070" y="1710"/>
                    </a:lnTo>
                    <a:lnTo>
                      <a:pt x="3070" y="1710"/>
                    </a:lnTo>
                    <a:lnTo>
                      <a:pt x="3070" y="1710"/>
                    </a:lnTo>
                    <a:lnTo>
                      <a:pt x="3070" y="1716"/>
                    </a:lnTo>
                    <a:lnTo>
                      <a:pt x="3064" y="1716"/>
                    </a:lnTo>
                    <a:lnTo>
                      <a:pt x="3064" y="1716"/>
                    </a:lnTo>
                    <a:lnTo>
                      <a:pt x="3064" y="1716"/>
                    </a:lnTo>
                    <a:lnTo>
                      <a:pt x="3064" y="1716"/>
                    </a:lnTo>
                    <a:lnTo>
                      <a:pt x="3058" y="1710"/>
                    </a:lnTo>
                    <a:lnTo>
                      <a:pt x="3058" y="1710"/>
                    </a:lnTo>
                    <a:lnTo>
                      <a:pt x="3058" y="1710"/>
                    </a:lnTo>
                    <a:lnTo>
                      <a:pt x="3058" y="1710"/>
                    </a:lnTo>
                    <a:lnTo>
                      <a:pt x="3058" y="1710"/>
                    </a:lnTo>
                    <a:lnTo>
                      <a:pt x="3052" y="1710"/>
                    </a:lnTo>
                    <a:lnTo>
                      <a:pt x="3052" y="1710"/>
                    </a:lnTo>
                    <a:lnTo>
                      <a:pt x="3052" y="1710"/>
                    </a:lnTo>
                    <a:lnTo>
                      <a:pt x="3052" y="1710"/>
                    </a:lnTo>
                    <a:lnTo>
                      <a:pt x="3052" y="1710"/>
                    </a:lnTo>
                    <a:lnTo>
                      <a:pt x="3052" y="1716"/>
                    </a:lnTo>
                    <a:lnTo>
                      <a:pt x="3052" y="1716"/>
                    </a:lnTo>
                    <a:lnTo>
                      <a:pt x="3052" y="1716"/>
                    </a:lnTo>
                    <a:lnTo>
                      <a:pt x="3052" y="1716"/>
                    </a:lnTo>
                    <a:lnTo>
                      <a:pt x="3052" y="1722"/>
                    </a:lnTo>
                    <a:lnTo>
                      <a:pt x="3052" y="1722"/>
                    </a:lnTo>
                    <a:lnTo>
                      <a:pt x="3052" y="1722"/>
                    </a:lnTo>
                    <a:lnTo>
                      <a:pt x="3052" y="1728"/>
                    </a:lnTo>
                    <a:lnTo>
                      <a:pt x="3045" y="1728"/>
                    </a:lnTo>
                    <a:lnTo>
                      <a:pt x="3045" y="1728"/>
                    </a:lnTo>
                    <a:lnTo>
                      <a:pt x="3045" y="1728"/>
                    </a:lnTo>
                    <a:lnTo>
                      <a:pt x="3045" y="1728"/>
                    </a:lnTo>
                    <a:lnTo>
                      <a:pt x="3045" y="1728"/>
                    </a:lnTo>
                    <a:lnTo>
                      <a:pt x="3045" y="1728"/>
                    </a:lnTo>
                    <a:lnTo>
                      <a:pt x="3045" y="1722"/>
                    </a:lnTo>
                    <a:lnTo>
                      <a:pt x="3045" y="1722"/>
                    </a:lnTo>
                    <a:lnTo>
                      <a:pt x="3045" y="1722"/>
                    </a:lnTo>
                    <a:lnTo>
                      <a:pt x="3045" y="1722"/>
                    </a:lnTo>
                    <a:lnTo>
                      <a:pt x="3045" y="1722"/>
                    </a:lnTo>
                    <a:lnTo>
                      <a:pt x="3045" y="1722"/>
                    </a:lnTo>
                    <a:lnTo>
                      <a:pt x="3045" y="1716"/>
                    </a:lnTo>
                    <a:lnTo>
                      <a:pt x="3045" y="1716"/>
                    </a:lnTo>
                    <a:lnTo>
                      <a:pt x="3045" y="1716"/>
                    </a:lnTo>
                    <a:lnTo>
                      <a:pt x="3039" y="1716"/>
                    </a:lnTo>
                    <a:lnTo>
                      <a:pt x="3039" y="1716"/>
                    </a:lnTo>
                    <a:lnTo>
                      <a:pt x="3039" y="1716"/>
                    </a:lnTo>
                    <a:lnTo>
                      <a:pt x="3039" y="1716"/>
                    </a:lnTo>
                    <a:lnTo>
                      <a:pt x="3033" y="1716"/>
                    </a:lnTo>
                    <a:lnTo>
                      <a:pt x="3033" y="1716"/>
                    </a:lnTo>
                    <a:lnTo>
                      <a:pt x="3033" y="1716"/>
                    </a:lnTo>
                    <a:lnTo>
                      <a:pt x="3033" y="1722"/>
                    </a:lnTo>
                    <a:lnTo>
                      <a:pt x="3033" y="1722"/>
                    </a:lnTo>
                    <a:lnTo>
                      <a:pt x="3033" y="1722"/>
                    </a:lnTo>
                    <a:lnTo>
                      <a:pt x="3039" y="1722"/>
                    </a:lnTo>
                    <a:lnTo>
                      <a:pt x="3039" y="1722"/>
                    </a:lnTo>
                    <a:lnTo>
                      <a:pt x="3039" y="1728"/>
                    </a:lnTo>
                    <a:lnTo>
                      <a:pt x="3039" y="1728"/>
                    </a:lnTo>
                    <a:lnTo>
                      <a:pt x="3039" y="1728"/>
                    </a:lnTo>
                    <a:lnTo>
                      <a:pt x="3039" y="1728"/>
                    </a:lnTo>
                    <a:lnTo>
                      <a:pt x="3039" y="1728"/>
                    </a:lnTo>
                    <a:lnTo>
                      <a:pt x="3039" y="1728"/>
                    </a:lnTo>
                    <a:lnTo>
                      <a:pt x="3039" y="1728"/>
                    </a:lnTo>
                    <a:lnTo>
                      <a:pt x="3039" y="1735"/>
                    </a:lnTo>
                    <a:lnTo>
                      <a:pt x="3039" y="1735"/>
                    </a:lnTo>
                    <a:lnTo>
                      <a:pt x="3039" y="1735"/>
                    </a:lnTo>
                    <a:lnTo>
                      <a:pt x="3039" y="1735"/>
                    </a:lnTo>
                    <a:lnTo>
                      <a:pt x="3039" y="1741"/>
                    </a:lnTo>
                    <a:lnTo>
                      <a:pt x="3039" y="1741"/>
                    </a:lnTo>
                    <a:lnTo>
                      <a:pt x="3039" y="1741"/>
                    </a:lnTo>
                    <a:lnTo>
                      <a:pt x="3039" y="1741"/>
                    </a:lnTo>
                    <a:lnTo>
                      <a:pt x="3039" y="1741"/>
                    </a:lnTo>
                    <a:lnTo>
                      <a:pt x="3039" y="1747"/>
                    </a:lnTo>
                    <a:lnTo>
                      <a:pt x="3039" y="1747"/>
                    </a:lnTo>
                    <a:lnTo>
                      <a:pt x="3039" y="1747"/>
                    </a:lnTo>
                    <a:lnTo>
                      <a:pt x="3033" y="1741"/>
                    </a:lnTo>
                    <a:lnTo>
                      <a:pt x="3033" y="1747"/>
                    </a:lnTo>
                    <a:lnTo>
                      <a:pt x="3033" y="1747"/>
                    </a:lnTo>
                    <a:lnTo>
                      <a:pt x="3033" y="1747"/>
                    </a:lnTo>
                    <a:lnTo>
                      <a:pt x="3033" y="1747"/>
                    </a:lnTo>
                    <a:lnTo>
                      <a:pt x="3033" y="1747"/>
                    </a:lnTo>
                    <a:lnTo>
                      <a:pt x="3033" y="1747"/>
                    </a:lnTo>
                    <a:lnTo>
                      <a:pt x="3033" y="1747"/>
                    </a:lnTo>
                    <a:lnTo>
                      <a:pt x="3033" y="1753"/>
                    </a:lnTo>
                    <a:lnTo>
                      <a:pt x="3039" y="1753"/>
                    </a:lnTo>
                    <a:lnTo>
                      <a:pt x="3039" y="1753"/>
                    </a:lnTo>
                    <a:lnTo>
                      <a:pt x="3039" y="1753"/>
                    </a:lnTo>
                    <a:lnTo>
                      <a:pt x="3039" y="1753"/>
                    </a:lnTo>
                    <a:lnTo>
                      <a:pt x="3039" y="1753"/>
                    </a:lnTo>
                    <a:lnTo>
                      <a:pt x="3039" y="1753"/>
                    </a:lnTo>
                    <a:lnTo>
                      <a:pt x="3039" y="1753"/>
                    </a:lnTo>
                    <a:lnTo>
                      <a:pt x="3039" y="1753"/>
                    </a:lnTo>
                    <a:lnTo>
                      <a:pt x="3039" y="1753"/>
                    </a:lnTo>
                    <a:lnTo>
                      <a:pt x="3033" y="1753"/>
                    </a:lnTo>
                    <a:lnTo>
                      <a:pt x="3033" y="1759"/>
                    </a:lnTo>
                    <a:lnTo>
                      <a:pt x="3033" y="1759"/>
                    </a:lnTo>
                    <a:lnTo>
                      <a:pt x="3033" y="1753"/>
                    </a:lnTo>
                    <a:lnTo>
                      <a:pt x="3033" y="1753"/>
                    </a:lnTo>
                    <a:lnTo>
                      <a:pt x="3027" y="1753"/>
                    </a:lnTo>
                    <a:lnTo>
                      <a:pt x="3027" y="1753"/>
                    </a:lnTo>
                    <a:lnTo>
                      <a:pt x="3027" y="1753"/>
                    </a:lnTo>
                    <a:lnTo>
                      <a:pt x="3027" y="1753"/>
                    </a:lnTo>
                    <a:lnTo>
                      <a:pt x="3027" y="1759"/>
                    </a:lnTo>
                    <a:lnTo>
                      <a:pt x="3027" y="1759"/>
                    </a:lnTo>
                    <a:lnTo>
                      <a:pt x="3027" y="1759"/>
                    </a:lnTo>
                    <a:lnTo>
                      <a:pt x="3027" y="1759"/>
                    </a:lnTo>
                    <a:lnTo>
                      <a:pt x="3027" y="1759"/>
                    </a:lnTo>
                    <a:lnTo>
                      <a:pt x="3027" y="1759"/>
                    </a:lnTo>
                    <a:lnTo>
                      <a:pt x="3033" y="1759"/>
                    </a:lnTo>
                    <a:lnTo>
                      <a:pt x="3033" y="1765"/>
                    </a:lnTo>
                    <a:lnTo>
                      <a:pt x="3033" y="1765"/>
                    </a:lnTo>
                    <a:lnTo>
                      <a:pt x="3033" y="1765"/>
                    </a:lnTo>
                    <a:lnTo>
                      <a:pt x="3033" y="1765"/>
                    </a:lnTo>
                    <a:lnTo>
                      <a:pt x="3033" y="1765"/>
                    </a:lnTo>
                    <a:lnTo>
                      <a:pt x="3033" y="1765"/>
                    </a:lnTo>
                    <a:lnTo>
                      <a:pt x="3033" y="1771"/>
                    </a:lnTo>
                    <a:lnTo>
                      <a:pt x="3033" y="1771"/>
                    </a:lnTo>
                    <a:lnTo>
                      <a:pt x="3033" y="1771"/>
                    </a:lnTo>
                    <a:lnTo>
                      <a:pt x="3033" y="1771"/>
                    </a:lnTo>
                    <a:lnTo>
                      <a:pt x="3033" y="1771"/>
                    </a:lnTo>
                    <a:lnTo>
                      <a:pt x="3027" y="1771"/>
                    </a:lnTo>
                    <a:lnTo>
                      <a:pt x="3027" y="1771"/>
                    </a:lnTo>
                    <a:lnTo>
                      <a:pt x="3027" y="1771"/>
                    </a:lnTo>
                    <a:lnTo>
                      <a:pt x="3027" y="1771"/>
                    </a:lnTo>
                    <a:lnTo>
                      <a:pt x="3027" y="1777"/>
                    </a:lnTo>
                    <a:lnTo>
                      <a:pt x="3027" y="1777"/>
                    </a:lnTo>
                    <a:lnTo>
                      <a:pt x="3027" y="1777"/>
                    </a:lnTo>
                    <a:lnTo>
                      <a:pt x="3027" y="1783"/>
                    </a:lnTo>
                    <a:lnTo>
                      <a:pt x="3027" y="1783"/>
                    </a:lnTo>
                    <a:lnTo>
                      <a:pt x="3027" y="1783"/>
                    </a:lnTo>
                    <a:lnTo>
                      <a:pt x="3021" y="1783"/>
                    </a:lnTo>
                    <a:lnTo>
                      <a:pt x="3021" y="1783"/>
                    </a:lnTo>
                    <a:lnTo>
                      <a:pt x="3015" y="1783"/>
                    </a:lnTo>
                    <a:lnTo>
                      <a:pt x="3009" y="1783"/>
                    </a:lnTo>
                    <a:lnTo>
                      <a:pt x="3009" y="1783"/>
                    </a:lnTo>
                    <a:lnTo>
                      <a:pt x="3009" y="1783"/>
                    </a:lnTo>
                    <a:lnTo>
                      <a:pt x="3003" y="1783"/>
                    </a:lnTo>
                    <a:lnTo>
                      <a:pt x="3003" y="1783"/>
                    </a:lnTo>
                    <a:lnTo>
                      <a:pt x="2997" y="1783"/>
                    </a:lnTo>
                    <a:lnTo>
                      <a:pt x="2990" y="1783"/>
                    </a:lnTo>
                    <a:lnTo>
                      <a:pt x="2990" y="1783"/>
                    </a:lnTo>
                    <a:lnTo>
                      <a:pt x="2990" y="1790"/>
                    </a:lnTo>
                    <a:lnTo>
                      <a:pt x="2984" y="1790"/>
                    </a:lnTo>
                    <a:lnTo>
                      <a:pt x="2984" y="1790"/>
                    </a:lnTo>
                    <a:lnTo>
                      <a:pt x="2972" y="1790"/>
                    </a:lnTo>
                    <a:lnTo>
                      <a:pt x="2972" y="1790"/>
                    </a:lnTo>
                    <a:lnTo>
                      <a:pt x="2972" y="1790"/>
                    </a:lnTo>
                    <a:lnTo>
                      <a:pt x="2966" y="1790"/>
                    </a:lnTo>
                    <a:lnTo>
                      <a:pt x="2966" y="1790"/>
                    </a:lnTo>
                    <a:lnTo>
                      <a:pt x="2966" y="1790"/>
                    </a:lnTo>
                    <a:lnTo>
                      <a:pt x="2966" y="1783"/>
                    </a:lnTo>
                    <a:lnTo>
                      <a:pt x="2966" y="1783"/>
                    </a:lnTo>
                    <a:lnTo>
                      <a:pt x="2966" y="1783"/>
                    </a:lnTo>
                    <a:lnTo>
                      <a:pt x="2966" y="1783"/>
                    </a:lnTo>
                    <a:lnTo>
                      <a:pt x="2966" y="1783"/>
                    </a:lnTo>
                    <a:lnTo>
                      <a:pt x="2966" y="1783"/>
                    </a:lnTo>
                    <a:lnTo>
                      <a:pt x="2966" y="1777"/>
                    </a:lnTo>
                    <a:lnTo>
                      <a:pt x="2966" y="1777"/>
                    </a:lnTo>
                    <a:lnTo>
                      <a:pt x="2972" y="1777"/>
                    </a:lnTo>
                    <a:lnTo>
                      <a:pt x="2972" y="1777"/>
                    </a:lnTo>
                    <a:lnTo>
                      <a:pt x="2966" y="1777"/>
                    </a:lnTo>
                    <a:lnTo>
                      <a:pt x="2972" y="1777"/>
                    </a:lnTo>
                    <a:lnTo>
                      <a:pt x="2972" y="1777"/>
                    </a:lnTo>
                    <a:lnTo>
                      <a:pt x="2972" y="1777"/>
                    </a:lnTo>
                    <a:lnTo>
                      <a:pt x="2972" y="1777"/>
                    </a:lnTo>
                    <a:lnTo>
                      <a:pt x="2972" y="1771"/>
                    </a:lnTo>
                    <a:lnTo>
                      <a:pt x="2972" y="1771"/>
                    </a:lnTo>
                    <a:lnTo>
                      <a:pt x="2972" y="1771"/>
                    </a:lnTo>
                    <a:lnTo>
                      <a:pt x="2972" y="1771"/>
                    </a:lnTo>
                    <a:lnTo>
                      <a:pt x="2972" y="1771"/>
                    </a:lnTo>
                    <a:lnTo>
                      <a:pt x="2978" y="1771"/>
                    </a:lnTo>
                    <a:lnTo>
                      <a:pt x="2978" y="1771"/>
                    </a:lnTo>
                    <a:lnTo>
                      <a:pt x="2978" y="1771"/>
                    </a:lnTo>
                    <a:lnTo>
                      <a:pt x="2978" y="1771"/>
                    </a:lnTo>
                    <a:lnTo>
                      <a:pt x="2978" y="1765"/>
                    </a:lnTo>
                    <a:lnTo>
                      <a:pt x="2978" y="1765"/>
                    </a:lnTo>
                    <a:lnTo>
                      <a:pt x="2978" y="1765"/>
                    </a:lnTo>
                    <a:lnTo>
                      <a:pt x="2978" y="1765"/>
                    </a:lnTo>
                    <a:lnTo>
                      <a:pt x="2978" y="1765"/>
                    </a:lnTo>
                    <a:lnTo>
                      <a:pt x="2978" y="1765"/>
                    </a:lnTo>
                    <a:lnTo>
                      <a:pt x="2984" y="1765"/>
                    </a:lnTo>
                    <a:lnTo>
                      <a:pt x="2984" y="1765"/>
                    </a:lnTo>
                    <a:lnTo>
                      <a:pt x="2984" y="1765"/>
                    </a:lnTo>
                    <a:lnTo>
                      <a:pt x="2984" y="1759"/>
                    </a:lnTo>
                    <a:lnTo>
                      <a:pt x="2984" y="1759"/>
                    </a:lnTo>
                    <a:lnTo>
                      <a:pt x="2984" y="1759"/>
                    </a:lnTo>
                    <a:lnTo>
                      <a:pt x="2984" y="1759"/>
                    </a:lnTo>
                    <a:lnTo>
                      <a:pt x="2984" y="1759"/>
                    </a:lnTo>
                    <a:lnTo>
                      <a:pt x="2984" y="1759"/>
                    </a:lnTo>
                    <a:lnTo>
                      <a:pt x="2984" y="1759"/>
                    </a:lnTo>
                    <a:lnTo>
                      <a:pt x="2984" y="1759"/>
                    </a:lnTo>
                    <a:lnTo>
                      <a:pt x="2984" y="1759"/>
                    </a:lnTo>
                    <a:lnTo>
                      <a:pt x="2984" y="1753"/>
                    </a:lnTo>
                    <a:lnTo>
                      <a:pt x="2990" y="1753"/>
                    </a:lnTo>
                    <a:lnTo>
                      <a:pt x="2990" y="1753"/>
                    </a:lnTo>
                    <a:lnTo>
                      <a:pt x="2990" y="1753"/>
                    </a:lnTo>
                    <a:lnTo>
                      <a:pt x="2990" y="1753"/>
                    </a:lnTo>
                    <a:lnTo>
                      <a:pt x="2990" y="1753"/>
                    </a:lnTo>
                    <a:lnTo>
                      <a:pt x="2990" y="1753"/>
                    </a:lnTo>
                    <a:lnTo>
                      <a:pt x="2990" y="1753"/>
                    </a:lnTo>
                    <a:lnTo>
                      <a:pt x="2990" y="1753"/>
                    </a:lnTo>
                    <a:lnTo>
                      <a:pt x="2990" y="1747"/>
                    </a:lnTo>
                    <a:lnTo>
                      <a:pt x="2990" y="1747"/>
                    </a:lnTo>
                    <a:lnTo>
                      <a:pt x="2990" y="1747"/>
                    </a:lnTo>
                    <a:lnTo>
                      <a:pt x="2990" y="1747"/>
                    </a:lnTo>
                    <a:lnTo>
                      <a:pt x="2990" y="1747"/>
                    </a:lnTo>
                    <a:lnTo>
                      <a:pt x="2990" y="1747"/>
                    </a:lnTo>
                    <a:lnTo>
                      <a:pt x="2990" y="1741"/>
                    </a:lnTo>
                    <a:lnTo>
                      <a:pt x="2990" y="1741"/>
                    </a:lnTo>
                    <a:lnTo>
                      <a:pt x="2990" y="1741"/>
                    </a:lnTo>
                    <a:lnTo>
                      <a:pt x="2990" y="1741"/>
                    </a:lnTo>
                    <a:lnTo>
                      <a:pt x="2990" y="1741"/>
                    </a:lnTo>
                    <a:lnTo>
                      <a:pt x="2990" y="1741"/>
                    </a:lnTo>
                    <a:lnTo>
                      <a:pt x="2984" y="1741"/>
                    </a:lnTo>
                    <a:lnTo>
                      <a:pt x="2984" y="1741"/>
                    </a:lnTo>
                    <a:lnTo>
                      <a:pt x="2984" y="1741"/>
                    </a:lnTo>
                    <a:lnTo>
                      <a:pt x="2984" y="1741"/>
                    </a:lnTo>
                    <a:lnTo>
                      <a:pt x="2984" y="1735"/>
                    </a:lnTo>
                    <a:lnTo>
                      <a:pt x="2984" y="1741"/>
                    </a:lnTo>
                    <a:lnTo>
                      <a:pt x="2984" y="1741"/>
                    </a:lnTo>
                    <a:lnTo>
                      <a:pt x="2984" y="1735"/>
                    </a:lnTo>
                    <a:lnTo>
                      <a:pt x="2984" y="1735"/>
                    </a:lnTo>
                    <a:lnTo>
                      <a:pt x="2984" y="1735"/>
                    </a:lnTo>
                    <a:lnTo>
                      <a:pt x="2984" y="1735"/>
                    </a:lnTo>
                    <a:lnTo>
                      <a:pt x="2984" y="1735"/>
                    </a:lnTo>
                    <a:lnTo>
                      <a:pt x="2984" y="1735"/>
                    </a:lnTo>
                    <a:lnTo>
                      <a:pt x="2984" y="1735"/>
                    </a:lnTo>
                    <a:lnTo>
                      <a:pt x="2984" y="1735"/>
                    </a:lnTo>
                    <a:lnTo>
                      <a:pt x="2984" y="1728"/>
                    </a:lnTo>
                    <a:lnTo>
                      <a:pt x="2984" y="1728"/>
                    </a:lnTo>
                    <a:lnTo>
                      <a:pt x="2984" y="1728"/>
                    </a:lnTo>
                    <a:lnTo>
                      <a:pt x="2984" y="1728"/>
                    </a:lnTo>
                    <a:lnTo>
                      <a:pt x="2978" y="1728"/>
                    </a:lnTo>
                    <a:lnTo>
                      <a:pt x="2978" y="1728"/>
                    </a:lnTo>
                    <a:lnTo>
                      <a:pt x="2972" y="1728"/>
                    </a:lnTo>
                    <a:lnTo>
                      <a:pt x="2966" y="1728"/>
                    </a:lnTo>
                    <a:lnTo>
                      <a:pt x="2960" y="1728"/>
                    </a:lnTo>
                    <a:lnTo>
                      <a:pt x="2954" y="1728"/>
                    </a:lnTo>
                    <a:lnTo>
                      <a:pt x="2948" y="1728"/>
                    </a:lnTo>
                    <a:lnTo>
                      <a:pt x="2948" y="1728"/>
                    </a:lnTo>
                    <a:lnTo>
                      <a:pt x="2942" y="1728"/>
                    </a:lnTo>
                    <a:lnTo>
                      <a:pt x="2942" y="1728"/>
                    </a:lnTo>
                    <a:lnTo>
                      <a:pt x="2942" y="1728"/>
                    </a:lnTo>
                    <a:lnTo>
                      <a:pt x="2942" y="1728"/>
                    </a:lnTo>
                    <a:lnTo>
                      <a:pt x="2936" y="1728"/>
                    </a:lnTo>
                    <a:lnTo>
                      <a:pt x="2936" y="1728"/>
                    </a:lnTo>
                    <a:lnTo>
                      <a:pt x="2936" y="1735"/>
                    </a:lnTo>
                    <a:lnTo>
                      <a:pt x="2929" y="1735"/>
                    </a:lnTo>
                    <a:lnTo>
                      <a:pt x="2923" y="1735"/>
                    </a:lnTo>
                    <a:lnTo>
                      <a:pt x="2923" y="1735"/>
                    </a:lnTo>
                    <a:lnTo>
                      <a:pt x="2917" y="1735"/>
                    </a:lnTo>
                    <a:lnTo>
                      <a:pt x="2917" y="1735"/>
                    </a:lnTo>
                    <a:lnTo>
                      <a:pt x="2917" y="1735"/>
                    </a:lnTo>
                    <a:lnTo>
                      <a:pt x="2905" y="1735"/>
                    </a:lnTo>
                    <a:lnTo>
                      <a:pt x="2905" y="1735"/>
                    </a:lnTo>
                    <a:lnTo>
                      <a:pt x="2893" y="1735"/>
                    </a:lnTo>
                    <a:lnTo>
                      <a:pt x="2893" y="1735"/>
                    </a:lnTo>
                    <a:lnTo>
                      <a:pt x="2893" y="1735"/>
                    </a:lnTo>
                    <a:lnTo>
                      <a:pt x="2887" y="1735"/>
                    </a:lnTo>
                    <a:lnTo>
                      <a:pt x="2881" y="1735"/>
                    </a:lnTo>
                    <a:lnTo>
                      <a:pt x="2881" y="1735"/>
                    </a:lnTo>
                    <a:lnTo>
                      <a:pt x="2875" y="1735"/>
                    </a:lnTo>
                    <a:lnTo>
                      <a:pt x="2868" y="1735"/>
                    </a:lnTo>
                    <a:lnTo>
                      <a:pt x="2862" y="1735"/>
                    </a:lnTo>
                    <a:lnTo>
                      <a:pt x="2862" y="1735"/>
                    </a:lnTo>
                    <a:lnTo>
                      <a:pt x="2862" y="1735"/>
                    </a:lnTo>
                    <a:lnTo>
                      <a:pt x="2856" y="1735"/>
                    </a:lnTo>
                    <a:lnTo>
                      <a:pt x="2856" y="1735"/>
                    </a:lnTo>
                    <a:lnTo>
                      <a:pt x="2856" y="1735"/>
                    </a:lnTo>
                    <a:lnTo>
                      <a:pt x="2850" y="1735"/>
                    </a:lnTo>
                    <a:lnTo>
                      <a:pt x="2850" y="1735"/>
                    </a:lnTo>
                    <a:lnTo>
                      <a:pt x="2850" y="1735"/>
                    </a:lnTo>
                    <a:lnTo>
                      <a:pt x="2844" y="1735"/>
                    </a:lnTo>
                    <a:lnTo>
                      <a:pt x="2844" y="1735"/>
                    </a:lnTo>
                    <a:lnTo>
                      <a:pt x="2844" y="1735"/>
                    </a:lnTo>
                    <a:lnTo>
                      <a:pt x="2838" y="1735"/>
                    </a:lnTo>
                    <a:lnTo>
                      <a:pt x="2838" y="1735"/>
                    </a:lnTo>
                    <a:lnTo>
                      <a:pt x="2838" y="1735"/>
                    </a:lnTo>
                    <a:lnTo>
                      <a:pt x="2832" y="1735"/>
                    </a:lnTo>
                    <a:lnTo>
                      <a:pt x="2832" y="1735"/>
                    </a:lnTo>
                    <a:lnTo>
                      <a:pt x="2832" y="1735"/>
                    </a:lnTo>
                    <a:lnTo>
                      <a:pt x="2832" y="1735"/>
                    </a:lnTo>
                    <a:lnTo>
                      <a:pt x="2826" y="1735"/>
                    </a:lnTo>
                    <a:lnTo>
                      <a:pt x="2820" y="1735"/>
                    </a:lnTo>
                    <a:lnTo>
                      <a:pt x="2820" y="1735"/>
                    </a:lnTo>
                    <a:lnTo>
                      <a:pt x="2820" y="1735"/>
                    </a:lnTo>
                    <a:lnTo>
                      <a:pt x="2814" y="1741"/>
                    </a:lnTo>
                    <a:lnTo>
                      <a:pt x="2807" y="1741"/>
                    </a:lnTo>
                    <a:lnTo>
                      <a:pt x="2807" y="1741"/>
                    </a:lnTo>
                    <a:lnTo>
                      <a:pt x="2807" y="1741"/>
                    </a:lnTo>
                    <a:lnTo>
                      <a:pt x="2807" y="1741"/>
                    </a:lnTo>
                    <a:lnTo>
                      <a:pt x="2801" y="1741"/>
                    </a:lnTo>
                    <a:lnTo>
                      <a:pt x="2801" y="1741"/>
                    </a:lnTo>
                    <a:lnTo>
                      <a:pt x="2801" y="1741"/>
                    </a:lnTo>
                    <a:lnTo>
                      <a:pt x="2795" y="1741"/>
                    </a:lnTo>
                    <a:lnTo>
                      <a:pt x="2795" y="1741"/>
                    </a:lnTo>
                    <a:lnTo>
                      <a:pt x="2795" y="1741"/>
                    </a:lnTo>
                    <a:lnTo>
                      <a:pt x="2789" y="1741"/>
                    </a:lnTo>
                    <a:lnTo>
                      <a:pt x="2789" y="1741"/>
                    </a:lnTo>
                    <a:lnTo>
                      <a:pt x="2783" y="1741"/>
                    </a:lnTo>
                    <a:lnTo>
                      <a:pt x="2783" y="1741"/>
                    </a:lnTo>
                    <a:lnTo>
                      <a:pt x="2777" y="1741"/>
                    </a:lnTo>
                    <a:lnTo>
                      <a:pt x="2777" y="1741"/>
                    </a:lnTo>
                    <a:lnTo>
                      <a:pt x="2777" y="1741"/>
                    </a:lnTo>
                    <a:lnTo>
                      <a:pt x="2771" y="1741"/>
                    </a:lnTo>
                    <a:lnTo>
                      <a:pt x="2771" y="1741"/>
                    </a:lnTo>
                    <a:lnTo>
                      <a:pt x="2771" y="1741"/>
                    </a:lnTo>
                    <a:lnTo>
                      <a:pt x="2765" y="1741"/>
                    </a:lnTo>
                    <a:lnTo>
                      <a:pt x="2765" y="1741"/>
                    </a:lnTo>
                    <a:lnTo>
                      <a:pt x="2765" y="1741"/>
                    </a:lnTo>
                    <a:lnTo>
                      <a:pt x="2759" y="1741"/>
                    </a:lnTo>
                    <a:lnTo>
                      <a:pt x="2752" y="1741"/>
                    </a:lnTo>
                    <a:lnTo>
                      <a:pt x="2740" y="1741"/>
                    </a:lnTo>
                    <a:lnTo>
                      <a:pt x="2740" y="1741"/>
                    </a:lnTo>
                    <a:lnTo>
                      <a:pt x="2740" y="1741"/>
                    </a:lnTo>
                    <a:lnTo>
                      <a:pt x="2734" y="1741"/>
                    </a:lnTo>
                    <a:lnTo>
                      <a:pt x="2734" y="1741"/>
                    </a:lnTo>
                    <a:lnTo>
                      <a:pt x="2734" y="1741"/>
                    </a:lnTo>
                    <a:lnTo>
                      <a:pt x="2734" y="1741"/>
                    </a:lnTo>
                    <a:lnTo>
                      <a:pt x="2728" y="1741"/>
                    </a:lnTo>
                    <a:lnTo>
                      <a:pt x="2728" y="1741"/>
                    </a:lnTo>
                    <a:lnTo>
                      <a:pt x="2728" y="1741"/>
                    </a:lnTo>
                    <a:lnTo>
                      <a:pt x="2728" y="1741"/>
                    </a:lnTo>
                    <a:lnTo>
                      <a:pt x="2722" y="1741"/>
                    </a:lnTo>
                    <a:lnTo>
                      <a:pt x="2722" y="1741"/>
                    </a:lnTo>
                    <a:lnTo>
                      <a:pt x="2722" y="1741"/>
                    </a:lnTo>
                    <a:lnTo>
                      <a:pt x="2716" y="1741"/>
                    </a:lnTo>
                    <a:lnTo>
                      <a:pt x="2716" y="1741"/>
                    </a:lnTo>
                    <a:lnTo>
                      <a:pt x="2710" y="1741"/>
                    </a:lnTo>
                    <a:lnTo>
                      <a:pt x="2710" y="1741"/>
                    </a:lnTo>
                    <a:lnTo>
                      <a:pt x="2710" y="1741"/>
                    </a:lnTo>
                    <a:lnTo>
                      <a:pt x="2710" y="1741"/>
                    </a:lnTo>
                    <a:lnTo>
                      <a:pt x="2704" y="1741"/>
                    </a:lnTo>
                    <a:lnTo>
                      <a:pt x="2698" y="1741"/>
                    </a:lnTo>
                    <a:lnTo>
                      <a:pt x="2698" y="1741"/>
                    </a:lnTo>
                    <a:lnTo>
                      <a:pt x="2685" y="1741"/>
                    </a:lnTo>
                    <a:lnTo>
                      <a:pt x="2679" y="1741"/>
                    </a:lnTo>
                    <a:lnTo>
                      <a:pt x="2679" y="1741"/>
                    </a:lnTo>
                    <a:lnTo>
                      <a:pt x="2679" y="1741"/>
                    </a:lnTo>
                    <a:lnTo>
                      <a:pt x="2673" y="1741"/>
                    </a:lnTo>
                    <a:lnTo>
                      <a:pt x="2673" y="1741"/>
                    </a:lnTo>
                    <a:lnTo>
                      <a:pt x="2667" y="1741"/>
                    </a:lnTo>
                    <a:lnTo>
                      <a:pt x="2667" y="1741"/>
                    </a:lnTo>
                    <a:lnTo>
                      <a:pt x="2655" y="1741"/>
                    </a:lnTo>
                    <a:lnTo>
                      <a:pt x="2655" y="1741"/>
                    </a:lnTo>
                    <a:lnTo>
                      <a:pt x="2655" y="1741"/>
                    </a:lnTo>
                    <a:lnTo>
                      <a:pt x="2643" y="1741"/>
                    </a:lnTo>
                    <a:lnTo>
                      <a:pt x="2643" y="1741"/>
                    </a:lnTo>
                    <a:lnTo>
                      <a:pt x="2637" y="1741"/>
                    </a:lnTo>
                    <a:lnTo>
                      <a:pt x="2637" y="1741"/>
                    </a:lnTo>
                    <a:lnTo>
                      <a:pt x="2630" y="1741"/>
                    </a:lnTo>
                    <a:lnTo>
                      <a:pt x="2618" y="1741"/>
                    </a:lnTo>
                    <a:lnTo>
                      <a:pt x="2618" y="1747"/>
                    </a:lnTo>
                    <a:lnTo>
                      <a:pt x="2618" y="1747"/>
                    </a:lnTo>
                    <a:lnTo>
                      <a:pt x="2606" y="1747"/>
                    </a:lnTo>
                    <a:lnTo>
                      <a:pt x="2606" y="1747"/>
                    </a:lnTo>
                    <a:lnTo>
                      <a:pt x="2594" y="1747"/>
                    </a:lnTo>
                    <a:lnTo>
                      <a:pt x="2588" y="1747"/>
                    </a:lnTo>
                    <a:lnTo>
                      <a:pt x="2582" y="1747"/>
                    </a:lnTo>
                    <a:lnTo>
                      <a:pt x="2575" y="1747"/>
                    </a:lnTo>
                    <a:lnTo>
                      <a:pt x="2569" y="1747"/>
                    </a:lnTo>
                    <a:lnTo>
                      <a:pt x="2569" y="1741"/>
                    </a:lnTo>
                    <a:lnTo>
                      <a:pt x="2569" y="1741"/>
                    </a:lnTo>
                    <a:lnTo>
                      <a:pt x="2569" y="1735"/>
                    </a:lnTo>
                    <a:lnTo>
                      <a:pt x="2569" y="1735"/>
                    </a:lnTo>
                    <a:lnTo>
                      <a:pt x="2569" y="1728"/>
                    </a:lnTo>
                    <a:lnTo>
                      <a:pt x="2569" y="1728"/>
                    </a:lnTo>
                    <a:lnTo>
                      <a:pt x="2569" y="1728"/>
                    </a:lnTo>
                    <a:lnTo>
                      <a:pt x="2569" y="1722"/>
                    </a:lnTo>
                    <a:lnTo>
                      <a:pt x="2569" y="1710"/>
                    </a:lnTo>
                    <a:lnTo>
                      <a:pt x="2569" y="1710"/>
                    </a:lnTo>
                    <a:lnTo>
                      <a:pt x="2569" y="1704"/>
                    </a:lnTo>
                    <a:lnTo>
                      <a:pt x="2569" y="1704"/>
                    </a:lnTo>
                    <a:lnTo>
                      <a:pt x="2569" y="1698"/>
                    </a:lnTo>
                    <a:lnTo>
                      <a:pt x="2569" y="1698"/>
                    </a:lnTo>
                    <a:lnTo>
                      <a:pt x="2569" y="1698"/>
                    </a:lnTo>
                    <a:lnTo>
                      <a:pt x="2569" y="1698"/>
                    </a:lnTo>
                    <a:lnTo>
                      <a:pt x="2569" y="1692"/>
                    </a:lnTo>
                    <a:lnTo>
                      <a:pt x="2569" y="1692"/>
                    </a:lnTo>
                    <a:lnTo>
                      <a:pt x="2569" y="1692"/>
                    </a:lnTo>
                    <a:lnTo>
                      <a:pt x="2569" y="1692"/>
                    </a:lnTo>
                    <a:lnTo>
                      <a:pt x="2569" y="1686"/>
                    </a:lnTo>
                    <a:lnTo>
                      <a:pt x="2569" y="1686"/>
                    </a:lnTo>
                    <a:lnTo>
                      <a:pt x="2569" y="1680"/>
                    </a:lnTo>
                    <a:lnTo>
                      <a:pt x="2569" y="1680"/>
                    </a:lnTo>
                    <a:lnTo>
                      <a:pt x="2569" y="1680"/>
                    </a:lnTo>
                    <a:lnTo>
                      <a:pt x="2569" y="1673"/>
                    </a:lnTo>
                    <a:lnTo>
                      <a:pt x="2569" y="1673"/>
                    </a:lnTo>
                    <a:lnTo>
                      <a:pt x="2569" y="1673"/>
                    </a:lnTo>
                    <a:lnTo>
                      <a:pt x="2569" y="1673"/>
                    </a:lnTo>
                    <a:lnTo>
                      <a:pt x="2569" y="1667"/>
                    </a:lnTo>
                    <a:lnTo>
                      <a:pt x="2569" y="1667"/>
                    </a:lnTo>
                    <a:lnTo>
                      <a:pt x="2569" y="1667"/>
                    </a:lnTo>
                    <a:lnTo>
                      <a:pt x="2569" y="1661"/>
                    </a:lnTo>
                    <a:lnTo>
                      <a:pt x="2569" y="1661"/>
                    </a:lnTo>
                    <a:lnTo>
                      <a:pt x="2569" y="1661"/>
                    </a:lnTo>
                    <a:lnTo>
                      <a:pt x="2569" y="1661"/>
                    </a:lnTo>
                    <a:lnTo>
                      <a:pt x="2569" y="1661"/>
                    </a:lnTo>
                    <a:lnTo>
                      <a:pt x="2569" y="1655"/>
                    </a:lnTo>
                    <a:lnTo>
                      <a:pt x="2569" y="1649"/>
                    </a:lnTo>
                    <a:lnTo>
                      <a:pt x="2569" y="1649"/>
                    </a:lnTo>
                    <a:lnTo>
                      <a:pt x="2569" y="1643"/>
                    </a:lnTo>
                    <a:lnTo>
                      <a:pt x="2569" y="1637"/>
                    </a:lnTo>
                    <a:lnTo>
                      <a:pt x="2569" y="1637"/>
                    </a:lnTo>
                    <a:lnTo>
                      <a:pt x="2569" y="1637"/>
                    </a:lnTo>
                    <a:lnTo>
                      <a:pt x="2569" y="1637"/>
                    </a:lnTo>
                    <a:lnTo>
                      <a:pt x="2569" y="1637"/>
                    </a:lnTo>
                    <a:lnTo>
                      <a:pt x="2569" y="1631"/>
                    </a:lnTo>
                    <a:lnTo>
                      <a:pt x="2569" y="1631"/>
                    </a:lnTo>
                    <a:lnTo>
                      <a:pt x="2569" y="1631"/>
                    </a:lnTo>
                    <a:lnTo>
                      <a:pt x="2569" y="1625"/>
                    </a:lnTo>
                    <a:lnTo>
                      <a:pt x="2569" y="1625"/>
                    </a:lnTo>
                    <a:lnTo>
                      <a:pt x="2569" y="1625"/>
                    </a:lnTo>
                    <a:lnTo>
                      <a:pt x="2569" y="1625"/>
                    </a:lnTo>
                    <a:lnTo>
                      <a:pt x="2569" y="1619"/>
                    </a:lnTo>
                    <a:lnTo>
                      <a:pt x="2569" y="1619"/>
                    </a:lnTo>
                    <a:lnTo>
                      <a:pt x="2569" y="1619"/>
                    </a:lnTo>
                    <a:lnTo>
                      <a:pt x="2569" y="1619"/>
                    </a:lnTo>
                    <a:lnTo>
                      <a:pt x="2569" y="1612"/>
                    </a:lnTo>
                    <a:lnTo>
                      <a:pt x="2569" y="1612"/>
                    </a:lnTo>
                    <a:lnTo>
                      <a:pt x="2569" y="1606"/>
                    </a:lnTo>
                    <a:lnTo>
                      <a:pt x="2569" y="1606"/>
                    </a:lnTo>
                    <a:lnTo>
                      <a:pt x="2569" y="1600"/>
                    </a:lnTo>
                    <a:lnTo>
                      <a:pt x="2569" y="1600"/>
                    </a:lnTo>
                    <a:lnTo>
                      <a:pt x="2569" y="1594"/>
                    </a:lnTo>
                    <a:lnTo>
                      <a:pt x="2569" y="1588"/>
                    </a:lnTo>
                    <a:lnTo>
                      <a:pt x="2569" y="1588"/>
                    </a:lnTo>
                    <a:lnTo>
                      <a:pt x="2569" y="1588"/>
                    </a:lnTo>
                    <a:lnTo>
                      <a:pt x="2569" y="1582"/>
                    </a:lnTo>
                    <a:lnTo>
                      <a:pt x="2569" y="1582"/>
                    </a:lnTo>
                    <a:lnTo>
                      <a:pt x="2569" y="1582"/>
                    </a:lnTo>
                    <a:lnTo>
                      <a:pt x="2569" y="1576"/>
                    </a:lnTo>
                    <a:lnTo>
                      <a:pt x="2569" y="1576"/>
                    </a:lnTo>
                    <a:lnTo>
                      <a:pt x="2569" y="1576"/>
                    </a:lnTo>
                    <a:lnTo>
                      <a:pt x="2569" y="1576"/>
                    </a:lnTo>
                    <a:lnTo>
                      <a:pt x="2569" y="1570"/>
                    </a:lnTo>
                    <a:lnTo>
                      <a:pt x="2569" y="1570"/>
                    </a:lnTo>
                    <a:lnTo>
                      <a:pt x="2569" y="1564"/>
                    </a:lnTo>
                    <a:lnTo>
                      <a:pt x="2569" y="1564"/>
                    </a:lnTo>
                    <a:lnTo>
                      <a:pt x="2569" y="1557"/>
                    </a:lnTo>
                    <a:lnTo>
                      <a:pt x="2569" y="1551"/>
                    </a:lnTo>
                    <a:lnTo>
                      <a:pt x="2569" y="1551"/>
                    </a:lnTo>
                    <a:lnTo>
                      <a:pt x="2569" y="1551"/>
                    </a:lnTo>
                    <a:lnTo>
                      <a:pt x="2569" y="1551"/>
                    </a:lnTo>
                    <a:lnTo>
                      <a:pt x="2569" y="1545"/>
                    </a:lnTo>
                    <a:lnTo>
                      <a:pt x="2569" y="1545"/>
                    </a:lnTo>
                    <a:lnTo>
                      <a:pt x="2569" y="1545"/>
                    </a:lnTo>
                    <a:lnTo>
                      <a:pt x="2569" y="1545"/>
                    </a:lnTo>
                    <a:lnTo>
                      <a:pt x="2569" y="1545"/>
                    </a:lnTo>
                    <a:lnTo>
                      <a:pt x="2569" y="1539"/>
                    </a:lnTo>
                    <a:lnTo>
                      <a:pt x="2569" y="1539"/>
                    </a:lnTo>
                    <a:lnTo>
                      <a:pt x="2569" y="1533"/>
                    </a:lnTo>
                    <a:lnTo>
                      <a:pt x="2569" y="1533"/>
                    </a:lnTo>
                    <a:lnTo>
                      <a:pt x="2569" y="1533"/>
                    </a:lnTo>
                    <a:lnTo>
                      <a:pt x="2569" y="1527"/>
                    </a:lnTo>
                    <a:lnTo>
                      <a:pt x="2569" y="1527"/>
                    </a:lnTo>
                    <a:lnTo>
                      <a:pt x="2569" y="1521"/>
                    </a:lnTo>
                    <a:lnTo>
                      <a:pt x="2569" y="1521"/>
                    </a:lnTo>
                    <a:lnTo>
                      <a:pt x="2569" y="1521"/>
                    </a:lnTo>
                    <a:lnTo>
                      <a:pt x="2569" y="1515"/>
                    </a:lnTo>
                    <a:lnTo>
                      <a:pt x="2569" y="1509"/>
                    </a:lnTo>
                    <a:lnTo>
                      <a:pt x="2569" y="1502"/>
                    </a:lnTo>
                    <a:lnTo>
                      <a:pt x="2569" y="1502"/>
                    </a:lnTo>
                    <a:lnTo>
                      <a:pt x="2569" y="1502"/>
                    </a:lnTo>
                    <a:lnTo>
                      <a:pt x="2569" y="1496"/>
                    </a:lnTo>
                    <a:lnTo>
                      <a:pt x="2569" y="1496"/>
                    </a:lnTo>
                    <a:lnTo>
                      <a:pt x="2569" y="1496"/>
                    </a:lnTo>
                    <a:lnTo>
                      <a:pt x="2569" y="1496"/>
                    </a:lnTo>
                    <a:lnTo>
                      <a:pt x="2569" y="1490"/>
                    </a:lnTo>
                    <a:lnTo>
                      <a:pt x="2569" y="1484"/>
                    </a:lnTo>
                    <a:lnTo>
                      <a:pt x="2569" y="1484"/>
                    </a:lnTo>
                    <a:lnTo>
                      <a:pt x="2569" y="1478"/>
                    </a:lnTo>
                    <a:lnTo>
                      <a:pt x="2569" y="1478"/>
                    </a:lnTo>
                    <a:lnTo>
                      <a:pt x="2569" y="1472"/>
                    </a:lnTo>
                    <a:lnTo>
                      <a:pt x="2569" y="1472"/>
                    </a:lnTo>
                    <a:lnTo>
                      <a:pt x="2569" y="1472"/>
                    </a:lnTo>
                    <a:lnTo>
                      <a:pt x="2569" y="1472"/>
                    </a:lnTo>
                    <a:lnTo>
                      <a:pt x="2569" y="1466"/>
                    </a:lnTo>
                    <a:lnTo>
                      <a:pt x="2569" y="1466"/>
                    </a:lnTo>
                    <a:lnTo>
                      <a:pt x="2569" y="1460"/>
                    </a:lnTo>
                    <a:lnTo>
                      <a:pt x="2569" y="1460"/>
                    </a:lnTo>
                    <a:lnTo>
                      <a:pt x="2569" y="1460"/>
                    </a:lnTo>
                    <a:lnTo>
                      <a:pt x="2569" y="1454"/>
                    </a:lnTo>
                    <a:lnTo>
                      <a:pt x="2569" y="1454"/>
                    </a:lnTo>
                    <a:lnTo>
                      <a:pt x="2569" y="1448"/>
                    </a:lnTo>
                    <a:lnTo>
                      <a:pt x="2569" y="1448"/>
                    </a:lnTo>
                    <a:lnTo>
                      <a:pt x="2569" y="1448"/>
                    </a:lnTo>
                    <a:lnTo>
                      <a:pt x="2569" y="1448"/>
                    </a:lnTo>
                    <a:lnTo>
                      <a:pt x="2569" y="1441"/>
                    </a:lnTo>
                    <a:lnTo>
                      <a:pt x="2569" y="1441"/>
                    </a:lnTo>
                    <a:lnTo>
                      <a:pt x="2569" y="1441"/>
                    </a:lnTo>
                    <a:lnTo>
                      <a:pt x="2569" y="1441"/>
                    </a:lnTo>
                    <a:lnTo>
                      <a:pt x="2569" y="1435"/>
                    </a:lnTo>
                    <a:lnTo>
                      <a:pt x="2569" y="1435"/>
                    </a:lnTo>
                    <a:lnTo>
                      <a:pt x="2569" y="1435"/>
                    </a:lnTo>
                    <a:lnTo>
                      <a:pt x="2569" y="1435"/>
                    </a:lnTo>
                    <a:lnTo>
                      <a:pt x="2569" y="1435"/>
                    </a:lnTo>
                    <a:lnTo>
                      <a:pt x="2569" y="1435"/>
                    </a:lnTo>
                    <a:lnTo>
                      <a:pt x="2563" y="1435"/>
                    </a:lnTo>
                    <a:lnTo>
                      <a:pt x="2563" y="1435"/>
                    </a:lnTo>
                    <a:lnTo>
                      <a:pt x="2563" y="1435"/>
                    </a:lnTo>
                    <a:lnTo>
                      <a:pt x="2563" y="1435"/>
                    </a:lnTo>
                    <a:lnTo>
                      <a:pt x="2563" y="1435"/>
                    </a:lnTo>
                    <a:lnTo>
                      <a:pt x="2563" y="1435"/>
                    </a:lnTo>
                    <a:lnTo>
                      <a:pt x="2563" y="1435"/>
                    </a:lnTo>
                    <a:lnTo>
                      <a:pt x="2563" y="1429"/>
                    </a:lnTo>
                    <a:lnTo>
                      <a:pt x="2563" y="1429"/>
                    </a:lnTo>
                    <a:lnTo>
                      <a:pt x="2557" y="1435"/>
                    </a:lnTo>
                    <a:lnTo>
                      <a:pt x="2557" y="1435"/>
                    </a:lnTo>
                    <a:lnTo>
                      <a:pt x="2557" y="1435"/>
                    </a:lnTo>
                    <a:lnTo>
                      <a:pt x="2557" y="1435"/>
                    </a:lnTo>
                    <a:lnTo>
                      <a:pt x="2557" y="1435"/>
                    </a:lnTo>
                    <a:lnTo>
                      <a:pt x="2551" y="1429"/>
                    </a:lnTo>
                    <a:lnTo>
                      <a:pt x="2551" y="1429"/>
                    </a:lnTo>
                    <a:lnTo>
                      <a:pt x="2551" y="1429"/>
                    </a:lnTo>
                    <a:lnTo>
                      <a:pt x="2551" y="1429"/>
                    </a:lnTo>
                    <a:lnTo>
                      <a:pt x="2551" y="1429"/>
                    </a:lnTo>
                    <a:lnTo>
                      <a:pt x="2551" y="1429"/>
                    </a:lnTo>
                    <a:lnTo>
                      <a:pt x="2545" y="1429"/>
                    </a:lnTo>
                    <a:lnTo>
                      <a:pt x="2545" y="1429"/>
                    </a:lnTo>
                    <a:lnTo>
                      <a:pt x="2545" y="1429"/>
                    </a:lnTo>
                    <a:lnTo>
                      <a:pt x="2545" y="1423"/>
                    </a:lnTo>
                    <a:lnTo>
                      <a:pt x="2545" y="1423"/>
                    </a:lnTo>
                    <a:lnTo>
                      <a:pt x="2545" y="1423"/>
                    </a:lnTo>
                    <a:lnTo>
                      <a:pt x="2545" y="1423"/>
                    </a:lnTo>
                    <a:lnTo>
                      <a:pt x="2545" y="1423"/>
                    </a:lnTo>
                    <a:lnTo>
                      <a:pt x="2545" y="1423"/>
                    </a:lnTo>
                    <a:lnTo>
                      <a:pt x="2545" y="1423"/>
                    </a:lnTo>
                    <a:lnTo>
                      <a:pt x="2545" y="1423"/>
                    </a:lnTo>
                    <a:lnTo>
                      <a:pt x="2545" y="1423"/>
                    </a:lnTo>
                    <a:lnTo>
                      <a:pt x="2539" y="1417"/>
                    </a:lnTo>
                    <a:lnTo>
                      <a:pt x="2539" y="1417"/>
                    </a:lnTo>
                    <a:lnTo>
                      <a:pt x="2539" y="1417"/>
                    </a:lnTo>
                    <a:lnTo>
                      <a:pt x="2539" y="1411"/>
                    </a:lnTo>
                    <a:lnTo>
                      <a:pt x="2539" y="1411"/>
                    </a:lnTo>
                    <a:lnTo>
                      <a:pt x="2539" y="1411"/>
                    </a:lnTo>
                    <a:lnTo>
                      <a:pt x="2545" y="1411"/>
                    </a:lnTo>
                    <a:lnTo>
                      <a:pt x="2545" y="1411"/>
                    </a:lnTo>
                    <a:lnTo>
                      <a:pt x="2545" y="1411"/>
                    </a:lnTo>
                    <a:lnTo>
                      <a:pt x="2539" y="1411"/>
                    </a:lnTo>
                    <a:lnTo>
                      <a:pt x="2539" y="1411"/>
                    </a:lnTo>
                    <a:lnTo>
                      <a:pt x="2539" y="1411"/>
                    </a:lnTo>
                    <a:lnTo>
                      <a:pt x="2539" y="1411"/>
                    </a:lnTo>
                    <a:lnTo>
                      <a:pt x="2539" y="1411"/>
                    </a:lnTo>
                    <a:moveTo>
                      <a:pt x="49" y="1203"/>
                    </a:moveTo>
                    <a:lnTo>
                      <a:pt x="49" y="1197"/>
                    </a:lnTo>
                    <a:lnTo>
                      <a:pt x="49" y="1197"/>
                    </a:lnTo>
                    <a:lnTo>
                      <a:pt x="49" y="1197"/>
                    </a:lnTo>
                    <a:lnTo>
                      <a:pt x="49" y="1197"/>
                    </a:lnTo>
                    <a:lnTo>
                      <a:pt x="49" y="1197"/>
                    </a:lnTo>
                    <a:lnTo>
                      <a:pt x="49" y="1191"/>
                    </a:lnTo>
                    <a:lnTo>
                      <a:pt x="49" y="1191"/>
                    </a:lnTo>
                    <a:lnTo>
                      <a:pt x="49" y="1191"/>
                    </a:lnTo>
                    <a:lnTo>
                      <a:pt x="43" y="1191"/>
                    </a:lnTo>
                    <a:lnTo>
                      <a:pt x="43" y="1191"/>
                    </a:lnTo>
                    <a:lnTo>
                      <a:pt x="43" y="1191"/>
                    </a:lnTo>
                    <a:lnTo>
                      <a:pt x="43" y="1191"/>
                    </a:lnTo>
                    <a:lnTo>
                      <a:pt x="43" y="1191"/>
                    </a:lnTo>
                    <a:lnTo>
                      <a:pt x="43" y="1185"/>
                    </a:lnTo>
                    <a:lnTo>
                      <a:pt x="43" y="1185"/>
                    </a:lnTo>
                    <a:lnTo>
                      <a:pt x="43" y="1179"/>
                    </a:lnTo>
                    <a:lnTo>
                      <a:pt x="43" y="1179"/>
                    </a:lnTo>
                    <a:lnTo>
                      <a:pt x="43" y="1173"/>
                    </a:lnTo>
                    <a:lnTo>
                      <a:pt x="43" y="1173"/>
                    </a:lnTo>
                    <a:lnTo>
                      <a:pt x="43" y="1173"/>
                    </a:lnTo>
                    <a:lnTo>
                      <a:pt x="43" y="1167"/>
                    </a:lnTo>
                    <a:lnTo>
                      <a:pt x="37" y="1167"/>
                    </a:lnTo>
                    <a:lnTo>
                      <a:pt x="37" y="1160"/>
                    </a:lnTo>
                    <a:lnTo>
                      <a:pt x="31" y="1160"/>
                    </a:lnTo>
                    <a:lnTo>
                      <a:pt x="31" y="1160"/>
                    </a:lnTo>
                    <a:lnTo>
                      <a:pt x="31" y="1154"/>
                    </a:lnTo>
                    <a:lnTo>
                      <a:pt x="31" y="1154"/>
                    </a:lnTo>
                    <a:lnTo>
                      <a:pt x="31" y="1148"/>
                    </a:lnTo>
                    <a:lnTo>
                      <a:pt x="24" y="1148"/>
                    </a:lnTo>
                    <a:lnTo>
                      <a:pt x="24" y="1148"/>
                    </a:lnTo>
                    <a:lnTo>
                      <a:pt x="24" y="1142"/>
                    </a:lnTo>
                    <a:lnTo>
                      <a:pt x="24" y="1142"/>
                    </a:lnTo>
                    <a:lnTo>
                      <a:pt x="24" y="1142"/>
                    </a:lnTo>
                    <a:lnTo>
                      <a:pt x="24" y="1136"/>
                    </a:lnTo>
                    <a:lnTo>
                      <a:pt x="24" y="1136"/>
                    </a:lnTo>
                    <a:lnTo>
                      <a:pt x="18" y="1130"/>
                    </a:lnTo>
                    <a:lnTo>
                      <a:pt x="18" y="1130"/>
                    </a:lnTo>
                    <a:lnTo>
                      <a:pt x="18" y="1130"/>
                    </a:lnTo>
                    <a:lnTo>
                      <a:pt x="18" y="1130"/>
                    </a:lnTo>
                    <a:lnTo>
                      <a:pt x="18" y="1124"/>
                    </a:lnTo>
                    <a:lnTo>
                      <a:pt x="18" y="1124"/>
                    </a:lnTo>
                    <a:lnTo>
                      <a:pt x="12" y="1124"/>
                    </a:lnTo>
                    <a:lnTo>
                      <a:pt x="12" y="1118"/>
                    </a:lnTo>
                    <a:lnTo>
                      <a:pt x="12" y="1118"/>
                    </a:lnTo>
                    <a:lnTo>
                      <a:pt x="12" y="1118"/>
                    </a:lnTo>
                    <a:lnTo>
                      <a:pt x="12" y="1118"/>
                    </a:lnTo>
                    <a:lnTo>
                      <a:pt x="12" y="1112"/>
                    </a:lnTo>
                    <a:lnTo>
                      <a:pt x="6" y="1112"/>
                    </a:lnTo>
                    <a:lnTo>
                      <a:pt x="6" y="1106"/>
                    </a:lnTo>
                    <a:lnTo>
                      <a:pt x="6" y="1106"/>
                    </a:lnTo>
                    <a:lnTo>
                      <a:pt x="6" y="1106"/>
                    </a:lnTo>
                    <a:lnTo>
                      <a:pt x="6" y="1106"/>
                    </a:lnTo>
                    <a:lnTo>
                      <a:pt x="6" y="1099"/>
                    </a:lnTo>
                    <a:lnTo>
                      <a:pt x="6" y="1099"/>
                    </a:lnTo>
                    <a:lnTo>
                      <a:pt x="6" y="1099"/>
                    </a:lnTo>
                    <a:lnTo>
                      <a:pt x="12" y="1099"/>
                    </a:lnTo>
                    <a:lnTo>
                      <a:pt x="12" y="1099"/>
                    </a:lnTo>
                    <a:lnTo>
                      <a:pt x="12" y="1093"/>
                    </a:lnTo>
                    <a:lnTo>
                      <a:pt x="12" y="1093"/>
                    </a:lnTo>
                    <a:lnTo>
                      <a:pt x="12" y="1093"/>
                    </a:lnTo>
                    <a:lnTo>
                      <a:pt x="12" y="1087"/>
                    </a:lnTo>
                    <a:lnTo>
                      <a:pt x="12" y="1081"/>
                    </a:lnTo>
                    <a:lnTo>
                      <a:pt x="12" y="1081"/>
                    </a:lnTo>
                    <a:lnTo>
                      <a:pt x="12" y="1075"/>
                    </a:lnTo>
                    <a:lnTo>
                      <a:pt x="12" y="1075"/>
                    </a:lnTo>
                    <a:lnTo>
                      <a:pt x="12" y="1075"/>
                    </a:lnTo>
                    <a:lnTo>
                      <a:pt x="12" y="1069"/>
                    </a:lnTo>
                    <a:lnTo>
                      <a:pt x="12" y="1069"/>
                    </a:lnTo>
                    <a:lnTo>
                      <a:pt x="12" y="1063"/>
                    </a:lnTo>
                    <a:lnTo>
                      <a:pt x="12" y="1063"/>
                    </a:lnTo>
                    <a:lnTo>
                      <a:pt x="12" y="1063"/>
                    </a:lnTo>
                    <a:lnTo>
                      <a:pt x="12" y="1063"/>
                    </a:lnTo>
                    <a:lnTo>
                      <a:pt x="12" y="1057"/>
                    </a:lnTo>
                    <a:lnTo>
                      <a:pt x="12" y="1057"/>
                    </a:lnTo>
                    <a:lnTo>
                      <a:pt x="12" y="1057"/>
                    </a:lnTo>
                    <a:lnTo>
                      <a:pt x="12" y="1057"/>
                    </a:lnTo>
                    <a:lnTo>
                      <a:pt x="12" y="1051"/>
                    </a:lnTo>
                    <a:lnTo>
                      <a:pt x="12" y="1051"/>
                    </a:lnTo>
                    <a:lnTo>
                      <a:pt x="12" y="1051"/>
                    </a:lnTo>
                    <a:lnTo>
                      <a:pt x="18" y="1044"/>
                    </a:lnTo>
                    <a:lnTo>
                      <a:pt x="18" y="1038"/>
                    </a:lnTo>
                    <a:lnTo>
                      <a:pt x="24" y="1038"/>
                    </a:lnTo>
                    <a:lnTo>
                      <a:pt x="24" y="1038"/>
                    </a:lnTo>
                    <a:lnTo>
                      <a:pt x="24" y="1032"/>
                    </a:lnTo>
                    <a:lnTo>
                      <a:pt x="24" y="1026"/>
                    </a:lnTo>
                    <a:lnTo>
                      <a:pt x="24" y="1026"/>
                    </a:lnTo>
                    <a:lnTo>
                      <a:pt x="24" y="1020"/>
                    </a:lnTo>
                    <a:lnTo>
                      <a:pt x="24" y="1020"/>
                    </a:lnTo>
                    <a:lnTo>
                      <a:pt x="24" y="1014"/>
                    </a:lnTo>
                    <a:lnTo>
                      <a:pt x="24" y="1014"/>
                    </a:lnTo>
                    <a:lnTo>
                      <a:pt x="24" y="1014"/>
                    </a:lnTo>
                    <a:lnTo>
                      <a:pt x="24" y="1014"/>
                    </a:lnTo>
                    <a:lnTo>
                      <a:pt x="24" y="1008"/>
                    </a:lnTo>
                    <a:lnTo>
                      <a:pt x="24" y="1008"/>
                    </a:lnTo>
                    <a:lnTo>
                      <a:pt x="24" y="1002"/>
                    </a:lnTo>
                    <a:lnTo>
                      <a:pt x="24" y="1002"/>
                    </a:lnTo>
                    <a:lnTo>
                      <a:pt x="24" y="1002"/>
                    </a:lnTo>
                    <a:lnTo>
                      <a:pt x="24" y="1002"/>
                    </a:lnTo>
                    <a:lnTo>
                      <a:pt x="24" y="996"/>
                    </a:lnTo>
                    <a:lnTo>
                      <a:pt x="24" y="996"/>
                    </a:lnTo>
                    <a:lnTo>
                      <a:pt x="24" y="989"/>
                    </a:lnTo>
                    <a:lnTo>
                      <a:pt x="18" y="989"/>
                    </a:lnTo>
                    <a:lnTo>
                      <a:pt x="18" y="983"/>
                    </a:lnTo>
                    <a:lnTo>
                      <a:pt x="18" y="983"/>
                    </a:lnTo>
                    <a:lnTo>
                      <a:pt x="18" y="983"/>
                    </a:lnTo>
                    <a:lnTo>
                      <a:pt x="18" y="977"/>
                    </a:lnTo>
                    <a:lnTo>
                      <a:pt x="18" y="971"/>
                    </a:lnTo>
                    <a:lnTo>
                      <a:pt x="12" y="971"/>
                    </a:lnTo>
                    <a:lnTo>
                      <a:pt x="12" y="971"/>
                    </a:lnTo>
                    <a:lnTo>
                      <a:pt x="12" y="971"/>
                    </a:lnTo>
                    <a:lnTo>
                      <a:pt x="12" y="965"/>
                    </a:lnTo>
                    <a:lnTo>
                      <a:pt x="12" y="965"/>
                    </a:lnTo>
                    <a:lnTo>
                      <a:pt x="12" y="959"/>
                    </a:lnTo>
                    <a:lnTo>
                      <a:pt x="12" y="959"/>
                    </a:lnTo>
                    <a:lnTo>
                      <a:pt x="6" y="959"/>
                    </a:lnTo>
                    <a:lnTo>
                      <a:pt x="6" y="953"/>
                    </a:lnTo>
                    <a:lnTo>
                      <a:pt x="6" y="953"/>
                    </a:lnTo>
                    <a:lnTo>
                      <a:pt x="6" y="953"/>
                    </a:lnTo>
                    <a:lnTo>
                      <a:pt x="0" y="947"/>
                    </a:lnTo>
                    <a:lnTo>
                      <a:pt x="0" y="947"/>
                    </a:lnTo>
                    <a:lnTo>
                      <a:pt x="0" y="941"/>
                    </a:lnTo>
                    <a:lnTo>
                      <a:pt x="0" y="941"/>
                    </a:lnTo>
                    <a:lnTo>
                      <a:pt x="0" y="941"/>
                    </a:lnTo>
                    <a:lnTo>
                      <a:pt x="0" y="941"/>
                    </a:lnTo>
                    <a:lnTo>
                      <a:pt x="0" y="935"/>
                    </a:lnTo>
                    <a:lnTo>
                      <a:pt x="0" y="935"/>
                    </a:lnTo>
                    <a:lnTo>
                      <a:pt x="0" y="935"/>
                    </a:lnTo>
                    <a:lnTo>
                      <a:pt x="0" y="935"/>
                    </a:lnTo>
                    <a:lnTo>
                      <a:pt x="0" y="928"/>
                    </a:lnTo>
                    <a:lnTo>
                      <a:pt x="0" y="928"/>
                    </a:lnTo>
                    <a:lnTo>
                      <a:pt x="0" y="922"/>
                    </a:lnTo>
                    <a:lnTo>
                      <a:pt x="0" y="922"/>
                    </a:lnTo>
                    <a:lnTo>
                      <a:pt x="0" y="922"/>
                    </a:lnTo>
                    <a:lnTo>
                      <a:pt x="0" y="916"/>
                    </a:lnTo>
                    <a:lnTo>
                      <a:pt x="6" y="916"/>
                    </a:lnTo>
                    <a:lnTo>
                      <a:pt x="6" y="916"/>
                    </a:lnTo>
                    <a:lnTo>
                      <a:pt x="6" y="910"/>
                    </a:lnTo>
                    <a:lnTo>
                      <a:pt x="6" y="910"/>
                    </a:lnTo>
                    <a:lnTo>
                      <a:pt x="6" y="910"/>
                    </a:lnTo>
                    <a:lnTo>
                      <a:pt x="6" y="910"/>
                    </a:lnTo>
                    <a:lnTo>
                      <a:pt x="12" y="904"/>
                    </a:lnTo>
                    <a:lnTo>
                      <a:pt x="12" y="898"/>
                    </a:lnTo>
                    <a:lnTo>
                      <a:pt x="18" y="898"/>
                    </a:lnTo>
                    <a:lnTo>
                      <a:pt x="18" y="898"/>
                    </a:lnTo>
                    <a:lnTo>
                      <a:pt x="24" y="892"/>
                    </a:lnTo>
                    <a:lnTo>
                      <a:pt x="24" y="886"/>
                    </a:lnTo>
                    <a:lnTo>
                      <a:pt x="31" y="886"/>
                    </a:lnTo>
                    <a:lnTo>
                      <a:pt x="37" y="880"/>
                    </a:lnTo>
                    <a:lnTo>
                      <a:pt x="37" y="873"/>
                    </a:lnTo>
                    <a:lnTo>
                      <a:pt x="43" y="873"/>
                    </a:lnTo>
                    <a:lnTo>
                      <a:pt x="43" y="867"/>
                    </a:lnTo>
                    <a:lnTo>
                      <a:pt x="43" y="861"/>
                    </a:lnTo>
                    <a:lnTo>
                      <a:pt x="43" y="861"/>
                    </a:lnTo>
                    <a:lnTo>
                      <a:pt x="43" y="855"/>
                    </a:lnTo>
                    <a:lnTo>
                      <a:pt x="43" y="855"/>
                    </a:lnTo>
                    <a:lnTo>
                      <a:pt x="43" y="855"/>
                    </a:lnTo>
                    <a:lnTo>
                      <a:pt x="43" y="855"/>
                    </a:lnTo>
                    <a:lnTo>
                      <a:pt x="43" y="855"/>
                    </a:lnTo>
                    <a:lnTo>
                      <a:pt x="43" y="855"/>
                    </a:lnTo>
                    <a:lnTo>
                      <a:pt x="43" y="849"/>
                    </a:lnTo>
                    <a:lnTo>
                      <a:pt x="43" y="849"/>
                    </a:lnTo>
                    <a:lnTo>
                      <a:pt x="43" y="849"/>
                    </a:lnTo>
                    <a:lnTo>
                      <a:pt x="49" y="849"/>
                    </a:lnTo>
                    <a:lnTo>
                      <a:pt x="49" y="849"/>
                    </a:lnTo>
                    <a:lnTo>
                      <a:pt x="49" y="843"/>
                    </a:lnTo>
                    <a:lnTo>
                      <a:pt x="55" y="837"/>
                    </a:lnTo>
                    <a:lnTo>
                      <a:pt x="55" y="837"/>
                    </a:lnTo>
                    <a:lnTo>
                      <a:pt x="55" y="831"/>
                    </a:lnTo>
                    <a:lnTo>
                      <a:pt x="61" y="825"/>
                    </a:lnTo>
                    <a:lnTo>
                      <a:pt x="61" y="825"/>
                    </a:lnTo>
                    <a:lnTo>
                      <a:pt x="61" y="818"/>
                    </a:lnTo>
                    <a:lnTo>
                      <a:pt x="67" y="812"/>
                    </a:lnTo>
                    <a:lnTo>
                      <a:pt x="67" y="806"/>
                    </a:lnTo>
                    <a:lnTo>
                      <a:pt x="67" y="806"/>
                    </a:lnTo>
                    <a:lnTo>
                      <a:pt x="67" y="806"/>
                    </a:lnTo>
                    <a:lnTo>
                      <a:pt x="67" y="800"/>
                    </a:lnTo>
                    <a:lnTo>
                      <a:pt x="67" y="800"/>
                    </a:lnTo>
                    <a:lnTo>
                      <a:pt x="67" y="800"/>
                    </a:lnTo>
                    <a:lnTo>
                      <a:pt x="67" y="794"/>
                    </a:lnTo>
                    <a:lnTo>
                      <a:pt x="67" y="794"/>
                    </a:lnTo>
                    <a:lnTo>
                      <a:pt x="67" y="794"/>
                    </a:lnTo>
                    <a:lnTo>
                      <a:pt x="67" y="794"/>
                    </a:lnTo>
                    <a:lnTo>
                      <a:pt x="67" y="788"/>
                    </a:lnTo>
                    <a:lnTo>
                      <a:pt x="67" y="788"/>
                    </a:lnTo>
                    <a:lnTo>
                      <a:pt x="67" y="788"/>
                    </a:lnTo>
                    <a:lnTo>
                      <a:pt x="67" y="782"/>
                    </a:lnTo>
                    <a:lnTo>
                      <a:pt x="67" y="782"/>
                    </a:lnTo>
                    <a:lnTo>
                      <a:pt x="67" y="782"/>
                    </a:lnTo>
                    <a:lnTo>
                      <a:pt x="67" y="782"/>
                    </a:lnTo>
                    <a:lnTo>
                      <a:pt x="67" y="782"/>
                    </a:lnTo>
                    <a:lnTo>
                      <a:pt x="61" y="782"/>
                    </a:lnTo>
                    <a:lnTo>
                      <a:pt x="61" y="782"/>
                    </a:lnTo>
                    <a:lnTo>
                      <a:pt x="61" y="776"/>
                    </a:lnTo>
                    <a:lnTo>
                      <a:pt x="61" y="776"/>
                    </a:lnTo>
                    <a:lnTo>
                      <a:pt x="61" y="776"/>
                    </a:lnTo>
                    <a:lnTo>
                      <a:pt x="61" y="776"/>
                    </a:lnTo>
                    <a:lnTo>
                      <a:pt x="61" y="776"/>
                    </a:lnTo>
                    <a:lnTo>
                      <a:pt x="61" y="770"/>
                    </a:lnTo>
                    <a:lnTo>
                      <a:pt x="67" y="770"/>
                    </a:lnTo>
                    <a:lnTo>
                      <a:pt x="67" y="764"/>
                    </a:lnTo>
                    <a:lnTo>
                      <a:pt x="67" y="757"/>
                    </a:lnTo>
                    <a:lnTo>
                      <a:pt x="73" y="751"/>
                    </a:lnTo>
                    <a:lnTo>
                      <a:pt x="73" y="751"/>
                    </a:lnTo>
                    <a:lnTo>
                      <a:pt x="79" y="751"/>
                    </a:lnTo>
                    <a:lnTo>
                      <a:pt x="79" y="751"/>
                    </a:lnTo>
                    <a:lnTo>
                      <a:pt x="79" y="751"/>
                    </a:lnTo>
                    <a:lnTo>
                      <a:pt x="86" y="757"/>
                    </a:lnTo>
                    <a:lnTo>
                      <a:pt x="104" y="757"/>
                    </a:lnTo>
                    <a:lnTo>
                      <a:pt x="104" y="764"/>
                    </a:lnTo>
                    <a:lnTo>
                      <a:pt x="104" y="764"/>
                    </a:lnTo>
                    <a:lnTo>
                      <a:pt x="110" y="764"/>
                    </a:lnTo>
                    <a:lnTo>
                      <a:pt x="116" y="764"/>
                    </a:lnTo>
                    <a:lnTo>
                      <a:pt x="116" y="764"/>
                    </a:lnTo>
                    <a:lnTo>
                      <a:pt x="122" y="770"/>
                    </a:lnTo>
                    <a:lnTo>
                      <a:pt x="128" y="770"/>
                    </a:lnTo>
                    <a:lnTo>
                      <a:pt x="128" y="770"/>
                    </a:lnTo>
                    <a:lnTo>
                      <a:pt x="128" y="770"/>
                    </a:lnTo>
                    <a:lnTo>
                      <a:pt x="134" y="770"/>
                    </a:lnTo>
                    <a:lnTo>
                      <a:pt x="140" y="770"/>
                    </a:lnTo>
                    <a:lnTo>
                      <a:pt x="140" y="770"/>
                    </a:lnTo>
                    <a:lnTo>
                      <a:pt x="153" y="776"/>
                    </a:lnTo>
                    <a:lnTo>
                      <a:pt x="153" y="776"/>
                    </a:lnTo>
                    <a:lnTo>
                      <a:pt x="159" y="776"/>
                    </a:lnTo>
                    <a:lnTo>
                      <a:pt x="159" y="776"/>
                    </a:lnTo>
                    <a:lnTo>
                      <a:pt x="165" y="776"/>
                    </a:lnTo>
                    <a:lnTo>
                      <a:pt x="165" y="776"/>
                    </a:lnTo>
                    <a:lnTo>
                      <a:pt x="165" y="782"/>
                    </a:lnTo>
                    <a:lnTo>
                      <a:pt x="177" y="782"/>
                    </a:lnTo>
                    <a:lnTo>
                      <a:pt x="177" y="782"/>
                    </a:lnTo>
                    <a:lnTo>
                      <a:pt x="177" y="782"/>
                    </a:lnTo>
                    <a:lnTo>
                      <a:pt x="183" y="782"/>
                    </a:lnTo>
                    <a:lnTo>
                      <a:pt x="195" y="788"/>
                    </a:lnTo>
                    <a:lnTo>
                      <a:pt x="201" y="788"/>
                    </a:lnTo>
                    <a:lnTo>
                      <a:pt x="214" y="794"/>
                    </a:lnTo>
                    <a:lnTo>
                      <a:pt x="220" y="794"/>
                    </a:lnTo>
                    <a:lnTo>
                      <a:pt x="220" y="794"/>
                    </a:lnTo>
                    <a:lnTo>
                      <a:pt x="226" y="794"/>
                    </a:lnTo>
                    <a:lnTo>
                      <a:pt x="232" y="794"/>
                    </a:lnTo>
                    <a:lnTo>
                      <a:pt x="238" y="800"/>
                    </a:lnTo>
                    <a:lnTo>
                      <a:pt x="238" y="800"/>
                    </a:lnTo>
                    <a:lnTo>
                      <a:pt x="244" y="800"/>
                    </a:lnTo>
                    <a:lnTo>
                      <a:pt x="250" y="800"/>
                    </a:lnTo>
                    <a:lnTo>
                      <a:pt x="263" y="806"/>
                    </a:lnTo>
                    <a:lnTo>
                      <a:pt x="275" y="812"/>
                    </a:lnTo>
                    <a:lnTo>
                      <a:pt x="275" y="812"/>
                    </a:lnTo>
                    <a:lnTo>
                      <a:pt x="287" y="812"/>
                    </a:lnTo>
                    <a:lnTo>
                      <a:pt x="299" y="818"/>
                    </a:lnTo>
                    <a:lnTo>
                      <a:pt x="305" y="818"/>
                    </a:lnTo>
                    <a:lnTo>
                      <a:pt x="305" y="818"/>
                    </a:lnTo>
                    <a:lnTo>
                      <a:pt x="305" y="818"/>
                    </a:lnTo>
                    <a:lnTo>
                      <a:pt x="305" y="818"/>
                    </a:lnTo>
                    <a:lnTo>
                      <a:pt x="311" y="818"/>
                    </a:lnTo>
                    <a:lnTo>
                      <a:pt x="311" y="818"/>
                    </a:lnTo>
                    <a:lnTo>
                      <a:pt x="324" y="825"/>
                    </a:lnTo>
                    <a:lnTo>
                      <a:pt x="324" y="825"/>
                    </a:lnTo>
                    <a:lnTo>
                      <a:pt x="330" y="825"/>
                    </a:lnTo>
                    <a:lnTo>
                      <a:pt x="342" y="831"/>
                    </a:lnTo>
                    <a:lnTo>
                      <a:pt x="348" y="831"/>
                    </a:lnTo>
                    <a:lnTo>
                      <a:pt x="360" y="831"/>
                    </a:lnTo>
                    <a:lnTo>
                      <a:pt x="360" y="837"/>
                    </a:lnTo>
                    <a:lnTo>
                      <a:pt x="372" y="837"/>
                    </a:lnTo>
                    <a:lnTo>
                      <a:pt x="391" y="843"/>
                    </a:lnTo>
                    <a:lnTo>
                      <a:pt x="391" y="843"/>
                    </a:lnTo>
                    <a:lnTo>
                      <a:pt x="403" y="843"/>
                    </a:lnTo>
                    <a:lnTo>
                      <a:pt x="415" y="849"/>
                    </a:lnTo>
                    <a:moveTo>
                      <a:pt x="415" y="849"/>
                    </a:moveTo>
                    <a:lnTo>
                      <a:pt x="415" y="861"/>
                    </a:lnTo>
                    <a:lnTo>
                      <a:pt x="409" y="873"/>
                    </a:lnTo>
                    <a:lnTo>
                      <a:pt x="409" y="892"/>
                    </a:lnTo>
                    <a:lnTo>
                      <a:pt x="403" y="892"/>
                    </a:lnTo>
                    <a:lnTo>
                      <a:pt x="403" y="904"/>
                    </a:lnTo>
                    <a:lnTo>
                      <a:pt x="391" y="941"/>
                    </a:lnTo>
                    <a:lnTo>
                      <a:pt x="385" y="977"/>
                    </a:lnTo>
                    <a:lnTo>
                      <a:pt x="385" y="977"/>
                    </a:lnTo>
                    <a:lnTo>
                      <a:pt x="378" y="989"/>
                    </a:lnTo>
                    <a:lnTo>
                      <a:pt x="378" y="989"/>
                    </a:lnTo>
                    <a:lnTo>
                      <a:pt x="372" y="1014"/>
                    </a:lnTo>
                    <a:lnTo>
                      <a:pt x="366" y="1038"/>
                    </a:lnTo>
                    <a:lnTo>
                      <a:pt x="366" y="1044"/>
                    </a:lnTo>
                    <a:lnTo>
                      <a:pt x="360" y="1057"/>
                    </a:lnTo>
                    <a:lnTo>
                      <a:pt x="360" y="1063"/>
                    </a:lnTo>
                    <a:lnTo>
                      <a:pt x="360" y="1063"/>
                    </a:lnTo>
                    <a:lnTo>
                      <a:pt x="354" y="1075"/>
                    </a:lnTo>
                    <a:lnTo>
                      <a:pt x="354" y="1087"/>
                    </a:lnTo>
                    <a:lnTo>
                      <a:pt x="354" y="1099"/>
                    </a:lnTo>
                    <a:lnTo>
                      <a:pt x="354" y="1099"/>
                    </a:lnTo>
                    <a:lnTo>
                      <a:pt x="348" y="1106"/>
                    </a:lnTo>
                    <a:lnTo>
                      <a:pt x="348" y="1124"/>
                    </a:lnTo>
                    <a:lnTo>
                      <a:pt x="342" y="1136"/>
                    </a:lnTo>
                    <a:lnTo>
                      <a:pt x="342" y="1142"/>
                    </a:lnTo>
                    <a:lnTo>
                      <a:pt x="342" y="1148"/>
                    </a:lnTo>
                    <a:lnTo>
                      <a:pt x="336" y="1148"/>
                    </a:lnTo>
                    <a:lnTo>
                      <a:pt x="336" y="1154"/>
                    </a:lnTo>
                    <a:lnTo>
                      <a:pt x="336" y="1160"/>
                    </a:lnTo>
                    <a:lnTo>
                      <a:pt x="330" y="1185"/>
                    </a:lnTo>
                    <a:lnTo>
                      <a:pt x="336" y="1197"/>
                    </a:lnTo>
                    <a:lnTo>
                      <a:pt x="342" y="1203"/>
                    </a:lnTo>
                    <a:lnTo>
                      <a:pt x="342" y="1209"/>
                    </a:lnTo>
                    <a:lnTo>
                      <a:pt x="348" y="1215"/>
                    </a:lnTo>
                    <a:lnTo>
                      <a:pt x="354" y="1222"/>
                    </a:lnTo>
                    <a:lnTo>
                      <a:pt x="354" y="1228"/>
                    </a:lnTo>
                    <a:lnTo>
                      <a:pt x="360" y="1234"/>
                    </a:lnTo>
                    <a:lnTo>
                      <a:pt x="366" y="1240"/>
                    </a:lnTo>
                    <a:lnTo>
                      <a:pt x="372" y="1246"/>
                    </a:lnTo>
                    <a:lnTo>
                      <a:pt x="372" y="1252"/>
                    </a:lnTo>
                    <a:lnTo>
                      <a:pt x="378" y="1258"/>
                    </a:lnTo>
                    <a:lnTo>
                      <a:pt x="378" y="1258"/>
                    </a:lnTo>
                    <a:lnTo>
                      <a:pt x="378" y="1264"/>
                    </a:lnTo>
                    <a:lnTo>
                      <a:pt x="391" y="1277"/>
                    </a:lnTo>
                    <a:lnTo>
                      <a:pt x="391" y="1277"/>
                    </a:lnTo>
                    <a:lnTo>
                      <a:pt x="391" y="1277"/>
                    </a:lnTo>
                    <a:lnTo>
                      <a:pt x="397" y="1283"/>
                    </a:lnTo>
                    <a:lnTo>
                      <a:pt x="397" y="1283"/>
                    </a:lnTo>
                    <a:lnTo>
                      <a:pt x="403" y="1289"/>
                    </a:lnTo>
                    <a:lnTo>
                      <a:pt x="403" y="1295"/>
                    </a:lnTo>
                    <a:lnTo>
                      <a:pt x="409" y="1301"/>
                    </a:lnTo>
                    <a:lnTo>
                      <a:pt x="415" y="1307"/>
                    </a:lnTo>
                    <a:lnTo>
                      <a:pt x="415" y="1313"/>
                    </a:lnTo>
                    <a:lnTo>
                      <a:pt x="415" y="1313"/>
                    </a:lnTo>
                    <a:lnTo>
                      <a:pt x="421" y="1325"/>
                    </a:lnTo>
                    <a:lnTo>
                      <a:pt x="427" y="1331"/>
                    </a:lnTo>
                    <a:lnTo>
                      <a:pt x="427" y="1338"/>
                    </a:lnTo>
                    <a:lnTo>
                      <a:pt x="433" y="1344"/>
                    </a:lnTo>
                    <a:lnTo>
                      <a:pt x="446" y="1362"/>
                    </a:lnTo>
                    <a:lnTo>
                      <a:pt x="464" y="1380"/>
                    </a:lnTo>
                    <a:lnTo>
                      <a:pt x="464" y="1386"/>
                    </a:lnTo>
                    <a:lnTo>
                      <a:pt x="464" y="1393"/>
                    </a:lnTo>
                    <a:lnTo>
                      <a:pt x="470" y="1399"/>
                    </a:lnTo>
                    <a:lnTo>
                      <a:pt x="476" y="1399"/>
                    </a:lnTo>
                    <a:lnTo>
                      <a:pt x="476" y="1405"/>
                    </a:lnTo>
                    <a:lnTo>
                      <a:pt x="482" y="1417"/>
                    </a:lnTo>
                    <a:lnTo>
                      <a:pt x="488" y="1423"/>
                    </a:lnTo>
                    <a:lnTo>
                      <a:pt x="494" y="1429"/>
                    </a:lnTo>
                    <a:lnTo>
                      <a:pt x="494" y="1435"/>
                    </a:lnTo>
                    <a:lnTo>
                      <a:pt x="501" y="1441"/>
                    </a:lnTo>
                    <a:lnTo>
                      <a:pt x="507" y="1454"/>
                    </a:lnTo>
                    <a:lnTo>
                      <a:pt x="513" y="1466"/>
                    </a:lnTo>
                    <a:lnTo>
                      <a:pt x="519" y="1466"/>
                    </a:lnTo>
                    <a:lnTo>
                      <a:pt x="525" y="1478"/>
                    </a:lnTo>
                    <a:lnTo>
                      <a:pt x="531" y="1484"/>
                    </a:lnTo>
                    <a:lnTo>
                      <a:pt x="537" y="1490"/>
                    </a:lnTo>
                    <a:lnTo>
                      <a:pt x="537" y="1502"/>
                    </a:lnTo>
                    <a:lnTo>
                      <a:pt x="555" y="1521"/>
                    </a:lnTo>
                    <a:lnTo>
                      <a:pt x="568" y="1539"/>
                    </a:lnTo>
                    <a:lnTo>
                      <a:pt x="568" y="1545"/>
                    </a:lnTo>
                    <a:lnTo>
                      <a:pt x="568" y="1545"/>
                    </a:lnTo>
                    <a:lnTo>
                      <a:pt x="580" y="1557"/>
                    </a:lnTo>
                    <a:lnTo>
                      <a:pt x="580" y="1564"/>
                    </a:lnTo>
                    <a:lnTo>
                      <a:pt x="586" y="1570"/>
                    </a:lnTo>
                    <a:lnTo>
                      <a:pt x="592" y="1576"/>
                    </a:lnTo>
                    <a:lnTo>
                      <a:pt x="598" y="1588"/>
                    </a:lnTo>
                    <a:lnTo>
                      <a:pt x="604" y="1600"/>
                    </a:lnTo>
                    <a:lnTo>
                      <a:pt x="610" y="1606"/>
                    </a:lnTo>
                    <a:lnTo>
                      <a:pt x="610" y="1612"/>
                    </a:lnTo>
                    <a:lnTo>
                      <a:pt x="616" y="1612"/>
                    </a:lnTo>
                    <a:lnTo>
                      <a:pt x="623" y="1625"/>
                    </a:lnTo>
                    <a:lnTo>
                      <a:pt x="629" y="1631"/>
                    </a:lnTo>
                    <a:lnTo>
                      <a:pt x="629" y="1637"/>
                    </a:lnTo>
                    <a:lnTo>
                      <a:pt x="629" y="1637"/>
                    </a:lnTo>
                    <a:lnTo>
                      <a:pt x="635" y="1637"/>
                    </a:lnTo>
                    <a:lnTo>
                      <a:pt x="635" y="1649"/>
                    </a:lnTo>
                    <a:lnTo>
                      <a:pt x="641" y="1655"/>
                    </a:lnTo>
                    <a:lnTo>
                      <a:pt x="647" y="1661"/>
                    </a:lnTo>
                    <a:lnTo>
                      <a:pt x="647" y="1661"/>
                    </a:lnTo>
                    <a:lnTo>
                      <a:pt x="647" y="1667"/>
                    </a:lnTo>
                    <a:lnTo>
                      <a:pt x="659" y="1680"/>
                    </a:lnTo>
                    <a:lnTo>
                      <a:pt x="665" y="1692"/>
                    </a:lnTo>
                    <a:lnTo>
                      <a:pt x="665" y="1692"/>
                    </a:lnTo>
                    <a:lnTo>
                      <a:pt x="671" y="1692"/>
                    </a:lnTo>
                    <a:lnTo>
                      <a:pt x="671" y="1698"/>
                    </a:lnTo>
                    <a:lnTo>
                      <a:pt x="671" y="1698"/>
                    </a:lnTo>
                    <a:lnTo>
                      <a:pt x="678" y="1704"/>
                    </a:lnTo>
                    <a:lnTo>
                      <a:pt x="684" y="1716"/>
                    </a:lnTo>
                    <a:lnTo>
                      <a:pt x="684" y="1716"/>
                    </a:lnTo>
                    <a:lnTo>
                      <a:pt x="690" y="1722"/>
                    </a:lnTo>
                    <a:lnTo>
                      <a:pt x="690" y="1728"/>
                    </a:lnTo>
                    <a:lnTo>
                      <a:pt x="702" y="1741"/>
                    </a:lnTo>
                    <a:lnTo>
                      <a:pt x="702" y="1747"/>
                    </a:lnTo>
                    <a:lnTo>
                      <a:pt x="702" y="1747"/>
                    </a:lnTo>
                    <a:lnTo>
                      <a:pt x="702" y="1753"/>
                    </a:lnTo>
                    <a:lnTo>
                      <a:pt x="702" y="1753"/>
                    </a:lnTo>
                    <a:lnTo>
                      <a:pt x="702" y="1753"/>
                    </a:lnTo>
                    <a:lnTo>
                      <a:pt x="702" y="1753"/>
                    </a:lnTo>
                    <a:lnTo>
                      <a:pt x="702" y="1753"/>
                    </a:lnTo>
                    <a:lnTo>
                      <a:pt x="702" y="1759"/>
                    </a:lnTo>
                    <a:lnTo>
                      <a:pt x="702" y="1759"/>
                    </a:lnTo>
                    <a:lnTo>
                      <a:pt x="702" y="1759"/>
                    </a:lnTo>
                    <a:lnTo>
                      <a:pt x="702" y="1759"/>
                    </a:lnTo>
                    <a:lnTo>
                      <a:pt x="702" y="1759"/>
                    </a:lnTo>
                    <a:lnTo>
                      <a:pt x="702" y="1765"/>
                    </a:lnTo>
                    <a:lnTo>
                      <a:pt x="702" y="1765"/>
                    </a:lnTo>
                    <a:lnTo>
                      <a:pt x="702" y="1765"/>
                    </a:lnTo>
                    <a:lnTo>
                      <a:pt x="702" y="1765"/>
                    </a:lnTo>
                    <a:lnTo>
                      <a:pt x="702" y="1765"/>
                    </a:lnTo>
                    <a:lnTo>
                      <a:pt x="702" y="1765"/>
                    </a:lnTo>
                    <a:lnTo>
                      <a:pt x="702" y="1771"/>
                    </a:lnTo>
                    <a:lnTo>
                      <a:pt x="702" y="1771"/>
                    </a:lnTo>
                    <a:lnTo>
                      <a:pt x="708" y="1771"/>
                    </a:lnTo>
                    <a:lnTo>
                      <a:pt x="708" y="1771"/>
                    </a:lnTo>
                    <a:lnTo>
                      <a:pt x="708" y="1771"/>
                    </a:lnTo>
                    <a:lnTo>
                      <a:pt x="708" y="1777"/>
                    </a:lnTo>
                    <a:lnTo>
                      <a:pt x="708" y="1777"/>
                    </a:lnTo>
                    <a:lnTo>
                      <a:pt x="708" y="1777"/>
                    </a:lnTo>
                    <a:lnTo>
                      <a:pt x="708" y="1777"/>
                    </a:lnTo>
                    <a:lnTo>
                      <a:pt x="708" y="1777"/>
                    </a:lnTo>
                    <a:lnTo>
                      <a:pt x="708" y="1777"/>
                    </a:lnTo>
                    <a:lnTo>
                      <a:pt x="708" y="1777"/>
                    </a:lnTo>
                    <a:lnTo>
                      <a:pt x="708" y="1783"/>
                    </a:lnTo>
                    <a:lnTo>
                      <a:pt x="708" y="1783"/>
                    </a:lnTo>
                    <a:lnTo>
                      <a:pt x="708" y="1783"/>
                    </a:lnTo>
                    <a:lnTo>
                      <a:pt x="714" y="1783"/>
                    </a:lnTo>
                    <a:lnTo>
                      <a:pt x="714" y="1783"/>
                    </a:lnTo>
                    <a:lnTo>
                      <a:pt x="714" y="1783"/>
                    </a:lnTo>
                    <a:lnTo>
                      <a:pt x="714" y="1783"/>
                    </a:lnTo>
                    <a:lnTo>
                      <a:pt x="714" y="1783"/>
                    </a:lnTo>
                    <a:lnTo>
                      <a:pt x="714" y="1790"/>
                    </a:lnTo>
                    <a:lnTo>
                      <a:pt x="714" y="1790"/>
                    </a:lnTo>
                    <a:lnTo>
                      <a:pt x="714" y="1790"/>
                    </a:lnTo>
                    <a:lnTo>
                      <a:pt x="714" y="1790"/>
                    </a:lnTo>
                    <a:lnTo>
                      <a:pt x="714" y="1790"/>
                    </a:lnTo>
                    <a:lnTo>
                      <a:pt x="714" y="1796"/>
                    </a:lnTo>
                    <a:lnTo>
                      <a:pt x="714" y="1796"/>
                    </a:lnTo>
                    <a:lnTo>
                      <a:pt x="714" y="1796"/>
                    </a:lnTo>
                    <a:lnTo>
                      <a:pt x="714" y="1796"/>
                    </a:lnTo>
                    <a:lnTo>
                      <a:pt x="714" y="1796"/>
                    </a:lnTo>
                    <a:lnTo>
                      <a:pt x="714" y="1802"/>
                    </a:lnTo>
                    <a:lnTo>
                      <a:pt x="714" y="1802"/>
                    </a:lnTo>
                    <a:lnTo>
                      <a:pt x="714" y="1808"/>
                    </a:lnTo>
                    <a:lnTo>
                      <a:pt x="714" y="1808"/>
                    </a:lnTo>
                    <a:lnTo>
                      <a:pt x="714" y="1808"/>
                    </a:lnTo>
                    <a:lnTo>
                      <a:pt x="714" y="1808"/>
                    </a:lnTo>
                    <a:lnTo>
                      <a:pt x="714" y="1808"/>
                    </a:lnTo>
                    <a:lnTo>
                      <a:pt x="714" y="1814"/>
                    </a:lnTo>
                    <a:lnTo>
                      <a:pt x="714" y="1814"/>
                    </a:lnTo>
                    <a:lnTo>
                      <a:pt x="714" y="1814"/>
                    </a:lnTo>
                    <a:lnTo>
                      <a:pt x="714" y="1814"/>
                    </a:lnTo>
                    <a:lnTo>
                      <a:pt x="714" y="1814"/>
                    </a:lnTo>
                    <a:lnTo>
                      <a:pt x="714" y="1814"/>
                    </a:lnTo>
                    <a:lnTo>
                      <a:pt x="720" y="1814"/>
                    </a:lnTo>
                    <a:lnTo>
                      <a:pt x="720" y="1814"/>
                    </a:lnTo>
                    <a:lnTo>
                      <a:pt x="720" y="1820"/>
                    </a:lnTo>
                    <a:lnTo>
                      <a:pt x="720" y="1820"/>
                    </a:lnTo>
                    <a:lnTo>
                      <a:pt x="720" y="1820"/>
                    </a:lnTo>
                    <a:lnTo>
                      <a:pt x="720" y="1820"/>
                    </a:lnTo>
                    <a:lnTo>
                      <a:pt x="720" y="1820"/>
                    </a:lnTo>
                    <a:lnTo>
                      <a:pt x="720" y="1820"/>
                    </a:lnTo>
                    <a:lnTo>
                      <a:pt x="720" y="1820"/>
                    </a:lnTo>
                    <a:lnTo>
                      <a:pt x="726" y="1826"/>
                    </a:lnTo>
                    <a:lnTo>
                      <a:pt x="726" y="1826"/>
                    </a:lnTo>
                    <a:lnTo>
                      <a:pt x="726" y="1826"/>
                    </a:lnTo>
                    <a:lnTo>
                      <a:pt x="726" y="1826"/>
                    </a:lnTo>
                    <a:lnTo>
                      <a:pt x="726" y="1826"/>
                    </a:lnTo>
                    <a:lnTo>
                      <a:pt x="726" y="1826"/>
                    </a:lnTo>
                    <a:lnTo>
                      <a:pt x="726" y="1826"/>
                    </a:lnTo>
                    <a:lnTo>
                      <a:pt x="732" y="1832"/>
                    </a:lnTo>
                    <a:lnTo>
                      <a:pt x="732" y="1832"/>
                    </a:lnTo>
                    <a:lnTo>
                      <a:pt x="732" y="1832"/>
                    </a:lnTo>
                    <a:lnTo>
                      <a:pt x="732" y="1832"/>
                    </a:lnTo>
                    <a:lnTo>
                      <a:pt x="732" y="1832"/>
                    </a:lnTo>
                    <a:lnTo>
                      <a:pt x="732" y="1838"/>
                    </a:lnTo>
                    <a:lnTo>
                      <a:pt x="732" y="1838"/>
                    </a:lnTo>
                    <a:lnTo>
                      <a:pt x="732" y="1838"/>
                    </a:lnTo>
                    <a:lnTo>
                      <a:pt x="732" y="1838"/>
                    </a:lnTo>
                    <a:lnTo>
                      <a:pt x="732" y="1838"/>
                    </a:lnTo>
                    <a:lnTo>
                      <a:pt x="732" y="1844"/>
                    </a:lnTo>
                    <a:lnTo>
                      <a:pt x="732" y="1844"/>
                    </a:lnTo>
                    <a:lnTo>
                      <a:pt x="732" y="1844"/>
                    </a:lnTo>
                    <a:lnTo>
                      <a:pt x="732" y="1844"/>
                    </a:lnTo>
                    <a:lnTo>
                      <a:pt x="732" y="1844"/>
                    </a:lnTo>
                    <a:lnTo>
                      <a:pt x="732" y="1844"/>
                    </a:lnTo>
                    <a:lnTo>
                      <a:pt x="732" y="1844"/>
                    </a:lnTo>
                    <a:lnTo>
                      <a:pt x="726" y="1844"/>
                    </a:lnTo>
                    <a:lnTo>
                      <a:pt x="726" y="1844"/>
                    </a:lnTo>
                    <a:lnTo>
                      <a:pt x="726" y="1844"/>
                    </a:lnTo>
                    <a:lnTo>
                      <a:pt x="726" y="1844"/>
                    </a:lnTo>
                    <a:lnTo>
                      <a:pt x="726" y="1844"/>
                    </a:lnTo>
                    <a:lnTo>
                      <a:pt x="726" y="1844"/>
                    </a:lnTo>
                    <a:lnTo>
                      <a:pt x="726" y="1851"/>
                    </a:lnTo>
                    <a:lnTo>
                      <a:pt x="720" y="1851"/>
                    </a:lnTo>
                    <a:lnTo>
                      <a:pt x="720" y="1851"/>
                    </a:lnTo>
                    <a:lnTo>
                      <a:pt x="720" y="1851"/>
                    </a:lnTo>
                    <a:lnTo>
                      <a:pt x="720" y="1851"/>
                    </a:lnTo>
                    <a:lnTo>
                      <a:pt x="720" y="1851"/>
                    </a:lnTo>
                    <a:lnTo>
                      <a:pt x="714" y="1851"/>
                    </a:lnTo>
                    <a:lnTo>
                      <a:pt x="714" y="1851"/>
                    </a:lnTo>
                    <a:lnTo>
                      <a:pt x="714" y="1851"/>
                    </a:lnTo>
                    <a:lnTo>
                      <a:pt x="714" y="1851"/>
                    </a:lnTo>
                    <a:lnTo>
                      <a:pt x="708" y="1851"/>
                    </a:lnTo>
                    <a:lnTo>
                      <a:pt x="708" y="1851"/>
                    </a:lnTo>
                    <a:lnTo>
                      <a:pt x="708" y="1851"/>
                    </a:lnTo>
                    <a:lnTo>
                      <a:pt x="708" y="1857"/>
                    </a:lnTo>
                    <a:lnTo>
                      <a:pt x="708" y="1851"/>
                    </a:lnTo>
                    <a:lnTo>
                      <a:pt x="702" y="1851"/>
                    </a:lnTo>
                    <a:lnTo>
                      <a:pt x="702" y="1857"/>
                    </a:lnTo>
                    <a:lnTo>
                      <a:pt x="702" y="1857"/>
                    </a:lnTo>
                    <a:lnTo>
                      <a:pt x="702" y="1857"/>
                    </a:lnTo>
                    <a:lnTo>
                      <a:pt x="702" y="1857"/>
                    </a:lnTo>
                    <a:lnTo>
                      <a:pt x="702" y="1857"/>
                    </a:lnTo>
                    <a:lnTo>
                      <a:pt x="702" y="1857"/>
                    </a:lnTo>
                    <a:lnTo>
                      <a:pt x="702" y="1857"/>
                    </a:lnTo>
                    <a:lnTo>
                      <a:pt x="702" y="1863"/>
                    </a:lnTo>
                    <a:lnTo>
                      <a:pt x="702" y="1863"/>
                    </a:lnTo>
                    <a:lnTo>
                      <a:pt x="702" y="1863"/>
                    </a:lnTo>
                    <a:lnTo>
                      <a:pt x="702" y="1863"/>
                    </a:lnTo>
                    <a:lnTo>
                      <a:pt x="702" y="1863"/>
                    </a:lnTo>
                    <a:lnTo>
                      <a:pt x="702" y="1863"/>
                    </a:lnTo>
                    <a:lnTo>
                      <a:pt x="696" y="1863"/>
                    </a:lnTo>
                    <a:lnTo>
                      <a:pt x="696" y="1863"/>
                    </a:lnTo>
                    <a:lnTo>
                      <a:pt x="696" y="1869"/>
                    </a:lnTo>
                    <a:lnTo>
                      <a:pt x="696" y="1869"/>
                    </a:lnTo>
                    <a:lnTo>
                      <a:pt x="696" y="1869"/>
                    </a:lnTo>
                    <a:lnTo>
                      <a:pt x="696" y="1869"/>
                    </a:lnTo>
                    <a:lnTo>
                      <a:pt x="696" y="1869"/>
                    </a:lnTo>
                    <a:lnTo>
                      <a:pt x="690" y="1869"/>
                    </a:lnTo>
                    <a:lnTo>
                      <a:pt x="690" y="1869"/>
                    </a:lnTo>
                    <a:lnTo>
                      <a:pt x="690" y="1869"/>
                    </a:lnTo>
                    <a:lnTo>
                      <a:pt x="690" y="1875"/>
                    </a:lnTo>
                    <a:lnTo>
                      <a:pt x="690" y="1875"/>
                    </a:lnTo>
                    <a:lnTo>
                      <a:pt x="690" y="1875"/>
                    </a:lnTo>
                    <a:lnTo>
                      <a:pt x="690" y="1875"/>
                    </a:lnTo>
                    <a:lnTo>
                      <a:pt x="690" y="1875"/>
                    </a:lnTo>
                    <a:lnTo>
                      <a:pt x="690" y="1875"/>
                    </a:lnTo>
                    <a:lnTo>
                      <a:pt x="690" y="1875"/>
                    </a:lnTo>
                    <a:lnTo>
                      <a:pt x="690" y="1881"/>
                    </a:lnTo>
                    <a:lnTo>
                      <a:pt x="690" y="1881"/>
                    </a:lnTo>
                    <a:lnTo>
                      <a:pt x="690" y="1881"/>
                    </a:lnTo>
                    <a:lnTo>
                      <a:pt x="690" y="1881"/>
                    </a:lnTo>
                    <a:lnTo>
                      <a:pt x="690" y="1881"/>
                    </a:lnTo>
                    <a:lnTo>
                      <a:pt x="690" y="1881"/>
                    </a:lnTo>
                    <a:lnTo>
                      <a:pt x="690" y="1887"/>
                    </a:lnTo>
                    <a:lnTo>
                      <a:pt x="690" y="1887"/>
                    </a:lnTo>
                    <a:lnTo>
                      <a:pt x="690" y="1887"/>
                    </a:lnTo>
                    <a:lnTo>
                      <a:pt x="690" y="1887"/>
                    </a:lnTo>
                    <a:lnTo>
                      <a:pt x="690" y="1893"/>
                    </a:lnTo>
                    <a:lnTo>
                      <a:pt x="690" y="1893"/>
                    </a:lnTo>
                    <a:lnTo>
                      <a:pt x="690" y="1893"/>
                    </a:lnTo>
                    <a:lnTo>
                      <a:pt x="690" y="1893"/>
                    </a:lnTo>
                    <a:lnTo>
                      <a:pt x="690" y="1893"/>
                    </a:lnTo>
                    <a:lnTo>
                      <a:pt x="690" y="1893"/>
                    </a:lnTo>
                    <a:lnTo>
                      <a:pt x="690" y="1899"/>
                    </a:lnTo>
                    <a:lnTo>
                      <a:pt x="690" y="1899"/>
                    </a:lnTo>
                    <a:lnTo>
                      <a:pt x="690" y="1899"/>
                    </a:lnTo>
                    <a:lnTo>
                      <a:pt x="690" y="1899"/>
                    </a:lnTo>
                    <a:lnTo>
                      <a:pt x="684" y="1899"/>
                    </a:lnTo>
                    <a:lnTo>
                      <a:pt x="684" y="1899"/>
                    </a:lnTo>
                    <a:lnTo>
                      <a:pt x="684" y="1899"/>
                    </a:lnTo>
                    <a:lnTo>
                      <a:pt x="684" y="1906"/>
                    </a:lnTo>
                    <a:lnTo>
                      <a:pt x="684" y="1906"/>
                    </a:lnTo>
                    <a:lnTo>
                      <a:pt x="684" y="1906"/>
                    </a:lnTo>
                    <a:lnTo>
                      <a:pt x="684" y="1906"/>
                    </a:lnTo>
                    <a:lnTo>
                      <a:pt x="684" y="1906"/>
                    </a:lnTo>
                    <a:lnTo>
                      <a:pt x="684" y="1906"/>
                    </a:lnTo>
                    <a:lnTo>
                      <a:pt x="684" y="1912"/>
                    </a:lnTo>
                    <a:lnTo>
                      <a:pt x="684" y="1912"/>
                    </a:lnTo>
                    <a:lnTo>
                      <a:pt x="684" y="1912"/>
                    </a:lnTo>
                    <a:lnTo>
                      <a:pt x="684" y="1912"/>
                    </a:lnTo>
                    <a:lnTo>
                      <a:pt x="684" y="1912"/>
                    </a:lnTo>
                    <a:lnTo>
                      <a:pt x="684" y="1918"/>
                    </a:lnTo>
                    <a:lnTo>
                      <a:pt x="678" y="1918"/>
                    </a:lnTo>
                    <a:lnTo>
                      <a:pt x="678" y="1918"/>
                    </a:lnTo>
                    <a:lnTo>
                      <a:pt x="678" y="1918"/>
                    </a:lnTo>
                    <a:lnTo>
                      <a:pt x="678" y="1918"/>
                    </a:lnTo>
                    <a:lnTo>
                      <a:pt x="678" y="1918"/>
                    </a:lnTo>
                    <a:lnTo>
                      <a:pt x="678" y="1918"/>
                    </a:lnTo>
                    <a:lnTo>
                      <a:pt x="678" y="1918"/>
                    </a:lnTo>
                    <a:lnTo>
                      <a:pt x="678" y="1918"/>
                    </a:lnTo>
                    <a:lnTo>
                      <a:pt x="671" y="1918"/>
                    </a:lnTo>
                    <a:lnTo>
                      <a:pt x="671" y="1924"/>
                    </a:lnTo>
                    <a:lnTo>
                      <a:pt x="671" y="1924"/>
                    </a:lnTo>
                    <a:lnTo>
                      <a:pt x="671" y="1924"/>
                    </a:lnTo>
                    <a:lnTo>
                      <a:pt x="671" y="1924"/>
                    </a:lnTo>
                    <a:lnTo>
                      <a:pt x="671" y="1924"/>
                    </a:lnTo>
                    <a:lnTo>
                      <a:pt x="671" y="1924"/>
                    </a:lnTo>
                    <a:lnTo>
                      <a:pt x="671" y="1930"/>
                    </a:lnTo>
                    <a:lnTo>
                      <a:pt x="665" y="1930"/>
                    </a:lnTo>
                    <a:lnTo>
                      <a:pt x="665" y="1930"/>
                    </a:lnTo>
                    <a:lnTo>
                      <a:pt x="665" y="1930"/>
                    </a:lnTo>
                    <a:lnTo>
                      <a:pt x="665" y="1930"/>
                    </a:lnTo>
                    <a:lnTo>
                      <a:pt x="665" y="1930"/>
                    </a:lnTo>
                    <a:lnTo>
                      <a:pt x="659" y="1930"/>
                    </a:lnTo>
                    <a:lnTo>
                      <a:pt x="659" y="1930"/>
                    </a:lnTo>
                    <a:lnTo>
                      <a:pt x="659" y="1930"/>
                    </a:lnTo>
                    <a:lnTo>
                      <a:pt x="659" y="1930"/>
                    </a:lnTo>
                    <a:lnTo>
                      <a:pt x="659" y="1930"/>
                    </a:lnTo>
                    <a:lnTo>
                      <a:pt x="659" y="1930"/>
                    </a:lnTo>
                    <a:lnTo>
                      <a:pt x="659" y="1936"/>
                    </a:lnTo>
                    <a:lnTo>
                      <a:pt x="659" y="1936"/>
                    </a:lnTo>
                    <a:lnTo>
                      <a:pt x="659" y="1936"/>
                    </a:lnTo>
                    <a:lnTo>
                      <a:pt x="659" y="1936"/>
                    </a:lnTo>
                    <a:lnTo>
                      <a:pt x="659" y="1936"/>
                    </a:lnTo>
                    <a:lnTo>
                      <a:pt x="659" y="1936"/>
                    </a:lnTo>
                    <a:lnTo>
                      <a:pt x="659" y="1936"/>
                    </a:lnTo>
                    <a:lnTo>
                      <a:pt x="659" y="1942"/>
                    </a:lnTo>
                    <a:lnTo>
                      <a:pt x="659" y="1942"/>
                    </a:lnTo>
                    <a:lnTo>
                      <a:pt x="659" y="1942"/>
                    </a:lnTo>
                    <a:lnTo>
                      <a:pt x="659" y="1942"/>
                    </a:lnTo>
                    <a:lnTo>
                      <a:pt x="659" y="1942"/>
                    </a:lnTo>
                    <a:lnTo>
                      <a:pt x="659" y="1942"/>
                    </a:lnTo>
                    <a:lnTo>
                      <a:pt x="659" y="1942"/>
                    </a:lnTo>
                    <a:lnTo>
                      <a:pt x="659" y="1942"/>
                    </a:lnTo>
                    <a:lnTo>
                      <a:pt x="659" y="1948"/>
                    </a:lnTo>
                    <a:lnTo>
                      <a:pt x="659" y="1948"/>
                    </a:lnTo>
                    <a:lnTo>
                      <a:pt x="659" y="1948"/>
                    </a:lnTo>
                    <a:lnTo>
                      <a:pt x="659" y="1948"/>
                    </a:lnTo>
                    <a:lnTo>
                      <a:pt x="659" y="1948"/>
                    </a:lnTo>
                    <a:lnTo>
                      <a:pt x="659" y="1954"/>
                    </a:lnTo>
                    <a:lnTo>
                      <a:pt x="659" y="1954"/>
                    </a:lnTo>
                    <a:lnTo>
                      <a:pt x="659" y="1954"/>
                    </a:lnTo>
                    <a:lnTo>
                      <a:pt x="659" y="1954"/>
                    </a:lnTo>
                    <a:lnTo>
                      <a:pt x="659" y="1954"/>
                    </a:lnTo>
                    <a:lnTo>
                      <a:pt x="659" y="1954"/>
                    </a:lnTo>
                    <a:lnTo>
                      <a:pt x="659" y="1954"/>
                    </a:lnTo>
                    <a:lnTo>
                      <a:pt x="659" y="1961"/>
                    </a:lnTo>
                    <a:lnTo>
                      <a:pt x="659" y="1961"/>
                    </a:lnTo>
                    <a:lnTo>
                      <a:pt x="653" y="1961"/>
                    </a:lnTo>
                    <a:lnTo>
                      <a:pt x="653" y="1961"/>
                    </a:lnTo>
                    <a:lnTo>
                      <a:pt x="653" y="1961"/>
                    </a:lnTo>
                    <a:lnTo>
                      <a:pt x="653" y="1967"/>
                    </a:lnTo>
                    <a:lnTo>
                      <a:pt x="653" y="1967"/>
                    </a:lnTo>
                    <a:lnTo>
                      <a:pt x="653" y="1967"/>
                    </a:lnTo>
                    <a:lnTo>
                      <a:pt x="653" y="1967"/>
                    </a:lnTo>
                    <a:lnTo>
                      <a:pt x="653" y="1967"/>
                    </a:lnTo>
                    <a:lnTo>
                      <a:pt x="659" y="1967"/>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65" y="1973"/>
                    </a:lnTo>
                    <a:lnTo>
                      <a:pt x="665" y="1973"/>
                    </a:lnTo>
                    <a:lnTo>
                      <a:pt x="665" y="1973"/>
                    </a:lnTo>
                    <a:lnTo>
                      <a:pt x="665" y="1973"/>
                    </a:lnTo>
                    <a:lnTo>
                      <a:pt x="665" y="1973"/>
                    </a:lnTo>
                    <a:lnTo>
                      <a:pt x="671" y="1973"/>
                    </a:lnTo>
                    <a:lnTo>
                      <a:pt x="671" y="1973"/>
                    </a:lnTo>
                    <a:lnTo>
                      <a:pt x="671" y="1979"/>
                    </a:lnTo>
                    <a:lnTo>
                      <a:pt x="671" y="1979"/>
                    </a:lnTo>
                    <a:lnTo>
                      <a:pt x="671" y="1979"/>
                    </a:lnTo>
                    <a:lnTo>
                      <a:pt x="671" y="1979"/>
                    </a:lnTo>
                    <a:lnTo>
                      <a:pt x="671" y="1979"/>
                    </a:lnTo>
                    <a:lnTo>
                      <a:pt x="671" y="1979"/>
                    </a:lnTo>
                    <a:lnTo>
                      <a:pt x="671" y="1979"/>
                    </a:lnTo>
                    <a:lnTo>
                      <a:pt x="671" y="1979"/>
                    </a:lnTo>
                    <a:lnTo>
                      <a:pt x="671" y="1985"/>
                    </a:lnTo>
                    <a:lnTo>
                      <a:pt x="671" y="1985"/>
                    </a:lnTo>
                    <a:lnTo>
                      <a:pt x="671" y="1985"/>
                    </a:lnTo>
                    <a:lnTo>
                      <a:pt x="671" y="1985"/>
                    </a:lnTo>
                    <a:lnTo>
                      <a:pt x="671" y="1985"/>
                    </a:lnTo>
                    <a:lnTo>
                      <a:pt x="671" y="1985"/>
                    </a:lnTo>
                    <a:lnTo>
                      <a:pt x="671" y="1991"/>
                    </a:lnTo>
                    <a:lnTo>
                      <a:pt x="671" y="1991"/>
                    </a:lnTo>
                    <a:lnTo>
                      <a:pt x="671" y="1991"/>
                    </a:lnTo>
                    <a:lnTo>
                      <a:pt x="671" y="1991"/>
                    </a:lnTo>
                    <a:lnTo>
                      <a:pt x="671" y="1997"/>
                    </a:lnTo>
                    <a:lnTo>
                      <a:pt x="671" y="1997"/>
                    </a:lnTo>
                    <a:lnTo>
                      <a:pt x="671" y="1997"/>
                    </a:lnTo>
                    <a:lnTo>
                      <a:pt x="665" y="1997"/>
                    </a:lnTo>
                    <a:lnTo>
                      <a:pt x="665" y="1997"/>
                    </a:lnTo>
                    <a:lnTo>
                      <a:pt x="665" y="1997"/>
                    </a:lnTo>
                    <a:lnTo>
                      <a:pt x="665" y="1997"/>
                    </a:lnTo>
                    <a:lnTo>
                      <a:pt x="665" y="2003"/>
                    </a:lnTo>
                    <a:lnTo>
                      <a:pt x="665" y="2003"/>
                    </a:lnTo>
                    <a:lnTo>
                      <a:pt x="665" y="2003"/>
                    </a:lnTo>
                    <a:lnTo>
                      <a:pt x="665" y="2003"/>
                    </a:lnTo>
                    <a:lnTo>
                      <a:pt x="665" y="2003"/>
                    </a:lnTo>
                    <a:lnTo>
                      <a:pt x="665" y="2003"/>
                    </a:lnTo>
                    <a:lnTo>
                      <a:pt x="665" y="2003"/>
                    </a:lnTo>
                    <a:lnTo>
                      <a:pt x="659" y="2003"/>
                    </a:lnTo>
                    <a:lnTo>
                      <a:pt x="659" y="2009"/>
                    </a:lnTo>
                    <a:lnTo>
                      <a:pt x="659" y="2003"/>
                    </a:lnTo>
                    <a:lnTo>
                      <a:pt x="659" y="2009"/>
                    </a:lnTo>
                    <a:lnTo>
                      <a:pt x="653" y="2009"/>
                    </a:lnTo>
                    <a:lnTo>
                      <a:pt x="653" y="2009"/>
                    </a:lnTo>
                    <a:lnTo>
                      <a:pt x="653" y="2009"/>
                    </a:lnTo>
                    <a:lnTo>
                      <a:pt x="653" y="2003"/>
                    </a:lnTo>
                    <a:lnTo>
                      <a:pt x="647" y="2003"/>
                    </a:lnTo>
                    <a:lnTo>
                      <a:pt x="647" y="2003"/>
                    </a:lnTo>
                    <a:lnTo>
                      <a:pt x="647" y="2003"/>
                    </a:lnTo>
                    <a:lnTo>
                      <a:pt x="647" y="2003"/>
                    </a:lnTo>
                    <a:lnTo>
                      <a:pt x="647" y="2003"/>
                    </a:lnTo>
                    <a:lnTo>
                      <a:pt x="647" y="2003"/>
                    </a:lnTo>
                    <a:lnTo>
                      <a:pt x="616" y="2003"/>
                    </a:lnTo>
                    <a:lnTo>
                      <a:pt x="586" y="1997"/>
                    </a:lnTo>
                    <a:lnTo>
                      <a:pt x="574" y="1997"/>
                    </a:lnTo>
                    <a:lnTo>
                      <a:pt x="568" y="1997"/>
                    </a:lnTo>
                    <a:lnTo>
                      <a:pt x="555" y="1997"/>
                    </a:lnTo>
                    <a:lnTo>
                      <a:pt x="525" y="1991"/>
                    </a:lnTo>
                    <a:lnTo>
                      <a:pt x="519" y="1991"/>
                    </a:lnTo>
                    <a:lnTo>
                      <a:pt x="513" y="1991"/>
                    </a:lnTo>
                    <a:lnTo>
                      <a:pt x="507" y="1991"/>
                    </a:lnTo>
                    <a:lnTo>
                      <a:pt x="501" y="1991"/>
                    </a:lnTo>
                    <a:lnTo>
                      <a:pt x="494" y="1991"/>
                    </a:lnTo>
                    <a:lnTo>
                      <a:pt x="488" y="1985"/>
                    </a:lnTo>
                    <a:lnTo>
                      <a:pt x="476" y="1985"/>
                    </a:lnTo>
                    <a:lnTo>
                      <a:pt x="470" y="1985"/>
                    </a:lnTo>
                    <a:lnTo>
                      <a:pt x="458" y="1985"/>
                    </a:lnTo>
                    <a:lnTo>
                      <a:pt x="446" y="1985"/>
                    </a:lnTo>
                    <a:lnTo>
                      <a:pt x="439" y="1979"/>
                    </a:lnTo>
                    <a:lnTo>
                      <a:pt x="433" y="1979"/>
                    </a:lnTo>
                    <a:lnTo>
                      <a:pt x="427" y="1979"/>
                    </a:lnTo>
                    <a:lnTo>
                      <a:pt x="421" y="1979"/>
                    </a:lnTo>
                    <a:lnTo>
                      <a:pt x="421" y="1979"/>
                    </a:lnTo>
                    <a:lnTo>
                      <a:pt x="415" y="1979"/>
                    </a:lnTo>
                    <a:lnTo>
                      <a:pt x="415" y="1973"/>
                    </a:lnTo>
                    <a:lnTo>
                      <a:pt x="415" y="1973"/>
                    </a:lnTo>
                    <a:lnTo>
                      <a:pt x="415" y="1967"/>
                    </a:lnTo>
                    <a:lnTo>
                      <a:pt x="415" y="1967"/>
                    </a:lnTo>
                    <a:lnTo>
                      <a:pt x="415" y="1967"/>
                    </a:lnTo>
                    <a:lnTo>
                      <a:pt x="415" y="1961"/>
                    </a:lnTo>
                    <a:lnTo>
                      <a:pt x="409" y="1961"/>
                    </a:lnTo>
                    <a:lnTo>
                      <a:pt x="409" y="1961"/>
                    </a:lnTo>
                    <a:lnTo>
                      <a:pt x="409" y="1961"/>
                    </a:lnTo>
                    <a:lnTo>
                      <a:pt x="409" y="1961"/>
                    </a:lnTo>
                    <a:lnTo>
                      <a:pt x="403" y="1961"/>
                    </a:lnTo>
                    <a:lnTo>
                      <a:pt x="403" y="1961"/>
                    </a:lnTo>
                    <a:lnTo>
                      <a:pt x="403" y="1961"/>
                    </a:lnTo>
                    <a:lnTo>
                      <a:pt x="403" y="1954"/>
                    </a:lnTo>
                    <a:lnTo>
                      <a:pt x="409" y="1954"/>
                    </a:lnTo>
                    <a:lnTo>
                      <a:pt x="409" y="1948"/>
                    </a:lnTo>
                    <a:lnTo>
                      <a:pt x="409" y="1948"/>
                    </a:lnTo>
                    <a:lnTo>
                      <a:pt x="403" y="1942"/>
                    </a:lnTo>
                    <a:lnTo>
                      <a:pt x="403" y="1942"/>
                    </a:lnTo>
                    <a:lnTo>
                      <a:pt x="409" y="1942"/>
                    </a:lnTo>
                    <a:lnTo>
                      <a:pt x="409" y="1942"/>
                    </a:lnTo>
                    <a:lnTo>
                      <a:pt x="409" y="1942"/>
                    </a:lnTo>
                    <a:lnTo>
                      <a:pt x="409" y="1942"/>
                    </a:lnTo>
                    <a:lnTo>
                      <a:pt x="409" y="1936"/>
                    </a:lnTo>
                    <a:lnTo>
                      <a:pt x="409" y="1936"/>
                    </a:lnTo>
                    <a:lnTo>
                      <a:pt x="409" y="1930"/>
                    </a:lnTo>
                    <a:lnTo>
                      <a:pt x="409" y="1924"/>
                    </a:lnTo>
                    <a:lnTo>
                      <a:pt x="409" y="1918"/>
                    </a:lnTo>
                    <a:lnTo>
                      <a:pt x="409" y="1912"/>
                    </a:lnTo>
                    <a:lnTo>
                      <a:pt x="409" y="1912"/>
                    </a:lnTo>
                    <a:lnTo>
                      <a:pt x="409" y="1912"/>
                    </a:lnTo>
                    <a:lnTo>
                      <a:pt x="409" y="1906"/>
                    </a:lnTo>
                    <a:lnTo>
                      <a:pt x="403" y="1899"/>
                    </a:lnTo>
                    <a:lnTo>
                      <a:pt x="403" y="1899"/>
                    </a:lnTo>
                    <a:lnTo>
                      <a:pt x="403" y="1887"/>
                    </a:lnTo>
                    <a:lnTo>
                      <a:pt x="403" y="1887"/>
                    </a:lnTo>
                    <a:lnTo>
                      <a:pt x="397" y="1881"/>
                    </a:lnTo>
                    <a:lnTo>
                      <a:pt x="397" y="1875"/>
                    </a:lnTo>
                    <a:lnTo>
                      <a:pt x="391" y="1875"/>
                    </a:lnTo>
                    <a:lnTo>
                      <a:pt x="391" y="1875"/>
                    </a:lnTo>
                    <a:lnTo>
                      <a:pt x="391" y="1869"/>
                    </a:lnTo>
                    <a:lnTo>
                      <a:pt x="391" y="1869"/>
                    </a:lnTo>
                    <a:lnTo>
                      <a:pt x="385" y="1863"/>
                    </a:lnTo>
                    <a:lnTo>
                      <a:pt x="385" y="1863"/>
                    </a:lnTo>
                    <a:lnTo>
                      <a:pt x="385" y="1863"/>
                    </a:lnTo>
                    <a:lnTo>
                      <a:pt x="378" y="1863"/>
                    </a:lnTo>
                    <a:lnTo>
                      <a:pt x="378" y="1857"/>
                    </a:lnTo>
                    <a:lnTo>
                      <a:pt x="378" y="1857"/>
                    </a:lnTo>
                    <a:lnTo>
                      <a:pt x="378" y="1851"/>
                    </a:lnTo>
                    <a:lnTo>
                      <a:pt x="372" y="1851"/>
                    </a:lnTo>
                    <a:lnTo>
                      <a:pt x="372" y="1851"/>
                    </a:lnTo>
                    <a:lnTo>
                      <a:pt x="372" y="1844"/>
                    </a:lnTo>
                    <a:lnTo>
                      <a:pt x="366" y="1844"/>
                    </a:lnTo>
                    <a:lnTo>
                      <a:pt x="366" y="1844"/>
                    </a:lnTo>
                    <a:lnTo>
                      <a:pt x="366" y="1838"/>
                    </a:lnTo>
                    <a:lnTo>
                      <a:pt x="366" y="1838"/>
                    </a:lnTo>
                    <a:lnTo>
                      <a:pt x="360" y="1832"/>
                    </a:lnTo>
                    <a:lnTo>
                      <a:pt x="354" y="1832"/>
                    </a:lnTo>
                    <a:lnTo>
                      <a:pt x="354" y="1826"/>
                    </a:lnTo>
                    <a:lnTo>
                      <a:pt x="354" y="1826"/>
                    </a:lnTo>
                    <a:lnTo>
                      <a:pt x="354" y="1820"/>
                    </a:lnTo>
                    <a:lnTo>
                      <a:pt x="348" y="1820"/>
                    </a:lnTo>
                    <a:lnTo>
                      <a:pt x="348" y="1820"/>
                    </a:lnTo>
                    <a:lnTo>
                      <a:pt x="348" y="1820"/>
                    </a:lnTo>
                    <a:lnTo>
                      <a:pt x="348" y="1820"/>
                    </a:lnTo>
                    <a:lnTo>
                      <a:pt x="348" y="1820"/>
                    </a:lnTo>
                    <a:lnTo>
                      <a:pt x="348" y="1820"/>
                    </a:lnTo>
                    <a:lnTo>
                      <a:pt x="342" y="1820"/>
                    </a:lnTo>
                    <a:lnTo>
                      <a:pt x="336" y="1820"/>
                    </a:lnTo>
                    <a:lnTo>
                      <a:pt x="336" y="1820"/>
                    </a:lnTo>
                    <a:lnTo>
                      <a:pt x="336" y="1820"/>
                    </a:lnTo>
                    <a:lnTo>
                      <a:pt x="330" y="1820"/>
                    </a:lnTo>
                    <a:lnTo>
                      <a:pt x="330" y="1814"/>
                    </a:lnTo>
                    <a:lnTo>
                      <a:pt x="324" y="1814"/>
                    </a:lnTo>
                    <a:lnTo>
                      <a:pt x="324" y="1814"/>
                    </a:lnTo>
                    <a:lnTo>
                      <a:pt x="324" y="1814"/>
                    </a:lnTo>
                    <a:lnTo>
                      <a:pt x="324" y="1808"/>
                    </a:lnTo>
                    <a:lnTo>
                      <a:pt x="324" y="1808"/>
                    </a:lnTo>
                    <a:lnTo>
                      <a:pt x="324" y="1808"/>
                    </a:lnTo>
                    <a:lnTo>
                      <a:pt x="330" y="1808"/>
                    </a:lnTo>
                    <a:lnTo>
                      <a:pt x="330" y="1808"/>
                    </a:lnTo>
                    <a:lnTo>
                      <a:pt x="330" y="1802"/>
                    </a:lnTo>
                    <a:lnTo>
                      <a:pt x="330" y="1796"/>
                    </a:lnTo>
                    <a:lnTo>
                      <a:pt x="324" y="1790"/>
                    </a:lnTo>
                    <a:lnTo>
                      <a:pt x="324" y="1790"/>
                    </a:lnTo>
                    <a:lnTo>
                      <a:pt x="324" y="1783"/>
                    </a:lnTo>
                    <a:lnTo>
                      <a:pt x="324" y="1783"/>
                    </a:lnTo>
                    <a:lnTo>
                      <a:pt x="324" y="1777"/>
                    </a:lnTo>
                    <a:lnTo>
                      <a:pt x="317" y="1777"/>
                    </a:lnTo>
                    <a:lnTo>
                      <a:pt x="317" y="1777"/>
                    </a:lnTo>
                    <a:lnTo>
                      <a:pt x="311" y="1777"/>
                    </a:lnTo>
                    <a:lnTo>
                      <a:pt x="305" y="1777"/>
                    </a:lnTo>
                    <a:lnTo>
                      <a:pt x="305" y="1777"/>
                    </a:lnTo>
                    <a:lnTo>
                      <a:pt x="305" y="1777"/>
                    </a:lnTo>
                    <a:lnTo>
                      <a:pt x="299" y="1771"/>
                    </a:lnTo>
                    <a:lnTo>
                      <a:pt x="299" y="1771"/>
                    </a:lnTo>
                    <a:lnTo>
                      <a:pt x="299" y="1771"/>
                    </a:lnTo>
                    <a:lnTo>
                      <a:pt x="293" y="1777"/>
                    </a:lnTo>
                    <a:lnTo>
                      <a:pt x="293" y="1771"/>
                    </a:lnTo>
                    <a:lnTo>
                      <a:pt x="293" y="1771"/>
                    </a:lnTo>
                    <a:lnTo>
                      <a:pt x="293" y="1771"/>
                    </a:lnTo>
                    <a:lnTo>
                      <a:pt x="287" y="1771"/>
                    </a:lnTo>
                    <a:lnTo>
                      <a:pt x="281" y="1771"/>
                    </a:lnTo>
                    <a:lnTo>
                      <a:pt x="281" y="1771"/>
                    </a:lnTo>
                    <a:lnTo>
                      <a:pt x="281" y="1765"/>
                    </a:lnTo>
                    <a:lnTo>
                      <a:pt x="281" y="1765"/>
                    </a:lnTo>
                    <a:lnTo>
                      <a:pt x="281" y="1765"/>
                    </a:lnTo>
                    <a:lnTo>
                      <a:pt x="275" y="1765"/>
                    </a:lnTo>
                    <a:lnTo>
                      <a:pt x="275" y="1759"/>
                    </a:lnTo>
                    <a:lnTo>
                      <a:pt x="269" y="1759"/>
                    </a:lnTo>
                    <a:lnTo>
                      <a:pt x="269" y="1759"/>
                    </a:lnTo>
                    <a:lnTo>
                      <a:pt x="269" y="1759"/>
                    </a:lnTo>
                    <a:lnTo>
                      <a:pt x="263" y="1753"/>
                    </a:lnTo>
                    <a:lnTo>
                      <a:pt x="263" y="1753"/>
                    </a:lnTo>
                    <a:lnTo>
                      <a:pt x="263" y="1753"/>
                    </a:lnTo>
                    <a:lnTo>
                      <a:pt x="263" y="1753"/>
                    </a:lnTo>
                    <a:lnTo>
                      <a:pt x="263" y="1747"/>
                    </a:lnTo>
                    <a:lnTo>
                      <a:pt x="263" y="1747"/>
                    </a:lnTo>
                    <a:lnTo>
                      <a:pt x="256" y="1741"/>
                    </a:lnTo>
                    <a:lnTo>
                      <a:pt x="256" y="1741"/>
                    </a:lnTo>
                    <a:lnTo>
                      <a:pt x="256" y="1735"/>
                    </a:lnTo>
                    <a:lnTo>
                      <a:pt x="256" y="1735"/>
                    </a:lnTo>
                    <a:lnTo>
                      <a:pt x="256" y="1735"/>
                    </a:lnTo>
                    <a:lnTo>
                      <a:pt x="256" y="1735"/>
                    </a:lnTo>
                    <a:lnTo>
                      <a:pt x="256" y="1735"/>
                    </a:lnTo>
                    <a:lnTo>
                      <a:pt x="256" y="1728"/>
                    </a:lnTo>
                    <a:lnTo>
                      <a:pt x="250" y="1728"/>
                    </a:lnTo>
                    <a:lnTo>
                      <a:pt x="250" y="1728"/>
                    </a:lnTo>
                    <a:lnTo>
                      <a:pt x="250" y="1728"/>
                    </a:lnTo>
                    <a:lnTo>
                      <a:pt x="250" y="1728"/>
                    </a:lnTo>
                    <a:lnTo>
                      <a:pt x="244" y="1722"/>
                    </a:lnTo>
                    <a:lnTo>
                      <a:pt x="244" y="1722"/>
                    </a:lnTo>
                    <a:lnTo>
                      <a:pt x="244" y="1716"/>
                    </a:lnTo>
                    <a:lnTo>
                      <a:pt x="244" y="1716"/>
                    </a:lnTo>
                    <a:lnTo>
                      <a:pt x="238" y="1716"/>
                    </a:lnTo>
                    <a:lnTo>
                      <a:pt x="238" y="1716"/>
                    </a:lnTo>
                    <a:lnTo>
                      <a:pt x="238" y="1710"/>
                    </a:lnTo>
                    <a:lnTo>
                      <a:pt x="232" y="1710"/>
                    </a:lnTo>
                    <a:lnTo>
                      <a:pt x="226" y="1710"/>
                    </a:lnTo>
                    <a:lnTo>
                      <a:pt x="226" y="1710"/>
                    </a:lnTo>
                    <a:lnTo>
                      <a:pt x="226" y="1710"/>
                    </a:lnTo>
                    <a:lnTo>
                      <a:pt x="226" y="1710"/>
                    </a:lnTo>
                    <a:lnTo>
                      <a:pt x="226" y="1710"/>
                    </a:lnTo>
                    <a:lnTo>
                      <a:pt x="220" y="1710"/>
                    </a:lnTo>
                    <a:lnTo>
                      <a:pt x="220" y="1710"/>
                    </a:lnTo>
                    <a:lnTo>
                      <a:pt x="220" y="1710"/>
                    </a:lnTo>
                    <a:lnTo>
                      <a:pt x="214" y="1704"/>
                    </a:lnTo>
                    <a:lnTo>
                      <a:pt x="214" y="1704"/>
                    </a:lnTo>
                    <a:lnTo>
                      <a:pt x="208" y="1704"/>
                    </a:lnTo>
                    <a:lnTo>
                      <a:pt x="208" y="1704"/>
                    </a:lnTo>
                    <a:lnTo>
                      <a:pt x="201" y="1704"/>
                    </a:lnTo>
                    <a:lnTo>
                      <a:pt x="201" y="1704"/>
                    </a:lnTo>
                    <a:lnTo>
                      <a:pt x="201" y="1698"/>
                    </a:lnTo>
                    <a:lnTo>
                      <a:pt x="195" y="1698"/>
                    </a:lnTo>
                    <a:lnTo>
                      <a:pt x="195" y="1698"/>
                    </a:lnTo>
                    <a:lnTo>
                      <a:pt x="195" y="1698"/>
                    </a:lnTo>
                    <a:lnTo>
                      <a:pt x="189" y="1698"/>
                    </a:lnTo>
                    <a:lnTo>
                      <a:pt x="189" y="1692"/>
                    </a:lnTo>
                    <a:lnTo>
                      <a:pt x="183" y="1692"/>
                    </a:lnTo>
                    <a:lnTo>
                      <a:pt x="183" y="1692"/>
                    </a:lnTo>
                    <a:lnTo>
                      <a:pt x="177" y="1692"/>
                    </a:lnTo>
                    <a:lnTo>
                      <a:pt x="177" y="1692"/>
                    </a:lnTo>
                    <a:lnTo>
                      <a:pt x="171" y="1692"/>
                    </a:lnTo>
                    <a:lnTo>
                      <a:pt x="171" y="1692"/>
                    </a:lnTo>
                    <a:lnTo>
                      <a:pt x="171" y="1692"/>
                    </a:lnTo>
                    <a:lnTo>
                      <a:pt x="171" y="1692"/>
                    </a:lnTo>
                    <a:lnTo>
                      <a:pt x="165" y="1692"/>
                    </a:lnTo>
                    <a:lnTo>
                      <a:pt x="159" y="1686"/>
                    </a:lnTo>
                    <a:lnTo>
                      <a:pt x="153" y="1686"/>
                    </a:lnTo>
                    <a:lnTo>
                      <a:pt x="153" y="1686"/>
                    </a:lnTo>
                    <a:lnTo>
                      <a:pt x="153" y="1686"/>
                    </a:lnTo>
                    <a:lnTo>
                      <a:pt x="153" y="1686"/>
                    </a:lnTo>
                    <a:lnTo>
                      <a:pt x="153" y="1680"/>
                    </a:lnTo>
                    <a:lnTo>
                      <a:pt x="153" y="1680"/>
                    </a:lnTo>
                    <a:lnTo>
                      <a:pt x="153" y="1680"/>
                    </a:lnTo>
                    <a:lnTo>
                      <a:pt x="147" y="1673"/>
                    </a:lnTo>
                    <a:lnTo>
                      <a:pt x="147" y="1673"/>
                    </a:lnTo>
                    <a:lnTo>
                      <a:pt x="140" y="1673"/>
                    </a:lnTo>
                    <a:lnTo>
                      <a:pt x="140" y="1667"/>
                    </a:lnTo>
                    <a:lnTo>
                      <a:pt x="140" y="1667"/>
                    </a:lnTo>
                    <a:lnTo>
                      <a:pt x="140" y="1667"/>
                    </a:lnTo>
                    <a:lnTo>
                      <a:pt x="147" y="1661"/>
                    </a:lnTo>
                    <a:lnTo>
                      <a:pt x="147" y="1655"/>
                    </a:lnTo>
                    <a:lnTo>
                      <a:pt x="147" y="1655"/>
                    </a:lnTo>
                    <a:lnTo>
                      <a:pt x="147" y="1655"/>
                    </a:lnTo>
                    <a:lnTo>
                      <a:pt x="147" y="1649"/>
                    </a:lnTo>
                    <a:lnTo>
                      <a:pt x="147" y="1649"/>
                    </a:lnTo>
                    <a:lnTo>
                      <a:pt x="147" y="1649"/>
                    </a:lnTo>
                    <a:lnTo>
                      <a:pt x="153" y="1643"/>
                    </a:lnTo>
                    <a:lnTo>
                      <a:pt x="153" y="1643"/>
                    </a:lnTo>
                    <a:lnTo>
                      <a:pt x="153" y="1637"/>
                    </a:lnTo>
                    <a:lnTo>
                      <a:pt x="153" y="1637"/>
                    </a:lnTo>
                    <a:lnTo>
                      <a:pt x="153" y="1637"/>
                    </a:lnTo>
                    <a:lnTo>
                      <a:pt x="153" y="1637"/>
                    </a:lnTo>
                    <a:lnTo>
                      <a:pt x="153" y="1631"/>
                    </a:lnTo>
                    <a:lnTo>
                      <a:pt x="147" y="1631"/>
                    </a:lnTo>
                    <a:lnTo>
                      <a:pt x="153" y="1619"/>
                    </a:lnTo>
                    <a:lnTo>
                      <a:pt x="159" y="1619"/>
                    </a:lnTo>
                    <a:lnTo>
                      <a:pt x="159" y="1612"/>
                    </a:lnTo>
                    <a:lnTo>
                      <a:pt x="159" y="1612"/>
                    </a:lnTo>
                    <a:lnTo>
                      <a:pt x="159" y="1612"/>
                    </a:lnTo>
                    <a:lnTo>
                      <a:pt x="159" y="1606"/>
                    </a:lnTo>
                    <a:lnTo>
                      <a:pt x="159" y="1606"/>
                    </a:lnTo>
                    <a:lnTo>
                      <a:pt x="159" y="1606"/>
                    </a:lnTo>
                    <a:lnTo>
                      <a:pt x="159" y="1606"/>
                    </a:lnTo>
                    <a:lnTo>
                      <a:pt x="159" y="1600"/>
                    </a:lnTo>
                    <a:lnTo>
                      <a:pt x="153" y="1600"/>
                    </a:lnTo>
                    <a:lnTo>
                      <a:pt x="153" y="1600"/>
                    </a:lnTo>
                    <a:lnTo>
                      <a:pt x="153" y="1600"/>
                    </a:lnTo>
                    <a:lnTo>
                      <a:pt x="153" y="1600"/>
                    </a:lnTo>
                    <a:lnTo>
                      <a:pt x="153" y="1600"/>
                    </a:lnTo>
                    <a:lnTo>
                      <a:pt x="147" y="1600"/>
                    </a:lnTo>
                    <a:lnTo>
                      <a:pt x="147" y="1600"/>
                    </a:lnTo>
                    <a:lnTo>
                      <a:pt x="147" y="1600"/>
                    </a:lnTo>
                    <a:lnTo>
                      <a:pt x="147" y="1600"/>
                    </a:lnTo>
                    <a:lnTo>
                      <a:pt x="147" y="1600"/>
                    </a:lnTo>
                    <a:lnTo>
                      <a:pt x="147" y="1594"/>
                    </a:lnTo>
                    <a:lnTo>
                      <a:pt x="140" y="1594"/>
                    </a:lnTo>
                    <a:lnTo>
                      <a:pt x="140" y="1594"/>
                    </a:lnTo>
                    <a:lnTo>
                      <a:pt x="140" y="1588"/>
                    </a:lnTo>
                    <a:lnTo>
                      <a:pt x="140" y="1588"/>
                    </a:lnTo>
                    <a:lnTo>
                      <a:pt x="140" y="1588"/>
                    </a:lnTo>
                    <a:lnTo>
                      <a:pt x="140" y="1582"/>
                    </a:lnTo>
                    <a:lnTo>
                      <a:pt x="140" y="1582"/>
                    </a:lnTo>
                    <a:lnTo>
                      <a:pt x="147" y="1576"/>
                    </a:lnTo>
                    <a:lnTo>
                      <a:pt x="147" y="1576"/>
                    </a:lnTo>
                    <a:lnTo>
                      <a:pt x="147" y="1576"/>
                    </a:lnTo>
                    <a:lnTo>
                      <a:pt x="147" y="1570"/>
                    </a:lnTo>
                    <a:lnTo>
                      <a:pt x="147" y="1570"/>
                    </a:lnTo>
                    <a:lnTo>
                      <a:pt x="147" y="1564"/>
                    </a:lnTo>
                    <a:lnTo>
                      <a:pt x="147" y="1564"/>
                    </a:lnTo>
                    <a:lnTo>
                      <a:pt x="147" y="1564"/>
                    </a:lnTo>
                    <a:lnTo>
                      <a:pt x="140" y="1564"/>
                    </a:lnTo>
                    <a:lnTo>
                      <a:pt x="140" y="1564"/>
                    </a:lnTo>
                    <a:lnTo>
                      <a:pt x="140" y="1564"/>
                    </a:lnTo>
                    <a:lnTo>
                      <a:pt x="134" y="1564"/>
                    </a:lnTo>
                    <a:lnTo>
                      <a:pt x="134" y="1557"/>
                    </a:lnTo>
                    <a:lnTo>
                      <a:pt x="134" y="1557"/>
                    </a:lnTo>
                    <a:lnTo>
                      <a:pt x="134" y="1551"/>
                    </a:lnTo>
                    <a:lnTo>
                      <a:pt x="128" y="1551"/>
                    </a:lnTo>
                    <a:lnTo>
                      <a:pt x="128" y="1545"/>
                    </a:lnTo>
                    <a:lnTo>
                      <a:pt x="128" y="1539"/>
                    </a:lnTo>
                    <a:lnTo>
                      <a:pt x="128" y="1539"/>
                    </a:lnTo>
                    <a:lnTo>
                      <a:pt x="122" y="1533"/>
                    </a:lnTo>
                    <a:lnTo>
                      <a:pt x="122" y="1533"/>
                    </a:lnTo>
                    <a:lnTo>
                      <a:pt x="116" y="1533"/>
                    </a:lnTo>
                    <a:lnTo>
                      <a:pt x="116" y="1527"/>
                    </a:lnTo>
                    <a:lnTo>
                      <a:pt x="116" y="1527"/>
                    </a:lnTo>
                    <a:lnTo>
                      <a:pt x="116" y="1527"/>
                    </a:lnTo>
                    <a:lnTo>
                      <a:pt x="116" y="1527"/>
                    </a:lnTo>
                    <a:lnTo>
                      <a:pt x="116" y="1527"/>
                    </a:lnTo>
                    <a:lnTo>
                      <a:pt x="116" y="1521"/>
                    </a:lnTo>
                    <a:lnTo>
                      <a:pt x="116" y="1515"/>
                    </a:lnTo>
                    <a:lnTo>
                      <a:pt x="116" y="1515"/>
                    </a:lnTo>
                    <a:lnTo>
                      <a:pt x="110" y="1509"/>
                    </a:lnTo>
                    <a:lnTo>
                      <a:pt x="110" y="1509"/>
                    </a:lnTo>
                    <a:lnTo>
                      <a:pt x="110" y="1509"/>
                    </a:lnTo>
                    <a:lnTo>
                      <a:pt x="110" y="1502"/>
                    </a:lnTo>
                    <a:lnTo>
                      <a:pt x="110" y="1502"/>
                    </a:lnTo>
                    <a:lnTo>
                      <a:pt x="110" y="1502"/>
                    </a:lnTo>
                    <a:lnTo>
                      <a:pt x="110" y="1502"/>
                    </a:lnTo>
                    <a:lnTo>
                      <a:pt x="110" y="1496"/>
                    </a:lnTo>
                    <a:lnTo>
                      <a:pt x="110" y="1496"/>
                    </a:lnTo>
                    <a:lnTo>
                      <a:pt x="110" y="1490"/>
                    </a:lnTo>
                    <a:lnTo>
                      <a:pt x="110" y="1490"/>
                    </a:lnTo>
                    <a:lnTo>
                      <a:pt x="104" y="1484"/>
                    </a:lnTo>
                    <a:lnTo>
                      <a:pt x="104" y="1484"/>
                    </a:lnTo>
                    <a:lnTo>
                      <a:pt x="104" y="1484"/>
                    </a:lnTo>
                    <a:lnTo>
                      <a:pt x="104" y="1484"/>
                    </a:lnTo>
                    <a:lnTo>
                      <a:pt x="104" y="1478"/>
                    </a:lnTo>
                    <a:lnTo>
                      <a:pt x="104" y="1478"/>
                    </a:lnTo>
                    <a:lnTo>
                      <a:pt x="98" y="1478"/>
                    </a:lnTo>
                    <a:lnTo>
                      <a:pt x="98" y="1478"/>
                    </a:lnTo>
                    <a:lnTo>
                      <a:pt x="98" y="1472"/>
                    </a:lnTo>
                    <a:lnTo>
                      <a:pt x="98" y="1472"/>
                    </a:lnTo>
                    <a:lnTo>
                      <a:pt x="98" y="1466"/>
                    </a:lnTo>
                    <a:lnTo>
                      <a:pt x="92" y="1460"/>
                    </a:lnTo>
                    <a:lnTo>
                      <a:pt x="92" y="1454"/>
                    </a:lnTo>
                    <a:lnTo>
                      <a:pt x="86" y="1454"/>
                    </a:lnTo>
                    <a:lnTo>
                      <a:pt x="86" y="1454"/>
                    </a:lnTo>
                    <a:lnTo>
                      <a:pt x="86" y="1454"/>
                    </a:lnTo>
                    <a:lnTo>
                      <a:pt x="86" y="1454"/>
                    </a:lnTo>
                    <a:lnTo>
                      <a:pt x="86" y="1448"/>
                    </a:lnTo>
                    <a:lnTo>
                      <a:pt x="86" y="1448"/>
                    </a:lnTo>
                    <a:lnTo>
                      <a:pt x="86" y="1448"/>
                    </a:lnTo>
                    <a:lnTo>
                      <a:pt x="79" y="1441"/>
                    </a:lnTo>
                    <a:lnTo>
                      <a:pt x="79" y="1441"/>
                    </a:lnTo>
                    <a:lnTo>
                      <a:pt x="86" y="1441"/>
                    </a:lnTo>
                    <a:lnTo>
                      <a:pt x="79" y="1435"/>
                    </a:lnTo>
                    <a:lnTo>
                      <a:pt x="86" y="1435"/>
                    </a:lnTo>
                    <a:lnTo>
                      <a:pt x="86" y="1435"/>
                    </a:lnTo>
                    <a:lnTo>
                      <a:pt x="86" y="1435"/>
                    </a:lnTo>
                    <a:lnTo>
                      <a:pt x="86" y="1429"/>
                    </a:lnTo>
                    <a:lnTo>
                      <a:pt x="86" y="1429"/>
                    </a:lnTo>
                    <a:lnTo>
                      <a:pt x="86" y="1429"/>
                    </a:lnTo>
                    <a:lnTo>
                      <a:pt x="86" y="1423"/>
                    </a:lnTo>
                    <a:lnTo>
                      <a:pt x="86" y="1423"/>
                    </a:lnTo>
                    <a:lnTo>
                      <a:pt x="86" y="1423"/>
                    </a:lnTo>
                    <a:lnTo>
                      <a:pt x="86" y="1423"/>
                    </a:lnTo>
                    <a:lnTo>
                      <a:pt x="86" y="1423"/>
                    </a:lnTo>
                    <a:lnTo>
                      <a:pt x="86" y="1417"/>
                    </a:lnTo>
                    <a:lnTo>
                      <a:pt x="86" y="1417"/>
                    </a:lnTo>
                    <a:lnTo>
                      <a:pt x="86" y="1417"/>
                    </a:lnTo>
                    <a:lnTo>
                      <a:pt x="86" y="1411"/>
                    </a:lnTo>
                    <a:lnTo>
                      <a:pt x="86" y="1417"/>
                    </a:lnTo>
                    <a:lnTo>
                      <a:pt x="86" y="1411"/>
                    </a:lnTo>
                    <a:lnTo>
                      <a:pt x="86" y="1411"/>
                    </a:lnTo>
                    <a:lnTo>
                      <a:pt x="86" y="1411"/>
                    </a:lnTo>
                    <a:lnTo>
                      <a:pt x="86" y="1411"/>
                    </a:lnTo>
                    <a:lnTo>
                      <a:pt x="86" y="1405"/>
                    </a:lnTo>
                    <a:lnTo>
                      <a:pt x="92" y="1405"/>
                    </a:lnTo>
                    <a:lnTo>
                      <a:pt x="92" y="1405"/>
                    </a:lnTo>
                    <a:lnTo>
                      <a:pt x="92" y="1411"/>
                    </a:lnTo>
                    <a:lnTo>
                      <a:pt x="92" y="1411"/>
                    </a:lnTo>
                    <a:lnTo>
                      <a:pt x="92" y="1411"/>
                    </a:lnTo>
                    <a:lnTo>
                      <a:pt x="98" y="1411"/>
                    </a:lnTo>
                    <a:lnTo>
                      <a:pt x="98" y="1405"/>
                    </a:lnTo>
                    <a:lnTo>
                      <a:pt x="98" y="1405"/>
                    </a:lnTo>
                    <a:lnTo>
                      <a:pt x="104" y="1405"/>
                    </a:lnTo>
                    <a:lnTo>
                      <a:pt x="104" y="1399"/>
                    </a:lnTo>
                    <a:lnTo>
                      <a:pt x="104" y="1399"/>
                    </a:lnTo>
                    <a:lnTo>
                      <a:pt x="110" y="1393"/>
                    </a:lnTo>
                    <a:lnTo>
                      <a:pt x="110" y="1386"/>
                    </a:lnTo>
                    <a:lnTo>
                      <a:pt x="104" y="1386"/>
                    </a:lnTo>
                    <a:lnTo>
                      <a:pt x="104" y="1380"/>
                    </a:lnTo>
                    <a:lnTo>
                      <a:pt x="104" y="1374"/>
                    </a:lnTo>
                    <a:lnTo>
                      <a:pt x="104" y="1374"/>
                    </a:lnTo>
                    <a:lnTo>
                      <a:pt x="104" y="1368"/>
                    </a:lnTo>
                    <a:lnTo>
                      <a:pt x="104" y="1368"/>
                    </a:lnTo>
                    <a:lnTo>
                      <a:pt x="98" y="1368"/>
                    </a:lnTo>
                    <a:lnTo>
                      <a:pt x="98" y="1368"/>
                    </a:lnTo>
                    <a:lnTo>
                      <a:pt x="98" y="1368"/>
                    </a:lnTo>
                    <a:lnTo>
                      <a:pt x="98" y="1368"/>
                    </a:lnTo>
                    <a:lnTo>
                      <a:pt x="92" y="1368"/>
                    </a:lnTo>
                    <a:lnTo>
                      <a:pt x="92" y="1368"/>
                    </a:lnTo>
                    <a:lnTo>
                      <a:pt x="92" y="1368"/>
                    </a:lnTo>
                    <a:lnTo>
                      <a:pt x="92" y="1368"/>
                    </a:lnTo>
                    <a:lnTo>
                      <a:pt x="86" y="1368"/>
                    </a:lnTo>
                    <a:lnTo>
                      <a:pt x="86" y="1368"/>
                    </a:lnTo>
                    <a:lnTo>
                      <a:pt x="86" y="1368"/>
                    </a:lnTo>
                    <a:lnTo>
                      <a:pt x="79" y="1362"/>
                    </a:lnTo>
                    <a:lnTo>
                      <a:pt x="79" y="1362"/>
                    </a:lnTo>
                    <a:lnTo>
                      <a:pt x="79" y="1356"/>
                    </a:lnTo>
                    <a:lnTo>
                      <a:pt x="73" y="1356"/>
                    </a:lnTo>
                    <a:lnTo>
                      <a:pt x="73" y="1350"/>
                    </a:lnTo>
                    <a:lnTo>
                      <a:pt x="73" y="1350"/>
                    </a:lnTo>
                    <a:lnTo>
                      <a:pt x="73" y="1344"/>
                    </a:lnTo>
                    <a:lnTo>
                      <a:pt x="73" y="1344"/>
                    </a:lnTo>
                    <a:lnTo>
                      <a:pt x="73" y="1344"/>
                    </a:lnTo>
                    <a:lnTo>
                      <a:pt x="67" y="1344"/>
                    </a:lnTo>
                    <a:lnTo>
                      <a:pt x="67" y="1344"/>
                    </a:lnTo>
                    <a:lnTo>
                      <a:pt x="67" y="1344"/>
                    </a:lnTo>
                    <a:lnTo>
                      <a:pt x="67" y="1338"/>
                    </a:lnTo>
                    <a:lnTo>
                      <a:pt x="67" y="1338"/>
                    </a:lnTo>
                    <a:lnTo>
                      <a:pt x="67" y="1338"/>
                    </a:lnTo>
                    <a:lnTo>
                      <a:pt x="67" y="1338"/>
                    </a:lnTo>
                    <a:lnTo>
                      <a:pt x="67" y="1338"/>
                    </a:lnTo>
                    <a:lnTo>
                      <a:pt x="67" y="1331"/>
                    </a:lnTo>
                    <a:lnTo>
                      <a:pt x="67" y="1331"/>
                    </a:lnTo>
                    <a:lnTo>
                      <a:pt x="67" y="1331"/>
                    </a:lnTo>
                    <a:lnTo>
                      <a:pt x="67" y="1331"/>
                    </a:lnTo>
                    <a:lnTo>
                      <a:pt x="67" y="1331"/>
                    </a:lnTo>
                    <a:lnTo>
                      <a:pt x="67" y="1325"/>
                    </a:lnTo>
                    <a:lnTo>
                      <a:pt x="67" y="1325"/>
                    </a:lnTo>
                    <a:lnTo>
                      <a:pt x="67" y="1325"/>
                    </a:lnTo>
                    <a:lnTo>
                      <a:pt x="67" y="1325"/>
                    </a:lnTo>
                    <a:lnTo>
                      <a:pt x="73" y="1313"/>
                    </a:lnTo>
                    <a:lnTo>
                      <a:pt x="73" y="1313"/>
                    </a:lnTo>
                    <a:lnTo>
                      <a:pt x="73" y="1313"/>
                    </a:lnTo>
                    <a:lnTo>
                      <a:pt x="73" y="1307"/>
                    </a:lnTo>
                    <a:lnTo>
                      <a:pt x="67" y="1301"/>
                    </a:lnTo>
                    <a:lnTo>
                      <a:pt x="73" y="1301"/>
                    </a:lnTo>
                    <a:lnTo>
                      <a:pt x="73" y="1301"/>
                    </a:lnTo>
                    <a:lnTo>
                      <a:pt x="67" y="1295"/>
                    </a:lnTo>
                    <a:lnTo>
                      <a:pt x="67" y="1295"/>
                    </a:lnTo>
                    <a:lnTo>
                      <a:pt x="67" y="1295"/>
                    </a:lnTo>
                    <a:lnTo>
                      <a:pt x="67" y="1295"/>
                    </a:lnTo>
                    <a:lnTo>
                      <a:pt x="67" y="1295"/>
                    </a:lnTo>
                    <a:lnTo>
                      <a:pt x="67" y="1295"/>
                    </a:lnTo>
                    <a:lnTo>
                      <a:pt x="67" y="1289"/>
                    </a:lnTo>
                    <a:lnTo>
                      <a:pt x="67" y="1289"/>
                    </a:lnTo>
                    <a:lnTo>
                      <a:pt x="67" y="1283"/>
                    </a:lnTo>
                    <a:lnTo>
                      <a:pt x="67" y="1283"/>
                    </a:lnTo>
                    <a:lnTo>
                      <a:pt x="67" y="1283"/>
                    </a:lnTo>
                    <a:lnTo>
                      <a:pt x="73" y="1283"/>
                    </a:lnTo>
                    <a:lnTo>
                      <a:pt x="73" y="1283"/>
                    </a:lnTo>
                    <a:lnTo>
                      <a:pt x="73" y="1277"/>
                    </a:lnTo>
                    <a:lnTo>
                      <a:pt x="73" y="1270"/>
                    </a:lnTo>
                    <a:lnTo>
                      <a:pt x="73" y="1264"/>
                    </a:lnTo>
                    <a:lnTo>
                      <a:pt x="73" y="1264"/>
                    </a:lnTo>
                    <a:lnTo>
                      <a:pt x="73" y="1264"/>
                    </a:lnTo>
                    <a:lnTo>
                      <a:pt x="73" y="1264"/>
                    </a:lnTo>
                    <a:lnTo>
                      <a:pt x="79" y="1264"/>
                    </a:lnTo>
                    <a:lnTo>
                      <a:pt x="79" y="1258"/>
                    </a:lnTo>
                    <a:lnTo>
                      <a:pt x="79" y="1264"/>
                    </a:lnTo>
                    <a:lnTo>
                      <a:pt x="79" y="1264"/>
                    </a:lnTo>
                    <a:lnTo>
                      <a:pt x="79" y="1264"/>
                    </a:lnTo>
                    <a:lnTo>
                      <a:pt x="86" y="1264"/>
                    </a:lnTo>
                    <a:lnTo>
                      <a:pt x="86" y="1264"/>
                    </a:lnTo>
                    <a:lnTo>
                      <a:pt x="86" y="1270"/>
                    </a:lnTo>
                    <a:lnTo>
                      <a:pt x="86" y="1270"/>
                    </a:lnTo>
                    <a:lnTo>
                      <a:pt x="86" y="1277"/>
                    </a:lnTo>
                    <a:lnTo>
                      <a:pt x="86" y="1277"/>
                    </a:lnTo>
                    <a:lnTo>
                      <a:pt x="79" y="1277"/>
                    </a:lnTo>
                    <a:lnTo>
                      <a:pt x="79" y="1277"/>
                    </a:lnTo>
                    <a:lnTo>
                      <a:pt x="79" y="1283"/>
                    </a:lnTo>
                    <a:lnTo>
                      <a:pt x="79" y="1283"/>
                    </a:lnTo>
                    <a:lnTo>
                      <a:pt x="79" y="1283"/>
                    </a:lnTo>
                    <a:lnTo>
                      <a:pt x="79" y="1283"/>
                    </a:lnTo>
                    <a:lnTo>
                      <a:pt x="79" y="1283"/>
                    </a:lnTo>
                    <a:lnTo>
                      <a:pt x="79" y="1283"/>
                    </a:lnTo>
                    <a:lnTo>
                      <a:pt x="79" y="1283"/>
                    </a:lnTo>
                    <a:lnTo>
                      <a:pt x="79" y="1289"/>
                    </a:lnTo>
                    <a:lnTo>
                      <a:pt x="79" y="1289"/>
                    </a:lnTo>
                    <a:lnTo>
                      <a:pt x="86" y="1289"/>
                    </a:lnTo>
                    <a:lnTo>
                      <a:pt x="86" y="1289"/>
                    </a:lnTo>
                    <a:lnTo>
                      <a:pt x="86" y="1289"/>
                    </a:lnTo>
                    <a:lnTo>
                      <a:pt x="86" y="1289"/>
                    </a:lnTo>
                    <a:lnTo>
                      <a:pt x="92" y="1295"/>
                    </a:lnTo>
                    <a:lnTo>
                      <a:pt x="92" y="1295"/>
                    </a:lnTo>
                    <a:lnTo>
                      <a:pt x="92" y="1295"/>
                    </a:lnTo>
                    <a:lnTo>
                      <a:pt x="92" y="1295"/>
                    </a:lnTo>
                    <a:lnTo>
                      <a:pt x="92" y="1301"/>
                    </a:lnTo>
                    <a:lnTo>
                      <a:pt x="92" y="1301"/>
                    </a:lnTo>
                    <a:lnTo>
                      <a:pt x="98" y="1301"/>
                    </a:lnTo>
                    <a:lnTo>
                      <a:pt x="98" y="1301"/>
                    </a:lnTo>
                    <a:lnTo>
                      <a:pt x="98" y="1301"/>
                    </a:lnTo>
                    <a:lnTo>
                      <a:pt x="98" y="1301"/>
                    </a:lnTo>
                    <a:lnTo>
                      <a:pt x="98" y="1307"/>
                    </a:lnTo>
                    <a:lnTo>
                      <a:pt x="98" y="1301"/>
                    </a:lnTo>
                    <a:lnTo>
                      <a:pt x="104" y="1301"/>
                    </a:lnTo>
                    <a:lnTo>
                      <a:pt x="98" y="1295"/>
                    </a:lnTo>
                    <a:lnTo>
                      <a:pt x="98" y="1295"/>
                    </a:lnTo>
                    <a:lnTo>
                      <a:pt x="98" y="1295"/>
                    </a:lnTo>
                    <a:lnTo>
                      <a:pt x="98" y="1295"/>
                    </a:lnTo>
                    <a:lnTo>
                      <a:pt x="98" y="1295"/>
                    </a:lnTo>
                    <a:lnTo>
                      <a:pt x="98" y="1289"/>
                    </a:lnTo>
                    <a:lnTo>
                      <a:pt x="104" y="1289"/>
                    </a:lnTo>
                    <a:lnTo>
                      <a:pt x="104" y="1283"/>
                    </a:lnTo>
                    <a:lnTo>
                      <a:pt x="98" y="1283"/>
                    </a:lnTo>
                    <a:lnTo>
                      <a:pt x="98" y="1283"/>
                    </a:lnTo>
                    <a:lnTo>
                      <a:pt x="98" y="1283"/>
                    </a:lnTo>
                    <a:lnTo>
                      <a:pt x="98" y="1277"/>
                    </a:lnTo>
                    <a:lnTo>
                      <a:pt x="98" y="1277"/>
                    </a:lnTo>
                    <a:lnTo>
                      <a:pt x="98" y="1277"/>
                    </a:lnTo>
                    <a:lnTo>
                      <a:pt x="98" y="1277"/>
                    </a:lnTo>
                    <a:lnTo>
                      <a:pt x="98" y="1277"/>
                    </a:lnTo>
                    <a:lnTo>
                      <a:pt x="98" y="1270"/>
                    </a:lnTo>
                    <a:lnTo>
                      <a:pt x="98" y="1270"/>
                    </a:lnTo>
                    <a:lnTo>
                      <a:pt x="92" y="1270"/>
                    </a:lnTo>
                    <a:lnTo>
                      <a:pt x="92" y="1270"/>
                    </a:lnTo>
                    <a:lnTo>
                      <a:pt x="92" y="1270"/>
                    </a:lnTo>
                    <a:lnTo>
                      <a:pt x="92" y="1270"/>
                    </a:lnTo>
                    <a:lnTo>
                      <a:pt x="92" y="1270"/>
                    </a:lnTo>
                    <a:lnTo>
                      <a:pt x="92" y="1270"/>
                    </a:lnTo>
                    <a:lnTo>
                      <a:pt x="92" y="1264"/>
                    </a:lnTo>
                    <a:lnTo>
                      <a:pt x="92" y="1264"/>
                    </a:lnTo>
                    <a:lnTo>
                      <a:pt x="92" y="1264"/>
                    </a:lnTo>
                    <a:lnTo>
                      <a:pt x="92" y="1264"/>
                    </a:lnTo>
                    <a:lnTo>
                      <a:pt x="92" y="1264"/>
                    </a:lnTo>
                    <a:lnTo>
                      <a:pt x="92" y="1264"/>
                    </a:lnTo>
                    <a:lnTo>
                      <a:pt x="92" y="1264"/>
                    </a:lnTo>
                    <a:lnTo>
                      <a:pt x="98" y="1258"/>
                    </a:lnTo>
                    <a:lnTo>
                      <a:pt x="98" y="1258"/>
                    </a:lnTo>
                    <a:lnTo>
                      <a:pt x="92" y="1252"/>
                    </a:lnTo>
                    <a:lnTo>
                      <a:pt x="92" y="1252"/>
                    </a:lnTo>
                    <a:lnTo>
                      <a:pt x="92" y="1252"/>
                    </a:lnTo>
                    <a:lnTo>
                      <a:pt x="92" y="1252"/>
                    </a:lnTo>
                    <a:lnTo>
                      <a:pt x="92" y="1252"/>
                    </a:lnTo>
                    <a:lnTo>
                      <a:pt x="92" y="1252"/>
                    </a:lnTo>
                    <a:lnTo>
                      <a:pt x="92" y="1252"/>
                    </a:lnTo>
                    <a:lnTo>
                      <a:pt x="92" y="1252"/>
                    </a:lnTo>
                    <a:lnTo>
                      <a:pt x="86" y="1252"/>
                    </a:lnTo>
                    <a:lnTo>
                      <a:pt x="86" y="1246"/>
                    </a:lnTo>
                    <a:lnTo>
                      <a:pt x="86" y="1246"/>
                    </a:lnTo>
                    <a:lnTo>
                      <a:pt x="86" y="1246"/>
                    </a:lnTo>
                    <a:lnTo>
                      <a:pt x="86" y="1246"/>
                    </a:lnTo>
                    <a:lnTo>
                      <a:pt x="86" y="1246"/>
                    </a:lnTo>
                    <a:lnTo>
                      <a:pt x="92" y="1246"/>
                    </a:lnTo>
                    <a:lnTo>
                      <a:pt x="92" y="1246"/>
                    </a:lnTo>
                    <a:lnTo>
                      <a:pt x="92" y="1246"/>
                    </a:lnTo>
                    <a:lnTo>
                      <a:pt x="92" y="1240"/>
                    </a:lnTo>
                    <a:lnTo>
                      <a:pt x="92" y="1240"/>
                    </a:lnTo>
                    <a:lnTo>
                      <a:pt x="98" y="1240"/>
                    </a:lnTo>
                    <a:lnTo>
                      <a:pt x="98" y="1240"/>
                    </a:lnTo>
                    <a:lnTo>
                      <a:pt x="98" y="1240"/>
                    </a:lnTo>
                    <a:lnTo>
                      <a:pt x="98" y="1240"/>
                    </a:lnTo>
                    <a:lnTo>
                      <a:pt x="98" y="1240"/>
                    </a:lnTo>
                    <a:lnTo>
                      <a:pt x="104" y="1240"/>
                    </a:lnTo>
                    <a:lnTo>
                      <a:pt x="104" y="1240"/>
                    </a:lnTo>
                    <a:lnTo>
                      <a:pt x="104" y="1240"/>
                    </a:lnTo>
                    <a:lnTo>
                      <a:pt x="104" y="1234"/>
                    </a:lnTo>
                    <a:lnTo>
                      <a:pt x="104" y="1234"/>
                    </a:lnTo>
                    <a:lnTo>
                      <a:pt x="104" y="1234"/>
                    </a:lnTo>
                    <a:lnTo>
                      <a:pt x="104" y="1228"/>
                    </a:lnTo>
                    <a:lnTo>
                      <a:pt x="98" y="1228"/>
                    </a:lnTo>
                    <a:lnTo>
                      <a:pt x="98" y="1222"/>
                    </a:lnTo>
                    <a:lnTo>
                      <a:pt x="98" y="1222"/>
                    </a:lnTo>
                    <a:lnTo>
                      <a:pt x="92" y="1228"/>
                    </a:lnTo>
                    <a:lnTo>
                      <a:pt x="92" y="1228"/>
                    </a:lnTo>
                    <a:lnTo>
                      <a:pt x="92" y="1228"/>
                    </a:lnTo>
                    <a:lnTo>
                      <a:pt x="86" y="1228"/>
                    </a:lnTo>
                    <a:lnTo>
                      <a:pt x="86" y="1228"/>
                    </a:lnTo>
                    <a:lnTo>
                      <a:pt x="86" y="1228"/>
                    </a:lnTo>
                    <a:lnTo>
                      <a:pt x="86" y="1234"/>
                    </a:lnTo>
                    <a:lnTo>
                      <a:pt x="86" y="1234"/>
                    </a:lnTo>
                    <a:lnTo>
                      <a:pt x="86" y="1234"/>
                    </a:lnTo>
                    <a:lnTo>
                      <a:pt x="86" y="1234"/>
                    </a:lnTo>
                    <a:lnTo>
                      <a:pt x="86" y="1240"/>
                    </a:lnTo>
                    <a:lnTo>
                      <a:pt x="86" y="1240"/>
                    </a:lnTo>
                    <a:lnTo>
                      <a:pt x="86" y="1240"/>
                    </a:lnTo>
                    <a:lnTo>
                      <a:pt x="86" y="1240"/>
                    </a:lnTo>
                    <a:lnTo>
                      <a:pt x="86" y="1240"/>
                    </a:lnTo>
                    <a:lnTo>
                      <a:pt x="86" y="1240"/>
                    </a:lnTo>
                    <a:lnTo>
                      <a:pt x="86" y="1240"/>
                    </a:lnTo>
                    <a:lnTo>
                      <a:pt x="79" y="1246"/>
                    </a:lnTo>
                    <a:lnTo>
                      <a:pt x="79" y="1246"/>
                    </a:lnTo>
                    <a:lnTo>
                      <a:pt x="79" y="1246"/>
                    </a:lnTo>
                    <a:lnTo>
                      <a:pt x="79" y="1246"/>
                    </a:lnTo>
                    <a:lnTo>
                      <a:pt x="79" y="1246"/>
                    </a:lnTo>
                    <a:lnTo>
                      <a:pt x="79" y="1246"/>
                    </a:lnTo>
                    <a:lnTo>
                      <a:pt x="79" y="1246"/>
                    </a:lnTo>
                    <a:lnTo>
                      <a:pt x="79" y="1246"/>
                    </a:lnTo>
                    <a:lnTo>
                      <a:pt x="79" y="1252"/>
                    </a:lnTo>
                    <a:lnTo>
                      <a:pt x="79" y="1252"/>
                    </a:lnTo>
                    <a:lnTo>
                      <a:pt x="79" y="1252"/>
                    </a:lnTo>
                    <a:lnTo>
                      <a:pt x="86" y="1252"/>
                    </a:lnTo>
                    <a:lnTo>
                      <a:pt x="86" y="1252"/>
                    </a:lnTo>
                    <a:lnTo>
                      <a:pt x="86" y="1252"/>
                    </a:lnTo>
                    <a:lnTo>
                      <a:pt x="79" y="1252"/>
                    </a:lnTo>
                    <a:lnTo>
                      <a:pt x="79" y="1252"/>
                    </a:lnTo>
                    <a:lnTo>
                      <a:pt x="79" y="1252"/>
                    </a:lnTo>
                    <a:lnTo>
                      <a:pt x="79" y="1252"/>
                    </a:lnTo>
                    <a:lnTo>
                      <a:pt x="79" y="1252"/>
                    </a:lnTo>
                    <a:lnTo>
                      <a:pt x="79" y="1258"/>
                    </a:lnTo>
                    <a:lnTo>
                      <a:pt x="79" y="1258"/>
                    </a:lnTo>
                    <a:lnTo>
                      <a:pt x="73" y="1258"/>
                    </a:lnTo>
                    <a:lnTo>
                      <a:pt x="73" y="1258"/>
                    </a:lnTo>
                    <a:lnTo>
                      <a:pt x="73" y="1258"/>
                    </a:lnTo>
                    <a:lnTo>
                      <a:pt x="73" y="1258"/>
                    </a:lnTo>
                    <a:lnTo>
                      <a:pt x="73" y="1252"/>
                    </a:lnTo>
                    <a:lnTo>
                      <a:pt x="73" y="1252"/>
                    </a:lnTo>
                    <a:lnTo>
                      <a:pt x="67" y="1252"/>
                    </a:lnTo>
                    <a:lnTo>
                      <a:pt x="67" y="1246"/>
                    </a:lnTo>
                    <a:lnTo>
                      <a:pt x="67" y="1246"/>
                    </a:lnTo>
                    <a:lnTo>
                      <a:pt x="67" y="1246"/>
                    </a:lnTo>
                    <a:lnTo>
                      <a:pt x="67" y="1246"/>
                    </a:lnTo>
                    <a:lnTo>
                      <a:pt x="61" y="1246"/>
                    </a:lnTo>
                    <a:lnTo>
                      <a:pt x="61" y="1246"/>
                    </a:lnTo>
                    <a:lnTo>
                      <a:pt x="61" y="1246"/>
                    </a:lnTo>
                    <a:lnTo>
                      <a:pt x="61" y="1246"/>
                    </a:lnTo>
                    <a:lnTo>
                      <a:pt x="61" y="1240"/>
                    </a:lnTo>
                    <a:lnTo>
                      <a:pt x="61" y="1240"/>
                    </a:lnTo>
                    <a:lnTo>
                      <a:pt x="61" y="1240"/>
                    </a:lnTo>
                    <a:lnTo>
                      <a:pt x="55" y="1240"/>
                    </a:lnTo>
                    <a:lnTo>
                      <a:pt x="55" y="1240"/>
                    </a:lnTo>
                    <a:lnTo>
                      <a:pt x="55" y="1234"/>
                    </a:lnTo>
                    <a:lnTo>
                      <a:pt x="55" y="1234"/>
                    </a:lnTo>
                    <a:lnTo>
                      <a:pt x="55" y="1234"/>
                    </a:lnTo>
                    <a:lnTo>
                      <a:pt x="55" y="1228"/>
                    </a:lnTo>
                    <a:lnTo>
                      <a:pt x="49" y="1228"/>
                    </a:lnTo>
                    <a:lnTo>
                      <a:pt x="43" y="1222"/>
                    </a:lnTo>
                    <a:lnTo>
                      <a:pt x="43" y="1222"/>
                    </a:lnTo>
                    <a:lnTo>
                      <a:pt x="43" y="1222"/>
                    </a:lnTo>
                    <a:lnTo>
                      <a:pt x="43" y="1228"/>
                    </a:lnTo>
                    <a:lnTo>
                      <a:pt x="43" y="1228"/>
                    </a:lnTo>
                    <a:lnTo>
                      <a:pt x="43" y="1228"/>
                    </a:lnTo>
                    <a:lnTo>
                      <a:pt x="37" y="1228"/>
                    </a:lnTo>
                    <a:lnTo>
                      <a:pt x="37" y="1228"/>
                    </a:lnTo>
                    <a:lnTo>
                      <a:pt x="43" y="1222"/>
                    </a:lnTo>
                    <a:lnTo>
                      <a:pt x="49" y="1215"/>
                    </a:lnTo>
                    <a:lnTo>
                      <a:pt x="49" y="1215"/>
                    </a:lnTo>
                    <a:lnTo>
                      <a:pt x="49" y="1209"/>
                    </a:lnTo>
                    <a:lnTo>
                      <a:pt x="49" y="1209"/>
                    </a:lnTo>
                    <a:lnTo>
                      <a:pt x="49" y="1209"/>
                    </a:lnTo>
                    <a:lnTo>
                      <a:pt x="49" y="1209"/>
                    </a:lnTo>
                    <a:lnTo>
                      <a:pt x="49" y="1203"/>
                    </a:lnTo>
                    <a:lnTo>
                      <a:pt x="49" y="1203"/>
                    </a:lnTo>
                    <a:lnTo>
                      <a:pt x="49" y="1203"/>
                    </a:lnTo>
                    <a:moveTo>
                      <a:pt x="1166" y="1002"/>
                    </a:moveTo>
                    <a:lnTo>
                      <a:pt x="1154" y="1057"/>
                    </a:lnTo>
                    <a:lnTo>
                      <a:pt x="1154" y="1075"/>
                    </a:lnTo>
                    <a:lnTo>
                      <a:pt x="1154" y="1075"/>
                    </a:lnTo>
                    <a:lnTo>
                      <a:pt x="1154" y="1087"/>
                    </a:lnTo>
                    <a:lnTo>
                      <a:pt x="1147" y="1118"/>
                    </a:lnTo>
                    <a:lnTo>
                      <a:pt x="1160" y="1124"/>
                    </a:lnTo>
                    <a:lnTo>
                      <a:pt x="1172" y="1124"/>
                    </a:lnTo>
                    <a:lnTo>
                      <a:pt x="1172" y="1124"/>
                    </a:lnTo>
                    <a:lnTo>
                      <a:pt x="1178" y="1124"/>
                    </a:lnTo>
                    <a:lnTo>
                      <a:pt x="1190" y="1124"/>
                    </a:lnTo>
                    <a:lnTo>
                      <a:pt x="1190" y="1124"/>
                    </a:lnTo>
                    <a:lnTo>
                      <a:pt x="1202" y="1130"/>
                    </a:lnTo>
                    <a:lnTo>
                      <a:pt x="1215" y="1130"/>
                    </a:lnTo>
                    <a:lnTo>
                      <a:pt x="1215" y="1130"/>
                    </a:lnTo>
                    <a:lnTo>
                      <a:pt x="1227" y="1130"/>
                    </a:lnTo>
                    <a:lnTo>
                      <a:pt x="1227" y="1130"/>
                    </a:lnTo>
                    <a:lnTo>
                      <a:pt x="1233" y="1130"/>
                    </a:lnTo>
                    <a:lnTo>
                      <a:pt x="1233" y="1136"/>
                    </a:lnTo>
                    <a:lnTo>
                      <a:pt x="1239" y="1136"/>
                    </a:lnTo>
                    <a:lnTo>
                      <a:pt x="1251" y="1136"/>
                    </a:lnTo>
                    <a:lnTo>
                      <a:pt x="1263" y="1136"/>
                    </a:lnTo>
                    <a:lnTo>
                      <a:pt x="1263" y="1136"/>
                    </a:lnTo>
                    <a:lnTo>
                      <a:pt x="1276" y="1136"/>
                    </a:lnTo>
                    <a:lnTo>
                      <a:pt x="1276" y="1142"/>
                    </a:lnTo>
                    <a:lnTo>
                      <a:pt x="1300" y="1142"/>
                    </a:lnTo>
                    <a:lnTo>
                      <a:pt x="1300" y="1142"/>
                    </a:lnTo>
                    <a:lnTo>
                      <a:pt x="1306" y="1142"/>
                    </a:lnTo>
                    <a:lnTo>
                      <a:pt x="1318" y="1142"/>
                    </a:lnTo>
                    <a:lnTo>
                      <a:pt x="1318" y="1154"/>
                    </a:lnTo>
                    <a:lnTo>
                      <a:pt x="1318" y="1160"/>
                    </a:lnTo>
                    <a:lnTo>
                      <a:pt x="1312" y="1167"/>
                    </a:lnTo>
                    <a:lnTo>
                      <a:pt x="1312" y="1167"/>
                    </a:lnTo>
                    <a:lnTo>
                      <a:pt x="1312" y="1179"/>
                    </a:lnTo>
                    <a:lnTo>
                      <a:pt x="1312" y="1185"/>
                    </a:lnTo>
                    <a:lnTo>
                      <a:pt x="1312" y="1191"/>
                    </a:lnTo>
                    <a:lnTo>
                      <a:pt x="1312" y="1197"/>
                    </a:lnTo>
                    <a:lnTo>
                      <a:pt x="1312" y="1197"/>
                    </a:lnTo>
                    <a:lnTo>
                      <a:pt x="1312" y="1203"/>
                    </a:lnTo>
                    <a:lnTo>
                      <a:pt x="1312" y="1203"/>
                    </a:lnTo>
                    <a:lnTo>
                      <a:pt x="1306" y="1209"/>
                    </a:lnTo>
                    <a:lnTo>
                      <a:pt x="1306" y="1234"/>
                    </a:lnTo>
                    <a:lnTo>
                      <a:pt x="1306" y="1240"/>
                    </a:lnTo>
                    <a:lnTo>
                      <a:pt x="1306" y="1246"/>
                    </a:lnTo>
                    <a:lnTo>
                      <a:pt x="1300" y="1252"/>
                    </a:lnTo>
                    <a:lnTo>
                      <a:pt x="1300" y="1277"/>
                    </a:lnTo>
                    <a:lnTo>
                      <a:pt x="1294" y="1301"/>
                    </a:lnTo>
                    <a:lnTo>
                      <a:pt x="1294" y="1319"/>
                    </a:lnTo>
                    <a:lnTo>
                      <a:pt x="1294" y="1331"/>
                    </a:lnTo>
                    <a:lnTo>
                      <a:pt x="1288" y="1362"/>
                    </a:lnTo>
                    <a:lnTo>
                      <a:pt x="1288" y="1362"/>
                    </a:lnTo>
                    <a:lnTo>
                      <a:pt x="1288" y="1374"/>
                    </a:lnTo>
                    <a:lnTo>
                      <a:pt x="1282" y="1386"/>
                    </a:lnTo>
                    <a:lnTo>
                      <a:pt x="1282" y="1386"/>
                    </a:lnTo>
                    <a:lnTo>
                      <a:pt x="1282" y="1393"/>
                    </a:lnTo>
                    <a:lnTo>
                      <a:pt x="1282" y="1399"/>
                    </a:lnTo>
                    <a:lnTo>
                      <a:pt x="1282" y="1405"/>
                    </a:lnTo>
                    <a:lnTo>
                      <a:pt x="1276" y="1423"/>
                    </a:lnTo>
                    <a:lnTo>
                      <a:pt x="1276" y="1429"/>
                    </a:lnTo>
                    <a:lnTo>
                      <a:pt x="1276" y="1448"/>
                    </a:lnTo>
                    <a:lnTo>
                      <a:pt x="1269" y="1460"/>
                    </a:lnTo>
                    <a:lnTo>
                      <a:pt x="1269" y="1460"/>
                    </a:lnTo>
                    <a:lnTo>
                      <a:pt x="1269" y="1466"/>
                    </a:lnTo>
                    <a:lnTo>
                      <a:pt x="1269" y="1472"/>
                    </a:lnTo>
                    <a:lnTo>
                      <a:pt x="1269" y="1472"/>
                    </a:lnTo>
                    <a:lnTo>
                      <a:pt x="1269" y="1478"/>
                    </a:lnTo>
                    <a:lnTo>
                      <a:pt x="1269" y="1490"/>
                    </a:lnTo>
                    <a:lnTo>
                      <a:pt x="1269" y="1490"/>
                    </a:lnTo>
                    <a:lnTo>
                      <a:pt x="1269" y="1496"/>
                    </a:lnTo>
                    <a:lnTo>
                      <a:pt x="1269" y="1502"/>
                    </a:lnTo>
                    <a:lnTo>
                      <a:pt x="1269" y="1502"/>
                    </a:lnTo>
                    <a:lnTo>
                      <a:pt x="1269" y="1502"/>
                    </a:lnTo>
                    <a:lnTo>
                      <a:pt x="1269" y="1502"/>
                    </a:lnTo>
                    <a:lnTo>
                      <a:pt x="1269" y="1509"/>
                    </a:lnTo>
                    <a:lnTo>
                      <a:pt x="1269" y="1509"/>
                    </a:lnTo>
                    <a:lnTo>
                      <a:pt x="1269" y="1509"/>
                    </a:lnTo>
                    <a:lnTo>
                      <a:pt x="1263" y="1515"/>
                    </a:lnTo>
                    <a:lnTo>
                      <a:pt x="1263" y="1515"/>
                    </a:lnTo>
                    <a:lnTo>
                      <a:pt x="1263" y="1521"/>
                    </a:lnTo>
                    <a:lnTo>
                      <a:pt x="1263" y="1521"/>
                    </a:lnTo>
                    <a:lnTo>
                      <a:pt x="1263" y="1521"/>
                    </a:lnTo>
                    <a:lnTo>
                      <a:pt x="1263" y="1527"/>
                    </a:lnTo>
                    <a:lnTo>
                      <a:pt x="1263" y="1527"/>
                    </a:lnTo>
                    <a:lnTo>
                      <a:pt x="1263" y="1527"/>
                    </a:lnTo>
                    <a:lnTo>
                      <a:pt x="1263" y="1533"/>
                    </a:lnTo>
                    <a:lnTo>
                      <a:pt x="1263" y="1533"/>
                    </a:lnTo>
                    <a:lnTo>
                      <a:pt x="1263" y="1533"/>
                    </a:lnTo>
                    <a:lnTo>
                      <a:pt x="1263" y="1545"/>
                    </a:lnTo>
                    <a:lnTo>
                      <a:pt x="1263" y="1545"/>
                    </a:lnTo>
                    <a:lnTo>
                      <a:pt x="1263" y="1551"/>
                    </a:lnTo>
                    <a:lnTo>
                      <a:pt x="1263" y="1564"/>
                    </a:lnTo>
                    <a:lnTo>
                      <a:pt x="1257" y="1576"/>
                    </a:lnTo>
                    <a:lnTo>
                      <a:pt x="1257" y="1576"/>
                    </a:lnTo>
                    <a:lnTo>
                      <a:pt x="1257" y="1582"/>
                    </a:lnTo>
                    <a:lnTo>
                      <a:pt x="1257" y="1582"/>
                    </a:lnTo>
                    <a:lnTo>
                      <a:pt x="1257" y="1582"/>
                    </a:lnTo>
                    <a:lnTo>
                      <a:pt x="1257" y="1588"/>
                    </a:lnTo>
                    <a:lnTo>
                      <a:pt x="1257" y="1594"/>
                    </a:lnTo>
                    <a:lnTo>
                      <a:pt x="1257" y="1594"/>
                    </a:lnTo>
                    <a:lnTo>
                      <a:pt x="1257" y="1594"/>
                    </a:lnTo>
                    <a:lnTo>
                      <a:pt x="1257" y="1594"/>
                    </a:lnTo>
                    <a:lnTo>
                      <a:pt x="1257" y="1606"/>
                    </a:lnTo>
                    <a:lnTo>
                      <a:pt x="1239" y="1600"/>
                    </a:lnTo>
                    <a:lnTo>
                      <a:pt x="1233" y="1600"/>
                    </a:lnTo>
                    <a:lnTo>
                      <a:pt x="1233" y="1600"/>
                    </a:lnTo>
                    <a:lnTo>
                      <a:pt x="1221" y="1600"/>
                    </a:lnTo>
                    <a:lnTo>
                      <a:pt x="1215" y="1600"/>
                    </a:lnTo>
                    <a:lnTo>
                      <a:pt x="1202" y="1600"/>
                    </a:lnTo>
                    <a:lnTo>
                      <a:pt x="1190" y="1594"/>
                    </a:lnTo>
                    <a:lnTo>
                      <a:pt x="1178" y="1594"/>
                    </a:lnTo>
                    <a:lnTo>
                      <a:pt x="1166" y="1594"/>
                    </a:lnTo>
                    <a:lnTo>
                      <a:pt x="1166" y="1594"/>
                    </a:lnTo>
                    <a:lnTo>
                      <a:pt x="1154" y="1588"/>
                    </a:lnTo>
                    <a:lnTo>
                      <a:pt x="1141" y="1588"/>
                    </a:lnTo>
                    <a:lnTo>
                      <a:pt x="1135" y="1588"/>
                    </a:lnTo>
                    <a:lnTo>
                      <a:pt x="1123" y="1588"/>
                    </a:lnTo>
                    <a:lnTo>
                      <a:pt x="1123" y="1588"/>
                    </a:lnTo>
                    <a:lnTo>
                      <a:pt x="1123" y="1588"/>
                    </a:lnTo>
                    <a:lnTo>
                      <a:pt x="1111" y="1582"/>
                    </a:lnTo>
                    <a:lnTo>
                      <a:pt x="1111" y="1582"/>
                    </a:lnTo>
                    <a:lnTo>
                      <a:pt x="1099" y="1582"/>
                    </a:lnTo>
                    <a:lnTo>
                      <a:pt x="1068" y="1576"/>
                    </a:lnTo>
                    <a:lnTo>
                      <a:pt x="1062" y="1576"/>
                    </a:lnTo>
                    <a:lnTo>
                      <a:pt x="1056" y="1576"/>
                    </a:lnTo>
                    <a:lnTo>
                      <a:pt x="1050" y="1576"/>
                    </a:lnTo>
                    <a:lnTo>
                      <a:pt x="1044" y="1570"/>
                    </a:lnTo>
                    <a:lnTo>
                      <a:pt x="1025" y="1570"/>
                    </a:lnTo>
                    <a:lnTo>
                      <a:pt x="1013" y="1570"/>
                    </a:lnTo>
                    <a:lnTo>
                      <a:pt x="1001" y="1564"/>
                    </a:lnTo>
                    <a:lnTo>
                      <a:pt x="983" y="1564"/>
                    </a:lnTo>
                    <a:lnTo>
                      <a:pt x="977" y="1564"/>
                    </a:lnTo>
                    <a:lnTo>
                      <a:pt x="964" y="1564"/>
                    </a:lnTo>
                    <a:lnTo>
                      <a:pt x="952" y="1557"/>
                    </a:lnTo>
                    <a:lnTo>
                      <a:pt x="952" y="1557"/>
                    </a:lnTo>
                    <a:lnTo>
                      <a:pt x="946" y="1557"/>
                    </a:lnTo>
                    <a:lnTo>
                      <a:pt x="940" y="1557"/>
                    </a:lnTo>
                    <a:lnTo>
                      <a:pt x="934" y="1557"/>
                    </a:lnTo>
                    <a:lnTo>
                      <a:pt x="934" y="1557"/>
                    </a:lnTo>
                    <a:lnTo>
                      <a:pt x="922" y="1551"/>
                    </a:lnTo>
                    <a:lnTo>
                      <a:pt x="909" y="1551"/>
                    </a:lnTo>
                    <a:lnTo>
                      <a:pt x="909" y="1551"/>
                    </a:lnTo>
                    <a:lnTo>
                      <a:pt x="897" y="1551"/>
                    </a:lnTo>
                    <a:lnTo>
                      <a:pt x="885" y="1545"/>
                    </a:lnTo>
                    <a:lnTo>
                      <a:pt x="867" y="1545"/>
                    </a:lnTo>
                    <a:lnTo>
                      <a:pt x="861" y="1539"/>
                    </a:lnTo>
                    <a:lnTo>
                      <a:pt x="854" y="1539"/>
                    </a:lnTo>
                    <a:lnTo>
                      <a:pt x="854" y="1539"/>
                    </a:lnTo>
                    <a:lnTo>
                      <a:pt x="854" y="1539"/>
                    </a:lnTo>
                    <a:lnTo>
                      <a:pt x="848" y="1539"/>
                    </a:lnTo>
                    <a:lnTo>
                      <a:pt x="842" y="1539"/>
                    </a:lnTo>
                    <a:lnTo>
                      <a:pt x="842" y="1539"/>
                    </a:lnTo>
                    <a:lnTo>
                      <a:pt x="836" y="1539"/>
                    </a:lnTo>
                    <a:lnTo>
                      <a:pt x="812" y="1533"/>
                    </a:lnTo>
                    <a:lnTo>
                      <a:pt x="812" y="1533"/>
                    </a:lnTo>
                    <a:lnTo>
                      <a:pt x="800" y="1533"/>
                    </a:lnTo>
                    <a:lnTo>
                      <a:pt x="806" y="1521"/>
                    </a:lnTo>
                    <a:lnTo>
                      <a:pt x="806" y="1521"/>
                    </a:lnTo>
                    <a:lnTo>
                      <a:pt x="806" y="1521"/>
                    </a:lnTo>
                    <a:lnTo>
                      <a:pt x="806" y="1515"/>
                    </a:lnTo>
                    <a:lnTo>
                      <a:pt x="806" y="1515"/>
                    </a:lnTo>
                    <a:lnTo>
                      <a:pt x="806" y="1509"/>
                    </a:lnTo>
                    <a:lnTo>
                      <a:pt x="806" y="1502"/>
                    </a:lnTo>
                    <a:lnTo>
                      <a:pt x="806" y="1496"/>
                    </a:lnTo>
                    <a:lnTo>
                      <a:pt x="806" y="1496"/>
                    </a:lnTo>
                    <a:lnTo>
                      <a:pt x="812" y="1490"/>
                    </a:lnTo>
                    <a:lnTo>
                      <a:pt x="812" y="1484"/>
                    </a:lnTo>
                    <a:lnTo>
                      <a:pt x="812" y="1484"/>
                    </a:lnTo>
                    <a:lnTo>
                      <a:pt x="812" y="1472"/>
                    </a:lnTo>
                    <a:lnTo>
                      <a:pt x="812" y="1472"/>
                    </a:lnTo>
                    <a:lnTo>
                      <a:pt x="818" y="1466"/>
                    </a:lnTo>
                    <a:lnTo>
                      <a:pt x="818" y="1460"/>
                    </a:lnTo>
                    <a:lnTo>
                      <a:pt x="818" y="1448"/>
                    </a:lnTo>
                    <a:lnTo>
                      <a:pt x="818" y="1441"/>
                    </a:lnTo>
                    <a:lnTo>
                      <a:pt x="818" y="1441"/>
                    </a:lnTo>
                    <a:lnTo>
                      <a:pt x="818" y="1435"/>
                    </a:lnTo>
                    <a:lnTo>
                      <a:pt x="818" y="1435"/>
                    </a:lnTo>
                    <a:lnTo>
                      <a:pt x="824" y="1435"/>
                    </a:lnTo>
                    <a:lnTo>
                      <a:pt x="824" y="1429"/>
                    </a:lnTo>
                    <a:lnTo>
                      <a:pt x="824" y="1417"/>
                    </a:lnTo>
                    <a:lnTo>
                      <a:pt x="830" y="1399"/>
                    </a:lnTo>
                    <a:lnTo>
                      <a:pt x="830" y="1386"/>
                    </a:lnTo>
                    <a:lnTo>
                      <a:pt x="830" y="1386"/>
                    </a:lnTo>
                    <a:lnTo>
                      <a:pt x="836" y="1368"/>
                    </a:lnTo>
                    <a:lnTo>
                      <a:pt x="836" y="1356"/>
                    </a:lnTo>
                    <a:lnTo>
                      <a:pt x="836" y="1356"/>
                    </a:lnTo>
                    <a:lnTo>
                      <a:pt x="836" y="1350"/>
                    </a:lnTo>
                    <a:lnTo>
                      <a:pt x="842" y="1331"/>
                    </a:lnTo>
                    <a:lnTo>
                      <a:pt x="842" y="1331"/>
                    </a:lnTo>
                    <a:lnTo>
                      <a:pt x="842" y="1319"/>
                    </a:lnTo>
                    <a:lnTo>
                      <a:pt x="842" y="1313"/>
                    </a:lnTo>
                    <a:lnTo>
                      <a:pt x="848" y="1301"/>
                    </a:lnTo>
                    <a:lnTo>
                      <a:pt x="854" y="1246"/>
                    </a:lnTo>
                    <a:lnTo>
                      <a:pt x="861" y="1240"/>
                    </a:lnTo>
                    <a:lnTo>
                      <a:pt x="861" y="1215"/>
                    </a:lnTo>
                    <a:lnTo>
                      <a:pt x="861" y="1209"/>
                    </a:lnTo>
                    <a:lnTo>
                      <a:pt x="867" y="1209"/>
                    </a:lnTo>
                    <a:lnTo>
                      <a:pt x="867" y="1197"/>
                    </a:lnTo>
                    <a:lnTo>
                      <a:pt x="867" y="1191"/>
                    </a:lnTo>
                    <a:lnTo>
                      <a:pt x="867" y="1185"/>
                    </a:lnTo>
                    <a:lnTo>
                      <a:pt x="873" y="1179"/>
                    </a:lnTo>
                    <a:lnTo>
                      <a:pt x="873" y="1160"/>
                    </a:lnTo>
                    <a:lnTo>
                      <a:pt x="879" y="1142"/>
                    </a:lnTo>
                    <a:lnTo>
                      <a:pt x="879" y="1142"/>
                    </a:lnTo>
                    <a:lnTo>
                      <a:pt x="879" y="1130"/>
                    </a:lnTo>
                    <a:lnTo>
                      <a:pt x="879" y="1130"/>
                    </a:lnTo>
                    <a:lnTo>
                      <a:pt x="885" y="1106"/>
                    </a:lnTo>
                    <a:lnTo>
                      <a:pt x="885" y="1099"/>
                    </a:lnTo>
                    <a:lnTo>
                      <a:pt x="885" y="1099"/>
                    </a:lnTo>
                    <a:lnTo>
                      <a:pt x="891" y="1075"/>
                    </a:lnTo>
                    <a:lnTo>
                      <a:pt x="897" y="1051"/>
                    </a:lnTo>
                    <a:lnTo>
                      <a:pt x="897" y="1051"/>
                    </a:lnTo>
                    <a:lnTo>
                      <a:pt x="897" y="1051"/>
                    </a:lnTo>
                    <a:lnTo>
                      <a:pt x="903" y="1020"/>
                    </a:lnTo>
                    <a:lnTo>
                      <a:pt x="903" y="1014"/>
                    </a:lnTo>
                    <a:lnTo>
                      <a:pt x="903" y="1002"/>
                    </a:lnTo>
                    <a:lnTo>
                      <a:pt x="903" y="1002"/>
                    </a:lnTo>
                    <a:lnTo>
                      <a:pt x="909" y="989"/>
                    </a:lnTo>
                    <a:lnTo>
                      <a:pt x="909" y="977"/>
                    </a:lnTo>
                    <a:lnTo>
                      <a:pt x="909" y="971"/>
                    </a:lnTo>
                    <a:lnTo>
                      <a:pt x="916" y="959"/>
                    </a:lnTo>
                    <a:lnTo>
                      <a:pt x="916" y="959"/>
                    </a:lnTo>
                    <a:lnTo>
                      <a:pt x="922" y="965"/>
                    </a:lnTo>
                    <a:lnTo>
                      <a:pt x="928" y="965"/>
                    </a:lnTo>
                    <a:lnTo>
                      <a:pt x="934" y="965"/>
                    </a:lnTo>
                    <a:lnTo>
                      <a:pt x="934" y="965"/>
                    </a:lnTo>
                    <a:lnTo>
                      <a:pt x="946" y="965"/>
                    </a:lnTo>
                    <a:lnTo>
                      <a:pt x="958" y="971"/>
                    </a:lnTo>
                    <a:lnTo>
                      <a:pt x="964" y="971"/>
                    </a:lnTo>
                    <a:lnTo>
                      <a:pt x="964" y="971"/>
                    </a:lnTo>
                    <a:lnTo>
                      <a:pt x="970" y="971"/>
                    </a:lnTo>
                    <a:lnTo>
                      <a:pt x="970" y="971"/>
                    </a:lnTo>
                    <a:lnTo>
                      <a:pt x="977" y="971"/>
                    </a:lnTo>
                    <a:lnTo>
                      <a:pt x="983" y="971"/>
                    </a:lnTo>
                    <a:lnTo>
                      <a:pt x="1001" y="977"/>
                    </a:lnTo>
                    <a:lnTo>
                      <a:pt x="1001" y="977"/>
                    </a:lnTo>
                    <a:lnTo>
                      <a:pt x="1007" y="977"/>
                    </a:lnTo>
                    <a:lnTo>
                      <a:pt x="1007" y="977"/>
                    </a:lnTo>
                    <a:lnTo>
                      <a:pt x="1025" y="983"/>
                    </a:lnTo>
                    <a:lnTo>
                      <a:pt x="1031" y="983"/>
                    </a:lnTo>
                    <a:lnTo>
                      <a:pt x="1044" y="983"/>
                    </a:lnTo>
                    <a:lnTo>
                      <a:pt x="1044" y="983"/>
                    </a:lnTo>
                    <a:lnTo>
                      <a:pt x="1050" y="983"/>
                    </a:lnTo>
                    <a:lnTo>
                      <a:pt x="1050" y="983"/>
                    </a:lnTo>
                    <a:lnTo>
                      <a:pt x="1062" y="989"/>
                    </a:lnTo>
                    <a:lnTo>
                      <a:pt x="1062" y="989"/>
                    </a:lnTo>
                    <a:lnTo>
                      <a:pt x="1068" y="989"/>
                    </a:lnTo>
                    <a:lnTo>
                      <a:pt x="1068" y="989"/>
                    </a:lnTo>
                    <a:lnTo>
                      <a:pt x="1074" y="989"/>
                    </a:lnTo>
                    <a:lnTo>
                      <a:pt x="1080" y="989"/>
                    </a:lnTo>
                    <a:lnTo>
                      <a:pt x="1092" y="989"/>
                    </a:lnTo>
                    <a:lnTo>
                      <a:pt x="1092" y="996"/>
                    </a:lnTo>
                    <a:lnTo>
                      <a:pt x="1105" y="996"/>
                    </a:lnTo>
                    <a:lnTo>
                      <a:pt x="1111" y="996"/>
                    </a:lnTo>
                    <a:lnTo>
                      <a:pt x="1123" y="996"/>
                    </a:lnTo>
                    <a:lnTo>
                      <a:pt x="1129" y="996"/>
                    </a:lnTo>
                    <a:lnTo>
                      <a:pt x="1129" y="1002"/>
                    </a:lnTo>
                    <a:lnTo>
                      <a:pt x="1135" y="1002"/>
                    </a:lnTo>
                    <a:lnTo>
                      <a:pt x="1141" y="1002"/>
                    </a:lnTo>
                    <a:lnTo>
                      <a:pt x="1147" y="1002"/>
                    </a:lnTo>
                    <a:lnTo>
                      <a:pt x="1154" y="1002"/>
                    </a:lnTo>
                    <a:lnTo>
                      <a:pt x="1166" y="1002"/>
                    </a:lnTo>
                    <a:moveTo>
                      <a:pt x="3045" y="1722"/>
                    </a:moveTo>
                    <a:lnTo>
                      <a:pt x="3045" y="1722"/>
                    </a:lnTo>
                    <a:lnTo>
                      <a:pt x="3039" y="1722"/>
                    </a:lnTo>
                    <a:lnTo>
                      <a:pt x="3039" y="1722"/>
                    </a:lnTo>
                    <a:lnTo>
                      <a:pt x="3039" y="1722"/>
                    </a:lnTo>
                    <a:lnTo>
                      <a:pt x="3033" y="1722"/>
                    </a:lnTo>
                    <a:lnTo>
                      <a:pt x="3033" y="1722"/>
                    </a:lnTo>
                    <a:lnTo>
                      <a:pt x="3033" y="1722"/>
                    </a:lnTo>
                    <a:lnTo>
                      <a:pt x="3033" y="1716"/>
                    </a:lnTo>
                    <a:lnTo>
                      <a:pt x="3033" y="1716"/>
                    </a:lnTo>
                    <a:lnTo>
                      <a:pt x="3033" y="1716"/>
                    </a:lnTo>
                    <a:lnTo>
                      <a:pt x="3039" y="1716"/>
                    </a:lnTo>
                    <a:lnTo>
                      <a:pt x="3039" y="1716"/>
                    </a:lnTo>
                    <a:lnTo>
                      <a:pt x="3039" y="1716"/>
                    </a:lnTo>
                    <a:lnTo>
                      <a:pt x="3039" y="1716"/>
                    </a:lnTo>
                    <a:lnTo>
                      <a:pt x="3045" y="1716"/>
                    </a:lnTo>
                    <a:lnTo>
                      <a:pt x="3045" y="1716"/>
                    </a:lnTo>
                    <a:lnTo>
                      <a:pt x="3045" y="1716"/>
                    </a:lnTo>
                    <a:lnTo>
                      <a:pt x="3045" y="1722"/>
                    </a:lnTo>
                    <a:lnTo>
                      <a:pt x="3045" y="1722"/>
                    </a:lnTo>
                    <a:lnTo>
                      <a:pt x="3045" y="1722"/>
                    </a:lnTo>
                    <a:lnTo>
                      <a:pt x="3045" y="1722"/>
                    </a:lnTo>
                    <a:lnTo>
                      <a:pt x="3045" y="1722"/>
                    </a:lnTo>
                    <a:moveTo>
                      <a:pt x="2917" y="1148"/>
                    </a:moveTo>
                    <a:lnTo>
                      <a:pt x="2917" y="1148"/>
                    </a:lnTo>
                    <a:lnTo>
                      <a:pt x="2917" y="1148"/>
                    </a:lnTo>
                    <a:lnTo>
                      <a:pt x="2917" y="1148"/>
                    </a:lnTo>
                    <a:lnTo>
                      <a:pt x="2923" y="1142"/>
                    </a:lnTo>
                    <a:lnTo>
                      <a:pt x="2923" y="1142"/>
                    </a:lnTo>
                    <a:lnTo>
                      <a:pt x="2923" y="1142"/>
                    </a:lnTo>
                    <a:lnTo>
                      <a:pt x="2923" y="1142"/>
                    </a:lnTo>
                    <a:lnTo>
                      <a:pt x="2923" y="1142"/>
                    </a:lnTo>
                    <a:lnTo>
                      <a:pt x="2923" y="1142"/>
                    </a:lnTo>
                    <a:lnTo>
                      <a:pt x="2923" y="1142"/>
                    </a:lnTo>
                    <a:lnTo>
                      <a:pt x="2929" y="1142"/>
                    </a:lnTo>
                    <a:lnTo>
                      <a:pt x="2929" y="1142"/>
                    </a:lnTo>
                    <a:lnTo>
                      <a:pt x="2929" y="1136"/>
                    </a:lnTo>
                    <a:lnTo>
                      <a:pt x="2929" y="1136"/>
                    </a:lnTo>
                    <a:lnTo>
                      <a:pt x="2929" y="1130"/>
                    </a:lnTo>
                    <a:lnTo>
                      <a:pt x="2929" y="1130"/>
                    </a:lnTo>
                    <a:lnTo>
                      <a:pt x="2929" y="1130"/>
                    </a:lnTo>
                    <a:lnTo>
                      <a:pt x="2929" y="1130"/>
                    </a:lnTo>
                    <a:lnTo>
                      <a:pt x="2929" y="1130"/>
                    </a:lnTo>
                    <a:lnTo>
                      <a:pt x="2929" y="1124"/>
                    </a:lnTo>
                    <a:lnTo>
                      <a:pt x="2929" y="1124"/>
                    </a:lnTo>
                    <a:lnTo>
                      <a:pt x="2929" y="1124"/>
                    </a:lnTo>
                    <a:lnTo>
                      <a:pt x="2929" y="1124"/>
                    </a:lnTo>
                    <a:lnTo>
                      <a:pt x="2929" y="1124"/>
                    </a:lnTo>
                    <a:lnTo>
                      <a:pt x="2929" y="1124"/>
                    </a:lnTo>
                    <a:lnTo>
                      <a:pt x="2929" y="1124"/>
                    </a:lnTo>
                    <a:lnTo>
                      <a:pt x="2929" y="1118"/>
                    </a:lnTo>
                    <a:lnTo>
                      <a:pt x="2936" y="1118"/>
                    </a:lnTo>
                    <a:lnTo>
                      <a:pt x="2936" y="1118"/>
                    </a:lnTo>
                    <a:lnTo>
                      <a:pt x="2936" y="1118"/>
                    </a:lnTo>
                    <a:lnTo>
                      <a:pt x="2936" y="1118"/>
                    </a:lnTo>
                    <a:lnTo>
                      <a:pt x="2936" y="1112"/>
                    </a:lnTo>
                    <a:lnTo>
                      <a:pt x="2942" y="1112"/>
                    </a:lnTo>
                    <a:lnTo>
                      <a:pt x="2942" y="1112"/>
                    </a:lnTo>
                    <a:lnTo>
                      <a:pt x="2942" y="1112"/>
                    </a:lnTo>
                    <a:lnTo>
                      <a:pt x="2942" y="1112"/>
                    </a:lnTo>
                    <a:lnTo>
                      <a:pt x="2942" y="1112"/>
                    </a:lnTo>
                    <a:lnTo>
                      <a:pt x="2942" y="1106"/>
                    </a:lnTo>
                    <a:lnTo>
                      <a:pt x="2942" y="1106"/>
                    </a:lnTo>
                    <a:lnTo>
                      <a:pt x="2942" y="1106"/>
                    </a:lnTo>
                    <a:lnTo>
                      <a:pt x="2942" y="1106"/>
                    </a:lnTo>
                    <a:lnTo>
                      <a:pt x="2942" y="1106"/>
                    </a:lnTo>
                    <a:lnTo>
                      <a:pt x="2942" y="1106"/>
                    </a:lnTo>
                    <a:lnTo>
                      <a:pt x="2942" y="1099"/>
                    </a:lnTo>
                    <a:lnTo>
                      <a:pt x="2942" y="1099"/>
                    </a:lnTo>
                    <a:lnTo>
                      <a:pt x="2942" y="1099"/>
                    </a:lnTo>
                    <a:lnTo>
                      <a:pt x="2942" y="1099"/>
                    </a:lnTo>
                    <a:lnTo>
                      <a:pt x="2942" y="1099"/>
                    </a:lnTo>
                    <a:lnTo>
                      <a:pt x="2942" y="1093"/>
                    </a:lnTo>
                    <a:lnTo>
                      <a:pt x="2942" y="1093"/>
                    </a:lnTo>
                    <a:lnTo>
                      <a:pt x="2942" y="1093"/>
                    </a:lnTo>
                    <a:lnTo>
                      <a:pt x="2942" y="1093"/>
                    </a:lnTo>
                    <a:lnTo>
                      <a:pt x="2942" y="1093"/>
                    </a:lnTo>
                    <a:lnTo>
                      <a:pt x="2942" y="1087"/>
                    </a:lnTo>
                    <a:lnTo>
                      <a:pt x="2942" y="1087"/>
                    </a:lnTo>
                    <a:lnTo>
                      <a:pt x="2942" y="1087"/>
                    </a:lnTo>
                    <a:lnTo>
                      <a:pt x="2942" y="1087"/>
                    </a:lnTo>
                    <a:lnTo>
                      <a:pt x="2942" y="1087"/>
                    </a:lnTo>
                    <a:lnTo>
                      <a:pt x="2942" y="1087"/>
                    </a:lnTo>
                    <a:lnTo>
                      <a:pt x="2942" y="1081"/>
                    </a:lnTo>
                    <a:lnTo>
                      <a:pt x="2942" y="1081"/>
                    </a:lnTo>
                    <a:lnTo>
                      <a:pt x="2942" y="1081"/>
                    </a:lnTo>
                    <a:lnTo>
                      <a:pt x="2942" y="1081"/>
                    </a:lnTo>
                    <a:lnTo>
                      <a:pt x="2942" y="1081"/>
                    </a:lnTo>
                    <a:lnTo>
                      <a:pt x="2942" y="1075"/>
                    </a:lnTo>
                    <a:lnTo>
                      <a:pt x="2942" y="1075"/>
                    </a:lnTo>
                    <a:lnTo>
                      <a:pt x="2942" y="1075"/>
                    </a:lnTo>
                    <a:lnTo>
                      <a:pt x="2942" y="1075"/>
                    </a:lnTo>
                    <a:lnTo>
                      <a:pt x="2936" y="1075"/>
                    </a:lnTo>
                    <a:lnTo>
                      <a:pt x="2936" y="1075"/>
                    </a:lnTo>
                    <a:lnTo>
                      <a:pt x="2936" y="1075"/>
                    </a:lnTo>
                    <a:lnTo>
                      <a:pt x="2936" y="1075"/>
                    </a:lnTo>
                    <a:lnTo>
                      <a:pt x="2936" y="1075"/>
                    </a:lnTo>
                    <a:lnTo>
                      <a:pt x="2936" y="1075"/>
                    </a:lnTo>
                    <a:lnTo>
                      <a:pt x="2936" y="1069"/>
                    </a:lnTo>
                    <a:lnTo>
                      <a:pt x="2936" y="1069"/>
                    </a:lnTo>
                    <a:lnTo>
                      <a:pt x="2929" y="1069"/>
                    </a:lnTo>
                    <a:lnTo>
                      <a:pt x="2929" y="1069"/>
                    </a:lnTo>
                    <a:lnTo>
                      <a:pt x="2929" y="1069"/>
                    </a:lnTo>
                    <a:lnTo>
                      <a:pt x="2929" y="1069"/>
                    </a:lnTo>
                    <a:lnTo>
                      <a:pt x="2929" y="1069"/>
                    </a:lnTo>
                    <a:lnTo>
                      <a:pt x="2923" y="1069"/>
                    </a:lnTo>
                    <a:lnTo>
                      <a:pt x="2923" y="1069"/>
                    </a:lnTo>
                    <a:lnTo>
                      <a:pt x="2923" y="1069"/>
                    </a:lnTo>
                    <a:lnTo>
                      <a:pt x="2923" y="1069"/>
                    </a:lnTo>
                    <a:lnTo>
                      <a:pt x="2923" y="1063"/>
                    </a:lnTo>
                    <a:lnTo>
                      <a:pt x="2917" y="1063"/>
                    </a:lnTo>
                    <a:lnTo>
                      <a:pt x="2917" y="1063"/>
                    </a:lnTo>
                    <a:lnTo>
                      <a:pt x="2917" y="1063"/>
                    </a:lnTo>
                    <a:lnTo>
                      <a:pt x="2917" y="1063"/>
                    </a:lnTo>
                    <a:lnTo>
                      <a:pt x="2917" y="1057"/>
                    </a:lnTo>
                    <a:lnTo>
                      <a:pt x="2917" y="1057"/>
                    </a:lnTo>
                    <a:lnTo>
                      <a:pt x="2917" y="1057"/>
                    </a:lnTo>
                    <a:lnTo>
                      <a:pt x="2917" y="1057"/>
                    </a:lnTo>
                    <a:lnTo>
                      <a:pt x="2917" y="1057"/>
                    </a:lnTo>
                    <a:lnTo>
                      <a:pt x="2917" y="1051"/>
                    </a:lnTo>
                    <a:lnTo>
                      <a:pt x="2917" y="1051"/>
                    </a:lnTo>
                    <a:lnTo>
                      <a:pt x="2917" y="1051"/>
                    </a:lnTo>
                    <a:lnTo>
                      <a:pt x="2911" y="1051"/>
                    </a:lnTo>
                    <a:lnTo>
                      <a:pt x="2911" y="1051"/>
                    </a:lnTo>
                    <a:lnTo>
                      <a:pt x="2911" y="1051"/>
                    </a:lnTo>
                    <a:lnTo>
                      <a:pt x="2911" y="1044"/>
                    </a:lnTo>
                    <a:lnTo>
                      <a:pt x="2911" y="1044"/>
                    </a:lnTo>
                    <a:lnTo>
                      <a:pt x="2911" y="1044"/>
                    </a:lnTo>
                    <a:lnTo>
                      <a:pt x="2911" y="1044"/>
                    </a:lnTo>
                    <a:lnTo>
                      <a:pt x="2905" y="1044"/>
                    </a:lnTo>
                    <a:lnTo>
                      <a:pt x="2905" y="1044"/>
                    </a:lnTo>
                    <a:lnTo>
                      <a:pt x="2905" y="1044"/>
                    </a:lnTo>
                    <a:lnTo>
                      <a:pt x="2905" y="1044"/>
                    </a:lnTo>
                    <a:lnTo>
                      <a:pt x="2905" y="1038"/>
                    </a:lnTo>
                    <a:lnTo>
                      <a:pt x="2905" y="1038"/>
                    </a:lnTo>
                    <a:lnTo>
                      <a:pt x="2899" y="1038"/>
                    </a:lnTo>
                    <a:lnTo>
                      <a:pt x="2899" y="1038"/>
                    </a:lnTo>
                    <a:lnTo>
                      <a:pt x="2899" y="1038"/>
                    </a:lnTo>
                    <a:lnTo>
                      <a:pt x="2899" y="1038"/>
                    </a:lnTo>
                    <a:lnTo>
                      <a:pt x="2899" y="1038"/>
                    </a:lnTo>
                    <a:lnTo>
                      <a:pt x="2899" y="1032"/>
                    </a:lnTo>
                    <a:lnTo>
                      <a:pt x="2899" y="1032"/>
                    </a:lnTo>
                    <a:moveTo>
                      <a:pt x="2899" y="1032"/>
                    </a:moveTo>
                    <a:lnTo>
                      <a:pt x="2905" y="1032"/>
                    </a:lnTo>
                    <a:lnTo>
                      <a:pt x="2905" y="1032"/>
                    </a:lnTo>
                    <a:lnTo>
                      <a:pt x="2911" y="1032"/>
                    </a:lnTo>
                    <a:lnTo>
                      <a:pt x="2911" y="1032"/>
                    </a:lnTo>
                    <a:lnTo>
                      <a:pt x="2917" y="1032"/>
                    </a:lnTo>
                    <a:lnTo>
                      <a:pt x="2923" y="1032"/>
                    </a:lnTo>
                    <a:lnTo>
                      <a:pt x="2929" y="1032"/>
                    </a:lnTo>
                    <a:lnTo>
                      <a:pt x="2929" y="1032"/>
                    </a:lnTo>
                    <a:lnTo>
                      <a:pt x="2929" y="1032"/>
                    </a:lnTo>
                    <a:lnTo>
                      <a:pt x="2936" y="1032"/>
                    </a:lnTo>
                    <a:lnTo>
                      <a:pt x="2936" y="1032"/>
                    </a:lnTo>
                    <a:lnTo>
                      <a:pt x="2936" y="1032"/>
                    </a:lnTo>
                    <a:lnTo>
                      <a:pt x="2942" y="1032"/>
                    </a:lnTo>
                    <a:lnTo>
                      <a:pt x="2948" y="1032"/>
                    </a:lnTo>
                    <a:lnTo>
                      <a:pt x="2948" y="1032"/>
                    </a:lnTo>
                    <a:lnTo>
                      <a:pt x="2954" y="1032"/>
                    </a:lnTo>
                    <a:lnTo>
                      <a:pt x="2954" y="1032"/>
                    </a:lnTo>
                    <a:lnTo>
                      <a:pt x="2954" y="1032"/>
                    </a:lnTo>
                    <a:lnTo>
                      <a:pt x="2960" y="1032"/>
                    </a:lnTo>
                    <a:lnTo>
                      <a:pt x="2966" y="1032"/>
                    </a:lnTo>
                    <a:lnTo>
                      <a:pt x="2972" y="1032"/>
                    </a:lnTo>
                    <a:lnTo>
                      <a:pt x="2972" y="1032"/>
                    </a:lnTo>
                    <a:lnTo>
                      <a:pt x="2972" y="1026"/>
                    </a:lnTo>
                    <a:lnTo>
                      <a:pt x="2978" y="1026"/>
                    </a:lnTo>
                    <a:lnTo>
                      <a:pt x="2978" y="1026"/>
                    </a:lnTo>
                    <a:lnTo>
                      <a:pt x="2984" y="1026"/>
                    </a:lnTo>
                    <a:lnTo>
                      <a:pt x="2984" y="1026"/>
                    </a:lnTo>
                    <a:lnTo>
                      <a:pt x="2984" y="1026"/>
                    </a:lnTo>
                    <a:lnTo>
                      <a:pt x="2990" y="1026"/>
                    </a:lnTo>
                    <a:lnTo>
                      <a:pt x="2990" y="1026"/>
                    </a:lnTo>
                    <a:lnTo>
                      <a:pt x="2997" y="1026"/>
                    </a:lnTo>
                    <a:lnTo>
                      <a:pt x="3003" y="1026"/>
                    </a:lnTo>
                    <a:lnTo>
                      <a:pt x="3003" y="1026"/>
                    </a:lnTo>
                    <a:lnTo>
                      <a:pt x="3009" y="1026"/>
                    </a:lnTo>
                    <a:lnTo>
                      <a:pt x="3015" y="1026"/>
                    </a:lnTo>
                    <a:lnTo>
                      <a:pt x="3015" y="1026"/>
                    </a:lnTo>
                    <a:lnTo>
                      <a:pt x="3015" y="1026"/>
                    </a:lnTo>
                    <a:lnTo>
                      <a:pt x="3015" y="1026"/>
                    </a:lnTo>
                    <a:lnTo>
                      <a:pt x="3021" y="1026"/>
                    </a:lnTo>
                    <a:lnTo>
                      <a:pt x="3027" y="1026"/>
                    </a:lnTo>
                    <a:lnTo>
                      <a:pt x="3027" y="1026"/>
                    </a:lnTo>
                    <a:lnTo>
                      <a:pt x="3033" y="1026"/>
                    </a:lnTo>
                    <a:lnTo>
                      <a:pt x="3033" y="1026"/>
                    </a:lnTo>
                    <a:lnTo>
                      <a:pt x="3033" y="1026"/>
                    </a:lnTo>
                    <a:lnTo>
                      <a:pt x="3039" y="1026"/>
                    </a:lnTo>
                    <a:lnTo>
                      <a:pt x="3039" y="1026"/>
                    </a:lnTo>
                    <a:lnTo>
                      <a:pt x="3045" y="1026"/>
                    </a:lnTo>
                    <a:lnTo>
                      <a:pt x="3058" y="1026"/>
                    </a:lnTo>
                    <a:lnTo>
                      <a:pt x="3058" y="1026"/>
                    </a:lnTo>
                    <a:lnTo>
                      <a:pt x="3064" y="1026"/>
                    </a:lnTo>
                    <a:lnTo>
                      <a:pt x="3070" y="1026"/>
                    </a:lnTo>
                    <a:lnTo>
                      <a:pt x="3076" y="1020"/>
                    </a:lnTo>
                    <a:lnTo>
                      <a:pt x="3082" y="1020"/>
                    </a:lnTo>
                    <a:lnTo>
                      <a:pt x="3088" y="1020"/>
                    </a:lnTo>
                    <a:lnTo>
                      <a:pt x="3100" y="1020"/>
                    </a:lnTo>
                    <a:lnTo>
                      <a:pt x="3100" y="1020"/>
                    </a:lnTo>
                    <a:lnTo>
                      <a:pt x="3100" y="1020"/>
                    </a:lnTo>
                    <a:lnTo>
                      <a:pt x="3106" y="1020"/>
                    </a:lnTo>
                    <a:lnTo>
                      <a:pt x="3113" y="1020"/>
                    </a:lnTo>
                    <a:lnTo>
                      <a:pt x="3125" y="1020"/>
                    </a:lnTo>
                    <a:lnTo>
                      <a:pt x="3125" y="1020"/>
                    </a:lnTo>
                    <a:lnTo>
                      <a:pt x="3131" y="1020"/>
                    </a:lnTo>
                    <a:lnTo>
                      <a:pt x="3137" y="1020"/>
                    </a:lnTo>
                    <a:lnTo>
                      <a:pt x="3137" y="1020"/>
                    </a:lnTo>
                    <a:lnTo>
                      <a:pt x="3137" y="1020"/>
                    </a:lnTo>
                    <a:lnTo>
                      <a:pt x="3137" y="1026"/>
                    </a:lnTo>
                    <a:lnTo>
                      <a:pt x="3137" y="1032"/>
                    </a:lnTo>
                    <a:lnTo>
                      <a:pt x="3137" y="1032"/>
                    </a:lnTo>
                    <a:lnTo>
                      <a:pt x="3137" y="1038"/>
                    </a:lnTo>
                    <a:lnTo>
                      <a:pt x="3137" y="1038"/>
                    </a:lnTo>
                    <a:lnTo>
                      <a:pt x="3137" y="1044"/>
                    </a:lnTo>
                    <a:lnTo>
                      <a:pt x="3137" y="1051"/>
                    </a:lnTo>
                    <a:lnTo>
                      <a:pt x="3143" y="1051"/>
                    </a:lnTo>
                    <a:lnTo>
                      <a:pt x="3149" y="1063"/>
                    </a:lnTo>
                    <a:lnTo>
                      <a:pt x="3149" y="1063"/>
                    </a:lnTo>
                    <a:lnTo>
                      <a:pt x="3149" y="1063"/>
                    </a:lnTo>
                    <a:lnTo>
                      <a:pt x="3155" y="1069"/>
                    </a:lnTo>
                    <a:lnTo>
                      <a:pt x="3155" y="1069"/>
                    </a:lnTo>
                    <a:lnTo>
                      <a:pt x="3155" y="1069"/>
                    </a:lnTo>
                    <a:lnTo>
                      <a:pt x="3155" y="1069"/>
                    </a:lnTo>
                    <a:lnTo>
                      <a:pt x="3155" y="1081"/>
                    </a:lnTo>
                    <a:lnTo>
                      <a:pt x="3155" y="1087"/>
                    </a:lnTo>
                    <a:lnTo>
                      <a:pt x="3161" y="1087"/>
                    </a:lnTo>
                    <a:lnTo>
                      <a:pt x="3161" y="1087"/>
                    </a:lnTo>
                    <a:lnTo>
                      <a:pt x="3161" y="1087"/>
                    </a:lnTo>
                    <a:lnTo>
                      <a:pt x="3161" y="1087"/>
                    </a:lnTo>
                    <a:lnTo>
                      <a:pt x="3161" y="1093"/>
                    </a:lnTo>
                    <a:lnTo>
                      <a:pt x="3161" y="1093"/>
                    </a:lnTo>
                    <a:lnTo>
                      <a:pt x="3161" y="1093"/>
                    </a:lnTo>
                    <a:lnTo>
                      <a:pt x="3161" y="1099"/>
                    </a:lnTo>
                    <a:lnTo>
                      <a:pt x="3167" y="1099"/>
                    </a:lnTo>
                    <a:lnTo>
                      <a:pt x="3167" y="1099"/>
                    </a:lnTo>
                    <a:lnTo>
                      <a:pt x="3167" y="1106"/>
                    </a:lnTo>
                    <a:lnTo>
                      <a:pt x="3167" y="1106"/>
                    </a:lnTo>
                    <a:lnTo>
                      <a:pt x="3167" y="1106"/>
                    </a:lnTo>
                    <a:lnTo>
                      <a:pt x="3167" y="1112"/>
                    </a:lnTo>
                    <a:lnTo>
                      <a:pt x="3167" y="1118"/>
                    </a:lnTo>
                    <a:lnTo>
                      <a:pt x="3167" y="1118"/>
                    </a:lnTo>
                    <a:lnTo>
                      <a:pt x="3167" y="1124"/>
                    </a:lnTo>
                    <a:lnTo>
                      <a:pt x="3174" y="1130"/>
                    </a:lnTo>
                    <a:lnTo>
                      <a:pt x="3174" y="1136"/>
                    </a:lnTo>
                    <a:lnTo>
                      <a:pt x="3174" y="1142"/>
                    </a:lnTo>
                    <a:lnTo>
                      <a:pt x="3174" y="1148"/>
                    </a:lnTo>
                    <a:lnTo>
                      <a:pt x="3174" y="1154"/>
                    </a:lnTo>
                    <a:lnTo>
                      <a:pt x="3174" y="1173"/>
                    </a:lnTo>
                    <a:lnTo>
                      <a:pt x="3174" y="1173"/>
                    </a:lnTo>
                    <a:lnTo>
                      <a:pt x="3174" y="1185"/>
                    </a:lnTo>
                    <a:lnTo>
                      <a:pt x="3174" y="1185"/>
                    </a:lnTo>
                    <a:lnTo>
                      <a:pt x="3180" y="1203"/>
                    </a:lnTo>
                    <a:lnTo>
                      <a:pt x="3180" y="1203"/>
                    </a:lnTo>
                    <a:lnTo>
                      <a:pt x="3180" y="1203"/>
                    </a:lnTo>
                    <a:lnTo>
                      <a:pt x="3180" y="1203"/>
                    </a:lnTo>
                    <a:lnTo>
                      <a:pt x="3180" y="1222"/>
                    </a:lnTo>
                    <a:lnTo>
                      <a:pt x="3180" y="1240"/>
                    </a:lnTo>
                    <a:lnTo>
                      <a:pt x="3180" y="1246"/>
                    </a:lnTo>
                    <a:lnTo>
                      <a:pt x="3180" y="1252"/>
                    </a:lnTo>
                    <a:lnTo>
                      <a:pt x="3180" y="1252"/>
                    </a:lnTo>
                    <a:lnTo>
                      <a:pt x="3186" y="1277"/>
                    </a:lnTo>
                    <a:lnTo>
                      <a:pt x="3186" y="1289"/>
                    </a:lnTo>
                    <a:lnTo>
                      <a:pt x="3186" y="1289"/>
                    </a:lnTo>
                    <a:lnTo>
                      <a:pt x="3186" y="1301"/>
                    </a:lnTo>
                    <a:lnTo>
                      <a:pt x="3186" y="1307"/>
                    </a:lnTo>
                    <a:lnTo>
                      <a:pt x="3186" y="1307"/>
                    </a:lnTo>
                    <a:lnTo>
                      <a:pt x="3186" y="1319"/>
                    </a:lnTo>
                    <a:lnTo>
                      <a:pt x="3186" y="1325"/>
                    </a:lnTo>
                    <a:lnTo>
                      <a:pt x="3186" y="1325"/>
                    </a:lnTo>
                    <a:lnTo>
                      <a:pt x="3186" y="1331"/>
                    </a:lnTo>
                    <a:lnTo>
                      <a:pt x="3192" y="1344"/>
                    </a:lnTo>
                    <a:lnTo>
                      <a:pt x="3192" y="1350"/>
                    </a:lnTo>
                    <a:lnTo>
                      <a:pt x="3192" y="1356"/>
                    </a:lnTo>
                    <a:lnTo>
                      <a:pt x="3192" y="1362"/>
                    </a:lnTo>
                    <a:lnTo>
                      <a:pt x="3192" y="1362"/>
                    </a:lnTo>
                    <a:lnTo>
                      <a:pt x="3192" y="1362"/>
                    </a:lnTo>
                    <a:lnTo>
                      <a:pt x="3192" y="1368"/>
                    </a:lnTo>
                    <a:lnTo>
                      <a:pt x="3192" y="1368"/>
                    </a:lnTo>
                    <a:lnTo>
                      <a:pt x="3192" y="1380"/>
                    </a:lnTo>
                    <a:lnTo>
                      <a:pt x="3192" y="1380"/>
                    </a:lnTo>
                    <a:lnTo>
                      <a:pt x="3192" y="1380"/>
                    </a:lnTo>
                    <a:lnTo>
                      <a:pt x="3192" y="1380"/>
                    </a:lnTo>
                    <a:lnTo>
                      <a:pt x="3186" y="1380"/>
                    </a:lnTo>
                    <a:lnTo>
                      <a:pt x="3186" y="1386"/>
                    </a:lnTo>
                    <a:lnTo>
                      <a:pt x="3186" y="1386"/>
                    </a:lnTo>
                    <a:lnTo>
                      <a:pt x="3186" y="1386"/>
                    </a:lnTo>
                    <a:lnTo>
                      <a:pt x="3186" y="1393"/>
                    </a:lnTo>
                    <a:lnTo>
                      <a:pt x="3186" y="1393"/>
                    </a:lnTo>
                    <a:lnTo>
                      <a:pt x="3192" y="1393"/>
                    </a:lnTo>
                    <a:lnTo>
                      <a:pt x="3192" y="1393"/>
                    </a:lnTo>
                    <a:lnTo>
                      <a:pt x="3192" y="1399"/>
                    </a:lnTo>
                    <a:lnTo>
                      <a:pt x="3192" y="1399"/>
                    </a:lnTo>
                    <a:lnTo>
                      <a:pt x="3186" y="1399"/>
                    </a:lnTo>
                    <a:lnTo>
                      <a:pt x="3186" y="1405"/>
                    </a:lnTo>
                    <a:lnTo>
                      <a:pt x="3186" y="1405"/>
                    </a:lnTo>
                    <a:lnTo>
                      <a:pt x="3186" y="1405"/>
                    </a:lnTo>
                    <a:lnTo>
                      <a:pt x="3186" y="1411"/>
                    </a:lnTo>
                    <a:lnTo>
                      <a:pt x="3186" y="1411"/>
                    </a:lnTo>
                    <a:lnTo>
                      <a:pt x="3186" y="1411"/>
                    </a:lnTo>
                    <a:lnTo>
                      <a:pt x="3186" y="1411"/>
                    </a:lnTo>
                    <a:lnTo>
                      <a:pt x="3186" y="1411"/>
                    </a:lnTo>
                    <a:lnTo>
                      <a:pt x="3192" y="1411"/>
                    </a:lnTo>
                    <a:lnTo>
                      <a:pt x="3192" y="1411"/>
                    </a:lnTo>
                    <a:lnTo>
                      <a:pt x="3192" y="1417"/>
                    </a:lnTo>
                    <a:lnTo>
                      <a:pt x="3192" y="1417"/>
                    </a:lnTo>
                    <a:lnTo>
                      <a:pt x="3192" y="1417"/>
                    </a:lnTo>
                    <a:lnTo>
                      <a:pt x="3192" y="1423"/>
                    </a:lnTo>
                    <a:lnTo>
                      <a:pt x="3192" y="1423"/>
                    </a:lnTo>
                    <a:lnTo>
                      <a:pt x="3198" y="1423"/>
                    </a:lnTo>
                    <a:lnTo>
                      <a:pt x="3198" y="1423"/>
                    </a:lnTo>
                    <a:lnTo>
                      <a:pt x="3198" y="1429"/>
                    </a:lnTo>
                    <a:lnTo>
                      <a:pt x="3198" y="1429"/>
                    </a:lnTo>
                    <a:lnTo>
                      <a:pt x="3198" y="1435"/>
                    </a:lnTo>
                    <a:lnTo>
                      <a:pt x="3198" y="1435"/>
                    </a:lnTo>
                    <a:lnTo>
                      <a:pt x="3198" y="1435"/>
                    </a:lnTo>
                    <a:lnTo>
                      <a:pt x="3198" y="1435"/>
                    </a:lnTo>
                    <a:lnTo>
                      <a:pt x="3198" y="1441"/>
                    </a:lnTo>
                    <a:lnTo>
                      <a:pt x="3198" y="1441"/>
                    </a:lnTo>
                    <a:lnTo>
                      <a:pt x="3204" y="1448"/>
                    </a:lnTo>
                    <a:lnTo>
                      <a:pt x="3204" y="1448"/>
                    </a:lnTo>
                    <a:lnTo>
                      <a:pt x="3204" y="1448"/>
                    </a:lnTo>
                    <a:lnTo>
                      <a:pt x="3204" y="1454"/>
                    </a:lnTo>
                    <a:lnTo>
                      <a:pt x="3204" y="1454"/>
                    </a:lnTo>
                    <a:lnTo>
                      <a:pt x="3198" y="1460"/>
                    </a:lnTo>
                    <a:lnTo>
                      <a:pt x="3198" y="1460"/>
                    </a:lnTo>
                    <a:lnTo>
                      <a:pt x="3192" y="1460"/>
                    </a:lnTo>
                    <a:lnTo>
                      <a:pt x="3192" y="1466"/>
                    </a:lnTo>
                    <a:lnTo>
                      <a:pt x="3192" y="1466"/>
                    </a:lnTo>
                    <a:lnTo>
                      <a:pt x="3192" y="1466"/>
                    </a:lnTo>
                    <a:lnTo>
                      <a:pt x="3192" y="1466"/>
                    </a:lnTo>
                    <a:lnTo>
                      <a:pt x="3192" y="1472"/>
                    </a:lnTo>
                    <a:lnTo>
                      <a:pt x="3192" y="1472"/>
                    </a:lnTo>
                    <a:lnTo>
                      <a:pt x="3192" y="1472"/>
                    </a:lnTo>
                    <a:lnTo>
                      <a:pt x="3192" y="1472"/>
                    </a:lnTo>
                    <a:lnTo>
                      <a:pt x="3192" y="1478"/>
                    </a:lnTo>
                    <a:lnTo>
                      <a:pt x="3192" y="1478"/>
                    </a:lnTo>
                    <a:lnTo>
                      <a:pt x="3192" y="1478"/>
                    </a:lnTo>
                    <a:lnTo>
                      <a:pt x="3186" y="1478"/>
                    </a:lnTo>
                    <a:lnTo>
                      <a:pt x="3186" y="1484"/>
                    </a:lnTo>
                    <a:lnTo>
                      <a:pt x="3186" y="1484"/>
                    </a:lnTo>
                    <a:lnTo>
                      <a:pt x="3186" y="1484"/>
                    </a:lnTo>
                    <a:lnTo>
                      <a:pt x="3186" y="1484"/>
                    </a:lnTo>
                    <a:lnTo>
                      <a:pt x="3186" y="1484"/>
                    </a:lnTo>
                    <a:lnTo>
                      <a:pt x="3186" y="1484"/>
                    </a:lnTo>
                    <a:lnTo>
                      <a:pt x="3186" y="1490"/>
                    </a:lnTo>
                    <a:lnTo>
                      <a:pt x="3186" y="1490"/>
                    </a:lnTo>
                    <a:lnTo>
                      <a:pt x="3186" y="1490"/>
                    </a:lnTo>
                    <a:lnTo>
                      <a:pt x="3180" y="1496"/>
                    </a:lnTo>
                    <a:lnTo>
                      <a:pt x="3180" y="1496"/>
                    </a:lnTo>
                    <a:lnTo>
                      <a:pt x="3180" y="1496"/>
                    </a:lnTo>
                    <a:lnTo>
                      <a:pt x="3174" y="1502"/>
                    </a:lnTo>
                    <a:lnTo>
                      <a:pt x="3180" y="1502"/>
                    </a:lnTo>
                    <a:lnTo>
                      <a:pt x="3180" y="1502"/>
                    </a:lnTo>
                    <a:lnTo>
                      <a:pt x="3174" y="1502"/>
                    </a:lnTo>
                    <a:lnTo>
                      <a:pt x="3174" y="1502"/>
                    </a:lnTo>
                    <a:lnTo>
                      <a:pt x="3174" y="1502"/>
                    </a:lnTo>
                    <a:lnTo>
                      <a:pt x="3174" y="1502"/>
                    </a:lnTo>
                    <a:lnTo>
                      <a:pt x="3174" y="1502"/>
                    </a:lnTo>
                    <a:lnTo>
                      <a:pt x="3174" y="1509"/>
                    </a:lnTo>
                    <a:lnTo>
                      <a:pt x="3174" y="1509"/>
                    </a:lnTo>
                    <a:lnTo>
                      <a:pt x="3167" y="1509"/>
                    </a:lnTo>
                    <a:lnTo>
                      <a:pt x="3167" y="1509"/>
                    </a:lnTo>
                    <a:lnTo>
                      <a:pt x="3167" y="1502"/>
                    </a:lnTo>
                    <a:lnTo>
                      <a:pt x="3167" y="1509"/>
                    </a:lnTo>
                    <a:lnTo>
                      <a:pt x="3167" y="1509"/>
                    </a:lnTo>
                    <a:lnTo>
                      <a:pt x="3167" y="1509"/>
                    </a:lnTo>
                    <a:lnTo>
                      <a:pt x="3167" y="1509"/>
                    </a:lnTo>
                    <a:lnTo>
                      <a:pt x="3167" y="1509"/>
                    </a:lnTo>
                    <a:lnTo>
                      <a:pt x="3167" y="1515"/>
                    </a:lnTo>
                    <a:lnTo>
                      <a:pt x="3167" y="1515"/>
                    </a:lnTo>
                    <a:lnTo>
                      <a:pt x="3161" y="1515"/>
                    </a:lnTo>
                    <a:lnTo>
                      <a:pt x="3161" y="1515"/>
                    </a:lnTo>
                    <a:lnTo>
                      <a:pt x="3161" y="1515"/>
                    </a:lnTo>
                    <a:lnTo>
                      <a:pt x="3167" y="1515"/>
                    </a:lnTo>
                    <a:lnTo>
                      <a:pt x="3167" y="1521"/>
                    </a:lnTo>
                    <a:lnTo>
                      <a:pt x="3167" y="1521"/>
                    </a:lnTo>
                    <a:lnTo>
                      <a:pt x="3167" y="1521"/>
                    </a:lnTo>
                    <a:lnTo>
                      <a:pt x="3167" y="1521"/>
                    </a:lnTo>
                    <a:lnTo>
                      <a:pt x="3167" y="1521"/>
                    </a:lnTo>
                    <a:lnTo>
                      <a:pt x="3167" y="1527"/>
                    </a:lnTo>
                    <a:lnTo>
                      <a:pt x="3167" y="1527"/>
                    </a:lnTo>
                    <a:lnTo>
                      <a:pt x="3161" y="1527"/>
                    </a:lnTo>
                    <a:lnTo>
                      <a:pt x="3161" y="1527"/>
                    </a:lnTo>
                    <a:lnTo>
                      <a:pt x="3161" y="1527"/>
                    </a:lnTo>
                    <a:lnTo>
                      <a:pt x="3161" y="1533"/>
                    </a:lnTo>
                    <a:lnTo>
                      <a:pt x="3167" y="1533"/>
                    </a:lnTo>
                    <a:lnTo>
                      <a:pt x="3167" y="1533"/>
                    </a:lnTo>
                    <a:lnTo>
                      <a:pt x="3161" y="1533"/>
                    </a:lnTo>
                    <a:lnTo>
                      <a:pt x="3161" y="1533"/>
                    </a:lnTo>
                    <a:lnTo>
                      <a:pt x="3161" y="1539"/>
                    </a:lnTo>
                    <a:lnTo>
                      <a:pt x="3161" y="1539"/>
                    </a:lnTo>
                    <a:lnTo>
                      <a:pt x="3161" y="1539"/>
                    </a:lnTo>
                    <a:lnTo>
                      <a:pt x="3161" y="1545"/>
                    </a:lnTo>
                    <a:lnTo>
                      <a:pt x="3161" y="1545"/>
                    </a:lnTo>
                    <a:lnTo>
                      <a:pt x="3161" y="1545"/>
                    </a:lnTo>
                    <a:lnTo>
                      <a:pt x="3161" y="1551"/>
                    </a:lnTo>
                    <a:lnTo>
                      <a:pt x="3161" y="1551"/>
                    </a:lnTo>
                    <a:lnTo>
                      <a:pt x="3161" y="1551"/>
                    </a:lnTo>
                    <a:lnTo>
                      <a:pt x="3161" y="1551"/>
                    </a:lnTo>
                    <a:lnTo>
                      <a:pt x="3161" y="1557"/>
                    </a:lnTo>
                    <a:lnTo>
                      <a:pt x="3161" y="1557"/>
                    </a:lnTo>
                    <a:lnTo>
                      <a:pt x="3161" y="1557"/>
                    </a:lnTo>
                    <a:lnTo>
                      <a:pt x="3161" y="1557"/>
                    </a:lnTo>
                    <a:lnTo>
                      <a:pt x="3161" y="1557"/>
                    </a:lnTo>
                    <a:lnTo>
                      <a:pt x="3161" y="1557"/>
                    </a:lnTo>
                    <a:lnTo>
                      <a:pt x="3161" y="1557"/>
                    </a:lnTo>
                    <a:lnTo>
                      <a:pt x="3161" y="1557"/>
                    </a:lnTo>
                    <a:lnTo>
                      <a:pt x="3161" y="1564"/>
                    </a:lnTo>
                    <a:lnTo>
                      <a:pt x="3161" y="1564"/>
                    </a:lnTo>
                    <a:lnTo>
                      <a:pt x="3161" y="1564"/>
                    </a:lnTo>
                    <a:lnTo>
                      <a:pt x="3161" y="1564"/>
                    </a:lnTo>
                    <a:lnTo>
                      <a:pt x="3161" y="1564"/>
                    </a:lnTo>
                    <a:lnTo>
                      <a:pt x="3161" y="1564"/>
                    </a:lnTo>
                    <a:lnTo>
                      <a:pt x="3161" y="1564"/>
                    </a:lnTo>
                    <a:lnTo>
                      <a:pt x="3161" y="1564"/>
                    </a:lnTo>
                    <a:lnTo>
                      <a:pt x="3161" y="1564"/>
                    </a:lnTo>
                    <a:lnTo>
                      <a:pt x="3161" y="1570"/>
                    </a:lnTo>
                    <a:lnTo>
                      <a:pt x="3161" y="1570"/>
                    </a:lnTo>
                    <a:lnTo>
                      <a:pt x="3161" y="1570"/>
                    </a:lnTo>
                    <a:lnTo>
                      <a:pt x="3161" y="1570"/>
                    </a:lnTo>
                    <a:lnTo>
                      <a:pt x="3161" y="1570"/>
                    </a:lnTo>
                    <a:lnTo>
                      <a:pt x="3161" y="1570"/>
                    </a:lnTo>
                    <a:lnTo>
                      <a:pt x="3161" y="1570"/>
                    </a:lnTo>
                    <a:lnTo>
                      <a:pt x="3155" y="1576"/>
                    </a:lnTo>
                    <a:lnTo>
                      <a:pt x="3155" y="1576"/>
                    </a:lnTo>
                    <a:lnTo>
                      <a:pt x="3155" y="1576"/>
                    </a:lnTo>
                    <a:lnTo>
                      <a:pt x="3155" y="1576"/>
                    </a:lnTo>
                    <a:lnTo>
                      <a:pt x="3155" y="1576"/>
                    </a:lnTo>
                    <a:lnTo>
                      <a:pt x="3155" y="1582"/>
                    </a:lnTo>
                    <a:lnTo>
                      <a:pt x="3155" y="1582"/>
                    </a:lnTo>
                    <a:lnTo>
                      <a:pt x="3155" y="1582"/>
                    </a:lnTo>
                    <a:lnTo>
                      <a:pt x="3155" y="1582"/>
                    </a:lnTo>
                    <a:lnTo>
                      <a:pt x="3155" y="1588"/>
                    </a:lnTo>
                    <a:lnTo>
                      <a:pt x="3155" y="1588"/>
                    </a:lnTo>
                    <a:lnTo>
                      <a:pt x="3155" y="1588"/>
                    </a:lnTo>
                    <a:lnTo>
                      <a:pt x="3155" y="1588"/>
                    </a:lnTo>
                    <a:lnTo>
                      <a:pt x="3155" y="1588"/>
                    </a:lnTo>
                    <a:lnTo>
                      <a:pt x="3155" y="1594"/>
                    </a:lnTo>
                    <a:lnTo>
                      <a:pt x="3161" y="1594"/>
                    </a:lnTo>
                    <a:lnTo>
                      <a:pt x="3161" y="1594"/>
                    </a:lnTo>
                    <a:lnTo>
                      <a:pt x="3161" y="1594"/>
                    </a:lnTo>
                    <a:lnTo>
                      <a:pt x="3161" y="1594"/>
                    </a:lnTo>
                    <a:lnTo>
                      <a:pt x="3161" y="1594"/>
                    </a:lnTo>
                    <a:lnTo>
                      <a:pt x="3161" y="1594"/>
                    </a:lnTo>
                    <a:lnTo>
                      <a:pt x="3161" y="1594"/>
                    </a:lnTo>
                    <a:lnTo>
                      <a:pt x="3161" y="1600"/>
                    </a:lnTo>
                    <a:lnTo>
                      <a:pt x="3161" y="1600"/>
                    </a:lnTo>
                    <a:lnTo>
                      <a:pt x="3161" y="1600"/>
                    </a:lnTo>
                    <a:lnTo>
                      <a:pt x="3161" y="1600"/>
                    </a:lnTo>
                    <a:lnTo>
                      <a:pt x="3161" y="1600"/>
                    </a:lnTo>
                    <a:lnTo>
                      <a:pt x="3161" y="1600"/>
                    </a:lnTo>
                    <a:lnTo>
                      <a:pt x="3161" y="1600"/>
                    </a:lnTo>
                    <a:lnTo>
                      <a:pt x="3161" y="1600"/>
                    </a:lnTo>
                    <a:lnTo>
                      <a:pt x="3161" y="1600"/>
                    </a:lnTo>
                    <a:lnTo>
                      <a:pt x="3155" y="1600"/>
                    </a:lnTo>
                    <a:lnTo>
                      <a:pt x="3155" y="1606"/>
                    </a:lnTo>
                    <a:lnTo>
                      <a:pt x="3155" y="1606"/>
                    </a:lnTo>
                    <a:lnTo>
                      <a:pt x="3155" y="1606"/>
                    </a:lnTo>
                    <a:lnTo>
                      <a:pt x="3149" y="1606"/>
                    </a:lnTo>
                    <a:lnTo>
                      <a:pt x="3149" y="1606"/>
                    </a:lnTo>
                    <a:lnTo>
                      <a:pt x="3149" y="1606"/>
                    </a:lnTo>
                    <a:lnTo>
                      <a:pt x="3149" y="1606"/>
                    </a:lnTo>
                    <a:lnTo>
                      <a:pt x="3143" y="1606"/>
                    </a:lnTo>
                    <a:lnTo>
                      <a:pt x="3143" y="1606"/>
                    </a:lnTo>
                    <a:lnTo>
                      <a:pt x="3143" y="1606"/>
                    </a:lnTo>
                    <a:lnTo>
                      <a:pt x="3143" y="1606"/>
                    </a:lnTo>
                    <a:lnTo>
                      <a:pt x="3143" y="1606"/>
                    </a:lnTo>
                    <a:lnTo>
                      <a:pt x="3143" y="1612"/>
                    </a:lnTo>
                    <a:lnTo>
                      <a:pt x="3137" y="1612"/>
                    </a:lnTo>
                    <a:lnTo>
                      <a:pt x="3137" y="1612"/>
                    </a:lnTo>
                    <a:lnTo>
                      <a:pt x="3137" y="1612"/>
                    </a:lnTo>
                    <a:lnTo>
                      <a:pt x="3137" y="1612"/>
                    </a:lnTo>
                    <a:lnTo>
                      <a:pt x="3137" y="1612"/>
                    </a:lnTo>
                    <a:lnTo>
                      <a:pt x="3137" y="1612"/>
                    </a:lnTo>
                    <a:lnTo>
                      <a:pt x="3131" y="1612"/>
                    </a:lnTo>
                    <a:lnTo>
                      <a:pt x="3131" y="1612"/>
                    </a:lnTo>
                    <a:lnTo>
                      <a:pt x="3131" y="1612"/>
                    </a:lnTo>
                    <a:lnTo>
                      <a:pt x="3131" y="1612"/>
                    </a:lnTo>
                    <a:lnTo>
                      <a:pt x="3131" y="1612"/>
                    </a:lnTo>
                    <a:lnTo>
                      <a:pt x="3131" y="1612"/>
                    </a:lnTo>
                    <a:lnTo>
                      <a:pt x="3131" y="1612"/>
                    </a:lnTo>
                    <a:lnTo>
                      <a:pt x="3125" y="1619"/>
                    </a:lnTo>
                    <a:lnTo>
                      <a:pt x="3125" y="1619"/>
                    </a:lnTo>
                    <a:lnTo>
                      <a:pt x="3125" y="1619"/>
                    </a:lnTo>
                    <a:lnTo>
                      <a:pt x="3125" y="1619"/>
                    </a:lnTo>
                    <a:lnTo>
                      <a:pt x="3125" y="1619"/>
                    </a:lnTo>
                    <a:lnTo>
                      <a:pt x="3125" y="1625"/>
                    </a:lnTo>
                    <a:lnTo>
                      <a:pt x="3125" y="1625"/>
                    </a:lnTo>
                    <a:lnTo>
                      <a:pt x="3125" y="1625"/>
                    </a:lnTo>
                    <a:lnTo>
                      <a:pt x="3125" y="1625"/>
                    </a:lnTo>
                    <a:lnTo>
                      <a:pt x="3125" y="1625"/>
                    </a:lnTo>
                    <a:lnTo>
                      <a:pt x="3125" y="1631"/>
                    </a:lnTo>
                    <a:lnTo>
                      <a:pt x="3125" y="1631"/>
                    </a:lnTo>
                    <a:lnTo>
                      <a:pt x="3125" y="1631"/>
                    </a:lnTo>
                    <a:lnTo>
                      <a:pt x="3125" y="1631"/>
                    </a:lnTo>
                    <a:lnTo>
                      <a:pt x="3125" y="1631"/>
                    </a:lnTo>
                    <a:lnTo>
                      <a:pt x="3131" y="1631"/>
                    </a:lnTo>
                    <a:lnTo>
                      <a:pt x="3131" y="1631"/>
                    </a:lnTo>
                    <a:lnTo>
                      <a:pt x="3131" y="1637"/>
                    </a:lnTo>
                    <a:lnTo>
                      <a:pt x="3131" y="1637"/>
                    </a:lnTo>
                    <a:lnTo>
                      <a:pt x="3131" y="1637"/>
                    </a:lnTo>
                    <a:lnTo>
                      <a:pt x="3131" y="1637"/>
                    </a:lnTo>
                    <a:lnTo>
                      <a:pt x="3137" y="1637"/>
                    </a:lnTo>
                    <a:lnTo>
                      <a:pt x="3131" y="1643"/>
                    </a:lnTo>
                    <a:lnTo>
                      <a:pt x="3137" y="1643"/>
                    </a:lnTo>
                    <a:lnTo>
                      <a:pt x="3137" y="1643"/>
                    </a:lnTo>
                    <a:lnTo>
                      <a:pt x="3137" y="1643"/>
                    </a:lnTo>
                    <a:lnTo>
                      <a:pt x="3131" y="1649"/>
                    </a:lnTo>
                    <a:lnTo>
                      <a:pt x="3131" y="1649"/>
                    </a:lnTo>
                    <a:lnTo>
                      <a:pt x="3131" y="1649"/>
                    </a:lnTo>
                    <a:lnTo>
                      <a:pt x="3131" y="1649"/>
                    </a:lnTo>
                    <a:lnTo>
                      <a:pt x="3131" y="1649"/>
                    </a:lnTo>
                    <a:lnTo>
                      <a:pt x="3131" y="1655"/>
                    </a:lnTo>
                    <a:lnTo>
                      <a:pt x="3125" y="1655"/>
                    </a:lnTo>
                    <a:lnTo>
                      <a:pt x="3125" y="1655"/>
                    </a:lnTo>
                    <a:lnTo>
                      <a:pt x="3125" y="1649"/>
                    </a:lnTo>
                    <a:lnTo>
                      <a:pt x="3125" y="1649"/>
                    </a:lnTo>
                    <a:lnTo>
                      <a:pt x="3125" y="1649"/>
                    </a:lnTo>
                    <a:lnTo>
                      <a:pt x="3119" y="1649"/>
                    </a:lnTo>
                    <a:lnTo>
                      <a:pt x="3119" y="1649"/>
                    </a:lnTo>
                    <a:lnTo>
                      <a:pt x="3119" y="1649"/>
                    </a:lnTo>
                    <a:lnTo>
                      <a:pt x="3119" y="1649"/>
                    </a:lnTo>
                    <a:lnTo>
                      <a:pt x="3119" y="1649"/>
                    </a:lnTo>
                    <a:lnTo>
                      <a:pt x="3113" y="1649"/>
                    </a:lnTo>
                    <a:lnTo>
                      <a:pt x="3113" y="1643"/>
                    </a:lnTo>
                    <a:lnTo>
                      <a:pt x="3106" y="1643"/>
                    </a:lnTo>
                    <a:lnTo>
                      <a:pt x="3106" y="1643"/>
                    </a:lnTo>
                    <a:lnTo>
                      <a:pt x="3106" y="1643"/>
                    </a:lnTo>
                    <a:lnTo>
                      <a:pt x="3106" y="1643"/>
                    </a:lnTo>
                    <a:lnTo>
                      <a:pt x="3106" y="1643"/>
                    </a:lnTo>
                    <a:lnTo>
                      <a:pt x="3100" y="1643"/>
                    </a:lnTo>
                    <a:lnTo>
                      <a:pt x="3100" y="1643"/>
                    </a:lnTo>
                    <a:lnTo>
                      <a:pt x="3100" y="1643"/>
                    </a:lnTo>
                    <a:lnTo>
                      <a:pt x="3100" y="1643"/>
                    </a:lnTo>
                    <a:lnTo>
                      <a:pt x="3100" y="1643"/>
                    </a:lnTo>
                    <a:lnTo>
                      <a:pt x="3100" y="1637"/>
                    </a:lnTo>
                    <a:lnTo>
                      <a:pt x="3100" y="1637"/>
                    </a:lnTo>
                    <a:lnTo>
                      <a:pt x="3094" y="1637"/>
                    </a:lnTo>
                    <a:lnTo>
                      <a:pt x="3094" y="1637"/>
                    </a:lnTo>
                    <a:lnTo>
                      <a:pt x="3088" y="1637"/>
                    </a:lnTo>
                    <a:lnTo>
                      <a:pt x="3088" y="1637"/>
                    </a:lnTo>
                    <a:lnTo>
                      <a:pt x="3088" y="1637"/>
                    </a:lnTo>
                    <a:lnTo>
                      <a:pt x="3088" y="1637"/>
                    </a:lnTo>
                    <a:lnTo>
                      <a:pt x="3082" y="1637"/>
                    </a:lnTo>
                    <a:lnTo>
                      <a:pt x="3082" y="1637"/>
                    </a:lnTo>
                    <a:lnTo>
                      <a:pt x="3082" y="1637"/>
                    </a:lnTo>
                    <a:lnTo>
                      <a:pt x="3082" y="1637"/>
                    </a:lnTo>
                    <a:lnTo>
                      <a:pt x="3082" y="1637"/>
                    </a:lnTo>
                    <a:lnTo>
                      <a:pt x="3082" y="1637"/>
                    </a:lnTo>
                    <a:lnTo>
                      <a:pt x="3082" y="1637"/>
                    </a:lnTo>
                    <a:lnTo>
                      <a:pt x="3076" y="1637"/>
                    </a:lnTo>
                    <a:lnTo>
                      <a:pt x="3076" y="1643"/>
                    </a:lnTo>
                    <a:lnTo>
                      <a:pt x="3076" y="1643"/>
                    </a:lnTo>
                    <a:lnTo>
                      <a:pt x="3076" y="1643"/>
                    </a:lnTo>
                    <a:lnTo>
                      <a:pt x="3076" y="1643"/>
                    </a:lnTo>
                    <a:lnTo>
                      <a:pt x="3076" y="1649"/>
                    </a:lnTo>
                    <a:lnTo>
                      <a:pt x="3076" y="1649"/>
                    </a:lnTo>
                    <a:lnTo>
                      <a:pt x="3070" y="1649"/>
                    </a:lnTo>
                    <a:lnTo>
                      <a:pt x="3070" y="1649"/>
                    </a:lnTo>
                    <a:lnTo>
                      <a:pt x="3070" y="1649"/>
                    </a:lnTo>
                    <a:lnTo>
                      <a:pt x="3070" y="1655"/>
                    </a:lnTo>
                    <a:lnTo>
                      <a:pt x="3070" y="1655"/>
                    </a:lnTo>
                    <a:lnTo>
                      <a:pt x="3070" y="1655"/>
                    </a:lnTo>
                    <a:lnTo>
                      <a:pt x="3070" y="1655"/>
                    </a:lnTo>
                    <a:lnTo>
                      <a:pt x="3070" y="1655"/>
                    </a:lnTo>
                    <a:lnTo>
                      <a:pt x="3070" y="1655"/>
                    </a:lnTo>
                    <a:lnTo>
                      <a:pt x="3070" y="1661"/>
                    </a:lnTo>
                    <a:lnTo>
                      <a:pt x="3070" y="1661"/>
                    </a:lnTo>
                    <a:lnTo>
                      <a:pt x="3070" y="1661"/>
                    </a:lnTo>
                    <a:lnTo>
                      <a:pt x="3070" y="1661"/>
                    </a:lnTo>
                    <a:lnTo>
                      <a:pt x="3070" y="1661"/>
                    </a:lnTo>
                    <a:lnTo>
                      <a:pt x="3070" y="1661"/>
                    </a:lnTo>
                    <a:lnTo>
                      <a:pt x="3070" y="1667"/>
                    </a:lnTo>
                    <a:lnTo>
                      <a:pt x="3070" y="1667"/>
                    </a:lnTo>
                    <a:lnTo>
                      <a:pt x="3070" y="1667"/>
                    </a:lnTo>
                    <a:lnTo>
                      <a:pt x="3070" y="1667"/>
                    </a:lnTo>
                    <a:lnTo>
                      <a:pt x="3070" y="1667"/>
                    </a:lnTo>
                    <a:lnTo>
                      <a:pt x="3070" y="1667"/>
                    </a:lnTo>
                    <a:lnTo>
                      <a:pt x="3070" y="1667"/>
                    </a:lnTo>
                    <a:lnTo>
                      <a:pt x="3070" y="1667"/>
                    </a:lnTo>
                    <a:lnTo>
                      <a:pt x="3064" y="1667"/>
                    </a:lnTo>
                    <a:lnTo>
                      <a:pt x="3064" y="1667"/>
                    </a:lnTo>
                    <a:lnTo>
                      <a:pt x="3064" y="1667"/>
                    </a:lnTo>
                    <a:lnTo>
                      <a:pt x="3064" y="1661"/>
                    </a:lnTo>
                    <a:lnTo>
                      <a:pt x="3064" y="1661"/>
                    </a:lnTo>
                    <a:lnTo>
                      <a:pt x="3064" y="1661"/>
                    </a:lnTo>
                    <a:lnTo>
                      <a:pt x="3064" y="1661"/>
                    </a:lnTo>
                    <a:lnTo>
                      <a:pt x="3064" y="1661"/>
                    </a:lnTo>
                    <a:lnTo>
                      <a:pt x="3064" y="1661"/>
                    </a:lnTo>
                    <a:lnTo>
                      <a:pt x="3058" y="1655"/>
                    </a:lnTo>
                    <a:lnTo>
                      <a:pt x="3058" y="1655"/>
                    </a:lnTo>
                    <a:lnTo>
                      <a:pt x="3058" y="1655"/>
                    </a:lnTo>
                    <a:lnTo>
                      <a:pt x="3058" y="1655"/>
                    </a:lnTo>
                    <a:lnTo>
                      <a:pt x="3058" y="1655"/>
                    </a:lnTo>
                    <a:lnTo>
                      <a:pt x="3058" y="1661"/>
                    </a:lnTo>
                    <a:lnTo>
                      <a:pt x="3058" y="1661"/>
                    </a:lnTo>
                    <a:lnTo>
                      <a:pt x="3058" y="1661"/>
                    </a:lnTo>
                    <a:lnTo>
                      <a:pt x="3058" y="1661"/>
                    </a:lnTo>
                    <a:lnTo>
                      <a:pt x="3058" y="1661"/>
                    </a:lnTo>
                    <a:lnTo>
                      <a:pt x="3058" y="1661"/>
                    </a:lnTo>
                    <a:lnTo>
                      <a:pt x="3058" y="1661"/>
                    </a:lnTo>
                    <a:lnTo>
                      <a:pt x="3058" y="1667"/>
                    </a:lnTo>
                    <a:lnTo>
                      <a:pt x="3058" y="1667"/>
                    </a:lnTo>
                    <a:lnTo>
                      <a:pt x="3058" y="1667"/>
                    </a:lnTo>
                    <a:lnTo>
                      <a:pt x="3052" y="1661"/>
                    </a:lnTo>
                    <a:lnTo>
                      <a:pt x="3052" y="1661"/>
                    </a:lnTo>
                    <a:lnTo>
                      <a:pt x="3052" y="1661"/>
                    </a:lnTo>
                    <a:lnTo>
                      <a:pt x="3052" y="1661"/>
                    </a:lnTo>
                    <a:lnTo>
                      <a:pt x="3052" y="1661"/>
                    </a:lnTo>
                    <a:lnTo>
                      <a:pt x="3045" y="1661"/>
                    </a:lnTo>
                    <a:lnTo>
                      <a:pt x="3045" y="1661"/>
                    </a:lnTo>
                    <a:lnTo>
                      <a:pt x="3045" y="1661"/>
                    </a:lnTo>
                    <a:lnTo>
                      <a:pt x="3045" y="1655"/>
                    </a:lnTo>
                    <a:lnTo>
                      <a:pt x="3052" y="1655"/>
                    </a:lnTo>
                    <a:lnTo>
                      <a:pt x="3052" y="1655"/>
                    </a:lnTo>
                    <a:lnTo>
                      <a:pt x="3045" y="1655"/>
                    </a:lnTo>
                    <a:lnTo>
                      <a:pt x="3045" y="1655"/>
                    </a:lnTo>
                    <a:lnTo>
                      <a:pt x="3045" y="1655"/>
                    </a:lnTo>
                    <a:lnTo>
                      <a:pt x="3045" y="1649"/>
                    </a:lnTo>
                    <a:lnTo>
                      <a:pt x="3045" y="1649"/>
                    </a:lnTo>
                    <a:lnTo>
                      <a:pt x="3045" y="1649"/>
                    </a:lnTo>
                    <a:lnTo>
                      <a:pt x="3045" y="1649"/>
                    </a:lnTo>
                    <a:lnTo>
                      <a:pt x="3039" y="1649"/>
                    </a:lnTo>
                    <a:lnTo>
                      <a:pt x="3039" y="1643"/>
                    </a:lnTo>
                    <a:lnTo>
                      <a:pt x="3039" y="1643"/>
                    </a:lnTo>
                    <a:lnTo>
                      <a:pt x="3039" y="1643"/>
                    </a:lnTo>
                    <a:lnTo>
                      <a:pt x="3039" y="1637"/>
                    </a:lnTo>
                    <a:lnTo>
                      <a:pt x="3039" y="1637"/>
                    </a:lnTo>
                    <a:lnTo>
                      <a:pt x="3039" y="1637"/>
                    </a:lnTo>
                    <a:lnTo>
                      <a:pt x="3039" y="1637"/>
                    </a:lnTo>
                    <a:lnTo>
                      <a:pt x="3033" y="1637"/>
                    </a:lnTo>
                    <a:lnTo>
                      <a:pt x="3033" y="1637"/>
                    </a:lnTo>
                    <a:lnTo>
                      <a:pt x="3033" y="1637"/>
                    </a:lnTo>
                    <a:lnTo>
                      <a:pt x="3033" y="1631"/>
                    </a:lnTo>
                    <a:lnTo>
                      <a:pt x="3033" y="1631"/>
                    </a:lnTo>
                    <a:lnTo>
                      <a:pt x="3033" y="1631"/>
                    </a:lnTo>
                    <a:lnTo>
                      <a:pt x="3033" y="1631"/>
                    </a:lnTo>
                    <a:lnTo>
                      <a:pt x="3033" y="1631"/>
                    </a:lnTo>
                    <a:lnTo>
                      <a:pt x="3033" y="1631"/>
                    </a:lnTo>
                    <a:lnTo>
                      <a:pt x="3033" y="1631"/>
                    </a:lnTo>
                    <a:lnTo>
                      <a:pt x="3033" y="1631"/>
                    </a:lnTo>
                    <a:lnTo>
                      <a:pt x="3039" y="1631"/>
                    </a:lnTo>
                    <a:lnTo>
                      <a:pt x="3039" y="1625"/>
                    </a:lnTo>
                    <a:lnTo>
                      <a:pt x="3039" y="1625"/>
                    </a:lnTo>
                    <a:lnTo>
                      <a:pt x="3039" y="1625"/>
                    </a:lnTo>
                    <a:lnTo>
                      <a:pt x="3039" y="1625"/>
                    </a:lnTo>
                    <a:lnTo>
                      <a:pt x="3039" y="1619"/>
                    </a:lnTo>
                    <a:lnTo>
                      <a:pt x="3039" y="1619"/>
                    </a:lnTo>
                    <a:lnTo>
                      <a:pt x="3039" y="1619"/>
                    </a:lnTo>
                    <a:lnTo>
                      <a:pt x="3039" y="1619"/>
                    </a:lnTo>
                    <a:lnTo>
                      <a:pt x="3039" y="1612"/>
                    </a:lnTo>
                    <a:lnTo>
                      <a:pt x="3039" y="1612"/>
                    </a:lnTo>
                    <a:lnTo>
                      <a:pt x="3039" y="1612"/>
                    </a:lnTo>
                    <a:lnTo>
                      <a:pt x="3033" y="1612"/>
                    </a:lnTo>
                    <a:lnTo>
                      <a:pt x="3033" y="1612"/>
                    </a:lnTo>
                    <a:lnTo>
                      <a:pt x="3033" y="1606"/>
                    </a:lnTo>
                    <a:lnTo>
                      <a:pt x="3033" y="1606"/>
                    </a:lnTo>
                    <a:lnTo>
                      <a:pt x="3033" y="1606"/>
                    </a:lnTo>
                    <a:lnTo>
                      <a:pt x="3033" y="1606"/>
                    </a:lnTo>
                    <a:lnTo>
                      <a:pt x="3033" y="1600"/>
                    </a:lnTo>
                    <a:lnTo>
                      <a:pt x="3033" y="1600"/>
                    </a:lnTo>
                    <a:lnTo>
                      <a:pt x="3033" y="1600"/>
                    </a:lnTo>
                    <a:lnTo>
                      <a:pt x="3033" y="1600"/>
                    </a:lnTo>
                    <a:lnTo>
                      <a:pt x="3033" y="1600"/>
                    </a:lnTo>
                    <a:lnTo>
                      <a:pt x="3033" y="1600"/>
                    </a:lnTo>
                    <a:lnTo>
                      <a:pt x="3033" y="1600"/>
                    </a:lnTo>
                    <a:lnTo>
                      <a:pt x="3033" y="1600"/>
                    </a:lnTo>
                    <a:lnTo>
                      <a:pt x="3033" y="1594"/>
                    </a:lnTo>
                    <a:lnTo>
                      <a:pt x="3033" y="1594"/>
                    </a:lnTo>
                    <a:lnTo>
                      <a:pt x="3033" y="1594"/>
                    </a:lnTo>
                    <a:lnTo>
                      <a:pt x="3033" y="1594"/>
                    </a:lnTo>
                    <a:lnTo>
                      <a:pt x="3033" y="1594"/>
                    </a:lnTo>
                    <a:lnTo>
                      <a:pt x="3033" y="1588"/>
                    </a:lnTo>
                    <a:lnTo>
                      <a:pt x="3033" y="1588"/>
                    </a:lnTo>
                    <a:lnTo>
                      <a:pt x="3033" y="1588"/>
                    </a:lnTo>
                    <a:lnTo>
                      <a:pt x="3033" y="1588"/>
                    </a:lnTo>
                    <a:lnTo>
                      <a:pt x="3027" y="1588"/>
                    </a:lnTo>
                    <a:lnTo>
                      <a:pt x="3027" y="1588"/>
                    </a:lnTo>
                    <a:lnTo>
                      <a:pt x="3027" y="1582"/>
                    </a:lnTo>
                    <a:lnTo>
                      <a:pt x="3027" y="1582"/>
                    </a:lnTo>
                    <a:lnTo>
                      <a:pt x="3021" y="1582"/>
                    </a:lnTo>
                    <a:lnTo>
                      <a:pt x="3021" y="1582"/>
                    </a:lnTo>
                    <a:lnTo>
                      <a:pt x="3021" y="1582"/>
                    </a:lnTo>
                    <a:lnTo>
                      <a:pt x="3021" y="1582"/>
                    </a:lnTo>
                    <a:lnTo>
                      <a:pt x="3021" y="1582"/>
                    </a:lnTo>
                    <a:lnTo>
                      <a:pt x="3021" y="1582"/>
                    </a:lnTo>
                    <a:lnTo>
                      <a:pt x="3021" y="1582"/>
                    </a:lnTo>
                    <a:lnTo>
                      <a:pt x="3021" y="1582"/>
                    </a:lnTo>
                    <a:lnTo>
                      <a:pt x="3015" y="1582"/>
                    </a:lnTo>
                    <a:lnTo>
                      <a:pt x="3015" y="1582"/>
                    </a:lnTo>
                    <a:lnTo>
                      <a:pt x="3015" y="1582"/>
                    </a:lnTo>
                    <a:lnTo>
                      <a:pt x="3015" y="1576"/>
                    </a:lnTo>
                    <a:lnTo>
                      <a:pt x="3015" y="1576"/>
                    </a:lnTo>
                    <a:lnTo>
                      <a:pt x="3015" y="1576"/>
                    </a:lnTo>
                    <a:lnTo>
                      <a:pt x="3015" y="1576"/>
                    </a:lnTo>
                    <a:lnTo>
                      <a:pt x="3015" y="1576"/>
                    </a:lnTo>
                    <a:lnTo>
                      <a:pt x="3015" y="1576"/>
                    </a:lnTo>
                    <a:lnTo>
                      <a:pt x="3015" y="1570"/>
                    </a:lnTo>
                    <a:lnTo>
                      <a:pt x="3015" y="1570"/>
                    </a:lnTo>
                    <a:lnTo>
                      <a:pt x="3009" y="1570"/>
                    </a:lnTo>
                    <a:lnTo>
                      <a:pt x="3009" y="1570"/>
                    </a:lnTo>
                    <a:lnTo>
                      <a:pt x="3009" y="1570"/>
                    </a:lnTo>
                    <a:lnTo>
                      <a:pt x="3009" y="1570"/>
                    </a:lnTo>
                    <a:lnTo>
                      <a:pt x="3009" y="1570"/>
                    </a:lnTo>
                    <a:lnTo>
                      <a:pt x="3009" y="1570"/>
                    </a:lnTo>
                    <a:lnTo>
                      <a:pt x="3003" y="1570"/>
                    </a:lnTo>
                    <a:lnTo>
                      <a:pt x="3003" y="1570"/>
                    </a:lnTo>
                    <a:lnTo>
                      <a:pt x="3003" y="1570"/>
                    </a:lnTo>
                    <a:lnTo>
                      <a:pt x="3003" y="1570"/>
                    </a:lnTo>
                    <a:lnTo>
                      <a:pt x="3003" y="1564"/>
                    </a:lnTo>
                    <a:lnTo>
                      <a:pt x="3003" y="1564"/>
                    </a:lnTo>
                    <a:lnTo>
                      <a:pt x="3003" y="1564"/>
                    </a:lnTo>
                    <a:lnTo>
                      <a:pt x="2997" y="1564"/>
                    </a:lnTo>
                    <a:lnTo>
                      <a:pt x="2997" y="1564"/>
                    </a:lnTo>
                    <a:lnTo>
                      <a:pt x="2997" y="1564"/>
                    </a:lnTo>
                    <a:lnTo>
                      <a:pt x="2997" y="1564"/>
                    </a:lnTo>
                    <a:lnTo>
                      <a:pt x="2997" y="1570"/>
                    </a:lnTo>
                    <a:lnTo>
                      <a:pt x="2997" y="1570"/>
                    </a:lnTo>
                    <a:lnTo>
                      <a:pt x="2990" y="1570"/>
                    </a:lnTo>
                    <a:lnTo>
                      <a:pt x="2990" y="1570"/>
                    </a:lnTo>
                    <a:lnTo>
                      <a:pt x="2990" y="1564"/>
                    </a:lnTo>
                    <a:lnTo>
                      <a:pt x="2990" y="1564"/>
                    </a:lnTo>
                    <a:lnTo>
                      <a:pt x="2990" y="1564"/>
                    </a:lnTo>
                    <a:lnTo>
                      <a:pt x="2990" y="1564"/>
                    </a:lnTo>
                    <a:lnTo>
                      <a:pt x="2990" y="1564"/>
                    </a:lnTo>
                    <a:lnTo>
                      <a:pt x="2990" y="1557"/>
                    </a:lnTo>
                    <a:lnTo>
                      <a:pt x="2990" y="1557"/>
                    </a:lnTo>
                    <a:lnTo>
                      <a:pt x="2990" y="1557"/>
                    </a:lnTo>
                    <a:lnTo>
                      <a:pt x="2990" y="1557"/>
                    </a:lnTo>
                    <a:lnTo>
                      <a:pt x="2990" y="1557"/>
                    </a:lnTo>
                    <a:lnTo>
                      <a:pt x="2990" y="1557"/>
                    </a:lnTo>
                    <a:lnTo>
                      <a:pt x="2984" y="1557"/>
                    </a:lnTo>
                    <a:lnTo>
                      <a:pt x="2984" y="1557"/>
                    </a:lnTo>
                    <a:lnTo>
                      <a:pt x="2984" y="1557"/>
                    </a:lnTo>
                    <a:lnTo>
                      <a:pt x="2984" y="1557"/>
                    </a:lnTo>
                    <a:lnTo>
                      <a:pt x="2978" y="1551"/>
                    </a:lnTo>
                    <a:lnTo>
                      <a:pt x="2978" y="1551"/>
                    </a:lnTo>
                    <a:lnTo>
                      <a:pt x="2978" y="1551"/>
                    </a:lnTo>
                    <a:lnTo>
                      <a:pt x="2978" y="1551"/>
                    </a:lnTo>
                    <a:lnTo>
                      <a:pt x="2978" y="1551"/>
                    </a:lnTo>
                    <a:lnTo>
                      <a:pt x="2978" y="1551"/>
                    </a:lnTo>
                    <a:lnTo>
                      <a:pt x="2972" y="1551"/>
                    </a:lnTo>
                    <a:lnTo>
                      <a:pt x="2972" y="1551"/>
                    </a:lnTo>
                    <a:lnTo>
                      <a:pt x="2972" y="1551"/>
                    </a:lnTo>
                    <a:lnTo>
                      <a:pt x="2972" y="1551"/>
                    </a:lnTo>
                    <a:lnTo>
                      <a:pt x="2972" y="1545"/>
                    </a:lnTo>
                    <a:lnTo>
                      <a:pt x="2972" y="1545"/>
                    </a:lnTo>
                    <a:lnTo>
                      <a:pt x="2972" y="1545"/>
                    </a:lnTo>
                    <a:lnTo>
                      <a:pt x="2972" y="1545"/>
                    </a:lnTo>
                    <a:lnTo>
                      <a:pt x="2966" y="1545"/>
                    </a:lnTo>
                    <a:lnTo>
                      <a:pt x="2966" y="1545"/>
                    </a:lnTo>
                    <a:lnTo>
                      <a:pt x="2960" y="1539"/>
                    </a:lnTo>
                    <a:lnTo>
                      <a:pt x="2960" y="1539"/>
                    </a:lnTo>
                    <a:lnTo>
                      <a:pt x="2960" y="1539"/>
                    </a:lnTo>
                    <a:lnTo>
                      <a:pt x="2960" y="1539"/>
                    </a:lnTo>
                    <a:lnTo>
                      <a:pt x="2960" y="1533"/>
                    </a:lnTo>
                    <a:lnTo>
                      <a:pt x="2954" y="1533"/>
                    </a:lnTo>
                    <a:lnTo>
                      <a:pt x="2954" y="1533"/>
                    </a:lnTo>
                    <a:lnTo>
                      <a:pt x="2954" y="1533"/>
                    </a:lnTo>
                    <a:lnTo>
                      <a:pt x="2954" y="1533"/>
                    </a:lnTo>
                    <a:lnTo>
                      <a:pt x="2954" y="1533"/>
                    </a:lnTo>
                    <a:lnTo>
                      <a:pt x="2948" y="1527"/>
                    </a:lnTo>
                    <a:lnTo>
                      <a:pt x="2948" y="1527"/>
                    </a:lnTo>
                    <a:lnTo>
                      <a:pt x="2948" y="1527"/>
                    </a:lnTo>
                    <a:lnTo>
                      <a:pt x="2948" y="1527"/>
                    </a:lnTo>
                    <a:lnTo>
                      <a:pt x="2948" y="1527"/>
                    </a:lnTo>
                    <a:lnTo>
                      <a:pt x="2948" y="1521"/>
                    </a:lnTo>
                    <a:lnTo>
                      <a:pt x="2948" y="1521"/>
                    </a:lnTo>
                    <a:lnTo>
                      <a:pt x="2948" y="1521"/>
                    </a:lnTo>
                    <a:lnTo>
                      <a:pt x="2948" y="1521"/>
                    </a:lnTo>
                    <a:lnTo>
                      <a:pt x="2948" y="1515"/>
                    </a:lnTo>
                    <a:lnTo>
                      <a:pt x="2948" y="1515"/>
                    </a:lnTo>
                    <a:lnTo>
                      <a:pt x="2948" y="1515"/>
                    </a:lnTo>
                    <a:lnTo>
                      <a:pt x="2948" y="1509"/>
                    </a:lnTo>
                    <a:lnTo>
                      <a:pt x="2954" y="1509"/>
                    </a:lnTo>
                    <a:lnTo>
                      <a:pt x="2954" y="1509"/>
                    </a:lnTo>
                    <a:lnTo>
                      <a:pt x="2954" y="1502"/>
                    </a:lnTo>
                    <a:lnTo>
                      <a:pt x="2954" y="1502"/>
                    </a:lnTo>
                    <a:lnTo>
                      <a:pt x="2954" y="1502"/>
                    </a:lnTo>
                    <a:lnTo>
                      <a:pt x="2954" y="1502"/>
                    </a:lnTo>
                    <a:lnTo>
                      <a:pt x="2954" y="1502"/>
                    </a:lnTo>
                    <a:lnTo>
                      <a:pt x="2954" y="1496"/>
                    </a:lnTo>
                    <a:lnTo>
                      <a:pt x="2954" y="1496"/>
                    </a:lnTo>
                    <a:lnTo>
                      <a:pt x="2954" y="1496"/>
                    </a:lnTo>
                    <a:lnTo>
                      <a:pt x="2954" y="1496"/>
                    </a:lnTo>
                    <a:lnTo>
                      <a:pt x="2960" y="1496"/>
                    </a:lnTo>
                    <a:lnTo>
                      <a:pt x="2960" y="1490"/>
                    </a:lnTo>
                    <a:lnTo>
                      <a:pt x="2960" y="1490"/>
                    </a:lnTo>
                    <a:lnTo>
                      <a:pt x="2960" y="1490"/>
                    </a:lnTo>
                    <a:lnTo>
                      <a:pt x="2960" y="1490"/>
                    </a:lnTo>
                    <a:lnTo>
                      <a:pt x="2960" y="1490"/>
                    </a:lnTo>
                    <a:lnTo>
                      <a:pt x="2960" y="1484"/>
                    </a:lnTo>
                    <a:lnTo>
                      <a:pt x="2966" y="1484"/>
                    </a:lnTo>
                    <a:lnTo>
                      <a:pt x="2966" y="1484"/>
                    </a:lnTo>
                    <a:lnTo>
                      <a:pt x="2966" y="1484"/>
                    </a:lnTo>
                    <a:lnTo>
                      <a:pt x="2966" y="1478"/>
                    </a:lnTo>
                    <a:lnTo>
                      <a:pt x="2966" y="1478"/>
                    </a:lnTo>
                    <a:lnTo>
                      <a:pt x="2966" y="1478"/>
                    </a:lnTo>
                    <a:lnTo>
                      <a:pt x="2960" y="1478"/>
                    </a:lnTo>
                    <a:lnTo>
                      <a:pt x="2960" y="1472"/>
                    </a:lnTo>
                    <a:lnTo>
                      <a:pt x="2960" y="1472"/>
                    </a:lnTo>
                    <a:lnTo>
                      <a:pt x="2960" y="1472"/>
                    </a:lnTo>
                    <a:lnTo>
                      <a:pt x="2960" y="1472"/>
                    </a:lnTo>
                    <a:lnTo>
                      <a:pt x="2960" y="1472"/>
                    </a:lnTo>
                    <a:lnTo>
                      <a:pt x="2960" y="1466"/>
                    </a:lnTo>
                    <a:lnTo>
                      <a:pt x="2966" y="1466"/>
                    </a:lnTo>
                    <a:lnTo>
                      <a:pt x="2966" y="1466"/>
                    </a:lnTo>
                    <a:lnTo>
                      <a:pt x="2966" y="1466"/>
                    </a:lnTo>
                    <a:lnTo>
                      <a:pt x="2966" y="1466"/>
                    </a:lnTo>
                    <a:lnTo>
                      <a:pt x="2966" y="1460"/>
                    </a:lnTo>
                    <a:lnTo>
                      <a:pt x="2966" y="1460"/>
                    </a:lnTo>
                    <a:lnTo>
                      <a:pt x="2966" y="1460"/>
                    </a:lnTo>
                    <a:lnTo>
                      <a:pt x="2966" y="1460"/>
                    </a:lnTo>
                    <a:lnTo>
                      <a:pt x="2966" y="1454"/>
                    </a:lnTo>
                    <a:lnTo>
                      <a:pt x="2966" y="1454"/>
                    </a:lnTo>
                    <a:lnTo>
                      <a:pt x="2966" y="1454"/>
                    </a:lnTo>
                    <a:lnTo>
                      <a:pt x="2960" y="1454"/>
                    </a:lnTo>
                    <a:lnTo>
                      <a:pt x="2960" y="1454"/>
                    </a:lnTo>
                    <a:lnTo>
                      <a:pt x="2960" y="1448"/>
                    </a:lnTo>
                    <a:lnTo>
                      <a:pt x="2960" y="1448"/>
                    </a:lnTo>
                    <a:lnTo>
                      <a:pt x="2954" y="1448"/>
                    </a:lnTo>
                    <a:lnTo>
                      <a:pt x="2954" y="1448"/>
                    </a:lnTo>
                    <a:lnTo>
                      <a:pt x="2954" y="1448"/>
                    </a:lnTo>
                    <a:lnTo>
                      <a:pt x="2954" y="1448"/>
                    </a:lnTo>
                    <a:lnTo>
                      <a:pt x="2954" y="1448"/>
                    </a:lnTo>
                    <a:lnTo>
                      <a:pt x="2948" y="1448"/>
                    </a:lnTo>
                    <a:lnTo>
                      <a:pt x="2948" y="1448"/>
                    </a:lnTo>
                    <a:lnTo>
                      <a:pt x="2948" y="1448"/>
                    </a:lnTo>
                    <a:lnTo>
                      <a:pt x="2948" y="1448"/>
                    </a:lnTo>
                    <a:lnTo>
                      <a:pt x="2942" y="1441"/>
                    </a:lnTo>
                    <a:lnTo>
                      <a:pt x="2942" y="1441"/>
                    </a:lnTo>
                    <a:lnTo>
                      <a:pt x="2942" y="1441"/>
                    </a:lnTo>
                    <a:lnTo>
                      <a:pt x="2942" y="1441"/>
                    </a:lnTo>
                    <a:lnTo>
                      <a:pt x="2942" y="1441"/>
                    </a:lnTo>
                    <a:lnTo>
                      <a:pt x="2936" y="1441"/>
                    </a:lnTo>
                    <a:lnTo>
                      <a:pt x="2936" y="1441"/>
                    </a:lnTo>
                    <a:lnTo>
                      <a:pt x="2936" y="1448"/>
                    </a:lnTo>
                    <a:lnTo>
                      <a:pt x="2936" y="1448"/>
                    </a:lnTo>
                    <a:lnTo>
                      <a:pt x="2936" y="1448"/>
                    </a:lnTo>
                    <a:lnTo>
                      <a:pt x="2936" y="1448"/>
                    </a:lnTo>
                    <a:lnTo>
                      <a:pt x="2936" y="1448"/>
                    </a:lnTo>
                    <a:lnTo>
                      <a:pt x="2936" y="1454"/>
                    </a:lnTo>
                    <a:lnTo>
                      <a:pt x="2936" y="1454"/>
                    </a:lnTo>
                    <a:lnTo>
                      <a:pt x="2929" y="1454"/>
                    </a:lnTo>
                    <a:lnTo>
                      <a:pt x="2929" y="1454"/>
                    </a:lnTo>
                    <a:lnTo>
                      <a:pt x="2929" y="1454"/>
                    </a:lnTo>
                    <a:lnTo>
                      <a:pt x="2929" y="1454"/>
                    </a:lnTo>
                    <a:lnTo>
                      <a:pt x="2929" y="1454"/>
                    </a:lnTo>
                    <a:lnTo>
                      <a:pt x="2923" y="1454"/>
                    </a:lnTo>
                    <a:lnTo>
                      <a:pt x="2923" y="1454"/>
                    </a:lnTo>
                    <a:lnTo>
                      <a:pt x="2923" y="1454"/>
                    </a:lnTo>
                    <a:lnTo>
                      <a:pt x="2923" y="1454"/>
                    </a:lnTo>
                    <a:lnTo>
                      <a:pt x="2923" y="1454"/>
                    </a:lnTo>
                    <a:lnTo>
                      <a:pt x="2917" y="1448"/>
                    </a:lnTo>
                    <a:lnTo>
                      <a:pt x="2917" y="1448"/>
                    </a:lnTo>
                    <a:lnTo>
                      <a:pt x="2917" y="1448"/>
                    </a:lnTo>
                    <a:lnTo>
                      <a:pt x="2917" y="1448"/>
                    </a:lnTo>
                    <a:lnTo>
                      <a:pt x="2917" y="1448"/>
                    </a:lnTo>
                    <a:lnTo>
                      <a:pt x="2917" y="1448"/>
                    </a:lnTo>
                    <a:lnTo>
                      <a:pt x="2917" y="1441"/>
                    </a:lnTo>
                    <a:lnTo>
                      <a:pt x="2917" y="1441"/>
                    </a:lnTo>
                    <a:lnTo>
                      <a:pt x="2917" y="1441"/>
                    </a:lnTo>
                    <a:lnTo>
                      <a:pt x="2917" y="1441"/>
                    </a:lnTo>
                    <a:lnTo>
                      <a:pt x="2917" y="1441"/>
                    </a:lnTo>
                    <a:lnTo>
                      <a:pt x="2917" y="1435"/>
                    </a:lnTo>
                    <a:lnTo>
                      <a:pt x="2917" y="1435"/>
                    </a:lnTo>
                    <a:lnTo>
                      <a:pt x="2911" y="1435"/>
                    </a:lnTo>
                    <a:lnTo>
                      <a:pt x="2911" y="1435"/>
                    </a:lnTo>
                    <a:lnTo>
                      <a:pt x="2917" y="1435"/>
                    </a:lnTo>
                    <a:lnTo>
                      <a:pt x="2917" y="1429"/>
                    </a:lnTo>
                    <a:lnTo>
                      <a:pt x="2917" y="1429"/>
                    </a:lnTo>
                    <a:lnTo>
                      <a:pt x="2917" y="1429"/>
                    </a:lnTo>
                    <a:lnTo>
                      <a:pt x="2917" y="1423"/>
                    </a:lnTo>
                    <a:lnTo>
                      <a:pt x="2917" y="1423"/>
                    </a:lnTo>
                    <a:lnTo>
                      <a:pt x="2911" y="1423"/>
                    </a:lnTo>
                    <a:lnTo>
                      <a:pt x="2911" y="1423"/>
                    </a:lnTo>
                    <a:lnTo>
                      <a:pt x="2911" y="1423"/>
                    </a:lnTo>
                    <a:lnTo>
                      <a:pt x="2911" y="1423"/>
                    </a:lnTo>
                    <a:lnTo>
                      <a:pt x="2911" y="1423"/>
                    </a:lnTo>
                    <a:lnTo>
                      <a:pt x="2911" y="1417"/>
                    </a:lnTo>
                    <a:lnTo>
                      <a:pt x="2911" y="1417"/>
                    </a:lnTo>
                    <a:lnTo>
                      <a:pt x="2911" y="1417"/>
                    </a:lnTo>
                    <a:lnTo>
                      <a:pt x="2911" y="1417"/>
                    </a:lnTo>
                    <a:lnTo>
                      <a:pt x="2911" y="1411"/>
                    </a:lnTo>
                    <a:lnTo>
                      <a:pt x="2911" y="1411"/>
                    </a:lnTo>
                    <a:lnTo>
                      <a:pt x="2911" y="1411"/>
                    </a:lnTo>
                    <a:lnTo>
                      <a:pt x="2905" y="1411"/>
                    </a:lnTo>
                    <a:lnTo>
                      <a:pt x="2905" y="1411"/>
                    </a:lnTo>
                    <a:lnTo>
                      <a:pt x="2905" y="1405"/>
                    </a:lnTo>
                    <a:lnTo>
                      <a:pt x="2905" y="1405"/>
                    </a:lnTo>
                    <a:lnTo>
                      <a:pt x="2905" y="1405"/>
                    </a:lnTo>
                    <a:lnTo>
                      <a:pt x="2905" y="1405"/>
                    </a:lnTo>
                    <a:lnTo>
                      <a:pt x="2899" y="1405"/>
                    </a:lnTo>
                    <a:lnTo>
                      <a:pt x="2899" y="1399"/>
                    </a:lnTo>
                    <a:lnTo>
                      <a:pt x="2893" y="1399"/>
                    </a:lnTo>
                    <a:lnTo>
                      <a:pt x="2893" y="1399"/>
                    </a:lnTo>
                    <a:lnTo>
                      <a:pt x="2893" y="1399"/>
                    </a:lnTo>
                    <a:lnTo>
                      <a:pt x="2893" y="1399"/>
                    </a:lnTo>
                    <a:lnTo>
                      <a:pt x="2893" y="1399"/>
                    </a:lnTo>
                    <a:lnTo>
                      <a:pt x="2893" y="1399"/>
                    </a:lnTo>
                    <a:lnTo>
                      <a:pt x="2893" y="1399"/>
                    </a:lnTo>
                    <a:lnTo>
                      <a:pt x="2893" y="1393"/>
                    </a:lnTo>
                    <a:lnTo>
                      <a:pt x="2893" y="1393"/>
                    </a:lnTo>
                    <a:lnTo>
                      <a:pt x="2887" y="1393"/>
                    </a:lnTo>
                    <a:lnTo>
                      <a:pt x="2887" y="1393"/>
                    </a:lnTo>
                    <a:lnTo>
                      <a:pt x="2887" y="1393"/>
                    </a:lnTo>
                    <a:lnTo>
                      <a:pt x="2887" y="1393"/>
                    </a:lnTo>
                    <a:lnTo>
                      <a:pt x="2887" y="1393"/>
                    </a:lnTo>
                    <a:lnTo>
                      <a:pt x="2887" y="1393"/>
                    </a:lnTo>
                    <a:lnTo>
                      <a:pt x="2881" y="1393"/>
                    </a:lnTo>
                    <a:lnTo>
                      <a:pt x="2881" y="1393"/>
                    </a:lnTo>
                    <a:lnTo>
                      <a:pt x="2881" y="1386"/>
                    </a:lnTo>
                    <a:lnTo>
                      <a:pt x="2881" y="1386"/>
                    </a:lnTo>
                    <a:lnTo>
                      <a:pt x="2881" y="1386"/>
                    </a:lnTo>
                    <a:lnTo>
                      <a:pt x="2881" y="1386"/>
                    </a:lnTo>
                    <a:lnTo>
                      <a:pt x="2875" y="1380"/>
                    </a:lnTo>
                    <a:lnTo>
                      <a:pt x="2875" y="1380"/>
                    </a:lnTo>
                    <a:lnTo>
                      <a:pt x="2875" y="1380"/>
                    </a:lnTo>
                    <a:lnTo>
                      <a:pt x="2875" y="1380"/>
                    </a:lnTo>
                    <a:lnTo>
                      <a:pt x="2875" y="1380"/>
                    </a:lnTo>
                    <a:lnTo>
                      <a:pt x="2875" y="1380"/>
                    </a:lnTo>
                    <a:lnTo>
                      <a:pt x="2875" y="1380"/>
                    </a:lnTo>
                    <a:lnTo>
                      <a:pt x="2868" y="1380"/>
                    </a:lnTo>
                    <a:lnTo>
                      <a:pt x="2868" y="1374"/>
                    </a:lnTo>
                    <a:lnTo>
                      <a:pt x="2868" y="1374"/>
                    </a:lnTo>
                    <a:lnTo>
                      <a:pt x="2868" y="1374"/>
                    </a:lnTo>
                    <a:lnTo>
                      <a:pt x="2868" y="1374"/>
                    </a:lnTo>
                    <a:lnTo>
                      <a:pt x="2868" y="1374"/>
                    </a:lnTo>
                    <a:lnTo>
                      <a:pt x="2862" y="1368"/>
                    </a:lnTo>
                    <a:lnTo>
                      <a:pt x="2862" y="1368"/>
                    </a:lnTo>
                    <a:lnTo>
                      <a:pt x="2862" y="1368"/>
                    </a:lnTo>
                    <a:lnTo>
                      <a:pt x="2862" y="1368"/>
                    </a:lnTo>
                    <a:lnTo>
                      <a:pt x="2862" y="1368"/>
                    </a:lnTo>
                    <a:lnTo>
                      <a:pt x="2862" y="1368"/>
                    </a:lnTo>
                    <a:lnTo>
                      <a:pt x="2862" y="1368"/>
                    </a:lnTo>
                    <a:lnTo>
                      <a:pt x="2856" y="1368"/>
                    </a:lnTo>
                    <a:lnTo>
                      <a:pt x="2856" y="1362"/>
                    </a:lnTo>
                    <a:lnTo>
                      <a:pt x="2856" y="1362"/>
                    </a:lnTo>
                    <a:lnTo>
                      <a:pt x="2856" y="1362"/>
                    </a:lnTo>
                    <a:lnTo>
                      <a:pt x="2856" y="1362"/>
                    </a:lnTo>
                    <a:lnTo>
                      <a:pt x="2856" y="1362"/>
                    </a:lnTo>
                    <a:lnTo>
                      <a:pt x="2850" y="1362"/>
                    </a:lnTo>
                    <a:lnTo>
                      <a:pt x="2850" y="1356"/>
                    </a:lnTo>
                    <a:lnTo>
                      <a:pt x="2850" y="1356"/>
                    </a:lnTo>
                    <a:lnTo>
                      <a:pt x="2850" y="1356"/>
                    </a:lnTo>
                    <a:lnTo>
                      <a:pt x="2850" y="1356"/>
                    </a:lnTo>
                    <a:lnTo>
                      <a:pt x="2850" y="1356"/>
                    </a:lnTo>
                    <a:lnTo>
                      <a:pt x="2850" y="1356"/>
                    </a:lnTo>
                    <a:lnTo>
                      <a:pt x="2850" y="1356"/>
                    </a:lnTo>
                    <a:lnTo>
                      <a:pt x="2850" y="1350"/>
                    </a:lnTo>
                    <a:lnTo>
                      <a:pt x="2850" y="1350"/>
                    </a:lnTo>
                    <a:lnTo>
                      <a:pt x="2850" y="1350"/>
                    </a:lnTo>
                    <a:lnTo>
                      <a:pt x="2850" y="1350"/>
                    </a:lnTo>
                    <a:lnTo>
                      <a:pt x="2850" y="1350"/>
                    </a:lnTo>
                    <a:lnTo>
                      <a:pt x="2850" y="1350"/>
                    </a:lnTo>
                    <a:lnTo>
                      <a:pt x="2850" y="1350"/>
                    </a:lnTo>
                    <a:lnTo>
                      <a:pt x="2844" y="1350"/>
                    </a:lnTo>
                    <a:lnTo>
                      <a:pt x="2844" y="1350"/>
                    </a:lnTo>
                    <a:lnTo>
                      <a:pt x="2844" y="1344"/>
                    </a:lnTo>
                    <a:lnTo>
                      <a:pt x="2844" y="1344"/>
                    </a:lnTo>
                    <a:lnTo>
                      <a:pt x="2844" y="1344"/>
                    </a:lnTo>
                    <a:lnTo>
                      <a:pt x="2844" y="1344"/>
                    </a:lnTo>
                    <a:lnTo>
                      <a:pt x="2844" y="1338"/>
                    </a:lnTo>
                    <a:lnTo>
                      <a:pt x="2844" y="1338"/>
                    </a:lnTo>
                    <a:lnTo>
                      <a:pt x="2844" y="1338"/>
                    </a:lnTo>
                    <a:lnTo>
                      <a:pt x="2844" y="1338"/>
                    </a:lnTo>
                    <a:lnTo>
                      <a:pt x="2844" y="1338"/>
                    </a:lnTo>
                    <a:lnTo>
                      <a:pt x="2844" y="1338"/>
                    </a:lnTo>
                    <a:lnTo>
                      <a:pt x="2844" y="1338"/>
                    </a:lnTo>
                    <a:lnTo>
                      <a:pt x="2844" y="1331"/>
                    </a:lnTo>
                    <a:lnTo>
                      <a:pt x="2844" y="1331"/>
                    </a:lnTo>
                    <a:lnTo>
                      <a:pt x="2844" y="1331"/>
                    </a:lnTo>
                    <a:lnTo>
                      <a:pt x="2844" y="1331"/>
                    </a:lnTo>
                    <a:lnTo>
                      <a:pt x="2844" y="1331"/>
                    </a:lnTo>
                    <a:lnTo>
                      <a:pt x="2844" y="1331"/>
                    </a:lnTo>
                    <a:lnTo>
                      <a:pt x="2838" y="1325"/>
                    </a:lnTo>
                    <a:lnTo>
                      <a:pt x="2838" y="1325"/>
                    </a:lnTo>
                    <a:lnTo>
                      <a:pt x="2838" y="1325"/>
                    </a:lnTo>
                    <a:lnTo>
                      <a:pt x="2838" y="1325"/>
                    </a:lnTo>
                    <a:lnTo>
                      <a:pt x="2838" y="1319"/>
                    </a:lnTo>
                    <a:lnTo>
                      <a:pt x="2838" y="1319"/>
                    </a:lnTo>
                    <a:lnTo>
                      <a:pt x="2838" y="1319"/>
                    </a:lnTo>
                    <a:lnTo>
                      <a:pt x="2838" y="1319"/>
                    </a:lnTo>
                    <a:lnTo>
                      <a:pt x="2838" y="1313"/>
                    </a:lnTo>
                    <a:lnTo>
                      <a:pt x="2838" y="1313"/>
                    </a:lnTo>
                    <a:lnTo>
                      <a:pt x="2838" y="1313"/>
                    </a:lnTo>
                    <a:lnTo>
                      <a:pt x="2838" y="1313"/>
                    </a:lnTo>
                    <a:lnTo>
                      <a:pt x="2838" y="1313"/>
                    </a:lnTo>
                    <a:lnTo>
                      <a:pt x="2838" y="1307"/>
                    </a:lnTo>
                    <a:lnTo>
                      <a:pt x="2838" y="1307"/>
                    </a:lnTo>
                    <a:lnTo>
                      <a:pt x="2838" y="1307"/>
                    </a:lnTo>
                    <a:lnTo>
                      <a:pt x="2838" y="1307"/>
                    </a:lnTo>
                    <a:lnTo>
                      <a:pt x="2838" y="1301"/>
                    </a:lnTo>
                    <a:lnTo>
                      <a:pt x="2838" y="1301"/>
                    </a:lnTo>
                    <a:lnTo>
                      <a:pt x="2838" y="1301"/>
                    </a:lnTo>
                    <a:lnTo>
                      <a:pt x="2838" y="1301"/>
                    </a:lnTo>
                    <a:lnTo>
                      <a:pt x="2838" y="1301"/>
                    </a:lnTo>
                    <a:lnTo>
                      <a:pt x="2838" y="1301"/>
                    </a:lnTo>
                    <a:lnTo>
                      <a:pt x="2838" y="1295"/>
                    </a:lnTo>
                    <a:lnTo>
                      <a:pt x="2838" y="1295"/>
                    </a:lnTo>
                    <a:lnTo>
                      <a:pt x="2838" y="1295"/>
                    </a:lnTo>
                    <a:lnTo>
                      <a:pt x="2838" y="1295"/>
                    </a:lnTo>
                    <a:lnTo>
                      <a:pt x="2838" y="1289"/>
                    </a:lnTo>
                    <a:lnTo>
                      <a:pt x="2838" y="1289"/>
                    </a:lnTo>
                    <a:lnTo>
                      <a:pt x="2838" y="1289"/>
                    </a:lnTo>
                    <a:lnTo>
                      <a:pt x="2838" y="1289"/>
                    </a:lnTo>
                    <a:lnTo>
                      <a:pt x="2838" y="1289"/>
                    </a:lnTo>
                    <a:lnTo>
                      <a:pt x="2844" y="1289"/>
                    </a:lnTo>
                    <a:lnTo>
                      <a:pt x="2844" y="1283"/>
                    </a:lnTo>
                    <a:lnTo>
                      <a:pt x="2844" y="1283"/>
                    </a:lnTo>
                    <a:lnTo>
                      <a:pt x="2844" y="1283"/>
                    </a:lnTo>
                    <a:lnTo>
                      <a:pt x="2844" y="1283"/>
                    </a:lnTo>
                    <a:lnTo>
                      <a:pt x="2844" y="1283"/>
                    </a:lnTo>
                    <a:lnTo>
                      <a:pt x="2844" y="1283"/>
                    </a:lnTo>
                    <a:lnTo>
                      <a:pt x="2844" y="1283"/>
                    </a:lnTo>
                    <a:lnTo>
                      <a:pt x="2850" y="1283"/>
                    </a:lnTo>
                    <a:lnTo>
                      <a:pt x="2850" y="1283"/>
                    </a:lnTo>
                    <a:lnTo>
                      <a:pt x="2850" y="1283"/>
                    </a:lnTo>
                    <a:lnTo>
                      <a:pt x="2850" y="1283"/>
                    </a:lnTo>
                    <a:lnTo>
                      <a:pt x="2850" y="1277"/>
                    </a:lnTo>
                    <a:lnTo>
                      <a:pt x="2844" y="1277"/>
                    </a:lnTo>
                    <a:lnTo>
                      <a:pt x="2844" y="1277"/>
                    </a:lnTo>
                    <a:lnTo>
                      <a:pt x="2844" y="1277"/>
                    </a:lnTo>
                    <a:lnTo>
                      <a:pt x="2850" y="1270"/>
                    </a:lnTo>
                    <a:lnTo>
                      <a:pt x="2850" y="1270"/>
                    </a:lnTo>
                    <a:lnTo>
                      <a:pt x="2850" y="1270"/>
                    </a:lnTo>
                    <a:lnTo>
                      <a:pt x="2850" y="1270"/>
                    </a:lnTo>
                    <a:lnTo>
                      <a:pt x="2844" y="1264"/>
                    </a:lnTo>
                    <a:lnTo>
                      <a:pt x="2844" y="1264"/>
                    </a:lnTo>
                    <a:lnTo>
                      <a:pt x="2844" y="1264"/>
                    </a:lnTo>
                    <a:lnTo>
                      <a:pt x="2844" y="1264"/>
                    </a:lnTo>
                    <a:lnTo>
                      <a:pt x="2844" y="1264"/>
                    </a:lnTo>
                    <a:lnTo>
                      <a:pt x="2844" y="1264"/>
                    </a:lnTo>
                    <a:lnTo>
                      <a:pt x="2844" y="1258"/>
                    </a:lnTo>
                    <a:lnTo>
                      <a:pt x="2850" y="1258"/>
                    </a:lnTo>
                    <a:lnTo>
                      <a:pt x="2850" y="1258"/>
                    </a:lnTo>
                    <a:lnTo>
                      <a:pt x="2850" y="1252"/>
                    </a:lnTo>
                    <a:lnTo>
                      <a:pt x="2856" y="1252"/>
                    </a:lnTo>
                    <a:lnTo>
                      <a:pt x="2856" y="1252"/>
                    </a:lnTo>
                    <a:lnTo>
                      <a:pt x="2856" y="1252"/>
                    </a:lnTo>
                    <a:lnTo>
                      <a:pt x="2856" y="1252"/>
                    </a:lnTo>
                    <a:lnTo>
                      <a:pt x="2862" y="1252"/>
                    </a:lnTo>
                    <a:lnTo>
                      <a:pt x="2862" y="1252"/>
                    </a:lnTo>
                    <a:lnTo>
                      <a:pt x="2868" y="1252"/>
                    </a:lnTo>
                    <a:lnTo>
                      <a:pt x="2868" y="1252"/>
                    </a:lnTo>
                    <a:lnTo>
                      <a:pt x="2868" y="1252"/>
                    </a:lnTo>
                    <a:lnTo>
                      <a:pt x="2868" y="1246"/>
                    </a:lnTo>
                    <a:lnTo>
                      <a:pt x="2868" y="1246"/>
                    </a:lnTo>
                    <a:lnTo>
                      <a:pt x="2868" y="1246"/>
                    </a:lnTo>
                    <a:lnTo>
                      <a:pt x="2868" y="1246"/>
                    </a:lnTo>
                    <a:lnTo>
                      <a:pt x="2868" y="1246"/>
                    </a:lnTo>
                    <a:lnTo>
                      <a:pt x="2868" y="1240"/>
                    </a:lnTo>
                    <a:lnTo>
                      <a:pt x="2868" y="1240"/>
                    </a:lnTo>
                    <a:lnTo>
                      <a:pt x="2868" y="1240"/>
                    </a:lnTo>
                    <a:lnTo>
                      <a:pt x="2868" y="1240"/>
                    </a:lnTo>
                    <a:lnTo>
                      <a:pt x="2868" y="1240"/>
                    </a:lnTo>
                    <a:lnTo>
                      <a:pt x="2868" y="1234"/>
                    </a:lnTo>
                    <a:lnTo>
                      <a:pt x="2868" y="1234"/>
                    </a:lnTo>
                    <a:lnTo>
                      <a:pt x="2868" y="1234"/>
                    </a:lnTo>
                    <a:lnTo>
                      <a:pt x="2868" y="1234"/>
                    </a:lnTo>
                    <a:lnTo>
                      <a:pt x="2868" y="1234"/>
                    </a:lnTo>
                    <a:lnTo>
                      <a:pt x="2868" y="1234"/>
                    </a:lnTo>
                    <a:lnTo>
                      <a:pt x="2868" y="1228"/>
                    </a:lnTo>
                    <a:lnTo>
                      <a:pt x="2868" y="1228"/>
                    </a:lnTo>
                    <a:lnTo>
                      <a:pt x="2875" y="1228"/>
                    </a:lnTo>
                    <a:lnTo>
                      <a:pt x="2875" y="1228"/>
                    </a:lnTo>
                    <a:lnTo>
                      <a:pt x="2875" y="1228"/>
                    </a:lnTo>
                    <a:lnTo>
                      <a:pt x="2875" y="1228"/>
                    </a:lnTo>
                    <a:lnTo>
                      <a:pt x="2875" y="1228"/>
                    </a:lnTo>
                    <a:lnTo>
                      <a:pt x="2875" y="1222"/>
                    </a:lnTo>
                    <a:lnTo>
                      <a:pt x="2875" y="1222"/>
                    </a:lnTo>
                    <a:lnTo>
                      <a:pt x="2875" y="1222"/>
                    </a:lnTo>
                    <a:lnTo>
                      <a:pt x="2875" y="1222"/>
                    </a:lnTo>
                    <a:lnTo>
                      <a:pt x="2875" y="1222"/>
                    </a:lnTo>
                    <a:lnTo>
                      <a:pt x="2875" y="1222"/>
                    </a:lnTo>
                    <a:lnTo>
                      <a:pt x="2881" y="1222"/>
                    </a:lnTo>
                    <a:lnTo>
                      <a:pt x="2881" y="1222"/>
                    </a:lnTo>
                    <a:lnTo>
                      <a:pt x="2881" y="1222"/>
                    </a:lnTo>
                    <a:lnTo>
                      <a:pt x="2881" y="1215"/>
                    </a:lnTo>
                    <a:lnTo>
                      <a:pt x="2881" y="1215"/>
                    </a:lnTo>
                    <a:lnTo>
                      <a:pt x="2881" y="1215"/>
                    </a:lnTo>
                    <a:lnTo>
                      <a:pt x="2881" y="1215"/>
                    </a:lnTo>
                    <a:lnTo>
                      <a:pt x="2881" y="1215"/>
                    </a:lnTo>
                    <a:lnTo>
                      <a:pt x="2881" y="1209"/>
                    </a:lnTo>
                    <a:lnTo>
                      <a:pt x="2881" y="1209"/>
                    </a:lnTo>
                    <a:lnTo>
                      <a:pt x="2881" y="1209"/>
                    </a:lnTo>
                    <a:lnTo>
                      <a:pt x="2881" y="1209"/>
                    </a:lnTo>
                    <a:lnTo>
                      <a:pt x="2881" y="1209"/>
                    </a:lnTo>
                    <a:lnTo>
                      <a:pt x="2881" y="1203"/>
                    </a:lnTo>
                    <a:lnTo>
                      <a:pt x="2881" y="1203"/>
                    </a:lnTo>
                    <a:lnTo>
                      <a:pt x="2881" y="1203"/>
                    </a:lnTo>
                    <a:lnTo>
                      <a:pt x="2881" y="1203"/>
                    </a:lnTo>
                    <a:lnTo>
                      <a:pt x="2881" y="1203"/>
                    </a:lnTo>
                    <a:lnTo>
                      <a:pt x="2881" y="1197"/>
                    </a:lnTo>
                    <a:lnTo>
                      <a:pt x="2881" y="1197"/>
                    </a:lnTo>
                    <a:lnTo>
                      <a:pt x="2881" y="1197"/>
                    </a:lnTo>
                    <a:lnTo>
                      <a:pt x="2881" y="1197"/>
                    </a:lnTo>
                    <a:lnTo>
                      <a:pt x="2875" y="1191"/>
                    </a:lnTo>
                    <a:lnTo>
                      <a:pt x="2875" y="1191"/>
                    </a:lnTo>
                    <a:lnTo>
                      <a:pt x="2875" y="1191"/>
                    </a:lnTo>
                    <a:lnTo>
                      <a:pt x="2875" y="1191"/>
                    </a:lnTo>
                    <a:lnTo>
                      <a:pt x="2875" y="1191"/>
                    </a:lnTo>
                    <a:lnTo>
                      <a:pt x="2875" y="1191"/>
                    </a:lnTo>
                    <a:lnTo>
                      <a:pt x="2868" y="1191"/>
                    </a:lnTo>
                    <a:lnTo>
                      <a:pt x="2868" y="1185"/>
                    </a:lnTo>
                    <a:lnTo>
                      <a:pt x="2868" y="1185"/>
                    </a:lnTo>
                    <a:lnTo>
                      <a:pt x="2868" y="1185"/>
                    </a:lnTo>
                    <a:lnTo>
                      <a:pt x="2868" y="1185"/>
                    </a:lnTo>
                    <a:lnTo>
                      <a:pt x="2868" y="1185"/>
                    </a:lnTo>
                    <a:lnTo>
                      <a:pt x="2868" y="1185"/>
                    </a:lnTo>
                    <a:lnTo>
                      <a:pt x="2868" y="1185"/>
                    </a:lnTo>
                    <a:lnTo>
                      <a:pt x="2868" y="1179"/>
                    </a:lnTo>
                    <a:lnTo>
                      <a:pt x="2868" y="1179"/>
                    </a:lnTo>
                    <a:lnTo>
                      <a:pt x="2868" y="1179"/>
                    </a:lnTo>
                    <a:lnTo>
                      <a:pt x="2868" y="1179"/>
                    </a:lnTo>
                    <a:lnTo>
                      <a:pt x="2868" y="1173"/>
                    </a:lnTo>
                    <a:lnTo>
                      <a:pt x="2868" y="1173"/>
                    </a:lnTo>
                    <a:lnTo>
                      <a:pt x="2868" y="1173"/>
                    </a:lnTo>
                    <a:lnTo>
                      <a:pt x="2868" y="1167"/>
                    </a:lnTo>
                    <a:lnTo>
                      <a:pt x="2868" y="1167"/>
                    </a:lnTo>
                    <a:lnTo>
                      <a:pt x="2868" y="1167"/>
                    </a:lnTo>
                    <a:lnTo>
                      <a:pt x="2868" y="1167"/>
                    </a:lnTo>
                    <a:lnTo>
                      <a:pt x="2868" y="1160"/>
                    </a:lnTo>
                    <a:lnTo>
                      <a:pt x="2868" y="1160"/>
                    </a:lnTo>
                    <a:lnTo>
                      <a:pt x="2875" y="1160"/>
                    </a:lnTo>
                    <a:lnTo>
                      <a:pt x="2875" y="1160"/>
                    </a:lnTo>
                    <a:lnTo>
                      <a:pt x="2875" y="1160"/>
                    </a:lnTo>
                    <a:lnTo>
                      <a:pt x="2875" y="1160"/>
                    </a:lnTo>
                    <a:lnTo>
                      <a:pt x="2875" y="1160"/>
                    </a:lnTo>
                    <a:lnTo>
                      <a:pt x="2875" y="1160"/>
                    </a:lnTo>
                    <a:lnTo>
                      <a:pt x="2881" y="1160"/>
                    </a:lnTo>
                    <a:lnTo>
                      <a:pt x="2881" y="1160"/>
                    </a:lnTo>
                    <a:lnTo>
                      <a:pt x="2881" y="1160"/>
                    </a:lnTo>
                    <a:lnTo>
                      <a:pt x="2881" y="1160"/>
                    </a:lnTo>
                    <a:lnTo>
                      <a:pt x="2881" y="1160"/>
                    </a:lnTo>
                    <a:lnTo>
                      <a:pt x="2881" y="1160"/>
                    </a:lnTo>
                    <a:lnTo>
                      <a:pt x="2887" y="1154"/>
                    </a:lnTo>
                    <a:lnTo>
                      <a:pt x="2887" y="1154"/>
                    </a:lnTo>
                    <a:lnTo>
                      <a:pt x="2887" y="1154"/>
                    </a:lnTo>
                    <a:lnTo>
                      <a:pt x="2887" y="1154"/>
                    </a:lnTo>
                    <a:lnTo>
                      <a:pt x="2887" y="1154"/>
                    </a:lnTo>
                    <a:lnTo>
                      <a:pt x="2893" y="1154"/>
                    </a:lnTo>
                    <a:lnTo>
                      <a:pt x="2893" y="1154"/>
                    </a:lnTo>
                    <a:lnTo>
                      <a:pt x="2893" y="1154"/>
                    </a:lnTo>
                    <a:lnTo>
                      <a:pt x="2893" y="1154"/>
                    </a:lnTo>
                    <a:lnTo>
                      <a:pt x="2899" y="1154"/>
                    </a:lnTo>
                    <a:lnTo>
                      <a:pt x="2899" y="1154"/>
                    </a:lnTo>
                    <a:lnTo>
                      <a:pt x="2899" y="1154"/>
                    </a:lnTo>
                    <a:lnTo>
                      <a:pt x="2899" y="1154"/>
                    </a:lnTo>
                    <a:lnTo>
                      <a:pt x="2899" y="1154"/>
                    </a:lnTo>
                    <a:lnTo>
                      <a:pt x="2905" y="1154"/>
                    </a:lnTo>
                    <a:lnTo>
                      <a:pt x="2905" y="1154"/>
                    </a:lnTo>
                    <a:lnTo>
                      <a:pt x="2905" y="1154"/>
                    </a:lnTo>
                    <a:lnTo>
                      <a:pt x="2905" y="1154"/>
                    </a:lnTo>
                    <a:lnTo>
                      <a:pt x="2905" y="1154"/>
                    </a:lnTo>
                    <a:lnTo>
                      <a:pt x="2905" y="1148"/>
                    </a:lnTo>
                    <a:lnTo>
                      <a:pt x="2905" y="1148"/>
                    </a:lnTo>
                    <a:lnTo>
                      <a:pt x="2905" y="1148"/>
                    </a:lnTo>
                    <a:lnTo>
                      <a:pt x="2911" y="1148"/>
                    </a:lnTo>
                    <a:lnTo>
                      <a:pt x="2911" y="1148"/>
                    </a:lnTo>
                    <a:lnTo>
                      <a:pt x="2911" y="1148"/>
                    </a:lnTo>
                    <a:lnTo>
                      <a:pt x="2911" y="1148"/>
                    </a:lnTo>
                    <a:lnTo>
                      <a:pt x="2911" y="1148"/>
                    </a:lnTo>
                    <a:lnTo>
                      <a:pt x="2911" y="1148"/>
                    </a:lnTo>
                    <a:lnTo>
                      <a:pt x="2917" y="1148"/>
                    </a:lnTo>
                    <a:lnTo>
                      <a:pt x="2917" y="1148"/>
                    </a:lnTo>
                    <a:moveTo>
                      <a:pt x="4486" y="843"/>
                    </a:moveTo>
                    <a:lnTo>
                      <a:pt x="4492" y="849"/>
                    </a:lnTo>
                    <a:lnTo>
                      <a:pt x="4492" y="861"/>
                    </a:lnTo>
                    <a:lnTo>
                      <a:pt x="4492" y="867"/>
                    </a:lnTo>
                    <a:lnTo>
                      <a:pt x="4492" y="867"/>
                    </a:lnTo>
                    <a:lnTo>
                      <a:pt x="4498" y="873"/>
                    </a:lnTo>
                    <a:lnTo>
                      <a:pt x="4498" y="880"/>
                    </a:lnTo>
                    <a:lnTo>
                      <a:pt x="4498" y="886"/>
                    </a:lnTo>
                    <a:lnTo>
                      <a:pt x="4504" y="910"/>
                    </a:lnTo>
                    <a:lnTo>
                      <a:pt x="4504" y="910"/>
                    </a:lnTo>
                    <a:lnTo>
                      <a:pt x="4504" y="910"/>
                    </a:lnTo>
                    <a:lnTo>
                      <a:pt x="4498" y="910"/>
                    </a:lnTo>
                    <a:lnTo>
                      <a:pt x="4504" y="910"/>
                    </a:lnTo>
                    <a:lnTo>
                      <a:pt x="4504" y="916"/>
                    </a:lnTo>
                    <a:lnTo>
                      <a:pt x="4504" y="916"/>
                    </a:lnTo>
                    <a:lnTo>
                      <a:pt x="4504" y="916"/>
                    </a:lnTo>
                    <a:lnTo>
                      <a:pt x="4504" y="922"/>
                    </a:lnTo>
                    <a:lnTo>
                      <a:pt x="4504" y="922"/>
                    </a:lnTo>
                    <a:lnTo>
                      <a:pt x="4498" y="922"/>
                    </a:lnTo>
                    <a:lnTo>
                      <a:pt x="4498" y="922"/>
                    </a:lnTo>
                    <a:lnTo>
                      <a:pt x="4498" y="922"/>
                    </a:lnTo>
                    <a:lnTo>
                      <a:pt x="4492" y="922"/>
                    </a:lnTo>
                    <a:lnTo>
                      <a:pt x="4492" y="922"/>
                    </a:lnTo>
                    <a:lnTo>
                      <a:pt x="4492" y="922"/>
                    </a:lnTo>
                    <a:lnTo>
                      <a:pt x="4492" y="922"/>
                    </a:lnTo>
                    <a:lnTo>
                      <a:pt x="4492" y="922"/>
                    </a:lnTo>
                    <a:lnTo>
                      <a:pt x="4486" y="928"/>
                    </a:lnTo>
                    <a:lnTo>
                      <a:pt x="4486" y="928"/>
                    </a:lnTo>
                    <a:lnTo>
                      <a:pt x="4486" y="928"/>
                    </a:lnTo>
                    <a:lnTo>
                      <a:pt x="4486" y="928"/>
                    </a:lnTo>
                    <a:lnTo>
                      <a:pt x="4480" y="928"/>
                    </a:lnTo>
                    <a:lnTo>
                      <a:pt x="4480" y="928"/>
                    </a:lnTo>
                    <a:lnTo>
                      <a:pt x="4480" y="928"/>
                    </a:lnTo>
                    <a:lnTo>
                      <a:pt x="4480" y="928"/>
                    </a:lnTo>
                    <a:lnTo>
                      <a:pt x="4473" y="928"/>
                    </a:lnTo>
                    <a:lnTo>
                      <a:pt x="4473" y="928"/>
                    </a:lnTo>
                    <a:lnTo>
                      <a:pt x="4473" y="928"/>
                    </a:lnTo>
                    <a:lnTo>
                      <a:pt x="4473" y="935"/>
                    </a:lnTo>
                    <a:lnTo>
                      <a:pt x="4473" y="935"/>
                    </a:lnTo>
                    <a:lnTo>
                      <a:pt x="4473" y="935"/>
                    </a:lnTo>
                    <a:lnTo>
                      <a:pt x="4473" y="935"/>
                    </a:lnTo>
                    <a:lnTo>
                      <a:pt x="4473" y="935"/>
                    </a:lnTo>
                    <a:lnTo>
                      <a:pt x="4467" y="935"/>
                    </a:lnTo>
                    <a:lnTo>
                      <a:pt x="4467" y="935"/>
                    </a:lnTo>
                    <a:lnTo>
                      <a:pt x="4467" y="935"/>
                    </a:lnTo>
                    <a:lnTo>
                      <a:pt x="4461" y="935"/>
                    </a:lnTo>
                    <a:lnTo>
                      <a:pt x="4461" y="935"/>
                    </a:lnTo>
                    <a:lnTo>
                      <a:pt x="4461" y="935"/>
                    </a:lnTo>
                    <a:lnTo>
                      <a:pt x="4461" y="941"/>
                    </a:lnTo>
                    <a:lnTo>
                      <a:pt x="4461" y="935"/>
                    </a:lnTo>
                    <a:lnTo>
                      <a:pt x="4455" y="935"/>
                    </a:lnTo>
                    <a:lnTo>
                      <a:pt x="4455" y="941"/>
                    </a:lnTo>
                    <a:lnTo>
                      <a:pt x="4455" y="941"/>
                    </a:lnTo>
                    <a:lnTo>
                      <a:pt x="4449" y="941"/>
                    </a:lnTo>
                    <a:lnTo>
                      <a:pt x="4449" y="941"/>
                    </a:lnTo>
                    <a:lnTo>
                      <a:pt x="4449" y="941"/>
                    </a:lnTo>
                    <a:lnTo>
                      <a:pt x="4449" y="941"/>
                    </a:lnTo>
                    <a:lnTo>
                      <a:pt x="4449" y="941"/>
                    </a:lnTo>
                    <a:lnTo>
                      <a:pt x="4449" y="941"/>
                    </a:lnTo>
                    <a:lnTo>
                      <a:pt x="4449" y="941"/>
                    </a:lnTo>
                    <a:lnTo>
                      <a:pt x="4449" y="941"/>
                    </a:lnTo>
                    <a:lnTo>
                      <a:pt x="4443" y="941"/>
                    </a:lnTo>
                    <a:lnTo>
                      <a:pt x="4443" y="941"/>
                    </a:lnTo>
                    <a:lnTo>
                      <a:pt x="4443" y="941"/>
                    </a:lnTo>
                    <a:lnTo>
                      <a:pt x="4443" y="941"/>
                    </a:lnTo>
                    <a:lnTo>
                      <a:pt x="4437" y="941"/>
                    </a:lnTo>
                    <a:lnTo>
                      <a:pt x="4437" y="947"/>
                    </a:lnTo>
                    <a:lnTo>
                      <a:pt x="4437" y="947"/>
                    </a:lnTo>
                    <a:lnTo>
                      <a:pt x="4437" y="947"/>
                    </a:lnTo>
                    <a:lnTo>
                      <a:pt x="4437" y="947"/>
                    </a:lnTo>
                    <a:lnTo>
                      <a:pt x="4437" y="947"/>
                    </a:lnTo>
                    <a:lnTo>
                      <a:pt x="4431" y="947"/>
                    </a:lnTo>
                    <a:lnTo>
                      <a:pt x="4431" y="947"/>
                    </a:lnTo>
                    <a:lnTo>
                      <a:pt x="4431" y="947"/>
                    </a:lnTo>
                    <a:lnTo>
                      <a:pt x="4431" y="947"/>
                    </a:lnTo>
                    <a:lnTo>
                      <a:pt x="4431" y="947"/>
                    </a:lnTo>
                    <a:lnTo>
                      <a:pt x="4425" y="947"/>
                    </a:lnTo>
                    <a:lnTo>
                      <a:pt x="4425" y="947"/>
                    </a:lnTo>
                    <a:lnTo>
                      <a:pt x="4419" y="947"/>
                    </a:lnTo>
                    <a:lnTo>
                      <a:pt x="4419" y="953"/>
                    </a:lnTo>
                    <a:lnTo>
                      <a:pt x="4419" y="953"/>
                    </a:lnTo>
                    <a:lnTo>
                      <a:pt x="4419" y="953"/>
                    </a:lnTo>
                    <a:lnTo>
                      <a:pt x="4419" y="953"/>
                    </a:lnTo>
                    <a:lnTo>
                      <a:pt x="4419" y="953"/>
                    </a:lnTo>
                    <a:lnTo>
                      <a:pt x="4419" y="953"/>
                    </a:lnTo>
                    <a:lnTo>
                      <a:pt x="4419" y="953"/>
                    </a:lnTo>
                    <a:lnTo>
                      <a:pt x="4419" y="947"/>
                    </a:lnTo>
                    <a:lnTo>
                      <a:pt x="4412" y="947"/>
                    </a:lnTo>
                    <a:lnTo>
                      <a:pt x="4412" y="947"/>
                    </a:lnTo>
                    <a:lnTo>
                      <a:pt x="4412" y="947"/>
                    </a:lnTo>
                    <a:lnTo>
                      <a:pt x="4412" y="953"/>
                    </a:lnTo>
                    <a:lnTo>
                      <a:pt x="4412" y="953"/>
                    </a:lnTo>
                    <a:lnTo>
                      <a:pt x="4412" y="953"/>
                    </a:lnTo>
                    <a:lnTo>
                      <a:pt x="4412" y="959"/>
                    </a:lnTo>
                    <a:lnTo>
                      <a:pt x="4412" y="959"/>
                    </a:lnTo>
                    <a:lnTo>
                      <a:pt x="4412" y="959"/>
                    </a:lnTo>
                    <a:lnTo>
                      <a:pt x="4406" y="959"/>
                    </a:lnTo>
                    <a:lnTo>
                      <a:pt x="4406" y="959"/>
                    </a:lnTo>
                    <a:lnTo>
                      <a:pt x="4406" y="959"/>
                    </a:lnTo>
                    <a:lnTo>
                      <a:pt x="4406" y="959"/>
                    </a:lnTo>
                    <a:lnTo>
                      <a:pt x="4400" y="965"/>
                    </a:lnTo>
                    <a:lnTo>
                      <a:pt x="4400" y="965"/>
                    </a:lnTo>
                    <a:lnTo>
                      <a:pt x="4400" y="965"/>
                    </a:lnTo>
                    <a:lnTo>
                      <a:pt x="4400" y="965"/>
                    </a:lnTo>
                    <a:lnTo>
                      <a:pt x="4400" y="965"/>
                    </a:lnTo>
                    <a:lnTo>
                      <a:pt x="4400" y="965"/>
                    </a:lnTo>
                    <a:lnTo>
                      <a:pt x="4394" y="965"/>
                    </a:lnTo>
                    <a:lnTo>
                      <a:pt x="4394" y="965"/>
                    </a:lnTo>
                    <a:lnTo>
                      <a:pt x="4394" y="971"/>
                    </a:lnTo>
                    <a:lnTo>
                      <a:pt x="4394" y="971"/>
                    </a:lnTo>
                    <a:lnTo>
                      <a:pt x="4388" y="971"/>
                    </a:lnTo>
                    <a:lnTo>
                      <a:pt x="4388" y="971"/>
                    </a:lnTo>
                    <a:lnTo>
                      <a:pt x="4388" y="977"/>
                    </a:lnTo>
                    <a:lnTo>
                      <a:pt x="4388" y="977"/>
                    </a:lnTo>
                    <a:lnTo>
                      <a:pt x="4382" y="977"/>
                    </a:lnTo>
                    <a:lnTo>
                      <a:pt x="4382" y="977"/>
                    </a:lnTo>
                    <a:lnTo>
                      <a:pt x="4382" y="977"/>
                    </a:lnTo>
                    <a:lnTo>
                      <a:pt x="4382" y="983"/>
                    </a:lnTo>
                    <a:lnTo>
                      <a:pt x="4376" y="983"/>
                    </a:lnTo>
                    <a:lnTo>
                      <a:pt x="4376" y="983"/>
                    </a:lnTo>
                    <a:lnTo>
                      <a:pt x="4376" y="983"/>
                    </a:lnTo>
                    <a:lnTo>
                      <a:pt x="4376" y="989"/>
                    </a:lnTo>
                    <a:lnTo>
                      <a:pt x="4376" y="989"/>
                    </a:lnTo>
                    <a:lnTo>
                      <a:pt x="4370" y="989"/>
                    </a:lnTo>
                    <a:lnTo>
                      <a:pt x="4370" y="989"/>
                    </a:lnTo>
                    <a:lnTo>
                      <a:pt x="4370" y="989"/>
                    </a:lnTo>
                    <a:lnTo>
                      <a:pt x="4370" y="989"/>
                    </a:lnTo>
                    <a:lnTo>
                      <a:pt x="4370" y="989"/>
                    </a:lnTo>
                    <a:lnTo>
                      <a:pt x="4370" y="989"/>
                    </a:lnTo>
                    <a:lnTo>
                      <a:pt x="4370" y="989"/>
                    </a:lnTo>
                    <a:lnTo>
                      <a:pt x="4370" y="989"/>
                    </a:lnTo>
                    <a:lnTo>
                      <a:pt x="4370" y="996"/>
                    </a:lnTo>
                    <a:lnTo>
                      <a:pt x="4364" y="996"/>
                    </a:lnTo>
                    <a:lnTo>
                      <a:pt x="4364" y="996"/>
                    </a:lnTo>
                    <a:lnTo>
                      <a:pt x="4364" y="989"/>
                    </a:lnTo>
                    <a:lnTo>
                      <a:pt x="4364" y="996"/>
                    </a:lnTo>
                    <a:lnTo>
                      <a:pt x="4364" y="996"/>
                    </a:lnTo>
                    <a:lnTo>
                      <a:pt x="4364" y="996"/>
                    </a:lnTo>
                    <a:lnTo>
                      <a:pt x="4358" y="996"/>
                    </a:lnTo>
                    <a:lnTo>
                      <a:pt x="4358" y="996"/>
                    </a:lnTo>
                    <a:lnTo>
                      <a:pt x="4358" y="996"/>
                    </a:lnTo>
                    <a:lnTo>
                      <a:pt x="4358" y="996"/>
                    </a:lnTo>
                    <a:lnTo>
                      <a:pt x="4358" y="989"/>
                    </a:lnTo>
                    <a:lnTo>
                      <a:pt x="4358" y="989"/>
                    </a:lnTo>
                    <a:lnTo>
                      <a:pt x="4351" y="989"/>
                    </a:lnTo>
                    <a:lnTo>
                      <a:pt x="4351" y="983"/>
                    </a:lnTo>
                    <a:lnTo>
                      <a:pt x="4351" y="983"/>
                    </a:lnTo>
                    <a:lnTo>
                      <a:pt x="4358" y="977"/>
                    </a:lnTo>
                    <a:lnTo>
                      <a:pt x="4358" y="977"/>
                    </a:lnTo>
                    <a:lnTo>
                      <a:pt x="4364" y="971"/>
                    </a:lnTo>
                    <a:lnTo>
                      <a:pt x="4370" y="971"/>
                    </a:lnTo>
                    <a:lnTo>
                      <a:pt x="4370" y="965"/>
                    </a:lnTo>
                    <a:lnTo>
                      <a:pt x="4364" y="965"/>
                    </a:lnTo>
                    <a:lnTo>
                      <a:pt x="4364" y="959"/>
                    </a:lnTo>
                    <a:lnTo>
                      <a:pt x="4364" y="959"/>
                    </a:lnTo>
                    <a:lnTo>
                      <a:pt x="4364" y="959"/>
                    </a:lnTo>
                    <a:lnTo>
                      <a:pt x="4364" y="953"/>
                    </a:lnTo>
                    <a:lnTo>
                      <a:pt x="4358" y="953"/>
                    </a:lnTo>
                    <a:lnTo>
                      <a:pt x="4358" y="953"/>
                    </a:lnTo>
                    <a:lnTo>
                      <a:pt x="4358" y="947"/>
                    </a:lnTo>
                    <a:lnTo>
                      <a:pt x="4358" y="941"/>
                    </a:lnTo>
                    <a:lnTo>
                      <a:pt x="4358" y="941"/>
                    </a:lnTo>
                    <a:lnTo>
                      <a:pt x="4358" y="941"/>
                    </a:lnTo>
                    <a:lnTo>
                      <a:pt x="4358" y="941"/>
                    </a:lnTo>
                    <a:lnTo>
                      <a:pt x="4358" y="941"/>
                    </a:lnTo>
                    <a:lnTo>
                      <a:pt x="4358" y="935"/>
                    </a:lnTo>
                    <a:lnTo>
                      <a:pt x="4358" y="922"/>
                    </a:lnTo>
                    <a:lnTo>
                      <a:pt x="4351" y="922"/>
                    </a:lnTo>
                    <a:lnTo>
                      <a:pt x="4351" y="916"/>
                    </a:lnTo>
                    <a:lnTo>
                      <a:pt x="4351" y="910"/>
                    </a:lnTo>
                    <a:lnTo>
                      <a:pt x="4351" y="904"/>
                    </a:lnTo>
                    <a:lnTo>
                      <a:pt x="4351" y="898"/>
                    </a:lnTo>
                    <a:lnTo>
                      <a:pt x="4351" y="892"/>
                    </a:lnTo>
                    <a:lnTo>
                      <a:pt x="4351" y="892"/>
                    </a:lnTo>
                    <a:lnTo>
                      <a:pt x="4351" y="886"/>
                    </a:lnTo>
                    <a:lnTo>
                      <a:pt x="4345" y="886"/>
                    </a:lnTo>
                    <a:lnTo>
                      <a:pt x="4345" y="880"/>
                    </a:lnTo>
                    <a:lnTo>
                      <a:pt x="4345" y="873"/>
                    </a:lnTo>
                    <a:lnTo>
                      <a:pt x="4351" y="873"/>
                    </a:lnTo>
                    <a:lnTo>
                      <a:pt x="4364" y="867"/>
                    </a:lnTo>
                    <a:lnTo>
                      <a:pt x="4370" y="867"/>
                    </a:lnTo>
                    <a:lnTo>
                      <a:pt x="4376" y="867"/>
                    </a:lnTo>
                    <a:lnTo>
                      <a:pt x="4382" y="867"/>
                    </a:lnTo>
                    <a:lnTo>
                      <a:pt x="4388" y="867"/>
                    </a:lnTo>
                    <a:lnTo>
                      <a:pt x="4400" y="861"/>
                    </a:lnTo>
                    <a:lnTo>
                      <a:pt x="4400" y="861"/>
                    </a:lnTo>
                    <a:lnTo>
                      <a:pt x="4400" y="861"/>
                    </a:lnTo>
                    <a:lnTo>
                      <a:pt x="4406" y="867"/>
                    </a:lnTo>
                    <a:lnTo>
                      <a:pt x="4406" y="861"/>
                    </a:lnTo>
                    <a:lnTo>
                      <a:pt x="4406" y="861"/>
                    </a:lnTo>
                    <a:lnTo>
                      <a:pt x="4406" y="861"/>
                    </a:lnTo>
                    <a:lnTo>
                      <a:pt x="4406" y="861"/>
                    </a:lnTo>
                    <a:lnTo>
                      <a:pt x="4412" y="861"/>
                    </a:lnTo>
                    <a:lnTo>
                      <a:pt x="4419" y="861"/>
                    </a:lnTo>
                    <a:lnTo>
                      <a:pt x="4419" y="855"/>
                    </a:lnTo>
                    <a:lnTo>
                      <a:pt x="4419" y="861"/>
                    </a:lnTo>
                    <a:lnTo>
                      <a:pt x="4419" y="855"/>
                    </a:lnTo>
                    <a:lnTo>
                      <a:pt x="4425" y="855"/>
                    </a:lnTo>
                    <a:lnTo>
                      <a:pt x="4425" y="855"/>
                    </a:lnTo>
                    <a:lnTo>
                      <a:pt x="4431" y="855"/>
                    </a:lnTo>
                    <a:lnTo>
                      <a:pt x="4443" y="849"/>
                    </a:lnTo>
                    <a:lnTo>
                      <a:pt x="4449" y="849"/>
                    </a:lnTo>
                    <a:lnTo>
                      <a:pt x="4461" y="849"/>
                    </a:lnTo>
                    <a:lnTo>
                      <a:pt x="4467" y="849"/>
                    </a:lnTo>
                    <a:lnTo>
                      <a:pt x="4473" y="843"/>
                    </a:lnTo>
                    <a:lnTo>
                      <a:pt x="4480" y="843"/>
                    </a:lnTo>
                    <a:lnTo>
                      <a:pt x="4486" y="843"/>
                    </a:lnTo>
                    <a:lnTo>
                      <a:pt x="4486" y="843"/>
                    </a:lnTo>
                    <a:moveTo>
                      <a:pt x="195" y="1741"/>
                    </a:moveTo>
                    <a:lnTo>
                      <a:pt x="195" y="1741"/>
                    </a:lnTo>
                    <a:lnTo>
                      <a:pt x="201" y="1747"/>
                    </a:lnTo>
                    <a:lnTo>
                      <a:pt x="201" y="1747"/>
                    </a:lnTo>
                    <a:lnTo>
                      <a:pt x="201" y="1747"/>
                    </a:lnTo>
                    <a:lnTo>
                      <a:pt x="208" y="1747"/>
                    </a:lnTo>
                    <a:lnTo>
                      <a:pt x="208" y="1747"/>
                    </a:lnTo>
                    <a:lnTo>
                      <a:pt x="208" y="1747"/>
                    </a:lnTo>
                    <a:lnTo>
                      <a:pt x="208" y="1747"/>
                    </a:lnTo>
                    <a:lnTo>
                      <a:pt x="214" y="1753"/>
                    </a:lnTo>
                    <a:lnTo>
                      <a:pt x="214" y="1753"/>
                    </a:lnTo>
                    <a:lnTo>
                      <a:pt x="214" y="1753"/>
                    </a:lnTo>
                    <a:lnTo>
                      <a:pt x="214" y="1753"/>
                    </a:lnTo>
                    <a:lnTo>
                      <a:pt x="220" y="1759"/>
                    </a:lnTo>
                    <a:lnTo>
                      <a:pt x="220" y="1759"/>
                    </a:lnTo>
                    <a:lnTo>
                      <a:pt x="220" y="1753"/>
                    </a:lnTo>
                    <a:lnTo>
                      <a:pt x="220" y="1753"/>
                    </a:lnTo>
                    <a:lnTo>
                      <a:pt x="220" y="1753"/>
                    </a:lnTo>
                    <a:lnTo>
                      <a:pt x="220" y="1753"/>
                    </a:lnTo>
                    <a:lnTo>
                      <a:pt x="226" y="1753"/>
                    </a:lnTo>
                    <a:lnTo>
                      <a:pt x="226" y="1753"/>
                    </a:lnTo>
                    <a:lnTo>
                      <a:pt x="232" y="1759"/>
                    </a:lnTo>
                    <a:lnTo>
                      <a:pt x="226" y="1759"/>
                    </a:lnTo>
                    <a:lnTo>
                      <a:pt x="226" y="1759"/>
                    </a:lnTo>
                    <a:lnTo>
                      <a:pt x="226" y="1759"/>
                    </a:lnTo>
                    <a:lnTo>
                      <a:pt x="226" y="1759"/>
                    </a:lnTo>
                    <a:lnTo>
                      <a:pt x="220" y="1759"/>
                    </a:lnTo>
                    <a:lnTo>
                      <a:pt x="220" y="1759"/>
                    </a:lnTo>
                    <a:lnTo>
                      <a:pt x="220" y="1759"/>
                    </a:lnTo>
                    <a:lnTo>
                      <a:pt x="214" y="1759"/>
                    </a:lnTo>
                    <a:lnTo>
                      <a:pt x="214" y="1759"/>
                    </a:lnTo>
                    <a:lnTo>
                      <a:pt x="214" y="1759"/>
                    </a:lnTo>
                    <a:lnTo>
                      <a:pt x="214" y="1759"/>
                    </a:lnTo>
                    <a:lnTo>
                      <a:pt x="208" y="1759"/>
                    </a:lnTo>
                    <a:lnTo>
                      <a:pt x="208" y="1759"/>
                    </a:lnTo>
                    <a:lnTo>
                      <a:pt x="208" y="1759"/>
                    </a:lnTo>
                    <a:lnTo>
                      <a:pt x="208" y="1759"/>
                    </a:lnTo>
                    <a:lnTo>
                      <a:pt x="208" y="1759"/>
                    </a:lnTo>
                    <a:lnTo>
                      <a:pt x="201" y="1759"/>
                    </a:lnTo>
                    <a:lnTo>
                      <a:pt x="195" y="1759"/>
                    </a:lnTo>
                    <a:lnTo>
                      <a:pt x="195" y="1753"/>
                    </a:lnTo>
                    <a:lnTo>
                      <a:pt x="195" y="1753"/>
                    </a:lnTo>
                    <a:lnTo>
                      <a:pt x="195" y="1753"/>
                    </a:lnTo>
                    <a:lnTo>
                      <a:pt x="195" y="1747"/>
                    </a:lnTo>
                    <a:lnTo>
                      <a:pt x="195" y="1747"/>
                    </a:lnTo>
                    <a:lnTo>
                      <a:pt x="195" y="1747"/>
                    </a:lnTo>
                    <a:lnTo>
                      <a:pt x="195" y="1747"/>
                    </a:lnTo>
                    <a:lnTo>
                      <a:pt x="195" y="1741"/>
                    </a:lnTo>
                    <a:lnTo>
                      <a:pt x="195" y="1741"/>
                    </a:lnTo>
                    <a:moveTo>
                      <a:pt x="4571" y="617"/>
                    </a:moveTo>
                    <a:lnTo>
                      <a:pt x="4571" y="617"/>
                    </a:lnTo>
                    <a:lnTo>
                      <a:pt x="4571" y="617"/>
                    </a:lnTo>
                    <a:lnTo>
                      <a:pt x="4571" y="623"/>
                    </a:lnTo>
                    <a:lnTo>
                      <a:pt x="4571" y="623"/>
                    </a:lnTo>
                    <a:lnTo>
                      <a:pt x="4571" y="617"/>
                    </a:lnTo>
                    <a:lnTo>
                      <a:pt x="4571" y="617"/>
                    </a:lnTo>
                    <a:lnTo>
                      <a:pt x="4571" y="617"/>
                    </a:lnTo>
                    <a:lnTo>
                      <a:pt x="4571" y="617"/>
                    </a:lnTo>
                    <a:moveTo>
                      <a:pt x="4565" y="623"/>
                    </a:moveTo>
                    <a:lnTo>
                      <a:pt x="4565" y="623"/>
                    </a:lnTo>
                    <a:lnTo>
                      <a:pt x="4571" y="623"/>
                    </a:lnTo>
                    <a:lnTo>
                      <a:pt x="4571" y="623"/>
                    </a:lnTo>
                    <a:lnTo>
                      <a:pt x="4571" y="623"/>
                    </a:lnTo>
                    <a:lnTo>
                      <a:pt x="4565" y="623"/>
                    </a:lnTo>
                    <a:lnTo>
                      <a:pt x="4565" y="623"/>
                    </a:lnTo>
                    <a:lnTo>
                      <a:pt x="4565" y="623"/>
                    </a:lnTo>
                    <a:moveTo>
                      <a:pt x="4669" y="574"/>
                    </a:moveTo>
                    <a:lnTo>
                      <a:pt x="4669" y="574"/>
                    </a:lnTo>
                    <a:lnTo>
                      <a:pt x="4669" y="574"/>
                    </a:lnTo>
                    <a:lnTo>
                      <a:pt x="4663" y="574"/>
                    </a:lnTo>
                    <a:lnTo>
                      <a:pt x="4663" y="568"/>
                    </a:lnTo>
                    <a:lnTo>
                      <a:pt x="4669" y="568"/>
                    </a:lnTo>
                    <a:lnTo>
                      <a:pt x="4669" y="568"/>
                    </a:lnTo>
                    <a:lnTo>
                      <a:pt x="4669" y="574"/>
                    </a:lnTo>
                    <a:lnTo>
                      <a:pt x="4669" y="574"/>
                    </a:lnTo>
                    <a:lnTo>
                      <a:pt x="4669" y="574"/>
                    </a:lnTo>
                    <a:lnTo>
                      <a:pt x="4669" y="574"/>
                    </a:lnTo>
                    <a:lnTo>
                      <a:pt x="4669" y="574"/>
                    </a:lnTo>
                    <a:moveTo>
                      <a:pt x="4571" y="611"/>
                    </a:moveTo>
                    <a:lnTo>
                      <a:pt x="4571" y="611"/>
                    </a:lnTo>
                    <a:lnTo>
                      <a:pt x="4571" y="611"/>
                    </a:lnTo>
                    <a:lnTo>
                      <a:pt x="4571" y="611"/>
                    </a:lnTo>
                    <a:lnTo>
                      <a:pt x="4571" y="611"/>
                    </a:lnTo>
                    <a:lnTo>
                      <a:pt x="4571" y="611"/>
                    </a:lnTo>
                    <a:lnTo>
                      <a:pt x="4571" y="617"/>
                    </a:lnTo>
                    <a:lnTo>
                      <a:pt x="4571" y="617"/>
                    </a:lnTo>
                    <a:lnTo>
                      <a:pt x="4571" y="617"/>
                    </a:lnTo>
                    <a:lnTo>
                      <a:pt x="4571" y="611"/>
                    </a:lnTo>
                    <a:lnTo>
                      <a:pt x="4571" y="611"/>
                    </a:lnTo>
                    <a:moveTo>
                      <a:pt x="4693" y="519"/>
                    </a:moveTo>
                    <a:lnTo>
                      <a:pt x="4693" y="525"/>
                    </a:lnTo>
                    <a:lnTo>
                      <a:pt x="4693" y="525"/>
                    </a:lnTo>
                    <a:lnTo>
                      <a:pt x="4693" y="525"/>
                    </a:lnTo>
                    <a:lnTo>
                      <a:pt x="4693" y="531"/>
                    </a:lnTo>
                    <a:lnTo>
                      <a:pt x="4693" y="531"/>
                    </a:lnTo>
                    <a:lnTo>
                      <a:pt x="4693" y="531"/>
                    </a:lnTo>
                    <a:lnTo>
                      <a:pt x="4693" y="531"/>
                    </a:lnTo>
                    <a:lnTo>
                      <a:pt x="4693" y="525"/>
                    </a:lnTo>
                    <a:lnTo>
                      <a:pt x="4687" y="525"/>
                    </a:lnTo>
                    <a:lnTo>
                      <a:pt x="4687" y="531"/>
                    </a:lnTo>
                    <a:lnTo>
                      <a:pt x="4687" y="531"/>
                    </a:lnTo>
                    <a:lnTo>
                      <a:pt x="4687" y="525"/>
                    </a:lnTo>
                    <a:lnTo>
                      <a:pt x="4687" y="525"/>
                    </a:lnTo>
                    <a:lnTo>
                      <a:pt x="4687" y="525"/>
                    </a:lnTo>
                    <a:lnTo>
                      <a:pt x="4693" y="525"/>
                    </a:lnTo>
                    <a:lnTo>
                      <a:pt x="4693" y="525"/>
                    </a:lnTo>
                    <a:lnTo>
                      <a:pt x="4693" y="519"/>
                    </a:lnTo>
                    <a:moveTo>
                      <a:pt x="4699" y="525"/>
                    </a:moveTo>
                    <a:lnTo>
                      <a:pt x="4699" y="525"/>
                    </a:lnTo>
                    <a:lnTo>
                      <a:pt x="4699" y="525"/>
                    </a:lnTo>
                    <a:lnTo>
                      <a:pt x="4699" y="531"/>
                    </a:lnTo>
                    <a:lnTo>
                      <a:pt x="4699" y="531"/>
                    </a:lnTo>
                    <a:lnTo>
                      <a:pt x="4699" y="531"/>
                    </a:lnTo>
                    <a:lnTo>
                      <a:pt x="4699" y="531"/>
                    </a:lnTo>
                    <a:lnTo>
                      <a:pt x="4699" y="531"/>
                    </a:lnTo>
                    <a:lnTo>
                      <a:pt x="4699" y="525"/>
                    </a:lnTo>
                    <a:moveTo>
                      <a:pt x="317" y="1857"/>
                    </a:moveTo>
                    <a:lnTo>
                      <a:pt x="324" y="1857"/>
                    </a:lnTo>
                    <a:lnTo>
                      <a:pt x="324" y="1863"/>
                    </a:lnTo>
                    <a:lnTo>
                      <a:pt x="324" y="1863"/>
                    </a:lnTo>
                    <a:lnTo>
                      <a:pt x="324" y="1863"/>
                    </a:lnTo>
                    <a:lnTo>
                      <a:pt x="324" y="1863"/>
                    </a:lnTo>
                    <a:lnTo>
                      <a:pt x="324" y="1863"/>
                    </a:lnTo>
                    <a:lnTo>
                      <a:pt x="324" y="1869"/>
                    </a:lnTo>
                    <a:lnTo>
                      <a:pt x="317" y="1869"/>
                    </a:lnTo>
                    <a:lnTo>
                      <a:pt x="317" y="1863"/>
                    </a:lnTo>
                    <a:lnTo>
                      <a:pt x="317" y="1863"/>
                    </a:lnTo>
                    <a:lnTo>
                      <a:pt x="317" y="1863"/>
                    </a:lnTo>
                    <a:lnTo>
                      <a:pt x="311" y="1863"/>
                    </a:lnTo>
                    <a:lnTo>
                      <a:pt x="311" y="1863"/>
                    </a:lnTo>
                    <a:lnTo>
                      <a:pt x="305" y="1863"/>
                    </a:lnTo>
                    <a:lnTo>
                      <a:pt x="305" y="1857"/>
                    </a:lnTo>
                    <a:lnTo>
                      <a:pt x="305" y="1857"/>
                    </a:lnTo>
                    <a:lnTo>
                      <a:pt x="305" y="1857"/>
                    </a:lnTo>
                    <a:lnTo>
                      <a:pt x="305" y="1851"/>
                    </a:lnTo>
                    <a:lnTo>
                      <a:pt x="305" y="1851"/>
                    </a:lnTo>
                    <a:lnTo>
                      <a:pt x="305" y="1851"/>
                    </a:lnTo>
                    <a:lnTo>
                      <a:pt x="305" y="1851"/>
                    </a:lnTo>
                    <a:lnTo>
                      <a:pt x="305" y="1851"/>
                    </a:lnTo>
                    <a:lnTo>
                      <a:pt x="305" y="1844"/>
                    </a:lnTo>
                    <a:lnTo>
                      <a:pt x="305" y="1844"/>
                    </a:lnTo>
                    <a:lnTo>
                      <a:pt x="299" y="1844"/>
                    </a:lnTo>
                    <a:lnTo>
                      <a:pt x="299" y="1844"/>
                    </a:lnTo>
                    <a:lnTo>
                      <a:pt x="299" y="1844"/>
                    </a:lnTo>
                    <a:lnTo>
                      <a:pt x="299" y="1844"/>
                    </a:lnTo>
                    <a:lnTo>
                      <a:pt x="299" y="1838"/>
                    </a:lnTo>
                    <a:lnTo>
                      <a:pt x="299" y="1838"/>
                    </a:lnTo>
                    <a:lnTo>
                      <a:pt x="299" y="1838"/>
                    </a:lnTo>
                    <a:lnTo>
                      <a:pt x="305" y="1844"/>
                    </a:lnTo>
                    <a:lnTo>
                      <a:pt x="305" y="1844"/>
                    </a:lnTo>
                    <a:lnTo>
                      <a:pt x="305" y="1844"/>
                    </a:lnTo>
                    <a:lnTo>
                      <a:pt x="311" y="1844"/>
                    </a:lnTo>
                    <a:lnTo>
                      <a:pt x="311" y="1844"/>
                    </a:lnTo>
                    <a:lnTo>
                      <a:pt x="311" y="1851"/>
                    </a:lnTo>
                    <a:lnTo>
                      <a:pt x="311" y="1851"/>
                    </a:lnTo>
                    <a:lnTo>
                      <a:pt x="317" y="1851"/>
                    </a:lnTo>
                    <a:lnTo>
                      <a:pt x="317" y="1851"/>
                    </a:lnTo>
                    <a:lnTo>
                      <a:pt x="317" y="1851"/>
                    </a:lnTo>
                    <a:lnTo>
                      <a:pt x="317" y="1857"/>
                    </a:lnTo>
                    <a:moveTo>
                      <a:pt x="4235" y="1386"/>
                    </a:moveTo>
                    <a:lnTo>
                      <a:pt x="4235" y="1386"/>
                    </a:lnTo>
                    <a:lnTo>
                      <a:pt x="4235" y="1386"/>
                    </a:lnTo>
                    <a:lnTo>
                      <a:pt x="4235" y="1386"/>
                    </a:lnTo>
                    <a:lnTo>
                      <a:pt x="4235" y="1393"/>
                    </a:lnTo>
                    <a:lnTo>
                      <a:pt x="4235" y="1393"/>
                    </a:lnTo>
                    <a:lnTo>
                      <a:pt x="4235" y="1386"/>
                    </a:lnTo>
                    <a:lnTo>
                      <a:pt x="4235" y="1386"/>
                    </a:lnTo>
                    <a:lnTo>
                      <a:pt x="4235" y="1386"/>
                    </a:lnTo>
                    <a:moveTo>
                      <a:pt x="4687" y="519"/>
                    </a:moveTo>
                    <a:lnTo>
                      <a:pt x="4687" y="519"/>
                    </a:lnTo>
                    <a:lnTo>
                      <a:pt x="4687" y="519"/>
                    </a:lnTo>
                    <a:lnTo>
                      <a:pt x="4687" y="519"/>
                    </a:lnTo>
                    <a:lnTo>
                      <a:pt x="4687" y="519"/>
                    </a:lnTo>
                    <a:lnTo>
                      <a:pt x="4687" y="519"/>
                    </a:lnTo>
                    <a:lnTo>
                      <a:pt x="4693" y="519"/>
                    </a:lnTo>
                    <a:lnTo>
                      <a:pt x="4687" y="519"/>
                    </a:lnTo>
                    <a:lnTo>
                      <a:pt x="4687" y="519"/>
                    </a:lnTo>
                    <a:moveTo>
                      <a:pt x="3149" y="2449"/>
                    </a:moveTo>
                    <a:lnTo>
                      <a:pt x="3149" y="2449"/>
                    </a:lnTo>
                    <a:lnTo>
                      <a:pt x="3149" y="2449"/>
                    </a:lnTo>
                    <a:lnTo>
                      <a:pt x="3149" y="2449"/>
                    </a:lnTo>
                    <a:lnTo>
                      <a:pt x="3155" y="2443"/>
                    </a:lnTo>
                    <a:lnTo>
                      <a:pt x="3155" y="2443"/>
                    </a:lnTo>
                    <a:lnTo>
                      <a:pt x="3149" y="2449"/>
                    </a:lnTo>
                    <a:lnTo>
                      <a:pt x="3149" y="2449"/>
                    </a:lnTo>
                    <a:lnTo>
                      <a:pt x="3149" y="2449"/>
                    </a:lnTo>
                    <a:lnTo>
                      <a:pt x="3143" y="2449"/>
                    </a:lnTo>
                    <a:lnTo>
                      <a:pt x="3143" y="2449"/>
                    </a:lnTo>
                    <a:lnTo>
                      <a:pt x="3143" y="2449"/>
                    </a:lnTo>
                    <a:lnTo>
                      <a:pt x="3143" y="2449"/>
                    </a:lnTo>
                    <a:lnTo>
                      <a:pt x="3149" y="2449"/>
                    </a:lnTo>
                    <a:moveTo>
                      <a:pt x="409" y="61"/>
                    </a:moveTo>
                    <a:lnTo>
                      <a:pt x="409" y="61"/>
                    </a:lnTo>
                    <a:lnTo>
                      <a:pt x="415" y="61"/>
                    </a:lnTo>
                    <a:lnTo>
                      <a:pt x="415" y="67"/>
                    </a:lnTo>
                    <a:lnTo>
                      <a:pt x="409" y="67"/>
                    </a:lnTo>
                    <a:lnTo>
                      <a:pt x="409" y="67"/>
                    </a:lnTo>
                    <a:lnTo>
                      <a:pt x="409" y="67"/>
                    </a:lnTo>
                    <a:lnTo>
                      <a:pt x="409" y="67"/>
                    </a:lnTo>
                    <a:lnTo>
                      <a:pt x="409" y="61"/>
                    </a:lnTo>
                    <a:lnTo>
                      <a:pt x="409" y="61"/>
                    </a:lnTo>
                    <a:lnTo>
                      <a:pt x="409" y="61"/>
                    </a:lnTo>
                    <a:lnTo>
                      <a:pt x="409" y="61"/>
                    </a:lnTo>
                    <a:lnTo>
                      <a:pt x="409" y="55"/>
                    </a:lnTo>
                    <a:lnTo>
                      <a:pt x="409" y="61"/>
                    </a:lnTo>
                    <a:lnTo>
                      <a:pt x="409" y="61"/>
                    </a:lnTo>
                    <a:moveTo>
                      <a:pt x="4754" y="470"/>
                    </a:moveTo>
                    <a:lnTo>
                      <a:pt x="4748" y="470"/>
                    </a:lnTo>
                    <a:lnTo>
                      <a:pt x="4748" y="476"/>
                    </a:lnTo>
                    <a:lnTo>
                      <a:pt x="4748" y="470"/>
                    </a:lnTo>
                    <a:lnTo>
                      <a:pt x="4748" y="470"/>
                    </a:lnTo>
                    <a:lnTo>
                      <a:pt x="4748" y="470"/>
                    </a:lnTo>
                    <a:lnTo>
                      <a:pt x="4748" y="464"/>
                    </a:lnTo>
                    <a:lnTo>
                      <a:pt x="4748" y="464"/>
                    </a:lnTo>
                    <a:lnTo>
                      <a:pt x="4748" y="470"/>
                    </a:lnTo>
                    <a:lnTo>
                      <a:pt x="4748" y="470"/>
                    </a:lnTo>
                    <a:lnTo>
                      <a:pt x="4748" y="470"/>
                    </a:lnTo>
                    <a:lnTo>
                      <a:pt x="4754" y="470"/>
                    </a:lnTo>
                    <a:lnTo>
                      <a:pt x="4754" y="470"/>
                    </a:lnTo>
                    <a:moveTo>
                      <a:pt x="2716" y="702"/>
                    </a:moveTo>
                    <a:lnTo>
                      <a:pt x="2716" y="702"/>
                    </a:lnTo>
                    <a:lnTo>
                      <a:pt x="2710" y="696"/>
                    </a:lnTo>
                    <a:lnTo>
                      <a:pt x="2710" y="696"/>
                    </a:lnTo>
                    <a:lnTo>
                      <a:pt x="2710" y="696"/>
                    </a:lnTo>
                    <a:lnTo>
                      <a:pt x="2710" y="696"/>
                    </a:lnTo>
                    <a:lnTo>
                      <a:pt x="2710" y="696"/>
                    </a:lnTo>
                    <a:lnTo>
                      <a:pt x="2710" y="696"/>
                    </a:lnTo>
                    <a:lnTo>
                      <a:pt x="2710" y="690"/>
                    </a:lnTo>
                    <a:lnTo>
                      <a:pt x="2710" y="690"/>
                    </a:lnTo>
                    <a:lnTo>
                      <a:pt x="2710" y="690"/>
                    </a:lnTo>
                    <a:lnTo>
                      <a:pt x="2710" y="690"/>
                    </a:lnTo>
                    <a:lnTo>
                      <a:pt x="2704" y="690"/>
                    </a:lnTo>
                    <a:lnTo>
                      <a:pt x="2704" y="690"/>
                    </a:lnTo>
                    <a:lnTo>
                      <a:pt x="2704" y="690"/>
                    </a:lnTo>
                    <a:lnTo>
                      <a:pt x="2704" y="690"/>
                    </a:lnTo>
                    <a:lnTo>
                      <a:pt x="2704" y="690"/>
                    </a:lnTo>
                    <a:lnTo>
                      <a:pt x="2704" y="690"/>
                    </a:lnTo>
                    <a:lnTo>
                      <a:pt x="2704" y="690"/>
                    </a:lnTo>
                    <a:lnTo>
                      <a:pt x="2698" y="690"/>
                    </a:lnTo>
                    <a:lnTo>
                      <a:pt x="2698" y="690"/>
                    </a:lnTo>
                    <a:lnTo>
                      <a:pt x="2698" y="690"/>
                    </a:lnTo>
                    <a:lnTo>
                      <a:pt x="2698" y="690"/>
                    </a:lnTo>
                    <a:lnTo>
                      <a:pt x="2698" y="684"/>
                    </a:lnTo>
                    <a:lnTo>
                      <a:pt x="2698" y="684"/>
                    </a:lnTo>
                    <a:lnTo>
                      <a:pt x="2698" y="684"/>
                    </a:lnTo>
                    <a:lnTo>
                      <a:pt x="2698" y="684"/>
                    </a:lnTo>
                    <a:lnTo>
                      <a:pt x="2698" y="684"/>
                    </a:lnTo>
                    <a:lnTo>
                      <a:pt x="2698" y="678"/>
                    </a:lnTo>
                    <a:lnTo>
                      <a:pt x="2698" y="678"/>
                    </a:lnTo>
                    <a:lnTo>
                      <a:pt x="2698" y="678"/>
                    </a:lnTo>
                    <a:lnTo>
                      <a:pt x="2698" y="678"/>
                    </a:lnTo>
                    <a:lnTo>
                      <a:pt x="2698" y="678"/>
                    </a:lnTo>
                    <a:lnTo>
                      <a:pt x="2698" y="672"/>
                    </a:lnTo>
                    <a:lnTo>
                      <a:pt x="2698" y="672"/>
                    </a:lnTo>
                    <a:lnTo>
                      <a:pt x="2698" y="672"/>
                    </a:lnTo>
                    <a:lnTo>
                      <a:pt x="2698" y="672"/>
                    </a:lnTo>
                    <a:lnTo>
                      <a:pt x="2698" y="672"/>
                    </a:lnTo>
                    <a:lnTo>
                      <a:pt x="2698" y="666"/>
                    </a:lnTo>
                    <a:lnTo>
                      <a:pt x="2698" y="666"/>
                    </a:lnTo>
                    <a:lnTo>
                      <a:pt x="2704" y="666"/>
                    </a:lnTo>
                    <a:lnTo>
                      <a:pt x="2704" y="666"/>
                    </a:lnTo>
                    <a:lnTo>
                      <a:pt x="2704" y="666"/>
                    </a:lnTo>
                    <a:lnTo>
                      <a:pt x="2704" y="666"/>
                    </a:lnTo>
                    <a:lnTo>
                      <a:pt x="2704" y="666"/>
                    </a:lnTo>
                    <a:lnTo>
                      <a:pt x="2704" y="660"/>
                    </a:lnTo>
                    <a:lnTo>
                      <a:pt x="2704" y="660"/>
                    </a:lnTo>
                    <a:lnTo>
                      <a:pt x="2704" y="660"/>
                    </a:lnTo>
                    <a:lnTo>
                      <a:pt x="2704" y="660"/>
                    </a:lnTo>
                    <a:lnTo>
                      <a:pt x="2704" y="660"/>
                    </a:lnTo>
                    <a:lnTo>
                      <a:pt x="2704" y="660"/>
                    </a:lnTo>
                    <a:lnTo>
                      <a:pt x="2704" y="654"/>
                    </a:lnTo>
                    <a:lnTo>
                      <a:pt x="2704" y="654"/>
                    </a:lnTo>
                    <a:lnTo>
                      <a:pt x="2710" y="654"/>
                    </a:lnTo>
                    <a:lnTo>
                      <a:pt x="2710" y="654"/>
                    </a:lnTo>
                    <a:lnTo>
                      <a:pt x="2710" y="654"/>
                    </a:lnTo>
                    <a:lnTo>
                      <a:pt x="2710" y="654"/>
                    </a:lnTo>
                    <a:lnTo>
                      <a:pt x="2710" y="647"/>
                    </a:lnTo>
                    <a:lnTo>
                      <a:pt x="2710" y="647"/>
                    </a:lnTo>
                    <a:lnTo>
                      <a:pt x="2710" y="647"/>
                    </a:lnTo>
                    <a:lnTo>
                      <a:pt x="2710" y="647"/>
                    </a:lnTo>
                    <a:lnTo>
                      <a:pt x="2716" y="647"/>
                    </a:lnTo>
                    <a:lnTo>
                      <a:pt x="2716" y="647"/>
                    </a:lnTo>
                    <a:lnTo>
                      <a:pt x="2716" y="647"/>
                    </a:lnTo>
                    <a:lnTo>
                      <a:pt x="2716" y="647"/>
                    </a:lnTo>
                    <a:lnTo>
                      <a:pt x="2716" y="647"/>
                    </a:lnTo>
                    <a:lnTo>
                      <a:pt x="2716" y="647"/>
                    </a:lnTo>
                    <a:lnTo>
                      <a:pt x="2716" y="647"/>
                    </a:lnTo>
                    <a:lnTo>
                      <a:pt x="2716" y="647"/>
                    </a:lnTo>
                    <a:lnTo>
                      <a:pt x="2722" y="641"/>
                    </a:lnTo>
                    <a:lnTo>
                      <a:pt x="2722" y="641"/>
                    </a:lnTo>
                    <a:lnTo>
                      <a:pt x="2722" y="641"/>
                    </a:lnTo>
                    <a:lnTo>
                      <a:pt x="2722" y="641"/>
                    </a:lnTo>
                    <a:lnTo>
                      <a:pt x="2722" y="641"/>
                    </a:lnTo>
                    <a:lnTo>
                      <a:pt x="2722" y="641"/>
                    </a:lnTo>
                    <a:lnTo>
                      <a:pt x="2722" y="641"/>
                    </a:lnTo>
                    <a:lnTo>
                      <a:pt x="2722" y="641"/>
                    </a:lnTo>
                    <a:lnTo>
                      <a:pt x="2728" y="641"/>
                    </a:lnTo>
                    <a:lnTo>
                      <a:pt x="2728" y="641"/>
                    </a:lnTo>
                    <a:lnTo>
                      <a:pt x="2728" y="641"/>
                    </a:lnTo>
                    <a:lnTo>
                      <a:pt x="2728" y="641"/>
                    </a:lnTo>
                    <a:lnTo>
                      <a:pt x="2728" y="641"/>
                    </a:lnTo>
                    <a:lnTo>
                      <a:pt x="2728" y="635"/>
                    </a:lnTo>
                    <a:lnTo>
                      <a:pt x="2728" y="635"/>
                    </a:lnTo>
                    <a:lnTo>
                      <a:pt x="2728" y="635"/>
                    </a:lnTo>
                    <a:lnTo>
                      <a:pt x="2734" y="635"/>
                    </a:lnTo>
                    <a:lnTo>
                      <a:pt x="2734" y="635"/>
                    </a:lnTo>
                    <a:lnTo>
                      <a:pt x="2734" y="635"/>
                    </a:lnTo>
                    <a:lnTo>
                      <a:pt x="2734" y="635"/>
                    </a:lnTo>
                    <a:lnTo>
                      <a:pt x="2734" y="635"/>
                    </a:lnTo>
                    <a:lnTo>
                      <a:pt x="2734" y="635"/>
                    </a:lnTo>
                    <a:lnTo>
                      <a:pt x="2734" y="635"/>
                    </a:lnTo>
                    <a:lnTo>
                      <a:pt x="2740" y="635"/>
                    </a:lnTo>
                    <a:lnTo>
                      <a:pt x="2740" y="635"/>
                    </a:lnTo>
                    <a:lnTo>
                      <a:pt x="2740" y="629"/>
                    </a:lnTo>
                    <a:lnTo>
                      <a:pt x="2740" y="629"/>
                    </a:lnTo>
                    <a:lnTo>
                      <a:pt x="2740" y="629"/>
                    </a:lnTo>
                    <a:lnTo>
                      <a:pt x="2740" y="629"/>
                    </a:lnTo>
                    <a:lnTo>
                      <a:pt x="2740" y="629"/>
                    </a:lnTo>
                    <a:lnTo>
                      <a:pt x="2740" y="629"/>
                    </a:lnTo>
                    <a:lnTo>
                      <a:pt x="2740" y="623"/>
                    </a:lnTo>
                    <a:lnTo>
                      <a:pt x="2740" y="617"/>
                    </a:lnTo>
                    <a:lnTo>
                      <a:pt x="2740" y="617"/>
                    </a:lnTo>
                    <a:lnTo>
                      <a:pt x="2740" y="611"/>
                    </a:lnTo>
                    <a:lnTo>
                      <a:pt x="2740" y="611"/>
                    </a:lnTo>
                    <a:lnTo>
                      <a:pt x="2740" y="605"/>
                    </a:lnTo>
                    <a:lnTo>
                      <a:pt x="2740" y="599"/>
                    </a:lnTo>
                    <a:lnTo>
                      <a:pt x="2740" y="599"/>
                    </a:lnTo>
                    <a:lnTo>
                      <a:pt x="2740" y="599"/>
                    </a:lnTo>
                    <a:lnTo>
                      <a:pt x="2740" y="586"/>
                    </a:lnTo>
                    <a:lnTo>
                      <a:pt x="2740" y="586"/>
                    </a:lnTo>
                    <a:lnTo>
                      <a:pt x="2740" y="580"/>
                    </a:lnTo>
                    <a:lnTo>
                      <a:pt x="2740" y="580"/>
                    </a:lnTo>
                    <a:lnTo>
                      <a:pt x="2740" y="580"/>
                    </a:lnTo>
                    <a:lnTo>
                      <a:pt x="2740" y="568"/>
                    </a:lnTo>
                    <a:lnTo>
                      <a:pt x="2740" y="562"/>
                    </a:lnTo>
                    <a:lnTo>
                      <a:pt x="2740" y="562"/>
                    </a:lnTo>
                    <a:lnTo>
                      <a:pt x="2740" y="562"/>
                    </a:lnTo>
                    <a:lnTo>
                      <a:pt x="2740" y="562"/>
                    </a:lnTo>
                    <a:lnTo>
                      <a:pt x="2740" y="562"/>
                    </a:lnTo>
                    <a:lnTo>
                      <a:pt x="2740" y="562"/>
                    </a:lnTo>
                    <a:lnTo>
                      <a:pt x="2740" y="562"/>
                    </a:lnTo>
                    <a:lnTo>
                      <a:pt x="2740" y="562"/>
                    </a:lnTo>
                    <a:lnTo>
                      <a:pt x="2746" y="562"/>
                    </a:lnTo>
                    <a:lnTo>
                      <a:pt x="2746" y="562"/>
                    </a:lnTo>
                    <a:lnTo>
                      <a:pt x="2746" y="562"/>
                    </a:lnTo>
                    <a:lnTo>
                      <a:pt x="2746" y="562"/>
                    </a:lnTo>
                    <a:lnTo>
                      <a:pt x="2746" y="562"/>
                    </a:lnTo>
                    <a:lnTo>
                      <a:pt x="2746" y="556"/>
                    </a:lnTo>
                    <a:lnTo>
                      <a:pt x="2746" y="556"/>
                    </a:lnTo>
                    <a:lnTo>
                      <a:pt x="2746" y="556"/>
                    </a:lnTo>
                    <a:lnTo>
                      <a:pt x="2746" y="556"/>
                    </a:lnTo>
                    <a:lnTo>
                      <a:pt x="2746" y="556"/>
                    </a:lnTo>
                    <a:lnTo>
                      <a:pt x="2746" y="556"/>
                    </a:lnTo>
                    <a:lnTo>
                      <a:pt x="2746" y="556"/>
                    </a:lnTo>
                    <a:lnTo>
                      <a:pt x="2746" y="556"/>
                    </a:lnTo>
                    <a:lnTo>
                      <a:pt x="2746" y="556"/>
                    </a:lnTo>
                    <a:lnTo>
                      <a:pt x="2746" y="556"/>
                    </a:lnTo>
                    <a:lnTo>
                      <a:pt x="2746" y="556"/>
                    </a:lnTo>
                    <a:lnTo>
                      <a:pt x="2752" y="556"/>
                    </a:lnTo>
                    <a:lnTo>
                      <a:pt x="2752" y="550"/>
                    </a:lnTo>
                    <a:lnTo>
                      <a:pt x="2752" y="550"/>
                    </a:lnTo>
                    <a:lnTo>
                      <a:pt x="2752" y="550"/>
                    </a:lnTo>
                    <a:lnTo>
                      <a:pt x="2752" y="550"/>
                    </a:lnTo>
                    <a:lnTo>
                      <a:pt x="2752" y="550"/>
                    </a:lnTo>
                    <a:lnTo>
                      <a:pt x="2759" y="556"/>
                    </a:lnTo>
                    <a:lnTo>
                      <a:pt x="2759" y="556"/>
                    </a:lnTo>
                    <a:lnTo>
                      <a:pt x="2765" y="556"/>
                    </a:lnTo>
                    <a:lnTo>
                      <a:pt x="2765" y="556"/>
                    </a:lnTo>
                    <a:lnTo>
                      <a:pt x="2765" y="556"/>
                    </a:lnTo>
                    <a:lnTo>
                      <a:pt x="2771" y="556"/>
                    </a:lnTo>
                    <a:lnTo>
                      <a:pt x="2771" y="556"/>
                    </a:lnTo>
                    <a:lnTo>
                      <a:pt x="2777" y="556"/>
                    </a:lnTo>
                    <a:lnTo>
                      <a:pt x="2777" y="556"/>
                    </a:lnTo>
                    <a:lnTo>
                      <a:pt x="2777" y="556"/>
                    </a:lnTo>
                    <a:lnTo>
                      <a:pt x="2783" y="556"/>
                    </a:lnTo>
                    <a:lnTo>
                      <a:pt x="2789" y="550"/>
                    </a:lnTo>
                    <a:lnTo>
                      <a:pt x="2795" y="550"/>
                    </a:lnTo>
                    <a:lnTo>
                      <a:pt x="2795" y="550"/>
                    </a:lnTo>
                    <a:lnTo>
                      <a:pt x="2795" y="550"/>
                    </a:lnTo>
                    <a:lnTo>
                      <a:pt x="2801" y="550"/>
                    </a:lnTo>
                    <a:lnTo>
                      <a:pt x="2801" y="544"/>
                    </a:lnTo>
                    <a:lnTo>
                      <a:pt x="2801" y="544"/>
                    </a:lnTo>
                    <a:lnTo>
                      <a:pt x="2801" y="544"/>
                    </a:lnTo>
                    <a:lnTo>
                      <a:pt x="2801" y="544"/>
                    </a:lnTo>
                    <a:lnTo>
                      <a:pt x="2807" y="544"/>
                    </a:lnTo>
                    <a:lnTo>
                      <a:pt x="2807" y="544"/>
                    </a:lnTo>
                    <a:lnTo>
                      <a:pt x="2807" y="544"/>
                    </a:lnTo>
                    <a:lnTo>
                      <a:pt x="2807" y="544"/>
                    </a:lnTo>
                    <a:lnTo>
                      <a:pt x="2807" y="544"/>
                    </a:lnTo>
                    <a:lnTo>
                      <a:pt x="2814" y="544"/>
                    </a:lnTo>
                    <a:lnTo>
                      <a:pt x="2814" y="544"/>
                    </a:lnTo>
                    <a:lnTo>
                      <a:pt x="2814" y="538"/>
                    </a:lnTo>
                    <a:lnTo>
                      <a:pt x="2814" y="538"/>
                    </a:lnTo>
                    <a:lnTo>
                      <a:pt x="2814" y="538"/>
                    </a:lnTo>
                    <a:lnTo>
                      <a:pt x="2820" y="538"/>
                    </a:lnTo>
                    <a:lnTo>
                      <a:pt x="2820" y="538"/>
                    </a:lnTo>
                    <a:lnTo>
                      <a:pt x="2820" y="538"/>
                    </a:lnTo>
                    <a:lnTo>
                      <a:pt x="2820" y="531"/>
                    </a:lnTo>
                    <a:lnTo>
                      <a:pt x="2820" y="531"/>
                    </a:lnTo>
                    <a:lnTo>
                      <a:pt x="2826" y="531"/>
                    </a:lnTo>
                    <a:lnTo>
                      <a:pt x="2826" y="531"/>
                    </a:lnTo>
                    <a:lnTo>
                      <a:pt x="2826" y="531"/>
                    </a:lnTo>
                    <a:lnTo>
                      <a:pt x="2826" y="538"/>
                    </a:lnTo>
                    <a:lnTo>
                      <a:pt x="2832" y="531"/>
                    </a:lnTo>
                    <a:lnTo>
                      <a:pt x="2832" y="531"/>
                    </a:lnTo>
                    <a:lnTo>
                      <a:pt x="2832" y="531"/>
                    </a:lnTo>
                    <a:lnTo>
                      <a:pt x="2832" y="531"/>
                    </a:lnTo>
                    <a:lnTo>
                      <a:pt x="2832" y="531"/>
                    </a:lnTo>
                    <a:lnTo>
                      <a:pt x="2832" y="531"/>
                    </a:lnTo>
                    <a:lnTo>
                      <a:pt x="2832" y="531"/>
                    </a:lnTo>
                    <a:lnTo>
                      <a:pt x="2832" y="531"/>
                    </a:lnTo>
                    <a:lnTo>
                      <a:pt x="2832" y="531"/>
                    </a:lnTo>
                    <a:lnTo>
                      <a:pt x="2838" y="531"/>
                    </a:lnTo>
                    <a:lnTo>
                      <a:pt x="2838" y="531"/>
                    </a:lnTo>
                    <a:lnTo>
                      <a:pt x="2838" y="531"/>
                    </a:lnTo>
                    <a:lnTo>
                      <a:pt x="2838" y="525"/>
                    </a:lnTo>
                    <a:lnTo>
                      <a:pt x="2838" y="525"/>
                    </a:lnTo>
                    <a:lnTo>
                      <a:pt x="2838" y="525"/>
                    </a:lnTo>
                    <a:lnTo>
                      <a:pt x="2838" y="525"/>
                    </a:lnTo>
                    <a:lnTo>
                      <a:pt x="2844" y="525"/>
                    </a:lnTo>
                    <a:lnTo>
                      <a:pt x="2844" y="525"/>
                    </a:lnTo>
                    <a:lnTo>
                      <a:pt x="2844" y="525"/>
                    </a:lnTo>
                    <a:lnTo>
                      <a:pt x="2844" y="525"/>
                    </a:lnTo>
                    <a:lnTo>
                      <a:pt x="2850" y="525"/>
                    </a:lnTo>
                    <a:lnTo>
                      <a:pt x="2850" y="525"/>
                    </a:lnTo>
                    <a:lnTo>
                      <a:pt x="2850" y="519"/>
                    </a:lnTo>
                    <a:lnTo>
                      <a:pt x="2850" y="519"/>
                    </a:lnTo>
                    <a:lnTo>
                      <a:pt x="2856" y="519"/>
                    </a:lnTo>
                    <a:lnTo>
                      <a:pt x="2856" y="525"/>
                    </a:lnTo>
                    <a:lnTo>
                      <a:pt x="2862" y="525"/>
                    </a:lnTo>
                    <a:lnTo>
                      <a:pt x="2862" y="525"/>
                    </a:lnTo>
                    <a:lnTo>
                      <a:pt x="2862" y="531"/>
                    </a:lnTo>
                    <a:lnTo>
                      <a:pt x="2856" y="531"/>
                    </a:lnTo>
                    <a:lnTo>
                      <a:pt x="2856" y="531"/>
                    </a:lnTo>
                    <a:lnTo>
                      <a:pt x="2856" y="538"/>
                    </a:lnTo>
                    <a:lnTo>
                      <a:pt x="2856" y="538"/>
                    </a:lnTo>
                    <a:lnTo>
                      <a:pt x="2856" y="538"/>
                    </a:lnTo>
                    <a:lnTo>
                      <a:pt x="2850" y="538"/>
                    </a:lnTo>
                    <a:lnTo>
                      <a:pt x="2850" y="544"/>
                    </a:lnTo>
                    <a:lnTo>
                      <a:pt x="2850" y="544"/>
                    </a:lnTo>
                    <a:lnTo>
                      <a:pt x="2850" y="544"/>
                    </a:lnTo>
                    <a:lnTo>
                      <a:pt x="2850" y="544"/>
                    </a:lnTo>
                    <a:lnTo>
                      <a:pt x="2850" y="544"/>
                    </a:lnTo>
                    <a:lnTo>
                      <a:pt x="2850" y="550"/>
                    </a:lnTo>
                    <a:lnTo>
                      <a:pt x="2856" y="550"/>
                    </a:lnTo>
                    <a:lnTo>
                      <a:pt x="2850" y="556"/>
                    </a:lnTo>
                    <a:lnTo>
                      <a:pt x="2850" y="556"/>
                    </a:lnTo>
                    <a:lnTo>
                      <a:pt x="2850" y="556"/>
                    </a:lnTo>
                    <a:lnTo>
                      <a:pt x="2850" y="556"/>
                    </a:lnTo>
                    <a:lnTo>
                      <a:pt x="2850" y="556"/>
                    </a:lnTo>
                    <a:lnTo>
                      <a:pt x="2850" y="562"/>
                    </a:lnTo>
                    <a:lnTo>
                      <a:pt x="2850" y="562"/>
                    </a:lnTo>
                    <a:lnTo>
                      <a:pt x="2844" y="562"/>
                    </a:lnTo>
                    <a:lnTo>
                      <a:pt x="2844" y="562"/>
                    </a:lnTo>
                    <a:lnTo>
                      <a:pt x="2850" y="562"/>
                    </a:lnTo>
                    <a:lnTo>
                      <a:pt x="2850" y="562"/>
                    </a:lnTo>
                    <a:lnTo>
                      <a:pt x="2850" y="562"/>
                    </a:lnTo>
                    <a:lnTo>
                      <a:pt x="2850" y="562"/>
                    </a:lnTo>
                    <a:lnTo>
                      <a:pt x="2856" y="562"/>
                    </a:lnTo>
                    <a:lnTo>
                      <a:pt x="2856" y="562"/>
                    </a:lnTo>
                    <a:lnTo>
                      <a:pt x="2856" y="562"/>
                    </a:lnTo>
                    <a:lnTo>
                      <a:pt x="2862" y="556"/>
                    </a:lnTo>
                    <a:lnTo>
                      <a:pt x="2862" y="556"/>
                    </a:lnTo>
                    <a:lnTo>
                      <a:pt x="2862" y="556"/>
                    </a:lnTo>
                    <a:lnTo>
                      <a:pt x="2862" y="556"/>
                    </a:lnTo>
                    <a:lnTo>
                      <a:pt x="2862" y="550"/>
                    </a:lnTo>
                    <a:lnTo>
                      <a:pt x="2868" y="556"/>
                    </a:lnTo>
                    <a:lnTo>
                      <a:pt x="2875" y="556"/>
                    </a:lnTo>
                    <a:lnTo>
                      <a:pt x="2875" y="562"/>
                    </a:lnTo>
                    <a:lnTo>
                      <a:pt x="2875" y="562"/>
                    </a:lnTo>
                    <a:lnTo>
                      <a:pt x="2881" y="562"/>
                    </a:lnTo>
                    <a:lnTo>
                      <a:pt x="2881" y="562"/>
                    </a:lnTo>
                    <a:lnTo>
                      <a:pt x="2881" y="562"/>
                    </a:lnTo>
                    <a:lnTo>
                      <a:pt x="2887" y="562"/>
                    </a:lnTo>
                    <a:lnTo>
                      <a:pt x="2887" y="562"/>
                    </a:lnTo>
                    <a:moveTo>
                      <a:pt x="2887" y="562"/>
                    </a:moveTo>
                    <a:lnTo>
                      <a:pt x="2887" y="562"/>
                    </a:lnTo>
                    <a:lnTo>
                      <a:pt x="2887" y="568"/>
                    </a:lnTo>
                    <a:lnTo>
                      <a:pt x="2887" y="568"/>
                    </a:lnTo>
                    <a:lnTo>
                      <a:pt x="2893" y="568"/>
                    </a:lnTo>
                    <a:lnTo>
                      <a:pt x="2893" y="568"/>
                    </a:lnTo>
                    <a:lnTo>
                      <a:pt x="2893" y="568"/>
                    </a:lnTo>
                    <a:lnTo>
                      <a:pt x="2893" y="568"/>
                    </a:lnTo>
                    <a:lnTo>
                      <a:pt x="2893" y="568"/>
                    </a:lnTo>
                    <a:lnTo>
                      <a:pt x="2893" y="568"/>
                    </a:lnTo>
                    <a:lnTo>
                      <a:pt x="2893" y="568"/>
                    </a:lnTo>
                    <a:lnTo>
                      <a:pt x="2899" y="568"/>
                    </a:lnTo>
                    <a:lnTo>
                      <a:pt x="2899" y="568"/>
                    </a:lnTo>
                    <a:lnTo>
                      <a:pt x="2899" y="568"/>
                    </a:lnTo>
                    <a:lnTo>
                      <a:pt x="2899" y="568"/>
                    </a:lnTo>
                    <a:lnTo>
                      <a:pt x="2899" y="568"/>
                    </a:lnTo>
                    <a:lnTo>
                      <a:pt x="2899" y="568"/>
                    </a:lnTo>
                    <a:lnTo>
                      <a:pt x="2899" y="568"/>
                    </a:lnTo>
                    <a:lnTo>
                      <a:pt x="2899" y="568"/>
                    </a:lnTo>
                    <a:lnTo>
                      <a:pt x="2899" y="568"/>
                    </a:lnTo>
                    <a:lnTo>
                      <a:pt x="2899" y="568"/>
                    </a:lnTo>
                    <a:lnTo>
                      <a:pt x="2899" y="568"/>
                    </a:lnTo>
                    <a:lnTo>
                      <a:pt x="2905" y="568"/>
                    </a:lnTo>
                    <a:lnTo>
                      <a:pt x="2905" y="568"/>
                    </a:lnTo>
                    <a:lnTo>
                      <a:pt x="2905" y="568"/>
                    </a:lnTo>
                    <a:lnTo>
                      <a:pt x="2905" y="574"/>
                    </a:lnTo>
                    <a:lnTo>
                      <a:pt x="2905" y="574"/>
                    </a:lnTo>
                    <a:lnTo>
                      <a:pt x="2905" y="574"/>
                    </a:lnTo>
                    <a:lnTo>
                      <a:pt x="2905" y="574"/>
                    </a:lnTo>
                    <a:lnTo>
                      <a:pt x="2905" y="574"/>
                    </a:lnTo>
                    <a:lnTo>
                      <a:pt x="2905" y="574"/>
                    </a:lnTo>
                    <a:lnTo>
                      <a:pt x="2911" y="574"/>
                    </a:lnTo>
                    <a:lnTo>
                      <a:pt x="2911" y="574"/>
                    </a:lnTo>
                    <a:lnTo>
                      <a:pt x="2911" y="580"/>
                    </a:lnTo>
                    <a:lnTo>
                      <a:pt x="2911" y="580"/>
                    </a:lnTo>
                    <a:lnTo>
                      <a:pt x="2911" y="580"/>
                    </a:lnTo>
                    <a:lnTo>
                      <a:pt x="2911" y="580"/>
                    </a:lnTo>
                    <a:lnTo>
                      <a:pt x="2911" y="580"/>
                    </a:lnTo>
                    <a:lnTo>
                      <a:pt x="2911" y="580"/>
                    </a:lnTo>
                    <a:lnTo>
                      <a:pt x="2911" y="586"/>
                    </a:lnTo>
                    <a:lnTo>
                      <a:pt x="2911" y="586"/>
                    </a:lnTo>
                    <a:lnTo>
                      <a:pt x="2911" y="586"/>
                    </a:lnTo>
                    <a:lnTo>
                      <a:pt x="2911" y="586"/>
                    </a:lnTo>
                    <a:lnTo>
                      <a:pt x="2911" y="586"/>
                    </a:lnTo>
                    <a:lnTo>
                      <a:pt x="2917" y="586"/>
                    </a:lnTo>
                    <a:lnTo>
                      <a:pt x="2917" y="586"/>
                    </a:lnTo>
                    <a:lnTo>
                      <a:pt x="2917" y="586"/>
                    </a:lnTo>
                    <a:lnTo>
                      <a:pt x="2917" y="586"/>
                    </a:lnTo>
                    <a:lnTo>
                      <a:pt x="2923" y="593"/>
                    </a:lnTo>
                    <a:lnTo>
                      <a:pt x="2929" y="593"/>
                    </a:lnTo>
                    <a:lnTo>
                      <a:pt x="2929" y="593"/>
                    </a:lnTo>
                    <a:lnTo>
                      <a:pt x="2936" y="593"/>
                    </a:lnTo>
                    <a:lnTo>
                      <a:pt x="2942" y="593"/>
                    </a:lnTo>
                    <a:lnTo>
                      <a:pt x="2948" y="599"/>
                    </a:lnTo>
                    <a:lnTo>
                      <a:pt x="2954" y="599"/>
                    </a:lnTo>
                    <a:lnTo>
                      <a:pt x="2960" y="599"/>
                    </a:lnTo>
                    <a:lnTo>
                      <a:pt x="2966" y="599"/>
                    </a:lnTo>
                    <a:lnTo>
                      <a:pt x="2972" y="599"/>
                    </a:lnTo>
                    <a:lnTo>
                      <a:pt x="2984" y="605"/>
                    </a:lnTo>
                    <a:lnTo>
                      <a:pt x="2990" y="605"/>
                    </a:lnTo>
                    <a:lnTo>
                      <a:pt x="2990" y="605"/>
                    </a:lnTo>
                    <a:lnTo>
                      <a:pt x="2990" y="605"/>
                    </a:lnTo>
                    <a:lnTo>
                      <a:pt x="2990" y="605"/>
                    </a:lnTo>
                    <a:lnTo>
                      <a:pt x="2997" y="605"/>
                    </a:lnTo>
                    <a:lnTo>
                      <a:pt x="2997" y="605"/>
                    </a:lnTo>
                    <a:lnTo>
                      <a:pt x="3009" y="611"/>
                    </a:lnTo>
                    <a:lnTo>
                      <a:pt x="3009" y="611"/>
                    </a:lnTo>
                    <a:lnTo>
                      <a:pt x="3015" y="617"/>
                    </a:lnTo>
                    <a:lnTo>
                      <a:pt x="3021" y="617"/>
                    </a:lnTo>
                    <a:lnTo>
                      <a:pt x="3021" y="617"/>
                    </a:lnTo>
                    <a:lnTo>
                      <a:pt x="3021" y="617"/>
                    </a:lnTo>
                    <a:lnTo>
                      <a:pt x="3021" y="617"/>
                    </a:lnTo>
                    <a:lnTo>
                      <a:pt x="3021" y="617"/>
                    </a:lnTo>
                    <a:lnTo>
                      <a:pt x="3021" y="617"/>
                    </a:lnTo>
                    <a:lnTo>
                      <a:pt x="3021" y="617"/>
                    </a:lnTo>
                    <a:lnTo>
                      <a:pt x="3021" y="617"/>
                    </a:lnTo>
                    <a:lnTo>
                      <a:pt x="3027" y="617"/>
                    </a:lnTo>
                    <a:lnTo>
                      <a:pt x="3027" y="617"/>
                    </a:lnTo>
                    <a:lnTo>
                      <a:pt x="3027" y="617"/>
                    </a:lnTo>
                    <a:lnTo>
                      <a:pt x="3027" y="617"/>
                    </a:lnTo>
                    <a:lnTo>
                      <a:pt x="3027" y="617"/>
                    </a:lnTo>
                    <a:lnTo>
                      <a:pt x="3027" y="617"/>
                    </a:lnTo>
                    <a:lnTo>
                      <a:pt x="3027" y="617"/>
                    </a:lnTo>
                    <a:lnTo>
                      <a:pt x="3027" y="617"/>
                    </a:lnTo>
                    <a:lnTo>
                      <a:pt x="3033" y="617"/>
                    </a:lnTo>
                    <a:lnTo>
                      <a:pt x="3033" y="617"/>
                    </a:lnTo>
                    <a:lnTo>
                      <a:pt x="3033" y="617"/>
                    </a:lnTo>
                    <a:lnTo>
                      <a:pt x="3033" y="623"/>
                    </a:lnTo>
                    <a:lnTo>
                      <a:pt x="3033" y="623"/>
                    </a:lnTo>
                    <a:lnTo>
                      <a:pt x="3033" y="623"/>
                    </a:lnTo>
                    <a:lnTo>
                      <a:pt x="3039" y="623"/>
                    </a:lnTo>
                    <a:lnTo>
                      <a:pt x="3039" y="623"/>
                    </a:lnTo>
                    <a:lnTo>
                      <a:pt x="3039" y="617"/>
                    </a:lnTo>
                    <a:lnTo>
                      <a:pt x="3039" y="617"/>
                    </a:lnTo>
                    <a:lnTo>
                      <a:pt x="3039" y="617"/>
                    </a:lnTo>
                    <a:lnTo>
                      <a:pt x="3039" y="617"/>
                    </a:lnTo>
                    <a:lnTo>
                      <a:pt x="3039" y="617"/>
                    </a:lnTo>
                    <a:lnTo>
                      <a:pt x="3039" y="617"/>
                    </a:lnTo>
                    <a:lnTo>
                      <a:pt x="3039" y="617"/>
                    </a:lnTo>
                    <a:lnTo>
                      <a:pt x="3039" y="617"/>
                    </a:lnTo>
                    <a:lnTo>
                      <a:pt x="3045" y="617"/>
                    </a:lnTo>
                    <a:lnTo>
                      <a:pt x="3045" y="617"/>
                    </a:lnTo>
                    <a:lnTo>
                      <a:pt x="3045" y="617"/>
                    </a:lnTo>
                    <a:lnTo>
                      <a:pt x="3045" y="617"/>
                    </a:lnTo>
                    <a:lnTo>
                      <a:pt x="3045" y="617"/>
                    </a:lnTo>
                    <a:lnTo>
                      <a:pt x="3045" y="617"/>
                    </a:lnTo>
                    <a:lnTo>
                      <a:pt x="3045" y="617"/>
                    </a:lnTo>
                    <a:lnTo>
                      <a:pt x="3045" y="617"/>
                    </a:lnTo>
                    <a:lnTo>
                      <a:pt x="3045" y="617"/>
                    </a:lnTo>
                    <a:lnTo>
                      <a:pt x="3052" y="617"/>
                    </a:lnTo>
                    <a:lnTo>
                      <a:pt x="3052" y="617"/>
                    </a:lnTo>
                    <a:lnTo>
                      <a:pt x="3052" y="617"/>
                    </a:lnTo>
                    <a:lnTo>
                      <a:pt x="3052" y="617"/>
                    </a:lnTo>
                    <a:lnTo>
                      <a:pt x="3052" y="617"/>
                    </a:lnTo>
                    <a:lnTo>
                      <a:pt x="3052" y="617"/>
                    </a:lnTo>
                    <a:lnTo>
                      <a:pt x="3052" y="623"/>
                    </a:lnTo>
                    <a:lnTo>
                      <a:pt x="3052" y="623"/>
                    </a:lnTo>
                    <a:lnTo>
                      <a:pt x="3058" y="623"/>
                    </a:lnTo>
                    <a:lnTo>
                      <a:pt x="3058" y="617"/>
                    </a:lnTo>
                    <a:lnTo>
                      <a:pt x="3058" y="617"/>
                    </a:lnTo>
                    <a:lnTo>
                      <a:pt x="3058" y="623"/>
                    </a:lnTo>
                    <a:lnTo>
                      <a:pt x="3064" y="623"/>
                    </a:lnTo>
                    <a:lnTo>
                      <a:pt x="3064" y="623"/>
                    </a:lnTo>
                    <a:lnTo>
                      <a:pt x="3064" y="623"/>
                    </a:lnTo>
                    <a:lnTo>
                      <a:pt x="3064" y="623"/>
                    </a:lnTo>
                    <a:lnTo>
                      <a:pt x="3064" y="623"/>
                    </a:lnTo>
                    <a:lnTo>
                      <a:pt x="3064" y="623"/>
                    </a:lnTo>
                    <a:lnTo>
                      <a:pt x="3064" y="623"/>
                    </a:lnTo>
                    <a:lnTo>
                      <a:pt x="3064" y="623"/>
                    </a:lnTo>
                    <a:lnTo>
                      <a:pt x="3070" y="623"/>
                    </a:lnTo>
                    <a:lnTo>
                      <a:pt x="3070" y="623"/>
                    </a:lnTo>
                    <a:lnTo>
                      <a:pt x="3070" y="623"/>
                    </a:lnTo>
                    <a:lnTo>
                      <a:pt x="3070" y="623"/>
                    </a:lnTo>
                    <a:lnTo>
                      <a:pt x="3070" y="623"/>
                    </a:lnTo>
                    <a:lnTo>
                      <a:pt x="3070" y="623"/>
                    </a:lnTo>
                    <a:lnTo>
                      <a:pt x="3070" y="623"/>
                    </a:lnTo>
                    <a:lnTo>
                      <a:pt x="3070" y="623"/>
                    </a:lnTo>
                    <a:lnTo>
                      <a:pt x="3070" y="623"/>
                    </a:lnTo>
                    <a:lnTo>
                      <a:pt x="3076" y="623"/>
                    </a:lnTo>
                    <a:lnTo>
                      <a:pt x="3076" y="623"/>
                    </a:lnTo>
                    <a:lnTo>
                      <a:pt x="3076" y="623"/>
                    </a:lnTo>
                    <a:lnTo>
                      <a:pt x="3076" y="623"/>
                    </a:lnTo>
                    <a:lnTo>
                      <a:pt x="3076" y="623"/>
                    </a:lnTo>
                    <a:lnTo>
                      <a:pt x="3076" y="623"/>
                    </a:lnTo>
                    <a:lnTo>
                      <a:pt x="3076" y="623"/>
                    </a:lnTo>
                    <a:lnTo>
                      <a:pt x="3082" y="623"/>
                    </a:lnTo>
                    <a:lnTo>
                      <a:pt x="3082" y="623"/>
                    </a:lnTo>
                    <a:lnTo>
                      <a:pt x="3082" y="629"/>
                    </a:lnTo>
                    <a:lnTo>
                      <a:pt x="3082" y="629"/>
                    </a:lnTo>
                    <a:lnTo>
                      <a:pt x="3082" y="629"/>
                    </a:lnTo>
                    <a:lnTo>
                      <a:pt x="3082" y="629"/>
                    </a:lnTo>
                    <a:lnTo>
                      <a:pt x="3082" y="629"/>
                    </a:lnTo>
                    <a:lnTo>
                      <a:pt x="3082" y="629"/>
                    </a:lnTo>
                    <a:lnTo>
                      <a:pt x="3082" y="629"/>
                    </a:lnTo>
                    <a:lnTo>
                      <a:pt x="3082" y="629"/>
                    </a:lnTo>
                    <a:lnTo>
                      <a:pt x="3082" y="635"/>
                    </a:lnTo>
                    <a:lnTo>
                      <a:pt x="3082" y="635"/>
                    </a:lnTo>
                    <a:lnTo>
                      <a:pt x="3082" y="635"/>
                    </a:lnTo>
                    <a:lnTo>
                      <a:pt x="3082" y="635"/>
                    </a:lnTo>
                    <a:lnTo>
                      <a:pt x="3076" y="635"/>
                    </a:lnTo>
                    <a:lnTo>
                      <a:pt x="3076" y="635"/>
                    </a:lnTo>
                    <a:lnTo>
                      <a:pt x="3082" y="641"/>
                    </a:lnTo>
                    <a:lnTo>
                      <a:pt x="3082" y="641"/>
                    </a:lnTo>
                    <a:lnTo>
                      <a:pt x="3082" y="641"/>
                    </a:lnTo>
                    <a:lnTo>
                      <a:pt x="3082" y="641"/>
                    </a:lnTo>
                    <a:lnTo>
                      <a:pt x="3082" y="641"/>
                    </a:lnTo>
                    <a:lnTo>
                      <a:pt x="3082" y="641"/>
                    </a:lnTo>
                    <a:lnTo>
                      <a:pt x="3082" y="641"/>
                    </a:lnTo>
                    <a:lnTo>
                      <a:pt x="3082" y="641"/>
                    </a:lnTo>
                    <a:lnTo>
                      <a:pt x="3088" y="641"/>
                    </a:lnTo>
                    <a:lnTo>
                      <a:pt x="3088" y="641"/>
                    </a:lnTo>
                    <a:lnTo>
                      <a:pt x="3088" y="641"/>
                    </a:lnTo>
                    <a:lnTo>
                      <a:pt x="3088" y="641"/>
                    </a:lnTo>
                    <a:lnTo>
                      <a:pt x="3088" y="641"/>
                    </a:lnTo>
                    <a:lnTo>
                      <a:pt x="3088" y="641"/>
                    </a:lnTo>
                    <a:lnTo>
                      <a:pt x="3088" y="641"/>
                    </a:lnTo>
                    <a:lnTo>
                      <a:pt x="3088" y="641"/>
                    </a:lnTo>
                    <a:lnTo>
                      <a:pt x="3088" y="641"/>
                    </a:lnTo>
                    <a:lnTo>
                      <a:pt x="3094" y="641"/>
                    </a:lnTo>
                    <a:lnTo>
                      <a:pt x="3094" y="641"/>
                    </a:lnTo>
                    <a:lnTo>
                      <a:pt x="3094" y="641"/>
                    </a:lnTo>
                    <a:lnTo>
                      <a:pt x="3094" y="641"/>
                    </a:lnTo>
                    <a:lnTo>
                      <a:pt x="3094" y="641"/>
                    </a:lnTo>
                    <a:lnTo>
                      <a:pt x="3094" y="641"/>
                    </a:lnTo>
                    <a:lnTo>
                      <a:pt x="3100" y="641"/>
                    </a:lnTo>
                    <a:lnTo>
                      <a:pt x="3100" y="641"/>
                    </a:lnTo>
                    <a:lnTo>
                      <a:pt x="3100" y="641"/>
                    </a:lnTo>
                    <a:lnTo>
                      <a:pt x="3100" y="641"/>
                    </a:lnTo>
                    <a:lnTo>
                      <a:pt x="3100" y="641"/>
                    </a:lnTo>
                    <a:lnTo>
                      <a:pt x="3100" y="647"/>
                    </a:lnTo>
                    <a:lnTo>
                      <a:pt x="3100" y="647"/>
                    </a:lnTo>
                    <a:lnTo>
                      <a:pt x="3100" y="647"/>
                    </a:lnTo>
                    <a:lnTo>
                      <a:pt x="3106" y="647"/>
                    </a:lnTo>
                    <a:lnTo>
                      <a:pt x="3106" y="647"/>
                    </a:lnTo>
                    <a:lnTo>
                      <a:pt x="3106" y="647"/>
                    </a:lnTo>
                    <a:lnTo>
                      <a:pt x="3106" y="647"/>
                    </a:lnTo>
                    <a:lnTo>
                      <a:pt x="3106" y="647"/>
                    </a:lnTo>
                    <a:lnTo>
                      <a:pt x="3106" y="654"/>
                    </a:lnTo>
                    <a:lnTo>
                      <a:pt x="3106" y="654"/>
                    </a:lnTo>
                    <a:lnTo>
                      <a:pt x="3106" y="654"/>
                    </a:lnTo>
                    <a:lnTo>
                      <a:pt x="3106" y="654"/>
                    </a:lnTo>
                    <a:lnTo>
                      <a:pt x="3106" y="654"/>
                    </a:lnTo>
                    <a:lnTo>
                      <a:pt x="3106" y="654"/>
                    </a:lnTo>
                    <a:lnTo>
                      <a:pt x="3106" y="654"/>
                    </a:lnTo>
                    <a:lnTo>
                      <a:pt x="3106" y="654"/>
                    </a:lnTo>
                    <a:lnTo>
                      <a:pt x="3106" y="660"/>
                    </a:lnTo>
                    <a:lnTo>
                      <a:pt x="3106" y="660"/>
                    </a:lnTo>
                    <a:lnTo>
                      <a:pt x="3106" y="660"/>
                    </a:lnTo>
                    <a:lnTo>
                      <a:pt x="3106" y="660"/>
                    </a:lnTo>
                    <a:lnTo>
                      <a:pt x="3106" y="660"/>
                    </a:lnTo>
                    <a:lnTo>
                      <a:pt x="3106" y="660"/>
                    </a:lnTo>
                    <a:lnTo>
                      <a:pt x="3106" y="660"/>
                    </a:lnTo>
                    <a:lnTo>
                      <a:pt x="3106" y="666"/>
                    </a:lnTo>
                    <a:lnTo>
                      <a:pt x="3106" y="666"/>
                    </a:lnTo>
                    <a:lnTo>
                      <a:pt x="3106" y="666"/>
                    </a:lnTo>
                    <a:lnTo>
                      <a:pt x="3106" y="666"/>
                    </a:lnTo>
                    <a:lnTo>
                      <a:pt x="3106" y="666"/>
                    </a:lnTo>
                    <a:lnTo>
                      <a:pt x="3106" y="666"/>
                    </a:lnTo>
                    <a:lnTo>
                      <a:pt x="3106" y="666"/>
                    </a:lnTo>
                    <a:lnTo>
                      <a:pt x="3106" y="666"/>
                    </a:lnTo>
                    <a:lnTo>
                      <a:pt x="3106" y="666"/>
                    </a:lnTo>
                    <a:lnTo>
                      <a:pt x="3106" y="666"/>
                    </a:lnTo>
                    <a:lnTo>
                      <a:pt x="3106" y="672"/>
                    </a:lnTo>
                    <a:lnTo>
                      <a:pt x="3106" y="672"/>
                    </a:lnTo>
                    <a:lnTo>
                      <a:pt x="3106" y="672"/>
                    </a:lnTo>
                    <a:lnTo>
                      <a:pt x="3106" y="672"/>
                    </a:lnTo>
                    <a:lnTo>
                      <a:pt x="3106" y="672"/>
                    </a:lnTo>
                    <a:lnTo>
                      <a:pt x="3106" y="672"/>
                    </a:lnTo>
                    <a:lnTo>
                      <a:pt x="3106" y="678"/>
                    </a:lnTo>
                    <a:lnTo>
                      <a:pt x="3106" y="678"/>
                    </a:lnTo>
                    <a:lnTo>
                      <a:pt x="3106" y="678"/>
                    </a:lnTo>
                    <a:lnTo>
                      <a:pt x="3106" y="678"/>
                    </a:lnTo>
                    <a:lnTo>
                      <a:pt x="3100" y="678"/>
                    </a:lnTo>
                    <a:lnTo>
                      <a:pt x="3106" y="678"/>
                    </a:lnTo>
                    <a:lnTo>
                      <a:pt x="3106" y="678"/>
                    </a:lnTo>
                    <a:lnTo>
                      <a:pt x="3106" y="684"/>
                    </a:lnTo>
                    <a:lnTo>
                      <a:pt x="3106" y="684"/>
                    </a:lnTo>
                    <a:lnTo>
                      <a:pt x="3106" y="684"/>
                    </a:lnTo>
                    <a:lnTo>
                      <a:pt x="3106" y="684"/>
                    </a:lnTo>
                    <a:lnTo>
                      <a:pt x="3106" y="684"/>
                    </a:lnTo>
                    <a:lnTo>
                      <a:pt x="3100" y="684"/>
                    </a:lnTo>
                    <a:lnTo>
                      <a:pt x="3100" y="684"/>
                    </a:lnTo>
                    <a:lnTo>
                      <a:pt x="3100" y="690"/>
                    </a:lnTo>
                    <a:lnTo>
                      <a:pt x="3100" y="690"/>
                    </a:lnTo>
                    <a:lnTo>
                      <a:pt x="3100" y="690"/>
                    </a:lnTo>
                    <a:lnTo>
                      <a:pt x="3100" y="690"/>
                    </a:lnTo>
                    <a:lnTo>
                      <a:pt x="3106" y="690"/>
                    </a:lnTo>
                    <a:lnTo>
                      <a:pt x="3106" y="690"/>
                    </a:lnTo>
                    <a:lnTo>
                      <a:pt x="3106" y="690"/>
                    </a:lnTo>
                    <a:lnTo>
                      <a:pt x="3106" y="690"/>
                    </a:lnTo>
                    <a:lnTo>
                      <a:pt x="3106" y="690"/>
                    </a:lnTo>
                    <a:lnTo>
                      <a:pt x="3106" y="690"/>
                    </a:lnTo>
                    <a:lnTo>
                      <a:pt x="3106" y="690"/>
                    </a:lnTo>
                    <a:lnTo>
                      <a:pt x="3106" y="690"/>
                    </a:lnTo>
                    <a:lnTo>
                      <a:pt x="3106" y="690"/>
                    </a:lnTo>
                    <a:lnTo>
                      <a:pt x="3113" y="690"/>
                    </a:lnTo>
                    <a:lnTo>
                      <a:pt x="3113" y="690"/>
                    </a:lnTo>
                    <a:lnTo>
                      <a:pt x="3113" y="690"/>
                    </a:lnTo>
                    <a:lnTo>
                      <a:pt x="3113" y="690"/>
                    </a:lnTo>
                    <a:lnTo>
                      <a:pt x="3113" y="690"/>
                    </a:lnTo>
                    <a:lnTo>
                      <a:pt x="3113" y="690"/>
                    </a:lnTo>
                    <a:lnTo>
                      <a:pt x="3113" y="684"/>
                    </a:lnTo>
                    <a:lnTo>
                      <a:pt x="3113" y="684"/>
                    </a:lnTo>
                    <a:lnTo>
                      <a:pt x="3119" y="684"/>
                    </a:lnTo>
                    <a:lnTo>
                      <a:pt x="3119" y="684"/>
                    </a:lnTo>
                    <a:lnTo>
                      <a:pt x="3119" y="684"/>
                    </a:lnTo>
                    <a:lnTo>
                      <a:pt x="3119" y="684"/>
                    </a:lnTo>
                    <a:lnTo>
                      <a:pt x="3119" y="684"/>
                    </a:lnTo>
                    <a:lnTo>
                      <a:pt x="3119" y="684"/>
                    </a:lnTo>
                    <a:lnTo>
                      <a:pt x="3119" y="684"/>
                    </a:lnTo>
                    <a:lnTo>
                      <a:pt x="3125" y="684"/>
                    </a:lnTo>
                    <a:lnTo>
                      <a:pt x="3125" y="690"/>
                    </a:lnTo>
                    <a:lnTo>
                      <a:pt x="3125" y="690"/>
                    </a:lnTo>
                    <a:lnTo>
                      <a:pt x="3119" y="690"/>
                    </a:lnTo>
                    <a:lnTo>
                      <a:pt x="3119" y="690"/>
                    </a:lnTo>
                    <a:lnTo>
                      <a:pt x="3119" y="690"/>
                    </a:lnTo>
                    <a:lnTo>
                      <a:pt x="3119" y="696"/>
                    </a:lnTo>
                    <a:lnTo>
                      <a:pt x="3119" y="696"/>
                    </a:lnTo>
                    <a:lnTo>
                      <a:pt x="3119" y="696"/>
                    </a:lnTo>
                    <a:lnTo>
                      <a:pt x="3119" y="696"/>
                    </a:lnTo>
                    <a:lnTo>
                      <a:pt x="3119" y="696"/>
                    </a:lnTo>
                    <a:lnTo>
                      <a:pt x="3119" y="702"/>
                    </a:lnTo>
                    <a:lnTo>
                      <a:pt x="3119" y="702"/>
                    </a:lnTo>
                    <a:lnTo>
                      <a:pt x="3119" y="702"/>
                    </a:lnTo>
                    <a:lnTo>
                      <a:pt x="3119" y="702"/>
                    </a:lnTo>
                    <a:lnTo>
                      <a:pt x="3119" y="702"/>
                    </a:lnTo>
                    <a:lnTo>
                      <a:pt x="3119" y="702"/>
                    </a:lnTo>
                    <a:lnTo>
                      <a:pt x="3119" y="702"/>
                    </a:lnTo>
                    <a:lnTo>
                      <a:pt x="3119" y="709"/>
                    </a:lnTo>
                    <a:lnTo>
                      <a:pt x="3119" y="709"/>
                    </a:lnTo>
                    <a:lnTo>
                      <a:pt x="3119" y="709"/>
                    </a:lnTo>
                    <a:lnTo>
                      <a:pt x="3119" y="709"/>
                    </a:lnTo>
                    <a:lnTo>
                      <a:pt x="3119" y="709"/>
                    </a:lnTo>
                    <a:lnTo>
                      <a:pt x="3119" y="709"/>
                    </a:lnTo>
                    <a:lnTo>
                      <a:pt x="3119" y="709"/>
                    </a:lnTo>
                    <a:lnTo>
                      <a:pt x="3119" y="709"/>
                    </a:lnTo>
                    <a:lnTo>
                      <a:pt x="3119" y="715"/>
                    </a:lnTo>
                    <a:lnTo>
                      <a:pt x="3125" y="715"/>
                    </a:lnTo>
                    <a:lnTo>
                      <a:pt x="3119" y="715"/>
                    </a:lnTo>
                    <a:lnTo>
                      <a:pt x="3125" y="715"/>
                    </a:lnTo>
                    <a:lnTo>
                      <a:pt x="3125" y="715"/>
                    </a:lnTo>
                    <a:lnTo>
                      <a:pt x="3125" y="715"/>
                    </a:lnTo>
                    <a:lnTo>
                      <a:pt x="3125" y="715"/>
                    </a:lnTo>
                    <a:lnTo>
                      <a:pt x="3125" y="715"/>
                    </a:lnTo>
                    <a:lnTo>
                      <a:pt x="3131" y="715"/>
                    </a:lnTo>
                    <a:lnTo>
                      <a:pt x="3131" y="721"/>
                    </a:lnTo>
                    <a:lnTo>
                      <a:pt x="3131" y="721"/>
                    </a:lnTo>
                    <a:lnTo>
                      <a:pt x="3125" y="721"/>
                    </a:lnTo>
                    <a:lnTo>
                      <a:pt x="3125" y="721"/>
                    </a:lnTo>
                    <a:lnTo>
                      <a:pt x="3125" y="727"/>
                    </a:lnTo>
                    <a:lnTo>
                      <a:pt x="3125" y="727"/>
                    </a:lnTo>
                    <a:lnTo>
                      <a:pt x="3125" y="733"/>
                    </a:lnTo>
                    <a:lnTo>
                      <a:pt x="3119" y="733"/>
                    </a:lnTo>
                    <a:lnTo>
                      <a:pt x="3119" y="733"/>
                    </a:lnTo>
                    <a:lnTo>
                      <a:pt x="3113" y="733"/>
                    </a:lnTo>
                    <a:lnTo>
                      <a:pt x="3113" y="733"/>
                    </a:lnTo>
                    <a:lnTo>
                      <a:pt x="3113" y="739"/>
                    </a:lnTo>
                    <a:lnTo>
                      <a:pt x="3113" y="739"/>
                    </a:lnTo>
                    <a:lnTo>
                      <a:pt x="3113" y="739"/>
                    </a:lnTo>
                    <a:lnTo>
                      <a:pt x="3113" y="739"/>
                    </a:lnTo>
                    <a:lnTo>
                      <a:pt x="3113" y="745"/>
                    </a:lnTo>
                    <a:lnTo>
                      <a:pt x="3113" y="745"/>
                    </a:lnTo>
                    <a:lnTo>
                      <a:pt x="3113" y="745"/>
                    </a:lnTo>
                    <a:lnTo>
                      <a:pt x="3106" y="745"/>
                    </a:lnTo>
                    <a:lnTo>
                      <a:pt x="3106" y="745"/>
                    </a:lnTo>
                    <a:lnTo>
                      <a:pt x="3106" y="751"/>
                    </a:lnTo>
                    <a:lnTo>
                      <a:pt x="3106" y="751"/>
                    </a:lnTo>
                    <a:lnTo>
                      <a:pt x="3106" y="757"/>
                    </a:lnTo>
                    <a:lnTo>
                      <a:pt x="3106" y="757"/>
                    </a:lnTo>
                    <a:lnTo>
                      <a:pt x="3100" y="757"/>
                    </a:lnTo>
                    <a:lnTo>
                      <a:pt x="3100" y="757"/>
                    </a:lnTo>
                    <a:lnTo>
                      <a:pt x="3100" y="764"/>
                    </a:lnTo>
                    <a:lnTo>
                      <a:pt x="3100" y="764"/>
                    </a:lnTo>
                    <a:lnTo>
                      <a:pt x="3100" y="770"/>
                    </a:lnTo>
                    <a:lnTo>
                      <a:pt x="3100" y="770"/>
                    </a:lnTo>
                    <a:lnTo>
                      <a:pt x="3100" y="770"/>
                    </a:lnTo>
                    <a:lnTo>
                      <a:pt x="3100" y="776"/>
                    </a:lnTo>
                    <a:lnTo>
                      <a:pt x="3100" y="776"/>
                    </a:lnTo>
                    <a:lnTo>
                      <a:pt x="3100" y="776"/>
                    </a:lnTo>
                    <a:lnTo>
                      <a:pt x="3100" y="776"/>
                    </a:lnTo>
                    <a:lnTo>
                      <a:pt x="3100" y="782"/>
                    </a:lnTo>
                    <a:lnTo>
                      <a:pt x="3094" y="782"/>
                    </a:lnTo>
                    <a:lnTo>
                      <a:pt x="3100" y="782"/>
                    </a:lnTo>
                    <a:lnTo>
                      <a:pt x="3100" y="782"/>
                    </a:lnTo>
                    <a:lnTo>
                      <a:pt x="3106" y="782"/>
                    </a:lnTo>
                    <a:lnTo>
                      <a:pt x="3106" y="782"/>
                    </a:lnTo>
                    <a:lnTo>
                      <a:pt x="3106" y="782"/>
                    </a:lnTo>
                    <a:lnTo>
                      <a:pt x="3106" y="782"/>
                    </a:lnTo>
                    <a:lnTo>
                      <a:pt x="3106" y="776"/>
                    </a:lnTo>
                    <a:lnTo>
                      <a:pt x="3106" y="776"/>
                    </a:lnTo>
                    <a:lnTo>
                      <a:pt x="3113" y="776"/>
                    </a:lnTo>
                    <a:lnTo>
                      <a:pt x="3113" y="770"/>
                    </a:lnTo>
                    <a:lnTo>
                      <a:pt x="3119" y="770"/>
                    </a:lnTo>
                    <a:lnTo>
                      <a:pt x="3119" y="770"/>
                    </a:lnTo>
                    <a:lnTo>
                      <a:pt x="3119" y="770"/>
                    </a:lnTo>
                    <a:lnTo>
                      <a:pt x="3119" y="770"/>
                    </a:lnTo>
                    <a:lnTo>
                      <a:pt x="3119" y="770"/>
                    </a:lnTo>
                    <a:lnTo>
                      <a:pt x="3125" y="764"/>
                    </a:lnTo>
                    <a:lnTo>
                      <a:pt x="3125" y="764"/>
                    </a:lnTo>
                    <a:lnTo>
                      <a:pt x="3125" y="764"/>
                    </a:lnTo>
                    <a:lnTo>
                      <a:pt x="3125" y="764"/>
                    </a:lnTo>
                    <a:lnTo>
                      <a:pt x="3125" y="757"/>
                    </a:lnTo>
                    <a:lnTo>
                      <a:pt x="3125" y="757"/>
                    </a:lnTo>
                    <a:lnTo>
                      <a:pt x="3125" y="757"/>
                    </a:lnTo>
                    <a:lnTo>
                      <a:pt x="3125" y="751"/>
                    </a:lnTo>
                    <a:lnTo>
                      <a:pt x="3131" y="751"/>
                    </a:lnTo>
                    <a:lnTo>
                      <a:pt x="3131" y="745"/>
                    </a:lnTo>
                    <a:lnTo>
                      <a:pt x="3131" y="745"/>
                    </a:lnTo>
                    <a:lnTo>
                      <a:pt x="3131" y="745"/>
                    </a:lnTo>
                    <a:lnTo>
                      <a:pt x="3137" y="745"/>
                    </a:lnTo>
                    <a:lnTo>
                      <a:pt x="3137" y="745"/>
                    </a:lnTo>
                    <a:lnTo>
                      <a:pt x="3137" y="739"/>
                    </a:lnTo>
                    <a:lnTo>
                      <a:pt x="3137" y="739"/>
                    </a:lnTo>
                    <a:lnTo>
                      <a:pt x="3143" y="739"/>
                    </a:lnTo>
                    <a:lnTo>
                      <a:pt x="3143" y="739"/>
                    </a:lnTo>
                    <a:lnTo>
                      <a:pt x="3143" y="739"/>
                    </a:lnTo>
                    <a:lnTo>
                      <a:pt x="3143" y="739"/>
                    </a:lnTo>
                    <a:lnTo>
                      <a:pt x="3149" y="739"/>
                    </a:lnTo>
                    <a:lnTo>
                      <a:pt x="3149" y="739"/>
                    </a:lnTo>
                    <a:lnTo>
                      <a:pt x="3149" y="739"/>
                    </a:lnTo>
                    <a:lnTo>
                      <a:pt x="3149" y="739"/>
                    </a:lnTo>
                    <a:lnTo>
                      <a:pt x="3149" y="739"/>
                    </a:lnTo>
                    <a:lnTo>
                      <a:pt x="3149" y="739"/>
                    </a:lnTo>
                    <a:lnTo>
                      <a:pt x="3149" y="733"/>
                    </a:lnTo>
                    <a:lnTo>
                      <a:pt x="3149" y="733"/>
                    </a:lnTo>
                    <a:lnTo>
                      <a:pt x="3149" y="733"/>
                    </a:lnTo>
                    <a:lnTo>
                      <a:pt x="3149" y="733"/>
                    </a:lnTo>
                    <a:lnTo>
                      <a:pt x="3149" y="733"/>
                    </a:lnTo>
                    <a:lnTo>
                      <a:pt x="3149" y="727"/>
                    </a:lnTo>
                    <a:lnTo>
                      <a:pt x="3149" y="727"/>
                    </a:lnTo>
                    <a:lnTo>
                      <a:pt x="3149" y="721"/>
                    </a:lnTo>
                    <a:lnTo>
                      <a:pt x="3155" y="721"/>
                    </a:lnTo>
                    <a:lnTo>
                      <a:pt x="3155" y="721"/>
                    </a:lnTo>
                    <a:lnTo>
                      <a:pt x="3155" y="715"/>
                    </a:lnTo>
                    <a:lnTo>
                      <a:pt x="3155" y="715"/>
                    </a:lnTo>
                    <a:lnTo>
                      <a:pt x="3155" y="715"/>
                    </a:lnTo>
                    <a:lnTo>
                      <a:pt x="3155" y="709"/>
                    </a:lnTo>
                    <a:lnTo>
                      <a:pt x="3155" y="709"/>
                    </a:lnTo>
                    <a:lnTo>
                      <a:pt x="3155" y="709"/>
                    </a:lnTo>
                    <a:lnTo>
                      <a:pt x="3155" y="709"/>
                    </a:lnTo>
                    <a:lnTo>
                      <a:pt x="3155" y="709"/>
                    </a:lnTo>
                    <a:lnTo>
                      <a:pt x="3155" y="702"/>
                    </a:lnTo>
                    <a:lnTo>
                      <a:pt x="3155" y="702"/>
                    </a:lnTo>
                    <a:lnTo>
                      <a:pt x="3155" y="709"/>
                    </a:lnTo>
                    <a:lnTo>
                      <a:pt x="3161" y="709"/>
                    </a:lnTo>
                    <a:lnTo>
                      <a:pt x="3161" y="702"/>
                    </a:lnTo>
                    <a:lnTo>
                      <a:pt x="3161" y="702"/>
                    </a:lnTo>
                    <a:lnTo>
                      <a:pt x="3161" y="702"/>
                    </a:lnTo>
                    <a:lnTo>
                      <a:pt x="3161" y="702"/>
                    </a:lnTo>
                    <a:lnTo>
                      <a:pt x="3167" y="702"/>
                    </a:lnTo>
                    <a:lnTo>
                      <a:pt x="3167" y="702"/>
                    </a:lnTo>
                    <a:lnTo>
                      <a:pt x="3167" y="702"/>
                    </a:lnTo>
                    <a:lnTo>
                      <a:pt x="3167" y="702"/>
                    </a:lnTo>
                    <a:lnTo>
                      <a:pt x="3167" y="696"/>
                    </a:lnTo>
                    <a:lnTo>
                      <a:pt x="3167" y="696"/>
                    </a:lnTo>
                    <a:lnTo>
                      <a:pt x="3167" y="696"/>
                    </a:lnTo>
                    <a:lnTo>
                      <a:pt x="3167" y="690"/>
                    </a:lnTo>
                    <a:lnTo>
                      <a:pt x="3167" y="690"/>
                    </a:lnTo>
                    <a:lnTo>
                      <a:pt x="3167" y="690"/>
                    </a:lnTo>
                    <a:lnTo>
                      <a:pt x="3174" y="690"/>
                    </a:lnTo>
                    <a:lnTo>
                      <a:pt x="3174" y="690"/>
                    </a:lnTo>
                    <a:lnTo>
                      <a:pt x="3174" y="690"/>
                    </a:lnTo>
                    <a:lnTo>
                      <a:pt x="3174" y="690"/>
                    </a:lnTo>
                    <a:lnTo>
                      <a:pt x="3174" y="690"/>
                    </a:lnTo>
                    <a:lnTo>
                      <a:pt x="3180" y="690"/>
                    </a:lnTo>
                    <a:lnTo>
                      <a:pt x="3180" y="690"/>
                    </a:lnTo>
                    <a:lnTo>
                      <a:pt x="3174" y="690"/>
                    </a:lnTo>
                    <a:lnTo>
                      <a:pt x="3174" y="696"/>
                    </a:lnTo>
                    <a:lnTo>
                      <a:pt x="3180" y="696"/>
                    </a:lnTo>
                    <a:lnTo>
                      <a:pt x="3180" y="696"/>
                    </a:lnTo>
                    <a:lnTo>
                      <a:pt x="3174" y="696"/>
                    </a:lnTo>
                    <a:lnTo>
                      <a:pt x="3174" y="696"/>
                    </a:lnTo>
                    <a:lnTo>
                      <a:pt x="3174" y="696"/>
                    </a:lnTo>
                    <a:lnTo>
                      <a:pt x="3174" y="696"/>
                    </a:lnTo>
                    <a:lnTo>
                      <a:pt x="3174" y="696"/>
                    </a:lnTo>
                    <a:lnTo>
                      <a:pt x="3174" y="702"/>
                    </a:lnTo>
                    <a:lnTo>
                      <a:pt x="3174" y="702"/>
                    </a:lnTo>
                    <a:lnTo>
                      <a:pt x="3174" y="709"/>
                    </a:lnTo>
                    <a:lnTo>
                      <a:pt x="3174" y="709"/>
                    </a:lnTo>
                    <a:lnTo>
                      <a:pt x="3174" y="709"/>
                    </a:lnTo>
                    <a:lnTo>
                      <a:pt x="3174" y="709"/>
                    </a:lnTo>
                    <a:lnTo>
                      <a:pt x="3174" y="709"/>
                    </a:lnTo>
                    <a:lnTo>
                      <a:pt x="3174" y="715"/>
                    </a:lnTo>
                    <a:lnTo>
                      <a:pt x="3174" y="715"/>
                    </a:lnTo>
                    <a:lnTo>
                      <a:pt x="3167" y="715"/>
                    </a:lnTo>
                    <a:lnTo>
                      <a:pt x="3167" y="715"/>
                    </a:lnTo>
                    <a:lnTo>
                      <a:pt x="3167" y="721"/>
                    </a:lnTo>
                    <a:lnTo>
                      <a:pt x="3167" y="715"/>
                    </a:lnTo>
                    <a:lnTo>
                      <a:pt x="3167" y="721"/>
                    </a:lnTo>
                    <a:lnTo>
                      <a:pt x="3167" y="721"/>
                    </a:lnTo>
                    <a:lnTo>
                      <a:pt x="3167" y="721"/>
                    </a:lnTo>
                    <a:lnTo>
                      <a:pt x="3167" y="721"/>
                    </a:lnTo>
                    <a:lnTo>
                      <a:pt x="3161" y="727"/>
                    </a:lnTo>
                    <a:lnTo>
                      <a:pt x="3161" y="727"/>
                    </a:lnTo>
                    <a:lnTo>
                      <a:pt x="3161" y="727"/>
                    </a:lnTo>
                    <a:lnTo>
                      <a:pt x="3161" y="727"/>
                    </a:lnTo>
                    <a:lnTo>
                      <a:pt x="3161" y="733"/>
                    </a:lnTo>
                    <a:lnTo>
                      <a:pt x="3161" y="733"/>
                    </a:lnTo>
                    <a:lnTo>
                      <a:pt x="3161" y="733"/>
                    </a:lnTo>
                    <a:lnTo>
                      <a:pt x="3161" y="733"/>
                    </a:lnTo>
                    <a:lnTo>
                      <a:pt x="3161" y="733"/>
                    </a:lnTo>
                    <a:lnTo>
                      <a:pt x="3161" y="739"/>
                    </a:lnTo>
                    <a:lnTo>
                      <a:pt x="3161" y="739"/>
                    </a:lnTo>
                    <a:lnTo>
                      <a:pt x="3155" y="745"/>
                    </a:lnTo>
                    <a:lnTo>
                      <a:pt x="3155" y="745"/>
                    </a:lnTo>
                    <a:lnTo>
                      <a:pt x="3155" y="745"/>
                    </a:lnTo>
                    <a:lnTo>
                      <a:pt x="3155" y="745"/>
                    </a:lnTo>
                    <a:lnTo>
                      <a:pt x="3155" y="751"/>
                    </a:lnTo>
                    <a:lnTo>
                      <a:pt x="3155" y="751"/>
                    </a:lnTo>
                    <a:lnTo>
                      <a:pt x="3155" y="751"/>
                    </a:lnTo>
                    <a:lnTo>
                      <a:pt x="3155" y="757"/>
                    </a:lnTo>
                    <a:lnTo>
                      <a:pt x="3155" y="757"/>
                    </a:lnTo>
                    <a:lnTo>
                      <a:pt x="3155" y="757"/>
                    </a:lnTo>
                    <a:lnTo>
                      <a:pt x="3149" y="764"/>
                    </a:lnTo>
                    <a:lnTo>
                      <a:pt x="3149" y="770"/>
                    </a:lnTo>
                    <a:lnTo>
                      <a:pt x="3149" y="770"/>
                    </a:lnTo>
                    <a:lnTo>
                      <a:pt x="3149" y="770"/>
                    </a:lnTo>
                    <a:lnTo>
                      <a:pt x="3149" y="770"/>
                    </a:lnTo>
                    <a:lnTo>
                      <a:pt x="3149" y="770"/>
                    </a:lnTo>
                    <a:lnTo>
                      <a:pt x="3149" y="776"/>
                    </a:lnTo>
                    <a:lnTo>
                      <a:pt x="3143" y="776"/>
                    </a:lnTo>
                    <a:lnTo>
                      <a:pt x="3143" y="782"/>
                    </a:lnTo>
                    <a:lnTo>
                      <a:pt x="3143" y="782"/>
                    </a:lnTo>
                    <a:lnTo>
                      <a:pt x="3143" y="788"/>
                    </a:lnTo>
                    <a:lnTo>
                      <a:pt x="3143" y="788"/>
                    </a:lnTo>
                    <a:lnTo>
                      <a:pt x="3143" y="794"/>
                    </a:lnTo>
                    <a:lnTo>
                      <a:pt x="3143" y="794"/>
                    </a:lnTo>
                    <a:lnTo>
                      <a:pt x="3143" y="794"/>
                    </a:lnTo>
                    <a:lnTo>
                      <a:pt x="3143" y="800"/>
                    </a:lnTo>
                    <a:lnTo>
                      <a:pt x="3143" y="800"/>
                    </a:lnTo>
                    <a:lnTo>
                      <a:pt x="3143" y="800"/>
                    </a:lnTo>
                    <a:lnTo>
                      <a:pt x="3143" y="806"/>
                    </a:lnTo>
                    <a:lnTo>
                      <a:pt x="3143" y="806"/>
                    </a:lnTo>
                    <a:lnTo>
                      <a:pt x="3143" y="806"/>
                    </a:lnTo>
                    <a:lnTo>
                      <a:pt x="3143" y="812"/>
                    </a:lnTo>
                    <a:lnTo>
                      <a:pt x="3143" y="812"/>
                    </a:lnTo>
                    <a:lnTo>
                      <a:pt x="3143" y="818"/>
                    </a:lnTo>
                    <a:lnTo>
                      <a:pt x="3143" y="818"/>
                    </a:lnTo>
                    <a:lnTo>
                      <a:pt x="3143" y="818"/>
                    </a:lnTo>
                    <a:lnTo>
                      <a:pt x="3143" y="825"/>
                    </a:lnTo>
                    <a:lnTo>
                      <a:pt x="3143" y="825"/>
                    </a:lnTo>
                    <a:lnTo>
                      <a:pt x="3137" y="825"/>
                    </a:lnTo>
                    <a:lnTo>
                      <a:pt x="3137" y="831"/>
                    </a:lnTo>
                    <a:lnTo>
                      <a:pt x="3137" y="831"/>
                    </a:lnTo>
                    <a:lnTo>
                      <a:pt x="3137" y="831"/>
                    </a:lnTo>
                    <a:lnTo>
                      <a:pt x="3137" y="837"/>
                    </a:lnTo>
                    <a:lnTo>
                      <a:pt x="3137" y="837"/>
                    </a:lnTo>
                    <a:lnTo>
                      <a:pt x="3131" y="837"/>
                    </a:lnTo>
                    <a:lnTo>
                      <a:pt x="3131" y="843"/>
                    </a:lnTo>
                    <a:lnTo>
                      <a:pt x="3131" y="843"/>
                    </a:lnTo>
                    <a:lnTo>
                      <a:pt x="3131" y="849"/>
                    </a:lnTo>
                    <a:lnTo>
                      <a:pt x="3131" y="849"/>
                    </a:lnTo>
                    <a:lnTo>
                      <a:pt x="3131" y="849"/>
                    </a:lnTo>
                    <a:lnTo>
                      <a:pt x="3131" y="849"/>
                    </a:lnTo>
                    <a:lnTo>
                      <a:pt x="3131" y="855"/>
                    </a:lnTo>
                    <a:lnTo>
                      <a:pt x="3131" y="855"/>
                    </a:lnTo>
                    <a:lnTo>
                      <a:pt x="3131" y="861"/>
                    </a:lnTo>
                    <a:lnTo>
                      <a:pt x="3131" y="861"/>
                    </a:lnTo>
                    <a:lnTo>
                      <a:pt x="3131" y="861"/>
                    </a:lnTo>
                    <a:lnTo>
                      <a:pt x="3131" y="867"/>
                    </a:lnTo>
                    <a:lnTo>
                      <a:pt x="3131" y="867"/>
                    </a:lnTo>
                    <a:lnTo>
                      <a:pt x="3131" y="873"/>
                    </a:lnTo>
                    <a:lnTo>
                      <a:pt x="3131" y="873"/>
                    </a:lnTo>
                    <a:lnTo>
                      <a:pt x="3131" y="873"/>
                    </a:lnTo>
                    <a:lnTo>
                      <a:pt x="3137" y="880"/>
                    </a:lnTo>
                    <a:lnTo>
                      <a:pt x="3137" y="880"/>
                    </a:lnTo>
                    <a:lnTo>
                      <a:pt x="3131" y="886"/>
                    </a:lnTo>
                    <a:lnTo>
                      <a:pt x="3131" y="892"/>
                    </a:lnTo>
                    <a:lnTo>
                      <a:pt x="3131" y="892"/>
                    </a:lnTo>
                    <a:lnTo>
                      <a:pt x="3131" y="898"/>
                    </a:lnTo>
                    <a:lnTo>
                      <a:pt x="3131" y="898"/>
                    </a:lnTo>
                    <a:lnTo>
                      <a:pt x="3131" y="904"/>
                    </a:lnTo>
                    <a:lnTo>
                      <a:pt x="3125" y="904"/>
                    </a:lnTo>
                    <a:lnTo>
                      <a:pt x="3125" y="910"/>
                    </a:lnTo>
                    <a:lnTo>
                      <a:pt x="3125" y="916"/>
                    </a:lnTo>
                    <a:lnTo>
                      <a:pt x="3125" y="916"/>
                    </a:lnTo>
                    <a:lnTo>
                      <a:pt x="3125" y="916"/>
                    </a:lnTo>
                    <a:lnTo>
                      <a:pt x="3125" y="916"/>
                    </a:lnTo>
                    <a:lnTo>
                      <a:pt x="3125" y="922"/>
                    </a:lnTo>
                    <a:lnTo>
                      <a:pt x="3125" y="922"/>
                    </a:lnTo>
                    <a:lnTo>
                      <a:pt x="3119" y="928"/>
                    </a:lnTo>
                    <a:lnTo>
                      <a:pt x="3119" y="935"/>
                    </a:lnTo>
                    <a:lnTo>
                      <a:pt x="3119" y="935"/>
                    </a:lnTo>
                    <a:lnTo>
                      <a:pt x="3125" y="935"/>
                    </a:lnTo>
                    <a:lnTo>
                      <a:pt x="3125" y="941"/>
                    </a:lnTo>
                    <a:lnTo>
                      <a:pt x="3125" y="941"/>
                    </a:lnTo>
                    <a:lnTo>
                      <a:pt x="3125" y="941"/>
                    </a:lnTo>
                    <a:lnTo>
                      <a:pt x="3125" y="947"/>
                    </a:lnTo>
                    <a:lnTo>
                      <a:pt x="3125" y="947"/>
                    </a:lnTo>
                    <a:lnTo>
                      <a:pt x="3125" y="947"/>
                    </a:lnTo>
                    <a:lnTo>
                      <a:pt x="3125" y="947"/>
                    </a:lnTo>
                    <a:lnTo>
                      <a:pt x="3125" y="953"/>
                    </a:lnTo>
                    <a:lnTo>
                      <a:pt x="3125" y="953"/>
                    </a:lnTo>
                    <a:lnTo>
                      <a:pt x="3125" y="953"/>
                    </a:lnTo>
                    <a:lnTo>
                      <a:pt x="3125" y="953"/>
                    </a:lnTo>
                    <a:lnTo>
                      <a:pt x="3125" y="959"/>
                    </a:lnTo>
                    <a:lnTo>
                      <a:pt x="3125" y="959"/>
                    </a:lnTo>
                    <a:lnTo>
                      <a:pt x="3125" y="959"/>
                    </a:lnTo>
                    <a:lnTo>
                      <a:pt x="3125" y="959"/>
                    </a:lnTo>
                    <a:lnTo>
                      <a:pt x="3131" y="965"/>
                    </a:lnTo>
                    <a:lnTo>
                      <a:pt x="3131" y="965"/>
                    </a:lnTo>
                    <a:lnTo>
                      <a:pt x="3131" y="965"/>
                    </a:lnTo>
                    <a:lnTo>
                      <a:pt x="3131" y="971"/>
                    </a:lnTo>
                    <a:lnTo>
                      <a:pt x="3131" y="977"/>
                    </a:lnTo>
                    <a:lnTo>
                      <a:pt x="3131" y="977"/>
                    </a:lnTo>
                    <a:lnTo>
                      <a:pt x="3137" y="983"/>
                    </a:lnTo>
                    <a:lnTo>
                      <a:pt x="3137" y="983"/>
                    </a:lnTo>
                    <a:lnTo>
                      <a:pt x="3137" y="983"/>
                    </a:lnTo>
                    <a:lnTo>
                      <a:pt x="3137" y="983"/>
                    </a:lnTo>
                    <a:lnTo>
                      <a:pt x="3137" y="989"/>
                    </a:lnTo>
                    <a:lnTo>
                      <a:pt x="3137" y="989"/>
                    </a:lnTo>
                    <a:lnTo>
                      <a:pt x="3137" y="989"/>
                    </a:lnTo>
                    <a:lnTo>
                      <a:pt x="3137" y="996"/>
                    </a:lnTo>
                    <a:lnTo>
                      <a:pt x="3137" y="996"/>
                    </a:lnTo>
                    <a:lnTo>
                      <a:pt x="3137" y="996"/>
                    </a:lnTo>
                    <a:lnTo>
                      <a:pt x="3137" y="996"/>
                    </a:lnTo>
                    <a:lnTo>
                      <a:pt x="3137" y="1002"/>
                    </a:lnTo>
                    <a:lnTo>
                      <a:pt x="3137" y="1002"/>
                    </a:lnTo>
                    <a:lnTo>
                      <a:pt x="3137" y="1002"/>
                    </a:lnTo>
                    <a:lnTo>
                      <a:pt x="3137" y="1008"/>
                    </a:lnTo>
                    <a:lnTo>
                      <a:pt x="3137" y="1008"/>
                    </a:lnTo>
                    <a:lnTo>
                      <a:pt x="3137" y="1008"/>
                    </a:lnTo>
                    <a:lnTo>
                      <a:pt x="3137" y="1014"/>
                    </a:lnTo>
                    <a:lnTo>
                      <a:pt x="3137" y="1014"/>
                    </a:lnTo>
                    <a:lnTo>
                      <a:pt x="3137" y="1014"/>
                    </a:lnTo>
                    <a:lnTo>
                      <a:pt x="3137" y="1020"/>
                    </a:lnTo>
                    <a:lnTo>
                      <a:pt x="3137" y="1020"/>
                    </a:lnTo>
                    <a:lnTo>
                      <a:pt x="3131" y="1020"/>
                    </a:lnTo>
                    <a:lnTo>
                      <a:pt x="3125" y="1020"/>
                    </a:lnTo>
                    <a:lnTo>
                      <a:pt x="3125" y="1020"/>
                    </a:lnTo>
                    <a:lnTo>
                      <a:pt x="3113" y="1020"/>
                    </a:lnTo>
                    <a:lnTo>
                      <a:pt x="3106" y="1020"/>
                    </a:lnTo>
                    <a:lnTo>
                      <a:pt x="3100" y="1020"/>
                    </a:lnTo>
                    <a:lnTo>
                      <a:pt x="3100" y="1020"/>
                    </a:lnTo>
                    <a:lnTo>
                      <a:pt x="3100" y="1020"/>
                    </a:lnTo>
                    <a:lnTo>
                      <a:pt x="3088" y="1020"/>
                    </a:lnTo>
                    <a:lnTo>
                      <a:pt x="3082" y="1020"/>
                    </a:lnTo>
                    <a:lnTo>
                      <a:pt x="3076" y="1020"/>
                    </a:lnTo>
                    <a:lnTo>
                      <a:pt x="3070" y="1026"/>
                    </a:lnTo>
                    <a:lnTo>
                      <a:pt x="3064" y="1026"/>
                    </a:lnTo>
                    <a:lnTo>
                      <a:pt x="3058" y="1026"/>
                    </a:lnTo>
                    <a:lnTo>
                      <a:pt x="3058" y="1026"/>
                    </a:lnTo>
                    <a:lnTo>
                      <a:pt x="3045" y="1026"/>
                    </a:lnTo>
                    <a:lnTo>
                      <a:pt x="3039" y="1026"/>
                    </a:lnTo>
                    <a:lnTo>
                      <a:pt x="3039" y="1026"/>
                    </a:lnTo>
                    <a:lnTo>
                      <a:pt x="3033" y="1026"/>
                    </a:lnTo>
                    <a:lnTo>
                      <a:pt x="3033" y="1026"/>
                    </a:lnTo>
                    <a:lnTo>
                      <a:pt x="3033" y="1026"/>
                    </a:lnTo>
                    <a:lnTo>
                      <a:pt x="3027" y="1026"/>
                    </a:lnTo>
                    <a:lnTo>
                      <a:pt x="3027" y="1026"/>
                    </a:lnTo>
                    <a:lnTo>
                      <a:pt x="3021" y="1026"/>
                    </a:lnTo>
                    <a:lnTo>
                      <a:pt x="3015" y="1026"/>
                    </a:lnTo>
                    <a:lnTo>
                      <a:pt x="3015" y="1026"/>
                    </a:lnTo>
                    <a:lnTo>
                      <a:pt x="3015" y="1026"/>
                    </a:lnTo>
                    <a:lnTo>
                      <a:pt x="3015" y="1026"/>
                    </a:lnTo>
                    <a:lnTo>
                      <a:pt x="3009" y="1026"/>
                    </a:lnTo>
                    <a:lnTo>
                      <a:pt x="3003" y="1026"/>
                    </a:lnTo>
                    <a:lnTo>
                      <a:pt x="3003" y="1026"/>
                    </a:lnTo>
                    <a:lnTo>
                      <a:pt x="2997" y="1026"/>
                    </a:lnTo>
                    <a:lnTo>
                      <a:pt x="2990" y="1026"/>
                    </a:lnTo>
                    <a:lnTo>
                      <a:pt x="2990" y="1026"/>
                    </a:lnTo>
                    <a:lnTo>
                      <a:pt x="2984" y="1026"/>
                    </a:lnTo>
                    <a:lnTo>
                      <a:pt x="2984" y="1026"/>
                    </a:lnTo>
                    <a:lnTo>
                      <a:pt x="2984" y="1026"/>
                    </a:lnTo>
                    <a:lnTo>
                      <a:pt x="2978" y="1026"/>
                    </a:lnTo>
                    <a:lnTo>
                      <a:pt x="2978" y="1026"/>
                    </a:lnTo>
                    <a:lnTo>
                      <a:pt x="2972" y="1026"/>
                    </a:lnTo>
                    <a:lnTo>
                      <a:pt x="2972" y="1032"/>
                    </a:lnTo>
                    <a:lnTo>
                      <a:pt x="2972" y="1032"/>
                    </a:lnTo>
                    <a:lnTo>
                      <a:pt x="2966" y="1032"/>
                    </a:lnTo>
                    <a:lnTo>
                      <a:pt x="2960" y="1032"/>
                    </a:lnTo>
                    <a:lnTo>
                      <a:pt x="2954" y="1032"/>
                    </a:lnTo>
                    <a:lnTo>
                      <a:pt x="2954" y="1032"/>
                    </a:lnTo>
                    <a:lnTo>
                      <a:pt x="2954" y="1032"/>
                    </a:lnTo>
                    <a:lnTo>
                      <a:pt x="2948" y="1032"/>
                    </a:lnTo>
                    <a:lnTo>
                      <a:pt x="2948" y="1032"/>
                    </a:lnTo>
                    <a:lnTo>
                      <a:pt x="2942" y="1032"/>
                    </a:lnTo>
                    <a:lnTo>
                      <a:pt x="2936" y="1032"/>
                    </a:lnTo>
                    <a:lnTo>
                      <a:pt x="2936" y="1032"/>
                    </a:lnTo>
                    <a:lnTo>
                      <a:pt x="2936" y="1032"/>
                    </a:lnTo>
                    <a:lnTo>
                      <a:pt x="2929" y="1032"/>
                    </a:lnTo>
                    <a:lnTo>
                      <a:pt x="2929" y="1032"/>
                    </a:lnTo>
                    <a:lnTo>
                      <a:pt x="2929" y="1032"/>
                    </a:lnTo>
                    <a:lnTo>
                      <a:pt x="2923" y="1032"/>
                    </a:lnTo>
                    <a:lnTo>
                      <a:pt x="2917" y="1032"/>
                    </a:lnTo>
                    <a:lnTo>
                      <a:pt x="2911" y="1032"/>
                    </a:lnTo>
                    <a:lnTo>
                      <a:pt x="2911" y="1032"/>
                    </a:lnTo>
                    <a:lnTo>
                      <a:pt x="2905" y="1032"/>
                    </a:lnTo>
                    <a:lnTo>
                      <a:pt x="2905" y="1032"/>
                    </a:lnTo>
                    <a:lnTo>
                      <a:pt x="2899" y="1032"/>
                    </a:lnTo>
                    <a:lnTo>
                      <a:pt x="2899" y="1032"/>
                    </a:lnTo>
                    <a:lnTo>
                      <a:pt x="2899" y="1032"/>
                    </a:lnTo>
                    <a:lnTo>
                      <a:pt x="2899" y="1032"/>
                    </a:lnTo>
                    <a:lnTo>
                      <a:pt x="2899" y="1026"/>
                    </a:lnTo>
                    <a:lnTo>
                      <a:pt x="2893" y="1026"/>
                    </a:lnTo>
                    <a:lnTo>
                      <a:pt x="2893" y="1026"/>
                    </a:lnTo>
                    <a:lnTo>
                      <a:pt x="2893" y="1026"/>
                    </a:lnTo>
                    <a:lnTo>
                      <a:pt x="2893" y="1026"/>
                    </a:lnTo>
                    <a:lnTo>
                      <a:pt x="2893" y="1026"/>
                    </a:lnTo>
                    <a:lnTo>
                      <a:pt x="2893" y="1020"/>
                    </a:lnTo>
                    <a:lnTo>
                      <a:pt x="2893" y="1020"/>
                    </a:lnTo>
                    <a:lnTo>
                      <a:pt x="2893" y="1020"/>
                    </a:lnTo>
                    <a:lnTo>
                      <a:pt x="2893" y="1020"/>
                    </a:lnTo>
                    <a:lnTo>
                      <a:pt x="2893" y="1020"/>
                    </a:lnTo>
                    <a:lnTo>
                      <a:pt x="2893" y="1020"/>
                    </a:lnTo>
                    <a:lnTo>
                      <a:pt x="2887" y="1020"/>
                    </a:lnTo>
                    <a:lnTo>
                      <a:pt x="2887" y="1020"/>
                    </a:lnTo>
                    <a:lnTo>
                      <a:pt x="2887" y="1020"/>
                    </a:lnTo>
                    <a:lnTo>
                      <a:pt x="2887" y="1020"/>
                    </a:lnTo>
                    <a:lnTo>
                      <a:pt x="2887" y="1020"/>
                    </a:lnTo>
                    <a:lnTo>
                      <a:pt x="2887" y="1020"/>
                    </a:lnTo>
                    <a:lnTo>
                      <a:pt x="2881" y="1014"/>
                    </a:lnTo>
                    <a:lnTo>
                      <a:pt x="2881" y="1014"/>
                    </a:lnTo>
                    <a:lnTo>
                      <a:pt x="2881" y="1014"/>
                    </a:lnTo>
                    <a:lnTo>
                      <a:pt x="2875" y="1014"/>
                    </a:lnTo>
                    <a:lnTo>
                      <a:pt x="2875" y="1014"/>
                    </a:lnTo>
                    <a:lnTo>
                      <a:pt x="2875" y="1014"/>
                    </a:lnTo>
                    <a:lnTo>
                      <a:pt x="2875" y="1014"/>
                    </a:lnTo>
                    <a:lnTo>
                      <a:pt x="2875" y="1014"/>
                    </a:lnTo>
                    <a:lnTo>
                      <a:pt x="2875" y="1014"/>
                    </a:lnTo>
                    <a:lnTo>
                      <a:pt x="2868" y="1014"/>
                    </a:lnTo>
                    <a:lnTo>
                      <a:pt x="2868" y="1014"/>
                    </a:lnTo>
                    <a:lnTo>
                      <a:pt x="2868" y="1014"/>
                    </a:lnTo>
                    <a:lnTo>
                      <a:pt x="2868" y="1014"/>
                    </a:lnTo>
                    <a:lnTo>
                      <a:pt x="2868" y="1008"/>
                    </a:lnTo>
                    <a:lnTo>
                      <a:pt x="2862" y="1008"/>
                    </a:lnTo>
                    <a:lnTo>
                      <a:pt x="2862" y="1008"/>
                    </a:lnTo>
                    <a:lnTo>
                      <a:pt x="2862" y="1008"/>
                    </a:lnTo>
                    <a:lnTo>
                      <a:pt x="2862" y="1008"/>
                    </a:lnTo>
                    <a:lnTo>
                      <a:pt x="2862" y="1008"/>
                    </a:lnTo>
                    <a:lnTo>
                      <a:pt x="2862" y="1008"/>
                    </a:lnTo>
                    <a:lnTo>
                      <a:pt x="2862" y="1008"/>
                    </a:lnTo>
                    <a:lnTo>
                      <a:pt x="2862" y="1008"/>
                    </a:lnTo>
                    <a:lnTo>
                      <a:pt x="2862" y="1002"/>
                    </a:lnTo>
                    <a:lnTo>
                      <a:pt x="2862" y="1002"/>
                    </a:lnTo>
                    <a:lnTo>
                      <a:pt x="2862" y="1002"/>
                    </a:lnTo>
                    <a:lnTo>
                      <a:pt x="2856" y="1002"/>
                    </a:lnTo>
                    <a:lnTo>
                      <a:pt x="2856" y="1002"/>
                    </a:lnTo>
                    <a:lnTo>
                      <a:pt x="2856" y="1002"/>
                    </a:lnTo>
                    <a:lnTo>
                      <a:pt x="2856" y="1002"/>
                    </a:lnTo>
                    <a:lnTo>
                      <a:pt x="2856" y="996"/>
                    </a:lnTo>
                    <a:lnTo>
                      <a:pt x="2856" y="996"/>
                    </a:lnTo>
                    <a:lnTo>
                      <a:pt x="2856" y="996"/>
                    </a:lnTo>
                    <a:lnTo>
                      <a:pt x="2856" y="996"/>
                    </a:lnTo>
                    <a:lnTo>
                      <a:pt x="2856" y="996"/>
                    </a:lnTo>
                    <a:lnTo>
                      <a:pt x="2856" y="996"/>
                    </a:lnTo>
                    <a:lnTo>
                      <a:pt x="2856" y="989"/>
                    </a:lnTo>
                    <a:lnTo>
                      <a:pt x="2856" y="989"/>
                    </a:lnTo>
                    <a:lnTo>
                      <a:pt x="2856" y="989"/>
                    </a:lnTo>
                    <a:lnTo>
                      <a:pt x="2850" y="989"/>
                    </a:lnTo>
                    <a:lnTo>
                      <a:pt x="2850" y="989"/>
                    </a:lnTo>
                    <a:lnTo>
                      <a:pt x="2850" y="989"/>
                    </a:lnTo>
                    <a:lnTo>
                      <a:pt x="2850" y="989"/>
                    </a:lnTo>
                    <a:lnTo>
                      <a:pt x="2850" y="983"/>
                    </a:lnTo>
                    <a:lnTo>
                      <a:pt x="2850" y="983"/>
                    </a:lnTo>
                    <a:lnTo>
                      <a:pt x="2850" y="983"/>
                    </a:lnTo>
                    <a:lnTo>
                      <a:pt x="2850" y="983"/>
                    </a:lnTo>
                    <a:lnTo>
                      <a:pt x="2850" y="983"/>
                    </a:lnTo>
                    <a:lnTo>
                      <a:pt x="2850" y="977"/>
                    </a:lnTo>
                    <a:lnTo>
                      <a:pt x="2850" y="977"/>
                    </a:lnTo>
                    <a:lnTo>
                      <a:pt x="2850" y="977"/>
                    </a:lnTo>
                    <a:lnTo>
                      <a:pt x="2850" y="971"/>
                    </a:lnTo>
                    <a:lnTo>
                      <a:pt x="2850" y="971"/>
                    </a:lnTo>
                    <a:lnTo>
                      <a:pt x="2850" y="971"/>
                    </a:lnTo>
                    <a:lnTo>
                      <a:pt x="2850" y="965"/>
                    </a:lnTo>
                    <a:lnTo>
                      <a:pt x="2850" y="965"/>
                    </a:lnTo>
                    <a:lnTo>
                      <a:pt x="2850" y="965"/>
                    </a:lnTo>
                    <a:lnTo>
                      <a:pt x="2850" y="965"/>
                    </a:lnTo>
                    <a:lnTo>
                      <a:pt x="2850" y="965"/>
                    </a:lnTo>
                    <a:lnTo>
                      <a:pt x="2850" y="959"/>
                    </a:lnTo>
                    <a:lnTo>
                      <a:pt x="2850" y="959"/>
                    </a:lnTo>
                    <a:lnTo>
                      <a:pt x="2850" y="959"/>
                    </a:lnTo>
                    <a:lnTo>
                      <a:pt x="2850" y="959"/>
                    </a:lnTo>
                    <a:lnTo>
                      <a:pt x="2850" y="959"/>
                    </a:lnTo>
                    <a:lnTo>
                      <a:pt x="2850" y="953"/>
                    </a:lnTo>
                    <a:lnTo>
                      <a:pt x="2856" y="953"/>
                    </a:lnTo>
                    <a:lnTo>
                      <a:pt x="2856" y="953"/>
                    </a:lnTo>
                    <a:lnTo>
                      <a:pt x="2856" y="953"/>
                    </a:lnTo>
                    <a:lnTo>
                      <a:pt x="2856" y="953"/>
                    </a:lnTo>
                    <a:lnTo>
                      <a:pt x="2856" y="953"/>
                    </a:lnTo>
                    <a:lnTo>
                      <a:pt x="2856" y="947"/>
                    </a:lnTo>
                    <a:lnTo>
                      <a:pt x="2856" y="947"/>
                    </a:lnTo>
                    <a:lnTo>
                      <a:pt x="2856" y="947"/>
                    </a:lnTo>
                    <a:lnTo>
                      <a:pt x="2856" y="947"/>
                    </a:lnTo>
                    <a:lnTo>
                      <a:pt x="2856" y="947"/>
                    </a:lnTo>
                    <a:lnTo>
                      <a:pt x="2856" y="947"/>
                    </a:lnTo>
                    <a:lnTo>
                      <a:pt x="2856" y="947"/>
                    </a:lnTo>
                    <a:lnTo>
                      <a:pt x="2856" y="947"/>
                    </a:lnTo>
                    <a:lnTo>
                      <a:pt x="2856" y="947"/>
                    </a:lnTo>
                    <a:lnTo>
                      <a:pt x="2856" y="941"/>
                    </a:lnTo>
                    <a:lnTo>
                      <a:pt x="2850" y="941"/>
                    </a:lnTo>
                    <a:lnTo>
                      <a:pt x="2850" y="941"/>
                    </a:lnTo>
                    <a:lnTo>
                      <a:pt x="2850" y="941"/>
                    </a:lnTo>
                    <a:lnTo>
                      <a:pt x="2850" y="941"/>
                    </a:lnTo>
                    <a:lnTo>
                      <a:pt x="2850" y="941"/>
                    </a:lnTo>
                    <a:lnTo>
                      <a:pt x="2844" y="941"/>
                    </a:lnTo>
                    <a:lnTo>
                      <a:pt x="2844" y="941"/>
                    </a:lnTo>
                    <a:lnTo>
                      <a:pt x="2844" y="935"/>
                    </a:lnTo>
                    <a:lnTo>
                      <a:pt x="2844" y="935"/>
                    </a:lnTo>
                    <a:lnTo>
                      <a:pt x="2844" y="935"/>
                    </a:lnTo>
                    <a:lnTo>
                      <a:pt x="2844" y="935"/>
                    </a:lnTo>
                    <a:lnTo>
                      <a:pt x="2844" y="935"/>
                    </a:lnTo>
                    <a:lnTo>
                      <a:pt x="2844" y="935"/>
                    </a:lnTo>
                    <a:lnTo>
                      <a:pt x="2844" y="928"/>
                    </a:lnTo>
                    <a:lnTo>
                      <a:pt x="2844" y="928"/>
                    </a:lnTo>
                    <a:lnTo>
                      <a:pt x="2844" y="928"/>
                    </a:lnTo>
                    <a:lnTo>
                      <a:pt x="2844" y="928"/>
                    </a:lnTo>
                    <a:lnTo>
                      <a:pt x="2844" y="928"/>
                    </a:lnTo>
                    <a:lnTo>
                      <a:pt x="2844" y="928"/>
                    </a:lnTo>
                    <a:lnTo>
                      <a:pt x="2844" y="922"/>
                    </a:lnTo>
                    <a:lnTo>
                      <a:pt x="2844" y="922"/>
                    </a:lnTo>
                    <a:lnTo>
                      <a:pt x="2844" y="922"/>
                    </a:lnTo>
                    <a:lnTo>
                      <a:pt x="2844" y="922"/>
                    </a:lnTo>
                    <a:lnTo>
                      <a:pt x="2844" y="922"/>
                    </a:lnTo>
                    <a:lnTo>
                      <a:pt x="2844" y="916"/>
                    </a:lnTo>
                    <a:lnTo>
                      <a:pt x="2844" y="916"/>
                    </a:lnTo>
                    <a:lnTo>
                      <a:pt x="2838" y="916"/>
                    </a:lnTo>
                    <a:lnTo>
                      <a:pt x="2838" y="916"/>
                    </a:lnTo>
                    <a:lnTo>
                      <a:pt x="2838" y="916"/>
                    </a:lnTo>
                    <a:lnTo>
                      <a:pt x="2844" y="916"/>
                    </a:lnTo>
                    <a:lnTo>
                      <a:pt x="2844" y="916"/>
                    </a:lnTo>
                    <a:lnTo>
                      <a:pt x="2844" y="910"/>
                    </a:lnTo>
                    <a:lnTo>
                      <a:pt x="2844" y="910"/>
                    </a:lnTo>
                    <a:lnTo>
                      <a:pt x="2838" y="910"/>
                    </a:lnTo>
                    <a:lnTo>
                      <a:pt x="2838" y="910"/>
                    </a:lnTo>
                    <a:lnTo>
                      <a:pt x="2838" y="910"/>
                    </a:lnTo>
                    <a:lnTo>
                      <a:pt x="2838" y="910"/>
                    </a:lnTo>
                    <a:lnTo>
                      <a:pt x="2838" y="904"/>
                    </a:lnTo>
                    <a:lnTo>
                      <a:pt x="2838" y="904"/>
                    </a:lnTo>
                    <a:lnTo>
                      <a:pt x="2838" y="904"/>
                    </a:lnTo>
                    <a:lnTo>
                      <a:pt x="2838" y="904"/>
                    </a:lnTo>
                    <a:lnTo>
                      <a:pt x="2838" y="904"/>
                    </a:lnTo>
                    <a:lnTo>
                      <a:pt x="2838" y="898"/>
                    </a:lnTo>
                    <a:lnTo>
                      <a:pt x="2838" y="898"/>
                    </a:lnTo>
                    <a:lnTo>
                      <a:pt x="2838" y="898"/>
                    </a:lnTo>
                    <a:lnTo>
                      <a:pt x="2838" y="892"/>
                    </a:lnTo>
                    <a:lnTo>
                      <a:pt x="2838" y="892"/>
                    </a:lnTo>
                    <a:lnTo>
                      <a:pt x="2838" y="892"/>
                    </a:lnTo>
                    <a:lnTo>
                      <a:pt x="2838" y="892"/>
                    </a:lnTo>
                    <a:lnTo>
                      <a:pt x="2838" y="886"/>
                    </a:lnTo>
                    <a:lnTo>
                      <a:pt x="2838" y="886"/>
                    </a:lnTo>
                    <a:lnTo>
                      <a:pt x="2838" y="886"/>
                    </a:lnTo>
                    <a:lnTo>
                      <a:pt x="2838" y="886"/>
                    </a:lnTo>
                    <a:lnTo>
                      <a:pt x="2838" y="880"/>
                    </a:lnTo>
                    <a:lnTo>
                      <a:pt x="2838" y="880"/>
                    </a:lnTo>
                    <a:lnTo>
                      <a:pt x="2832" y="880"/>
                    </a:lnTo>
                    <a:lnTo>
                      <a:pt x="2832" y="880"/>
                    </a:lnTo>
                    <a:lnTo>
                      <a:pt x="2832" y="880"/>
                    </a:lnTo>
                    <a:lnTo>
                      <a:pt x="2832" y="880"/>
                    </a:lnTo>
                    <a:lnTo>
                      <a:pt x="2832" y="873"/>
                    </a:lnTo>
                    <a:lnTo>
                      <a:pt x="2832" y="873"/>
                    </a:lnTo>
                    <a:lnTo>
                      <a:pt x="2832" y="873"/>
                    </a:lnTo>
                    <a:lnTo>
                      <a:pt x="2832" y="873"/>
                    </a:lnTo>
                    <a:lnTo>
                      <a:pt x="2826" y="873"/>
                    </a:lnTo>
                    <a:lnTo>
                      <a:pt x="2826" y="873"/>
                    </a:lnTo>
                    <a:lnTo>
                      <a:pt x="2826" y="867"/>
                    </a:lnTo>
                    <a:lnTo>
                      <a:pt x="2826" y="867"/>
                    </a:lnTo>
                    <a:lnTo>
                      <a:pt x="2826" y="867"/>
                    </a:lnTo>
                    <a:lnTo>
                      <a:pt x="2826" y="867"/>
                    </a:lnTo>
                    <a:lnTo>
                      <a:pt x="2826" y="867"/>
                    </a:lnTo>
                    <a:lnTo>
                      <a:pt x="2820" y="867"/>
                    </a:lnTo>
                    <a:lnTo>
                      <a:pt x="2820" y="867"/>
                    </a:lnTo>
                    <a:lnTo>
                      <a:pt x="2820" y="867"/>
                    </a:lnTo>
                    <a:lnTo>
                      <a:pt x="2820" y="861"/>
                    </a:lnTo>
                    <a:lnTo>
                      <a:pt x="2820" y="861"/>
                    </a:lnTo>
                    <a:lnTo>
                      <a:pt x="2820" y="861"/>
                    </a:lnTo>
                    <a:lnTo>
                      <a:pt x="2814" y="861"/>
                    </a:lnTo>
                    <a:lnTo>
                      <a:pt x="2814" y="861"/>
                    </a:lnTo>
                    <a:lnTo>
                      <a:pt x="2814" y="861"/>
                    </a:lnTo>
                    <a:lnTo>
                      <a:pt x="2814" y="861"/>
                    </a:lnTo>
                    <a:lnTo>
                      <a:pt x="2814" y="861"/>
                    </a:lnTo>
                    <a:lnTo>
                      <a:pt x="2814" y="861"/>
                    </a:lnTo>
                    <a:lnTo>
                      <a:pt x="2807" y="861"/>
                    </a:lnTo>
                    <a:lnTo>
                      <a:pt x="2807" y="861"/>
                    </a:lnTo>
                    <a:lnTo>
                      <a:pt x="2807" y="861"/>
                    </a:lnTo>
                    <a:lnTo>
                      <a:pt x="2807" y="861"/>
                    </a:lnTo>
                    <a:lnTo>
                      <a:pt x="2807" y="861"/>
                    </a:lnTo>
                    <a:lnTo>
                      <a:pt x="2807" y="861"/>
                    </a:lnTo>
                    <a:lnTo>
                      <a:pt x="2807" y="861"/>
                    </a:lnTo>
                    <a:lnTo>
                      <a:pt x="2807" y="861"/>
                    </a:lnTo>
                    <a:lnTo>
                      <a:pt x="2801" y="861"/>
                    </a:lnTo>
                    <a:lnTo>
                      <a:pt x="2801" y="855"/>
                    </a:lnTo>
                    <a:lnTo>
                      <a:pt x="2801" y="855"/>
                    </a:lnTo>
                    <a:lnTo>
                      <a:pt x="2801" y="855"/>
                    </a:lnTo>
                    <a:lnTo>
                      <a:pt x="2801" y="855"/>
                    </a:lnTo>
                    <a:lnTo>
                      <a:pt x="2801" y="855"/>
                    </a:lnTo>
                    <a:lnTo>
                      <a:pt x="2801" y="855"/>
                    </a:lnTo>
                    <a:lnTo>
                      <a:pt x="2801" y="855"/>
                    </a:lnTo>
                    <a:lnTo>
                      <a:pt x="2801" y="855"/>
                    </a:lnTo>
                    <a:lnTo>
                      <a:pt x="2801" y="849"/>
                    </a:lnTo>
                    <a:lnTo>
                      <a:pt x="2801" y="849"/>
                    </a:lnTo>
                    <a:lnTo>
                      <a:pt x="2795" y="849"/>
                    </a:lnTo>
                    <a:lnTo>
                      <a:pt x="2795" y="849"/>
                    </a:lnTo>
                    <a:lnTo>
                      <a:pt x="2795" y="849"/>
                    </a:lnTo>
                    <a:lnTo>
                      <a:pt x="2789" y="849"/>
                    </a:lnTo>
                    <a:lnTo>
                      <a:pt x="2789" y="849"/>
                    </a:lnTo>
                    <a:lnTo>
                      <a:pt x="2789" y="849"/>
                    </a:lnTo>
                    <a:lnTo>
                      <a:pt x="2789" y="843"/>
                    </a:lnTo>
                    <a:lnTo>
                      <a:pt x="2789" y="843"/>
                    </a:lnTo>
                    <a:lnTo>
                      <a:pt x="2783" y="843"/>
                    </a:lnTo>
                    <a:lnTo>
                      <a:pt x="2783" y="843"/>
                    </a:lnTo>
                    <a:lnTo>
                      <a:pt x="2783" y="843"/>
                    </a:lnTo>
                    <a:lnTo>
                      <a:pt x="2783" y="837"/>
                    </a:lnTo>
                    <a:lnTo>
                      <a:pt x="2783" y="837"/>
                    </a:lnTo>
                    <a:lnTo>
                      <a:pt x="2783" y="837"/>
                    </a:lnTo>
                    <a:lnTo>
                      <a:pt x="2783" y="837"/>
                    </a:lnTo>
                    <a:lnTo>
                      <a:pt x="2783" y="837"/>
                    </a:lnTo>
                    <a:lnTo>
                      <a:pt x="2783" y="837"/>
                    </a:lnTo>
                    <a:lnTo>
                      <a:pt x="2783" y="831"/>
                    </a:lnTo>
                    <a:lnTo>
                      <a:pt x="2783" y="831"/>
                    </a:lnTo>
                    <a:lnTo>
                      <a:pt x="2783" y="831"/>
                    </a:lnTo>
                    <a:lnTo>
                      <a:pt x="2783" y="831"/>
                    </a:lnTo>
                    <a:lnTo>
                      <a:pt x="2783" y="831"/>
                    </a:lnTo>
                    <a:lnTo>
                      <a:pt x="2783" y="831"/>
                    </a:lnTo>
                    <a:lnTo>
                      <a:pt x="2783" y="825"/>
                    </a:lnTo>
                    <a:lnTo>
                      <a:pt x="2777" y="825"/>
                    </a:lnTo>
                    <a:lnTo>
                      <a:pt x="2777" y="825"/>
                    </a:lnTo>
                    <a:lnTo>
                      <a:pt x="2777" y="825"/>
                    </a:lnTo>
                    <a:lnTo>
                      <a:pt x="2777" y="825"/>
                    </a:lnTo>
                    <a:lnTo>
                      <a:pt x="2777" y="825"/>
                    </a:lnTo>
                    <a:lnTo>
                      <a:pt x="2777" y="825"/>
                    </a:lnTo>
                    <a:lnTo>
                      <a:pt x="2771" y="825"/>
                    </a:lnTo>
                    <a:lnTo>
                      <a:pt x="2771" y="825"/>
                    </a:lnTo>
                    <a:lnTo>
                      <a:pt x="2771" y="825"/>
                    </a:lnTo>
                    <a:lnTo>
                      <a:pt x="2771" y="818"/>
                    </a:lnTo>
                    <a:lnTo>
                      <a:pt x="2771" y="818"/>
                    </a:lnTo>
                    <a:lnTo>
                      <a:pt x="2771" y="818"/>
                    </a:lnTo>
                    <a:lnTo>
                      <a:pt x="2765" y="818"/>
                    </a:lnTo>
                    <a:lnTo>
                      <a:pt x="2765" y="818"/>
                    </a:lnTo>
                    <a:lnTo>
                      <a:pt x="2765" y="818"/>
                    </a:lnTo>
                    <a:lnTo>
                      <a:pt x="2765" y="818"/>
                    </a:lnTo>
                    <a:lnTo>
                      <a:pt x="2765" y="818"/>
                    </a:lnTo>
                    <a:lnTo>
                      <a:pt x="2759" y="818"/>
                    </a:lnTo>
                    <a:lnTo>
                      <a:pt x="2759" y="818"/>
                    </a:lnTo>
                    <a:lnTo>
                      <a:pt x="2759" y="818"/>
                    </a:lnTo>
                    <a:lnTo>
                      <a:pt x="2759" y="818"/>
                    </a:lnTo>
                    <a:lnTo>
                      <a:pt x="2752" y="818"/>
                    </a:lnTo>
                    <a:lnTo>
                      <a:pt x="2752" y="818"/>
                    </a:lnTo>
                    <a:lnTo>
                      <a:pt x="2752" y="812"/>
                    </a:lnTo>
                    <a:lnTo>
                      <a:pt x="2752" y="812"/>
                    </a:lnTo>
                    <a:lnTo>
                      <a:pt x="2752" y="812"/>
                    </a:lnTo>
                    <a:lnTo>
                      <a:pt x="2752" y="812"/>
                    </a:lnTo>
                    <a:lnTo>
                      <a:pt x="2752" y="812"/>
                    </a:lnTo>
                    <a:lnTo>
                      <a:pt x="2746" y="812"/>
                    </a:lnTo>
                    <a:lnTo>
                      <a:pt x="2746" y="812"/>
                    </a:lnTo>
                    <a:lnTo>
                      <a:pt x="2746" y="812"/>
                    </a:lnTo>
                    <a:lnTo>
                      <a:pt x="2746" y="806"/>
                    </a:lnTo>
                    <a:lnTo>
                      <a:pt x="2746" y="806"/>
                    </a:lnTo>
                    <a:lnTo>
                      <a:pt x="2746" y="806"/>
                    </a:lnTo>
                    <a:lnTo>
                      <a:pt x="2746" y="806"/>
                    </a:lnTo>
                    <a:lnTo>
                      <a:pt x="2746" y="806"/>
                    </a:lnTo>
                    <a:lnTo>
                      <a:pt x="2746" y="806"/>
                    </a:lnTo>
                    <a:lnTo>
                      <a:pt x="2746" y="806"/>
                    </a:lnTo>
                    <a:lnTo>
                      <a:pt x="2746" y="800"/>
                    </a:lnTo>
                    <a:lnTo>
                      <a:pt x="2746" y="800"/>
                    </a:lnTo>
                    <a:lnTo>
                      <a:pt x="2740" y="800"/>
                    </a:lnTo>
                    <a:lnTo>
                      <a:pt x="2740" y="800"/>
                    </a:lnTo>
                    <a:lnTo>
                      <a:pt x="2740" y="800"/>
                    </a:lnTo>
                    <a:lnTo>
                      <a:pt x="2740" y="800"/>
                    </a:lnTo>
                    <a:lnTo>
                      <a:pt x="2740" y="800"/>
                    </a:lnTo>
                    <a:lnTo>
                      <a:pt x="2734" y="800"/>
                    </a:lnTo>
                    <a:lnTo>
                      <a:pt x="2734" y="800"/>
                    </a:lnTo>
                    <a:lnTo>
                      <a:pt x="2734" y="800"/>
                    </a:lnTo>
                    <a:lnTo>
                      <a:pt x="2734" y="800"/>
                    </a:lnTo>
                    <a:lnTo>
                      <a:pt x="2734" y="800"/>
                    </a:lnTo>
                    <a:lnTo>
                      <a:pt x="2734" y="800"/>
                    </a:lnTo>
                    <a:lnTo>
                      <a:pt x="2734" y="800"/>
                    </a:lnTo>
                    <a:lnTo>
                      <a:pt x="2734" y="800"/>
                    </a:lnTo>
                    <a:lnTo>
                      <a:pt x="2734" y="800"/>
                    </a:lnTo>
                    <a:lnTo>
                      <a:pt x="2728" y="800"/>
                    </a:lnTo>
                    <a:lnTo>
                      <a:pt x="2728" y="800"/>
                    </a:lnTo>
                    <a:lnTo>
                      <a:pt x="2728" y="800"/>
                    </a:lnTo>
                    <a:lnTo>
                      <a:pt x="2728" y="800"/>
                    </a:lnTo>
                    <a:lnTo>
                      <a:pt x="2728" y="800"/>
                    </a:lnTo>
                    <a:lnTo>
                      <a:pt x="2728" y="800"/>
                    </a:lnTo>
                    <a:lnTo>
                      <a:pt x="2728" y="800"/>
                    </a:lnTo>
                    <a:lnTo>
                      <a:pt x="2728" y="800"/>
                    </a:lnTo>
                    <a:lnTo>
                      <a:pt x="2722" y="800"/>
                    </a:lnTo>
                    <a:lnTo>
                      <a:pt x="2722" y="800"/>
                    </a:lnTo>
                    <a:lnTo>
                      <a:pt x="2722" y="794"/>
                    </a:lnTo>
                    <a:lnTo>
                      <a:pt x="2722" y="794"/>
                    </a:lnTo>
                    <a:lnTo>
                      <a:pt x="2722" y="794"/>
                    </a:lnTo>
                    <a:lnTo>
                      <a:pt x="2722" y="794"/>
                    </a:lnTo>
                    <a:lnTo>
                      <a:pt x="2722" y="794"/>
                    </a:lnTo>
                    <a:lnTo>
                      <a:pt x="2716" y="794"/>
                    </a:lnTo>
                    <a:lnTo>
                      <a:pt x="2716" y="788"/>
                    </a:lnTo>
                    <a:lnTo>
                      <a:pt x="2716" y="788"/>
                    </a:lnTo>
                    <a:lnTo>
                      <a:pt x="2716" y="788"/>
                    </a:lnTo>
                    <a:lnTo>
                      <a:pt x="2710" y="788"/>
                    </a:lnTo>
                    <a:lnTo>
                      <a:pt x="2710" y="788"/>
                    </a:lnTo>
                    <a:lnTo>
                      <a:pt x="2710" y="788"/>
                    </a:lnTo>
                    <a:lnTo>
                      <a:pt x="2710" y="782"/>
                    </a:lnTo>
                    <a:lnTo>
                      <a:pt x="2710" y="782"/>
                    </a:lnTo>
                    <a:lnTo>
                      <a:pt x="2704" y="782"/>
                    </a:lnTo>
                    <a:lnTo>
                      <a:pt x="2704" y="782"/>
                    </a:lnTo>
                    <a:lnTo>
                      <a:pt x="2704" y="782"/>
                    </a:lnTo>
                    <a:lnTo>
                      <a:pt x="2704" y="782"/>
                    </a:lnTo>
                    <a:lnTo>
                      <a:pt x="2710" y="776"/>
                    </a:lnTo>
                    <a:lnTo>
                      <a:pt x="2710" y="776"/>
                    </a:lnTo>
                    <a:lnTo>
                      <a:pt x="2710" y="776"/>
                    </a:lnTo>
                    <a:lnTo>
                      <a:pt x="2710" y="776"/>
                    </a:lnTo>
                    <a:lnTo>
                      <a:pt x="2710" y="776"/>
                    </a:lnTo>
                    <a:lnTo>
                      <a:pt x="2710" y="770"/>
                    </a:lnTo>
                    <a:lnTo>
                      <a:pt x="2710" y="770"/>
                    </a:lnTo>
                    <a:lnTo>
                      <a:pt x="2710" y="770"/>
                    </a:lnTo>
                    <a:lnTo>
                      <a:pt x="2710" y="770"/>
                    </a:lnTo>
                    <a:lnTo>
                      <a:pt x="2710" y="764"/>
                    </a:lnTo>
                    <a:lnTo>
                      <a:pt x="2710" y="764"/>
                    </a:lnTo>
                    <a:lnTo>
                      <a:pt x="2710" y="764"/>
                    </a:lnTo>
                    <a:lnTo>
                      <a:pt x="2710" y="757"/>
                    </a:lnTo>
                    <a:lnTo>
                      <a:pt x="2710" y="757"/>
                    </a:lnTo>
                    <a:lnTo>
                      <a:pt x="2710" y="757"/>
                    </a:lnTo>
                    <a:lnTo>
                      <a:pt x="2710" y="757"/>
                    </a:lnTo>
                    <a:lnTo>
                      <a:pt x="2710" y="757"/>
                    </a:lnTo>
                    <a:lnTo>
                      <a:pt x="2710" y="757"/>
                    </a:lnTo>
                    <a:lnTo>
                      <a:pt x="2710" y="751"/>
                    </a:lnTo>
                    <a:lnTo>
                      <a:pt x="2710" y="751"/>
                    </a:lnTo>
                    <a:lnTo>
                      <a:pt x="2710" y="751"/>
                    </a:lnTo>
                    <a:lnTo>
                      <a:pt x="2710" y="751"/>
                    </a:lnTo>
                    <a:lnTo>
                      <a:pt x="2704" y="745"/>
                    </a:lnTo>
                    <a:lnTo>
                      <a:pt x="2704" y="745"/>
                    </a:lnTo>
                    <a:lnTo>
                      <a:pt x="2704" y="745"/>
                    </a:lnTo>
                    <a:lnTo>
                      <a:pt x="2704" y="745"/>
                    </a:lnTo>
                    <a:lnTo>
                      <a:pt x="2704" y="745"/>
                    </a:lnTo>
                    <a:lnTo>
                      <a:pt x="2710" y="745"/>
                    </a:lnTo>
                    <a:lnTo>
                      <a:pt x="2710" y="739"/>
                    </a:lnTo>
                    <a:lnTo>
                      <a:pt x="2710" y="739"/>
                    </a:lnTo>
                    <a:lnTo>
                      <a:pt x="2710" y="739"/>
                    </a:lnTo>
                    <a:lnTo>
                      <a:pt x="2710" y="739"/>
                    </a:lnTo>
                    <a:lnTo>
                      <a:pt x="2710" y="739"/>
                    </a:lnTo>
                    <a:lnTo>
                      <a:pt x="2710" y="733"/>
                    </a:lnTo>
                    <a:lnTo>
                      <a:pt x="2710" y="733"/>
                    </a:lnTo>
                    <a:lnTo>
                      <a:pt x="2710" y="733"/>
                    </a:lnTo>
                    <a:lnTo>
                      <a:pt x="2710" y="733"/>
                    </a:lnTo>
                    <a:lnTo>
                      <a:pt x="2710" y="733"/>
                    </a:lnTo>
                    <a:lnTo>
                      <a:pt x="2710" y="727"/>
                    </a:lnTo>
                    <a:lnTo>
                      <a:pt x="2710" y="727"/>
                    </a:lnTo>
                    <a:lnTo>
                      <a:pt x="2710" y="727"/>
                    </a:lnTo>
                    <a:lnTo>
                      <a:pt x="2710" y="727"/>
                    </a:lnTo>
                    <a:lnTo>
                      <a:pt x="2710" y="727"/>
                    </a:lnTo>
                    <a:lnTo>
                      <a:pt x="2710" y="727"/>
                    </a:lnTo>
                    <a:lnTo>
                      <a:pt x="2710" y="721"/>
                    </a:lnTo>
                    <a:lnTo>
                      <a:pt x="2710" y="721"/>
                    </a:lnTo>
                    <a:lnTo>
                      <a:pt x="2710" y="721"/>
                    </a:lnTo>
                    <a:lnTo>
                      <a:pt x="2710" y="721"/>
                    </a:lnTo>
                    <a:lnTo>
                      <a:pt x="2710" y="721"/>
                    </a:lnTo>
                    <a:lnTo>
                      <a:pt x="2710" y="721"/>
                    </a:lnTo>
                    <a:lnTo>
                      <a:pt x="2710" y="721"/>
                    </a:lnTo>
                    <a:lnTo>
                      <a:pt x="2710" y="715"/>
                    </a:lnTo>
                    <a:lnTo>
                      <a:pt x="2710" y="715"/>
                    </a:lnTo>
                    <a:lnTo>
                      <a:pt x="2710" y="715"/>
                    </a:lnTo>
                    <a:lnTo>
                      <a:pt x="2710" y="715"/>
                    </a:lnTo>
                    <a:lnTo>
                      <a:pt x="2710" y="715"/>
                    </a:lnTo>
                    <a:lnTo>
                      <a:pt x="2710" y="709"/>
                    </a:lnTo>
                    <a:lnTo>
                      <a:pt x="2716" y="709"/>
                    </a:lnTo>
                    <a:lnTo>
                      <a:pt x="2716" y="709"/>
                    </a:lnTo>
                    <a:lnTo>
                      <a:pt x="2716" y="709"/>
                    </a:lnTo>
                    <a:lnTo>
                      <a:pt x="2716" y="709"/>
                    </a:lnTo>
                    <a:lnTo>
                      <a:pt x="2716" y="709"/>
                    </a:lnTo>
                    <a:lnTo>
                      <a:pt x="2716" y="702"/>
                    </a:lnTo>
                    <a:lnTo>
                      <a:pt x="2716" y="702"/>
                    </a:lnTo>
                    <a:lnTo>
                      <a:pt x="2716" y="702"/>
                    </a:lnTo>
                    <a:lnTo>
                      <a:pt x="2716" y="702"/>
                    </a:lnTo>
                    <a:lnTo>
                      <a:pt x="2716" y="702"/>
                    </a:lnTo>
                    <a:moveTo>
                      <a:pt x="3253" y="696"/>
                    </a:moveTo>
                    <a:lnTo>
                      <a:pt x="3259" y="696"/>
                    </a:lnTo>
                    <a:lnTo>
                      <a:pt x="3259" y="696"/>
                    </a:lnTo>
                    <a:lnTo>
                      <a:pt x="3259" y="696"/>
                    </a:lnTo>
                    <a:lnTo>
                      <a:pt x="3259" y="702"/>
                    </a:lnTo>
                    <a:lnTo>
                      <a:pt x="3259" y="702"/>
                    </a:lnTo>
                    <a:lnTo>
                      <a:pt x="3259" y="702"/>
                    </a:lnTo>
                    <a:lnTo>
                      <a:pt x="3259" y="709"/>
                    </a:lnTo>
                    <a:lnTo>
                      <a:pt x="3259" y="709"/>
                    </a:lnTo>
                    <a:lnTo>
                      <a:pt x="3259" y="709"/>
                    </a:lnTo>
                    <a:lnTo>
                      <a:pt x="3259" y="709"/>
                    </a:lnTo>
                    <a:lnTo>
                      <a:pt x="3259" y="709"/>
                    </a:lnTo>
                    <a:lnTo>
                      <a:pt x="3253" y="702"/>
                    </a:lnTo>
                    <a:lnTo>
                      <a:pt x="3253" y="702"/>
                    </a:lnTo>
                    <a:lnTo>
                      <a:pt x="3253" y="702"/>
                    </a:lnTo>
                    <a:lnTo>
                      <a:pt x="3253" y="696"/>
                    </a:lnTo>
                    <a:lnTo>
                      <a:pt x="3253" y="696"/>
                    </a:lnTo>
                    <a:lnTo>
                      <a:pt x="3253" y="696"/>
                    </a:lnTo>
                    <a:moveTo>
                      <a:pt x="3253" y="715"/>
                    </a:moveTo>
                    <a:lnTo>
                      <a:pt x="3253" y="715"/>
                    </a:lnTo>
                    <a:lnTo>
                      <a:pt x="3247" y="715"/>
                    </a:lnTo>
                    <a:lnTo>
                      <a:pt x="3247" y="715"/>
                    </a:lnTo>
                    <a:lnTo>
                      <a:pt x="3247" y="715"/>
                    </a:lnTo>
                    <a:lnTo>
                      <a:pt x="3247" y="715"/>
                    </a:lnTo>
                    <a:lnTo>
                      <a:pt x="3247" y="715"/>
                    </a:lnTo>
                    <a:lnTo>
                      <a:pt x="3247" y="709"/>
                    </a:lnTo>
                    <a:lnTo>
                      <a:pt x="3247" y="709"/>
                    </a:lnTo>
                    <a:lnTo>
                      <a:pt x="3253" y="709"/>
                    </a:lnTo>
                    <a:lnTo>
                      <a:pt x="3253" y="715"/>
                    </a:lnTo>
                    <a:lnTo>
                      <a:pt x="3253" y="715"/>
                    </a:lnTo>
                    <a:lnTo>
                      <a:pt x="3253" y="715"/>
                    </a:lnTo>
                    <a:lnTo>
                      <a:pt x="3253" y="715"/>
                    </a:lnTo>
                    <a:moveTo>
                      <a:pt x="4321" y="1612"/>
                    </a:moveTo>
                    <a:lnTo>
                      <a:pt x="4321" y="1612"/>
                    </a:lnTo>
                    <a:lnTo>
                      <a:pt x="4321" y="1612"/>
                    </a:lnTo>
                    <a:lnTo>
                      <a:pt x="4321" y="1619"/>
                    </a:lnTo>
                    <a:lnTo>
                      <a:pt x="4321" y="1619"/>
                    </a:lnTo>
                    <a:lnTo>
                      <a:pt x="4327" y="1625"/>
                    </a:lnTo>
                    <a:lnTo>
                      <a:pt x="4321" y="1625"/>
                    </a:lnTo>
                    <a:lnTo>
                      <a:pt x="4321" y="1625"/>
                    </a:lnTo>
                    <a:lnTo>
                      <a:pt x="4321" y="1625"/>
                    </a:lnTo>
                    <a:lnTo>
                      <a:pt x="4321" y="1625"/>
                    </a:lnTo>
                    <a:lnTo>
                      <a:pt x="4321" y="1619"/>
                    </a:lnTo>
                    <a:lnTo>
                      <a:pt x="4321" y="1619"/>
                    </a:lnTo>
                    <a:lnTo>
                      <a:pt x="4321" y="1619"/>
                    </a:lnTo>
                    <a:lnTo>
                      <a:pt x="4315" y="1619"/>
                    </a:lnTo>
                    <a:lnTo>
                      <a:pt x="4315" y="1619"/>
                    </a:lnTo>
                    <a:lnTo>
                      <a:pt x="4315" y="1612"/>
                    </a:lnTo>
                    <a:lnTo>
                      <a:pt x="4315" y="1612"/>
                    </a:lnTo>
                    <a:lnTo>
                      <a:pt x="4315" y="1612"/>
                    </a:lnTo>
                    <a:lnTo>
                      <a:pt x="4309" y="1612"/>
                    </a:lnTo>
                    <a:lnTo>
                      <a:pt x="4309" y="1612"/>
                    </a:lnTo>
                    <a:lnTo>
                      <a:pt x="4309" y="1612"/>
                    </a:lnTo>
                    <a:lnTo>
                      <a:pt x="4315" y="1612"/>
                    </a:lnTo>
                    <a:lnTo>
                      <a:pt x="4315" y="1612"/>
                    </a:lnTo>
                    <a:lnTo>
                      <a:pt x="4315" y="1612"/>
                    </a:lnTo>
                    <a:lnTo>
                      <a:pt x="4315" y="1612"/>
                    </a:lnTo>
                    <a:lnTo>
                      <a:pt x="4315" y="1612"/>
                    </a:lnTo>
                    <a:lnTo>
                      <a:pt x="4315" y="1612"/>
                    </a:lnTo>
                    <a:lnTo>
                      <a:pt x="4315" y="1612"/>
                    </a:lnTo>
                    <a:lnTo>
                      <a:pt x="4321" y="1612"/>
                    </a:lnTo>
                    <a:moveTo>
                      <a:pt x="2875" y="519"/>
                    </a:moveTo>
                    <a:lnTo>
                      <a:pt x="2875" y="519"/>
                    </a:lnTo>
                    <a:lnTo>
                      <a:pt x="2881" y="519"/>
                    </a:lnTo>
                    <a:lnTo>
                      <a:pt x="2881" y="519"/>
                    </a:lnTo>
                    <a:lnTo>
                      <a:pt x="2875" y="519"/>
                    </a:lnTo>
                    <a:lnTo>
                      <a:pt x="2875" y="525"/>
                    </a:lnTo>
                    <a:lnTo>
                      <a:pt x="2875" y="525"/>
                    </a:lnTo>
                    <a:lnTo>
                      <a:pt x="2875" y="525"/>
                    </a:lnTo>
                    <a:lnTo>
                      <a:pt x="2868" y="525"/>
                    </a:lnTo>
                    <a:lnTo>
                      <a:pt x="2868" y="525"/>
                    </a:lnTo>
                    <a:lnTo>
                      <a:pt x="2868" y="525"/>
                    </a:lnTo>
                    <a:lnTo>
                      <a:pt x="2868" y="519"/>
                    </a:lnTo>
                    <a:lnTo>
                      <a:pt x="2875" y="519"/>
                    </a:lnTo>
                    <a:moveTo>
                      <a:pt x="4449" y="458"/>
                    </a:moveTo>
                    <a:lnTo>
                      <a:pt x="4449" y="458"/>
                    </a:lnTo>
                    <a:lnTo>
                      <a:pt x="4449" y="464"/>
                    </a:lnTo>
                    <a:lnTo>
                      <a:pt x="4449" y="470"/>
                    </a:lnTo>
                    <a:lnTo>
                      <a:pt x="4455" y="476"/>
                    </a:lnTo>
                    <a:lnTo>
                      <a:pt x="4461" y="489"/>
                    </a:lnTo>
                    <a:lnTo>
                      <a:pt x="4461" y="495"/>
                    </a:lnTo>
                    <a:lnTo>
                      <a:pt x="4461" y="501"/>
                    </a:lnTo>
                    <a:lnTo>
                      <a:pt x="4467" y="507"/>
                    </a:lnTo>
                    <a:lnTo>
                      <a:pt x="4467" y="519"/>
                    </a:lnTo>
                    <a:lnTo>
                      <a:pt x="4467" y="519"/>
                    </a:lnTo>
                    <a:lnTo>
                      <a:pt x="4473" y="531"/>
                    </a:lnTo>
                    <a:lnTo>
                      <a:pt x="4473" y="538"/>
                    </a:lnTo>
                    <a:lnTo>
                      <a:pt x="4480" y="544"/>
                    </a:lnTo>
                    <a:lnTo>
                      <a:pt x="4480" y="550"/>
                    </a:lnTo>
                    <a:lnTo>
                      <a:pt x="4480" y="562"/>
                    </a:lnTo>
                    <a:lnTo>
                      <a:pt x="4480" y="562"/>
                    </a:lnTo>
                    <a:lnTo>
                      <a:pt x="4486" y="568"/>
                    </a:lnTo>
                    <a:lnTo>
                      <a:pt x="4486" y="574"/>
                    </a:lnTo>
                    <a:lnTo>
                      <a:pt x="4486" y="574"/>
                    </a:lnTo>
                    <a:lnTo>
                      <a:pt x="4492" y="593"/>
                    </a:lnTo>
                    <a:lnTo>
                      <a:pt x="4492" y="599"/>
                    </a:lnTo>
                    <a:lnTo>
                      <a:pt x="4498" y="611"/>
                    </a:lnTo>
                    <a:lnTo>
                      <a:pt x="4498" y="611"/>
                    </a:lnTo>
                    <a:lnTo>
                      <a:pt x="4498" y="617"/>
                    </a:lnTo>
                    <a:lnTo>
                      <a:pt x="4498" y="623"/>
                    </a:lnTo>
                    <a:lnTo>
                      <a:pt x="4504" y="629"/>
                    </a:lnTo>
                    <a:lnTo>
                      <a:pt x="4504" y="635"/>
                    </a:lnTo>
                    <a:lnTo>
                      <a:pt x="4504" y="635"/>
                    </a:lnTo>
                    <a:lnTo>
                      <a:pt x="4504" y="641"/>
                    </a:lnTo>
                    <a:lnTo>
                      <a:pt x="4510" y="647"/>
                    </a:lnTo>
                    <a:lnTo>
                      <a:pt x="4510" y="647"/>
                    </a:lnTo>
                    <a:lnTo>
                      <a:pt x="4510" y="654"/>
                    </a:lnTo>
                    <a:lnTo>
                      <a:pt x="4510" y="654"/>
                    </a:lnTo>
                    <a:lnTo>
                      <a:pt x="4510" y="654"/>
                    </a:lnTo>
                    <a:lnTo>
                      <a:pt x="4510" y="654"/>
                    </a:lnTo>
                    <a:lnTo>
                      <a:pt x="4510" y="654"/>
                    </a:lnTo>
                    <a:lnTo>
                      <a:pt x="4510" y="654"/>
                    </a:lnTo>
                    <a:lnTo>
                      <a:pt x="4510" y="654"/>
                    </a:lnTo>
                    <a:lnTo>
                      <a:pt x="4510" y="654"/>
                    </a:lnTo>
                    <a:lnTo>
                      <a:pt x="4510" y="654"/>
                    </a:lnTo>
                    <a:lnTo>
                      <a:pt x="4510" y="654"/>
                    </a:lnTo>
                    <a:lnTo>
                      <a:pt x="4510" y="660"/>
                    </a:lnTo>
                    <a:lnTo>
                      <a:pt x="4510" y="660"/>
                    </a:lnTo>
                    <a:lnTo>
                      <a:pt x="4510" y="660"/>
                    </a:lnTo>
                    <a:lnTo>
                      <a:pt x="4510" y="660"/>
                    </a:lnTo>
                    <a:lnTo>
                      <a:pt x="4510" y="660"/>
                    </a:lnTo>
                    <a:lnTo>
                      <a:pt x="4510" y="660"/>
                    </a:lnTo>
                    <a:lnTo>
                      <a:pt x="4510" y="666"/>
                    </a:lnTo>
                    <a:lnTo>
                      <a:pt x="4510" y="666"/>
                    </a:lnTo>
                    <a:lnTo>
                      <a:pt x="4510" y="666"/>
                    </a:lnTo>
                    <a:lnTo>
                      <a:pt x="4510" y="666"/>
                    </a:lnTo>
                    <a:lnTo>
                      <a:pt x="4510" y="666"/>
                    </a:lnTo>
                    <a:lnTo>
                      <a:pt x="4510" y="666"/>
                    </a:lnTo>
                    <a:lnTo>
                      <a:pt x="4510" y="672"/>
                    </a:lnTo>
                    <a:lnTo>
                      <a:pt x="4510" y="672"/>
                    </a:lnTo>
                    <a:lnTo>
                      <a:pt x="4516" y="672"/>
                    </a:lnTo>
                    <a:lnTo>
                      <a:pt x="4516" y="672"/>
                    </a:lnTo>
                    <a:lnTo>
                      <a:pt x="4516" y="672"/>
                    </a:lnTo>
                    <a:lnTo>
                      <a:pt x="4516" y="672"/>
                    </a:lnTo>
                    <a:lnTo>
                      <a:pt x="4516" y="678"/>
                    </a:lnTo>
                    <a:lnTo>
                      <a:pt x="4516" y="678"/>
                    </a:lnTo>
                    <a:lnTo>
                      <a:pt x="4516" y="672"/>
                    </a:lnTo>
                    <a:lnTo>
                      <a:pt x="4516" y="678"/>
                    </a:lnTo>
                    <a:lnTo>
                      <a:pt x="4522" y="678"/>
                    </a:lnTo>
                    <a:lnTo>
                      <a:pt x="4522" y="678"/>
                    </a:lnTo>
                    <a:lnTo>
                      <a:pt x="4522" y="678"/>
                    </a:lnTo>
                    <a:lnTo>
                      <a:pt x="4522" y="678"/>
                    </a:lnTo>
                    <a:lnTo>
                      <a:pt x="4522" y="678"/>
                    </a:lnTo>
                    <a:lnTo>
                      <a:pt x="4522" y="678"/>
                    </a:lnTo>
                    <a:lnTo>
                      <a:pt x="4522" y="678"/>
                    </a:lnTo>
                    <a:lnTo>
                      <a:pt x="4522" y="678"/>
                    </a:lnTo>
                    <a:lnTo>
                      <a:pt x="4528" y="678"/>
                    </a:lnTo>
                    <a:lnTo>
                      <a:pt x="4528" y="684"/>
                    </a:lnTo>
                    <a:lnTo>
                      <a:pt x="4528" y="684"/>
                    </a:lnTo>
                    <a:lnTo>
                      <a:pt x="4528" y="684"/>
                    </a:lnTo>
                    <a:lnTo>
                      <a:pt x="4528" y="684"/>
                    </a:lnTo>
                    <a:lnTo>
                      <a:pt x="4528" y="684"/>
                    </a:lnTo>
                    <a:lnTo>
                      <a:pt x="4528" y="684"/>
                    </a:lnTo>
                    <a:lnTo>
                      <a:pt x="4528" y="684"/>
                    </a:lnTo>
                    <a:lnTo>
                      <a:pt x="4535" y="684"/>
                    </a:lnTo>
                    <a:lnTo>
                      <a:pt x="4535" y="684"/>
                    </a:lnTo>
                    <a:lnTo>
                      <a:pt x="4535" y="690"/>
                    </a:lnTo>
                    <a:lnTo>
                      <a:pt x="4535" y="690"/>
                    </a:lnTo>
                    <a:lnTo>
                      <a:pt x="4535" y="690"/>
                    </a:lnTo>
                    <a:lnTo>
                      <a:pt x="4535" y="690"/>
                    </a:lnTo>
                    <a:lnTo>
                      <a:pt x="4535" y="690"/>
                    </a:lnTo>
                    <a:lnTo>
                      <a:pt x="4535" y="696"/>
                    </a:lnTo>
                    <a:lnTo>
                      <a:pt x="4535" y="696"/>
                    </a:lnTo>
                    <a:lnTo>
                      <a:pt x="4535" y="696"/>
                    </a:lnTo>
                    <a:lnTo>
                      <a:pt x="4535" y="696"/>
                    </a:lnTo>
                    <a:lnTo>
                      <a:pt x="4535" y="696"/>
                    </a:lnTo>
                    <a:lnTo>
                      <a:pt x="4535" y="696"/>
                    </a:lnTo>
                    <a:lnTo>
                      <a:pt x="4535" y="696"/>
                    </a:lnTo>
                    <a:lnTo>
                      <a:pt x="4541" y="696"/>
                    </a:lnTo>
                    <a:lnTo>
                      <a:pt x="4541" y="696"/>
                    </a:lnTo>
                    <a:lnTo>
                      <a:pt x="4541" y="696"/>
                    </a:lnTo>
                    <a:lnTo>
                      <a:pt x="4541" y="696"/>
                    </a:lnTo>
                    <a:lnTo>
                      <a:pt x="4541" y="702"/>
                    </a:lnTo>
                    <a:lnTo>
                      <a:pt x="4541" y="702"/>
                    </a:lnTo>
                    <a:lnTo>
                      <a:pt x="4541" y="702"/>
                    </a:lnTo>
                    <a:lnTo>
                      <a:pt x="4547" y="702"/>
                    </a:lnTo>
                    <a:lnTo>
                      <a:pt x="4547" y="696"/>
                    </a:lnTo>
                    <a:lnTo>
                      <a:pt x="4547" y="702"/>
                    </a:lnTo>
                    <a:lnTo>
                      <a:pt x="4547" y="702"/>
                    </a:lnTo>
                    <a:lnTo>
                      <a:pt x="4547" y="702"/>
                    </a:lnTo>
                    <a:lnTo>
                      <a:pt x="4547" y="702"/>
                    </a:lnTo>
                    <a:lnTo>
                      <a:pt x="4547" y="702"/>
                    </a:lnTo>
                    <a:lnTo>
                      <a:pt x="4547" y="702"/>
                    </a:lnTo>
                    <a:lnTo>
                      <a:pt x="4547" y="709"/>
                    </a:lnTo>
                    <a:lnTo>
                      <a:pt x="4547" y="709"/>
                    </a:lnTo>
                    <a:lnTo>
                      <a:pt x="4547" y="709"/>
                    </a:lnTo>
                    <a:lnTo>
                      <a:pt x="4547" y="709"/>
                    </a:lnTo>
                    <a:lnTo>
                      <a:pt x="4547" y="709"/>
                    </a:lnTo>
                    <a:lnTo>
                      <a:pt x="4541" y="709"/>
                    </a:lnTo>
                    <a:lnTo>
                      <a:pt x="4541" y="709"/>
                    </a:lnTo>
                    <a:lnTo>
                      <a:pt x="4541" y="715"/>
                    </a:lnTo>
                    <a:lnTo>
                      <a:pt x="4541" y="715"/>
                    </a:lnTo>
                    <a:lnTo>
                      <a:pt x="4541" y="715"/>
                    </a:lnTo>
                    <a:lnTo>
                      <a:pt x="4541" y="715"/>
                    </a:lnTo>
                    <a:lnTo>
                      <a:pt x="4541" y="715"/>
                    </a:lnTo>
                    <a:lnTo>
                      <a:pt x="4541" y="715"/>
                    </a:lnTo>
                    <a:lnTo>
                      <a:pt x="4541" y="721"/>
                    </a:lnTo>
                    <a:lnTo>
                      <a:pt x="4541" y="721"/>
                    </a:lnTo>
                    <a:lnTo>
                      <a:pt x="4541" y="721"/>
                    </a:lnTo>
                    <a:lnTo>
                      <a:pt x="4541" y="721"/>
                    </a:lnTo>
                    <a:lnTo>
                      <a:pt x="4541" y="721"/>
                    </a:lnTo>
                    <a:lnTo>
                      <a:pt x="4541" y="721"/>
                    </a:lnTo>
                    <a:lnTo>
                      <a:pt x="4541" y="727"/>
                    </a:lnTo>
                    <a:lnTo>
                      <a:pt x="4541" y="727"/>
                    </a:lnTo>
                    <a:lnTo>
                      <a:pt x="4541" y="727"/>
                    </a:lnTo>
                    <a:lnTo>
                      <a:pt x="4541" y="727"/>
                    </a:lnTo>
                    <a:lnTo>
                      <a:pt x="4535" y="727"/>
                    </a:lnTo>
                    <a:lnTo>
                      <a:pt x="4535" y="727"/>
                    </a:lnTo>
                    <a:lnTo>
                      <a:pt x="4535" y="727"/>
                    </a:lnTo>
                    <a:lnTo>
                      <a:pt x="4535" y="727"/>
                    </a:lnTo>
                    <a:lnTo>
                      <a:pt x="4528" y="727"/>
                    </a:lnTo>
                    <a:lnTo>
                      <a:pt x="4528" y="727"/>
                    </a:lnTo>
                    <a:lnTo>
                      <a:pt x="4522" y="733"/>
                    </a:lnTo>
                    <a:lnTo>
                      <a:pt x="4522" y="733"/>
                    </a:lnTo>
                    <a:lnTo>
                      <a:pt x="4522" y="733"/>
                    </a:lnTo>
                    <a:lnTo>
                      <a:pt x="4522" y="739"/>
                    </a:lnTo>
                    <a:lnTo>
                      <a:pt x="4516" y="739"/>
                    </a:lnTo>
                    <a:lnTo>
                      <a:pt x="4516" y="739"/>
                    </a:lnTo>
                    <a:lnTo>
                      <a:pt x="4516" y="739"/>
                    </a:lnTo>
                    <a:lnTo>
                      <a:pt x="4516" y="739"/>
                    </a:lnTo>
                    <a:lnTo>
                      <a:pt x="4516" y="745"/>
                    </a:lnTo>
                    <a:lnTo>
                      <a:pt x="4510" y="745"/>
                    </a:lnTo>
                    <a:lnTo>
                      <a:pt x="4510" y="745"/>
                    </a:lnTo>
                    <a:lnTo>
                      <a:pt x="4510" y="751"/>
                    </a:lnTo>
                    <a:lnTo>
                      <a:pt x="4510" y="751"/>
                    </a:lnTo>
                    <a:lnTo>
                      <a:pt x="4510" y="751"/>
                    </a:lnTo>
                    <a:lnTo>
                      <a:pt x="4510" y="751"/>
                    </a:lnTo>
                    <a:lnTo>
                      <a:pt x="4504" y="757"/>
                    </a:lnTo>
                    <a:lnTo>
                      <a:pt x="4504" y="757"/>
                    </a:lnTo>
                    <a:lnTo>
                      <a:pt x="4492" y="757"/>
                    </a:lnTo>
                    <a:lnTo>
                      <a:pt x="4480" y="764"/>
                    </a:lnTo>
                    <a:lnTo>
                      <a:pt x="4473" y="764"/>
                    </a:lnTo>
                    <a:lnTo>
                      <a:pt x="4467" y="764"/>
                    </a:lnTo>
                    <a:lnTo>
                      <a:pt x="4455" y="764"/>
                    </a:lnTo>
                    <a:lnTo>
                      <a:pt x="4449" y="770"/>
                    </a:lnTo>
                    <a:lnTo>
                      <a:pt x="4437" y="770"/>
                    </a:lnTo>
                    <a:lnTo>
                      <a:pt x="4425" y="776"/>
                    </a:lnTo>
                    <a:lnTo>
                      <a:pt x="4419" y="776"/>
                    </a:lnTo>
                    <a:lnTo>
                      <a:pt x="4412" y="776"/>
                    </a:lnTo>
                    <a:lnTo>
                      <a:pt x="4412" y="776"/>
                    </a:lnTo>
                    <a:lnTo>
                      <a:pt x="4412" y="776"/>
                    </a:lnTo>
                    <a:lnTo>
                      <a:pt x="4412" y="776"/>
                    </a:lnTo>
                    <a:lnTo>
                      <a:pt x="4412" y="770"/>
                    </a:lnTo>
                    <a:lnTo>
                      <a:pt x="4406" y="770"/>
                    </a:lnTo>
                    <a:lnTo>
                      <a:pt x="4406" y="770"/>
                    </a:lnTo>
                    <a:lnTo>
                      <a:pt x="4406" y="776"/>
                    </a:lnTo>
                    <a:lnTo>
                      <a:pt x="4406" y="776"/>
                    </a:lnTo>
                    <a:lnTo>
                      <a:pt x="4406" y="770"/>
                    </a:lnTo>
                    <a:lnTo>
                      <a:pt x="4406" y="770"/>
                    </a:lnTo>
                    <a:lnTo>
                      <a:pt x="4406" y="770"/>
                    </a:lnTo>
                    <a:lnTo>
                      <a:pt x="4406" y="770"/>
                    </a:lnTo>
                    <a:lnTo>
                      <a:pt x="4406" y="770"/>
                    </a:lnTo>
                    <a:lnTo>
                      <a:pt x="4406" y="770"/>
                    </a:lnTo>
                    <a:lnTo>
                      <a:pt x="4400" y="770"/>
                    </a:lnTo>
                    <a:lnTo>
                      <a:pt x="4400" y="764"/>
                    </a:lnTo>
                    <a:lnTo>
                      <a:pt x="4400" y="764"/>
                    </a:lnTo>
                    <a:lnTo>
                      <a:pt x="4400" y="764"/>
                    </a:lnTo>
                    <a:lnTo>
                      <a:pt x="4400" y="764"/>
                    </a:lnTo>
                    <a:lnTo>
                      <a:pt x="4400" y="764"/>
                    </a:lnTo>
                    <a:lnTo>
                      <a:pt x="4400" y="764"/>
                    </a:lnTo>
                    <a:lnTo>
                      <a:pt x="4400" y="764"/>
                    </a:lnTo>
                    <a:lnTo>
                      <a:pt x="4400" y="757"/>
                    </a:lnTo>
                    <a:lnTo>
                      <a:pt x="4400" y="757"/>
                    </a:lnTo>
                    <a:lnTo>
                      <a:pt x="4400" y="757"/>
                    </a:lnTo>
                    <a:lnTo>
                      <a:pt x="4400" y="757"/>
                    </a:lnTo>
                    <a:lnTo>
                      <a:pt x="4400" y="757"/>
                    </a:lnTo>
                    <a:lnTo>
                      <a:pt x="4400" y="757"/>
                    </a:lnTo>
                    <a:lnTo>
                      <a:pt x="4400" y="751"/>
                    </a:lnTo>
                    <a:lnTo>
                      <a:pt x="4400" y="751"/>
                    </a:lnTo>
                    <a:lnTo>
                      <a:pt x="4400" y="751"/>
                    </a:lnTo>
                    <a:lnTo>
                      <a:pt x="4400" y="751"/>
                    </a:lnTo>
                    <a:lnTo>
                      <a:pt x="4400" y="751"/>
                    </a:lnTo>
                    <a:lnTo>
                      <a:pt x="4400" y="751"/>
                    </a:lnTo>
                    <a:lnTo>
                      <a:pt x="4400" y="751"/>
                    </a:lnTo>
                    <a:lnTo>
                      <a:pt x="4406" y="751"/>
                    </a:lnTo>
                    <a:lnTo>
                      <a:pt x="4406" y="745"/>
                    </a:lnTo>
                    <a:lnTo>
                      <a:pt x="4406" y="751"/>
                    </a:lnTo>
                    <a:lnTo>
                      <a:pt x="4406" y="745"/>
                    </a:lnTo>
                    <a:lnTo>
                      <a:pt x="4406" y="745"/>
                    </a:lnTo>
                    <a:lnTo>
                      <a:pt x="4406" y="745"/>
                    </a:lnTo>
                    <a:lnTo>
                      <a:pt x="4406" y="745"/>
                    </a:lnTo>
                    <a:lnTo>
                      <a:pt x="4406" y="745"/>
                    </a:lnTo>
                    <a:lnTo>
                      <a:pt x="4406" y="745"/>
                    </a:lnTo>
                    <a:lnTo>
                      <a:pt x="4406" y="745"/>
                    </a:lnTo>
                    <a:lnTo>
                      <a:pt x="4406" y="745"/>
                    </a:lnTo>
                    <a:lnTo>
                      <a:pt x="4406" y="739"/>
                    </a:lnTo>
                    <a:lnTo>
                      <a:pt x="4406" y="739"/>
                    </a:lnTo>
                    <a:lnTo>
                      <a:pt x="4400" y="739"/>
                    </a:lnTo>
                    <a:lnTo>
                      <a:pt x="4400" y="739"/>
                    </a:lnTo>
                    <a:lnTo>
                      <a:pt x="4406" y="739"/>
                    </a:lnTo>
                    <a:lnTo>
                      <a:pt x="4406" y="739"/>
                    </a:lnTo>
                    <a:lnTo>
                      <a:pt x="4406" y="733"/>
                    </a:lnTo>
                    <a:lnTo>
                      <a:pt x="4406" y="733"/>
                    </a:lnTo>
                    <a:lnTo>
                      <a:pt x="4406" y="733"/>
                    </a:lnTo>
                    <a:lnTo>
                      <a:pt x="4406" y="733"/>
                    </a:lnTo>
                    <a:lnTo>
                      <a:pt x="4406" y="733"/>
                    </a:lnTo>
                    <a:lnTo>
                      <a:pt x="4400" y="733"/>
                    </a:lnTo>
                    <a:lnTo>
                      <a:pt x="4400" y="727"/>
                    </a:lnTo>
                    <a:lnTo>
                      <a:pt x="4400" y="727"/>
                    </a:lnTo>
                    <a:lnTo>
                      <a:pt x="4400" y="727"/>
                    </a:lnTo>
                    <a:lnTo>
                      <a:pt x="4400" y="727"/>
                    </a:lnTo>
                    <a:lnTo>
                      <a:pt x="4400" y="727"/>
                    </a:lnTo>
                    <a:lnTo>
                      <a:pt x="4400" y="727"/>
                    </a:lnTo>
                    <a:lnTo>
                      <a:pt x="4400" y="727"/>
                    </a:lnTo>
                    <a:lnTo>
                      <a:pt x="4400" y="727"/>
                    </a:lnTo>
                    <a:lnTo>
                      <a:pt x="4400" y="727"/>
                    </a:lnTo>
                    <a:lnTo>
                      <a:pt x="4400" y="727"/>
                    </a:lnTo>
                    <a:lnTo>
                      <a:pt x="4400" y="721"/>
                    </a:lnTo>
                    <a:lnTo>
                      <a:pt x="4400" y="721"/>
                    </a:lnTo>
                    <a:lnTo>
                      <a:pt x="4400" y="721"/>
                    </a:lnTo>
                    <a:lnTo>
                      <a:pt x="4400" y="721"/>
                    </a:lnTo>
                    <a:lnTo>
                      <a:pt x="4400" y="721"/>
                    </a:lnTo>
                    <a:lnTo>
                      <a:pt x="4400" y="715"/>
                    </a:lnTo>
                    <a:lnTo>
                      <a:pt x="4400" y="715"/>
                    </a:lnTo>
                    <a:lnTo>
                      <a:pt x="4400" y="715"/>
                    </a:lnTo>
                    <a:lnTo>
                      <a:pt x="4400" y="715"/>
                    </a:lnTo>
                    <a:lnTo>
                      <a:pt x="4400" y="715"/>
                    </a:lnTo>
                    <a:lnTo>
                      <a:pt x="4400" y="709"/>
                    </a:lnTo>
                    <a:lnTo>
                      <a:pt x="4400" y="709"/>
                    </a:lnTo>
                    <a:lnTo>
                      <a:pt x="4400" y="709"/>
                    </a:lnTo>
                    <a:lnTo>
                      <a:pt x="4400" y="709"/>
                    </a:lnTo>
                    <a:lnTo>
                      <a:pt x="4400" y="709"/>
                    </a:lnTo>
                    <a:lnTo>
                      <a:pt x="4400" y="702"/>
                    </a:lnTo>
                    <a:lnTo>
                      <a:pt x="4400" y="702"/>
                    </a:lnTo>
                    <a:lnTo>
                      <a:pt x="4400" y="702"/>
                    </a:lnTo>
                    <a:lnTo>
                      <a:pt x="4400" y="702"/>
                    </a:lnTo>
                    <a:lnTo>
                      <a:pt x="4400" y="702"/>
                    </a:lnTo>
                    <a:lnTo>
                      <a:pt x="4400" y="702"/>
                    </a:lnTo>
                    <a:lnTo>
                      <a:pt x="4400" y="702"/>
                    </a:lnTo>
                    <a:lnTo>
                      <a:pt x="4400" y="696"/>
                    </a:lnTo>
                    <a:lnTo>
                      <a:pt x="4400" y="696"/>
                    </a:lnTo>
                    <a:lnTo>
                      <a:pt x="4400" y="696"/>
                    </a:lnTo>
                    <a:lnTo>
                      <a:pt x="4400" y="690"/>
                    </a:lnTo>
                    <a:lnTo>
                      <a:pt x="4394" y="690"/>
                    </a:lnTo>
                    <a:lnTo>
                      <a:pt x="4400" y="690"/>
                    </a:lnTo>
                    <a:lnTo>
                      <a:pt x="4400" y="690"/>
                    </a:lnTo>
                    <a:lnTo>
                      <a:pt x="4400" y="690"/>
                    </a:lnTo>
                    <a:lnTo>
                      <a:pt x="4394" y="690"/>
                    </a:lnTo>
                    <a:lnTo>
                      <a:pt x="4394" y="684"/>
                    </a:lnTo>
                    <a:lnTo>
                      <a:pt x="4394" y="684"/>
                    </a:lnTo>
                    <a:lnTo>
                      <a:pt x="4394" y="684"/>
                    </a:lnTo>
                    <a:lnTo>
                      <a:pt x="4394" y="684"/>
                    </a:lnTo>
                    <a:lnTo>
                      <a:pt x="4394" y="684"/>
                    </a:lnTo>
                    <a:lnTo>
                      <a:pt x="4394" y="678"/>
                    </a:lnTo>
                    <a:lnTo>
                      <a:pt x="4394" y="678"/>
                    </a:lnTo>
                    <a:lnTo>
                      <a:pt x="4394" y="678"/>
                    </a:lnTo>
                    <a:lnTo>
                      <a:pt x="4394" y="678"/>
                    </a:lnTo>
                    <a:lnTo>
                      <a:pt x="4394" y="678"/>
                    </a:lnTo>
                    <a:lnTo>
                      <a:pt x="4400" y="672"/>
                    </a:lnTo>
                    <a:lnTo>
                      <a:pt x="4400" y="672"/>
                    </a:lnTo>
                    <a:lnTo>
                      <a:pt x="4400" y="672"/>
                    </a:lnTo>
                    <a:lnTo>
                      <a:pt x="4400" y="672"/>
                    </a:lnTo>
                    <a:lnTo>
                      <a:pt x="4400" y="672"/>
                    </a:lnTo>
                    <a:lnTo>
                      <a:pt x="4400" y="666"/>
                    </a:lnTo>
                    <a:lnTo>
                      <a:pt x="4400" y="666"/>
                    </a:lnTo>
                    <a:lnTo>
                      <a:pt x="4400" y="666"/>
                    </a:lnTo>
                    <a:lnTo>
                      <a:pt x="4400" y="666"/>
                    </a:lnTo>
                    <a:lnTo>
                      <a:pt x="4400" y="666"/>
                    </a:lnTo>
                    <a:lnTo>
                      <a:pt x="4400" y="660"/>
                    </a:lnTo>
                    <a:lnTo>
                      <a:pt x="4400" y="660"/>
                    </a:lnTo>
                    <a:lnTo>
                      <a:pt x="4400" y="660"/>
                    </a:lnTo>
                    <a:lnTo>
                      <a:pt x="4400" y="660"/>
                    </a:lnTo>
                    <a:lnTo>
                      <a:pt x="4400" y="660"/>
                    </a:lnTo>
                    <a:lnTo>
                      <a:pt x="4400" y="660"/>
                    </a:lnTo>
                    <a:lnTo>
                      <a:pt x="4400" y="654"/>
                    </a:lnTo>
                    <a:lnTo>
                      <a:pt x="4400" y="654"/>
                    </a:lnTo>
                    <a:lnTo>
                      <a:pt x="4400" y="654"/>
                    </a:lnTo>
                    <a:lnTo>
                      <a:pt x="4406" y="654"/>
                    </a:lnTo>
                    <a:lnTo>
                      <a:pt x="4400" y="654"/>
                    </a:lnTo>
                    <a:lnTo>
                      <a:pt x="4406" y="654"/>
                    </a:lnTo>
                    <a:lnTo>
                      <a:pt x="4406" y="647"/>
                    </a:lnTo>
                    <a:lnTo>
                      <a:pt x="4406" y="647"/>
                    </a:lnTo>
                    <a:lnTo>
                      <a:pt x="4406" y="647"/>
                    </a:lnTo>
                    <a:lnTo>
                      <a:pt x="4406" y="647"/>
                    </a:lnTo>
                    <a:lnTo>
                      <a:pt x="4400" y="647"/>
                    </a:lnTo>
                    <a:lnTo>
                      <a:pt x="4400" y="641"/>
                    </a:lnTo>
                    <a:lnTo>
                      <a:pt x="4400" y="641"/>
                    </a:lnTo>
                    <a:lnTo>
                      <a:pt x="4406" y="641"/>
                    </a:lnTo>
                    <a:lnTo>
                      <a:pt x="4400" y="641"/>
                    </a:lnTo>
                    <a:lnTo>
                      <a:pt x="4400" y="641"/>
                    </a:lnTo>
                    <a:lnTo>
                      <a:pt x="4406" y="641"/>
                    </a:lnTo>
                    <a:lnTo>
                      <a:pt x="4406" y="635"/>
                    </a:lnTo>
                    <a:lnTo>
                      <a:pt x="4406" y="635"/>
                    </a:lnTo>
                    <a:lnTo>
                      <a:pt x="4406" y="635"/>
                    </a:lnTo>
                    <a:lnTo>
                      <a:pt x="4406" y="635"/>
                    </a:lnTo>
                    <a:lnTo>
                      <a:pt x="4406" y="635"/>
                    </a:lnTo>
                    <a:lnTo>
                      <a:pt x="4406" y="635"/>
                    </a:lnTo>
                    <a:lnTo>
                      <a:pt x="4406" y="629"/>
                    </a:lnTo>
                    <a:lnTo>
                      <a:pt x="4406" y="629"/>
                    </a:lnTo>
                    <a:lnTo>
                      <a:pt x="4406" y="629"/>
                    </a:lnTo>
                    <a:lnTo>
                      <a:pt x="4406" y="629"/>
                    </a:lnTo>
                    <a:lnTo>
                      <a:pt x="4406" y="629"/>
                    </a:lnTo>
                    <a:lnTo>
                      <a:pt x="4406" y="629"/>
                    </a:lnTo>
                    <a:lnTo>
                      <a:pt x="4406" y="629"/>
                    </a:lnTo>
                    <a:lnTo>
                      <a:pt x="4406" y="629"/>
                    </a:lnTo>
                    <a:lnTo>
                      <a:pt x="4406" y="629"/>
                    </a:lnTo>
                    <a:lnTo>
                      <a:pt x="4406" y="629"/>
                    </a:lnTo>
                    <a:lnTo>
                      <a:pt x="4406" y="623"/>
                    </a:lnTo>
                    <a:lnTo>
                      <a:pt x="4406" y="623"/>
                    </a:lnTo>
                    <a:lnTo>
                      <a:pt x="4406" y="623"/>
                    </a:lnTo>
                    <a:lnTo>
                      <a:pt x="4406" y="623"/>
                    </a:lnTo>
                    <a:lnTo>
                      <a:pt x="4406" y="623"/>
                    </a:lnTo>
                    <a:lnTo>
                      <a:pt x="4406" y="623"/>
                    </a:lnTo>
                    <a:lnTo>
                      <a:pt x="4406" y="623"/>
                    </a:lnTo>
                    <a:lnTo>
                      <a:pt x="4406" y="623"/>
                    </a:lnTo>
                    <a:lnTo>
                      <a:pt x="4406" y="623"/>
                    </a:lnTo>
                    <a:lnTo>
                      <a:pt x="4406" y="623"/>
                    </a:lnTo>
                    <a:lnTo>
                      <a:pt x="4406" y="617"/>
                    </a:lnTo>
                    <a:lnTo>
                      <a:pt x="4406" y="617"/>
                    </a:lnTo>
                    <a:lnTo>
                      <a:pt x="4406" y="617"/>
                    </a:lnTo>
                    <a:lnTo>
                      <a:pt x="4406" y="617"/>
                    </a:lnTo>
                    <a:lnTo>
                      <a:pt x="4406" y="617"/>
                    </a:lnTo>
                    <a:lnTo>
                      <a:pt x="4406" y="617"/>
                    </a:lnTo>
                    <a:lnTo>
                      <a:pt x="4406" y="617"/>
                    </a:lnTo>
                    <a:lnTo>
                      <a:pt x="4406" y="617"/>
                    </a:lnTo>
                    <a:lnTo>
                      <a:pt x="4406" y="617"/>
                    </a:lnTo>
                    <a:lnTo>
                      <a:pt x="4406" y="611"/>
                    </a:lnTo>
                    <a:lnTo>
                      <a:pt x="4406" y="611"/>
                    </a:lnTo>
                    <a:lnTo>
                      <a:pt x="4406" y="611"/>
                    </a:lnTo>
                    <a:lnTo>
                      <a:pt x="4406" y="611"/>
                    </a:lnTo>
                    <a:lnTo>
                      <a:pt x="4406" y="611"/>
                    </a:lnTo>
                    <a:lnTo>
                      <a:pt x="4406" y="611"/>
                    </a:lnTo>
                    <a:lnTo>
                      <a:pt x="4406" y="611"/>
                    </a:lnTo>
                    <a:lnTo>
                      <a:pt x="4406" y="611"/>
                    </a:lnTo>
                    <a:lnTo>
                      <a:pt x="4406" y="611"/>
                    </a:lnTo>
                    <a:lnTo>
                      <a:pt x="4406" y="611"/>
                    </a:lnTo>
                    <a:lnTo>
                      <a:pt x="4406" y="605"/>
                    </a:lnTo>
                    <a:lnTo>
                      <a:pt x="4406" y="605"/>
                    </a:lnTo>
                    <a:lnTo>
                      <a:pt x="4406" y="605"/>
                    </a:lnTo>
                    <a:lnTo>
                      <a:pt x="4406" y="605"/>
                    </a:lnTo>
                    <a:lnTo>
                      <a:pt x="4400" y="605"/>
                    </a:lnTo>
                    <a:lnTo>
                      <a:pt x="4400" y="605"/>
                    </a:lnTo>
                    <a:lnTo>
                      <a:pt x="4400" y="599"/>
                    </a:lnTo>
                    <a:lnTo>
                      <a:pt x="4400" y="599"/>
                    </a:lnTo>
                    <a:lnTo>
                      <a:pt x="4400" y="599"/>
                    </a:lnTo>
                    <a:lnTo>
                      <a:pt x="4400" y="599"/>
                    </a:lnTo>
                    <a:lnTo>
                      <a:pt x="4400" y="599"/>
                    </a:lnTo>
                    <a:lnTo>
                      <a:pt x="4400" y="599"/>
                    </a:lnTo>
                    <a:lnTo>
                      <a:pt x="4400" y="593"/>
                    </a:lnTo>
                    <a:lnTo>
                      <a:pt x="4400" y="593"/>
                    </a:lnTo>
                    <a:lnTo>
                      <a:pt x="4400" y="593"/>
                    </a:lnTo>
                    <a:lnTo>
                      <a:pt x="4400" y="593"/>
                    </a:lnTo>
                    <a:lnTo>
                      <a:pt x="4400" y="593"/>
                    </a:lnTo>
                    <a:lnTo>
                      <a:pt x="4400" y="593"/>
                    </a:lnTo>
                    <a:lnTo>
                      <a:pt x="4400" y="593"/>
                    </a:lnTo>
                    <a:lnTo>
                      <a:pt x="4400" y="593"/>
                    </a:lnTo>
                    <a:lnTo>
                      <a:pt x="4400" y="593"/>
                    </a:lnTo>
                    <a:lnTo>
                      <a:pt x="4400" y="586"/>
                    </a:lnTo>
                    <a:lnTo>
                      <a:pt x="4400" y="586"/>
                    </a:lnTo>
                    <a:lnTo>
                      <a:pt x="4400" y="586"/>
                    </a:lnTo>
                    <a:lnTo>
                      <a:pt x="4400" y="586"/>
                    </a:lnTo>
                    <a:lnTo>
                      <a:pt x="4406" y="586"/>
                    </a:lnTo>
                    <a:lnTo>
                      <a:pt x="4406" y="586"/>
                    </a:lnTo>
                    <a:lnTo>
                      <a:pt x="4406" y="586"/>
                    </a:lnTo>
                    <a:lnTo>
                      <a:pt x="4406" y="586"/>
                    </a:lnTo>
                    <a:lnTo>
                      <a:pt x="4406" y="586"/>
                    </a:lnTo>
                    <a:lnTo>
                      <a:pt x="4406" y="586"/>
                    </a:lnTo>
                    <a:lnTo>
                      <a:pt x="4406" y="586"/>
                    </a:lnTo>
                    <a:lnTo>
                      <a:pt x="4412" y="586"/>
                    </a:lnTo>
                    <a:lnTo>
                      <a:pt x="4412" y="580"/>
                    </a:lnTo>
                    <a:lnTo>
                      <a:pt x="4412" y="580"/>
                    </a:lnTo>
                    <a:lnTo>
                      <a:pt x="4412" y="580"/>
                    </a:lnTo>
                    <a:lnTo>
                      <a:pt x="4412" y="586"/>
                    </a:lnTo>
                    <a:lnTo>
                      <a:pt x="4412" y="580"/>
                    </a:lnTo>
                    <a:lnTo>
                      <a:pt x="4412" y="580"/>
                    </a:lnTo>
                    <a:lnTo>
                      <a:pt x="4412" y="580"/>
                    </a:lnTo>
                    <a:lnTo>
                      <a:pt x="4412" y="580"/>
                    </a:lnTo>
                    <a:lnTo>
                      <a:pt x="4419" y="580"/>
                    </a:lnTo>
                    <a:lnTo>
                      <a:pt x="4419" y="580"/>
                    </a:lnTo>
                    <a:lnTo>
                      <a:pt x="4419" y="580"/>
                    </a:lnTo>
                    <a:lnTo>
                      <a:pt x="4419" y="580"/>
                    </a:lnTo>
                    <a:lnTo>
                      <a:pt x="4419" y="580"/>
                    </a:lnTo>
                    <a:lnTo>
                      <a:pt x="4419" y="580"/>
                    </a:lnTo>
                    <a:lnTo>
                      <a:pt x="4419" y="574"/>
                    </a:lnTo>
                    <a:lnTo>
                      <a:pt x="4419" y="574"/>
                    </a:lnTo>
                    <a:lnTo>
                      <a:pt x="4419" y="574"/>
                    </a:lnTo>
                    <a:lnTo>
                      <a:pt x="4419" y="574"/>
                    </a:lnTo>
                    <a:lnTo>
                      <a:pt x="4419" y="574"/>
                    </a:lnTo>
                    <a:lnTo>
                      <a:pt x="4419" y="574"/>
                    </a:lnTo>
                    <a:lnTo>
                      <a:pt x="4419" y="574"/>
                    </a:lnTo>
                    <a:lnTo>
                      <a:pt x="4419" y="574"/>
                    </a:lnTo>
                    <a:lnTo>
                      <a:pt x="4425" y="574"/>
                    </a:lnTo>
                    <a:lnTo>
                      <a:pt x="4425" y="574"/>
                    </a:lnTo>
                    <a:lnTo>
                      <a:pt x="4425" y="568"/>
                    </a:lnTo>
                    <a:lnTo>
                      <a:pt x="4425" y="568"/>
                    </a:lnTo>
                    <a:lnTo>
                      <a:pt x="4425" y="568"/>
                    </a:lnTo>
                    <a:lnTo>
                      <a:pt x="4425" y="568"/>
                    </a:lnTo>
                    <a:lnTo>
                      <a:pt x="4425" y="568"/>
                    </a:lnTo>
                    <a:lnTo>
                      <a:pt x="4425" y="562"/>
                    </a:lnTo>
                    <a:lnTo>
                      <a:pt x="4431" y="562"/>
                    </a:lnTo>
                    <a:lnTo>
                      <a:pt x="4431" y="562"/>
                    </a:lnTo>
                    <a:lnTo>
                      <a:pt x="4425" y="562"/>
                    </a:lnTo>
                    <a:lnTo>
                      <a:pt x="4425" y="562"/>
                    </a:lnTo>
                    <a:lnTo>
                      <a:pt x="4431" y="562"/>
                    </a:lnTo>
                    <a:lnTo>
                      <a:pt x="4431" y="562"/>
                    </a:lnTo>
                    <a:lnTo>
                      <a:pt x="4431" y="562"/>
                    </a:lnTo>
                    <a:lnTo>
                      <a:pt x="4431" y="562"/>
                    </a:lnTo>
                    <a:lnTo>
                      <a:pt x="4431" y="556"/>
                    </a:lnTo>
                    <a:lnTo>
                      <a:pt x="4431" y="562"/>
                    </a:lnTo>
                    <a:lnTo>
                      <a:pt x="4431" y="556"/>
                    </a:lnTo>
                    <a:lnTo>
                      <a:pt x="4431" y="556"/>
                    </a:lnTo>
                    <a:lnTo>
                      <a:pt x="4431" y="556"/>
                    </a:lnTo>
                    <a:lnTo>
                      <a:pt x="4431" y="556"/>
                    </a:lnTo>
                    <a:lnTo>
                      <a:pt x="4431" y="556"/>
                    </a:lnTo>
                    <a:lnTo>
                      <a:pt x="4431" y="556"/>
                    </a:lnTo>
                    <a:lnTo>
                      <a:pt x="4431" y="556"/>
                    </a:lnTo>
                    <a:lnTo>
                      <a:pt x="4431" y="556"/>
                    </a:lnTo>
                    <a:lnTo>
                      <a:pt x="4431" y="556"/>
                    </a:lnTo>
                    <a:lnTo>
                      <a:pt x="4431" y="556"/>
                    </a:lnTo>
                    <a:lnTo>
                      <a:pt x="4431" y="556"/>
                    </a:lnTo>
                    <a:lnTo>
                      <a:pt x="4431" y="550"/>
                    </a:lnTo>
                    <a:lnTo>
                      <a:pt x="4431" y="550"/>
                    </a:lnTo>
                    <a:lnTo>
                      <a:pt x="4431" y="550"/>
                    </a:lnTo>
                    <a:lnTo>
                      <a:pt x="4431" y="550"/>
                    </a:lnTo>
                    <a:lnTo>
                      <a:pt x="4431" y="550"/>
                    </a:lnTo>
                    <a:lnTo>
                      <a:pt x="4431" y="550"/>
                    </a:lnTo>
                    <a:lnTo>
                      <a:pt x="4431" y="550"/>
                    </a:lnTo>
                    <a:lnTo>
                      <a:pt x="4431" y="550"/>
                    </a:lnTo>
                    <a:lnTo>
                      <a:pt x="4431" y="550"/>
                    </a:lnTo>
                    <a:lnTo>
                      <a:pt x="4431" y="550"/>
                    </a:lnTo>
                    <a:lnTo>
                      <a:pt x="4431" y="544"/>
                    </a:lnTo>
                    <a:lnTo>
                      <a:pt x="4431" y="544"/>
                    </a:lnTo>
                    <a:lnTo>
                      <a:pt x="4431" y="544"/>
                    </a:lnTo>
                    <a:lnTo>
                      <a:pt x="4431" y="544"/>
                    </a:lnTo>
                    <a:lnTo>
                      <a:pt x="4431" y="544"/>
                    </a:lnTo>
                    <a:lnTo>
                      <a:pt x="4431" y="544"/>
                    </a:lnTo>
                    <a:lnTo>
                      <a:pt x="4431" y="544"/>
                    </a:lnTo>
                    <a:lnTo>
                      <a:pt x="4431" y="544"/>
                    </a:lnTo>
                    <a:lnTo>
                      <a:pt x="4425" y="544"/>
                    </a:lnTo>
                    <a:lnTo>
                      <a:pt x="4425" y="538"/>
                    </a:lnTo>
                    <a:lnTo>
                      <a:pt x="4425" y="538"/>
                    </a:lnTo>
                    <a:lnTo>
                      <a:pt x="4425" y="538"/>
                    </a:lnTo>
                    <a:lnTo>
                      <a:pt x="4425" y="538"/>
                    </a:lnTo>
                    <a:lnTo>
                      <a:pt x="4425" y="538"/>
                    </a:lnTo>
                    <a:lnTo>
                      <a:pt x="4425" y="538"/>
                    </a:lnTo>
                    <a:lnTo>
                      <a:pt x="4425" y="538"/>
                    </a:lnTo>
                    <a:lnTo>
                      <a:pt x="4425" y="531"/>
                    </a:lnTo>
                    <a:lnTo>
                      <a:pt x="4419" y="531"/>
                    </a:lnTo>
                    <a:lnTo>
                      <a:pt x="4419" y="531"/>
                    </a:lnTo>
                    <a:lnTo>
                      <a:pt x="4419" y="531"/>
                    </a:lnTo>
                    <a:lnTo>
                      <a:pt x="4419" y="531"/>
                    </a:lnTo>
                    <a:lnTo>
                      <a:pt x="4419" y="531"/>
                    </a:lnTo>
                    <a:lnTo>
                      <a:pt x="4419" y="531"/>
                    </a:lnTo>
                    <a:lnTo>
                      <a:pt x="4425" y="531"/>
                    </a:lnTo>
                    <a:lnTo>
                      <a:pt x="4425" y="525"/>
                    </a:lnTo>
                    <a:lnTo>
                      <a:pt x="4425" y="525"/>
                    </a:lnTo>
                    <a:lnTo>
                      <a:pt x="4425" y="525"/>
                    </a:lnTo>
                    <a:lnTo>
                      <a:pt x="4425" y="525"/>
                    </a:lnTo>
                    <a:lnTo>
                      <a:pt x="4425" y="525"/>
                    </a:lnTo>
                    <a:lnTo>
                      <a:pt x="4425" y="525"/>
                    </a:lnTo>
                    <a:lnTo>
                      <a:pt x="4425" y="525"/>
                    </a:lnTo>
                    <a:lnTo>
                      <a:pt x="4425" y="519"/>
                    </a:lnTo>
                    <a:lnTo>
                      <a:pt x="4425" y="519"/>
                    </a:lnTo>
                    <a:lnTo>
                      <a:pt x="4425" y="519"/>
                    </a:lnTo>
                    <a:lnTo>
                      <a:pt x="4425" y="519"/>
                    </a:lnTo>
                    <a:lnTo>
                      <a:pt x="4425" y="519"/>
                    </a:lnTo>
                    <a:lnTo>
                      <a:pt x="4425" y="513"/>
                    </a:lnTo>
                    <a:lnTo>
                      <a:pt x="4425" y="513"/>
                    </a:lnTo>
                    <a:lnTo>
                      <a:pt x="4425" y="513"/>
                    </a:lnTo>
                    <a:lnTo>
                      <a:pt x="4425" y="513"/>
                    </a:lnTo>
                    <a:lnTo>
                      <a:pt x="4425" y="513"/>
                    </a:lnTo>
                    <a:lnTo>
                      <a:pt x="4425" y="513"/>
                    </a:lnTo>
                    <a:lnTo>
                      <a:pt x="4425" y="513"/>
                    </a:lnTo>
                    <a:lnTo>
                      <a:pt x="4425" y="513"/>
                    </a:lnTo>
                    <a:lnTo>
                      <a:pt x="4425" y="513"/>
                    </a:lnTo>
                    <a:lnTo>
                      <a:pt x="4425" y="507"/>
                    </a:lnTo>
                    <a:lnTo>
                      <a:pt x="4425" y="507"/>
                    </a:lnTo>
                    <a:lnTo>
                      <a:pt x="4425" y="507"/>
                    </a:lnTo>
                    <a:lnTo>
                      <a:pt x="4425" y="507"/>
                    </a:lnTo>
                    <a:lnTo>
                      <a:pt x="4425" y="507"/>
                    </a:lnTo>
                    <a:lnTo>
                      <a:pt x="4425" y="507"/>
                    </a:lnTo>
                    <a:lnTo>
                      <a:pt x="4419" y="507"/>
                    </a:lnTo>
                    <a:lnTo>
                      <a:pt x="4419" y="501"/>
                    </a:lnTo>
                    <a:lnTo>
                      <a:pt x="4419" y="501"/>
                    </a:lnTo>
                    <a:lnTo>
                      <a:pt x="4419" y="501"/>
                    </a:lnTo>
                    <a:lnTo>
                      <a:pt x="4419" y="501"/>
                    </a:lnTo>
                    <a:lnTo>
                      <a:pt x="4425" y="501"/>
                    </a:lnTo>
                    <a:lnTo>
                      <a:pt x="4425" y="501"/>
                    </a:lnTo>
                    <a:lnTo>
                      <a:pt x="4425" y="501"/>
                    </a:lnTo>
                    <a:lnTo>
                      <a:pt x="4425" y="501"/>
                    </a:lnTo>
                    <a:lnTo>
                      <a:pt x="4425" y="501"/>
                    </a:lnTo>
                    <a:lnTo>
                      <a:pt x="4425" y="501"/>
                    </a:lnTo>
                    <a:lnTo>
                      <a:pt x="4425" y="501"/>
                    </a:lnTo>
                    <a:lnTo>
                      <a:pt x="4425" y="501"/>
                    </a:lnTo>
                    <a:lnTo>
                      <a:pt x="4425" y="495"/>
                    </a:lnTo>
                    <a:lnTo>
                      <a:pt x="4425" y="495"/>
                    </a:lnTo>
                    <a:lnTo>
                      <a:pt x="4419" y="495"/>
                    </a:lnTo>
                    <a:lnTo>
                      <a:pt x="4419" y="495"/>
                    </a:lnTo>
                    <a:lnTo>
                      <a:pt x="4425" y="495"/>
                    </a:lnTo>
                    <a:lnTo>
                      <a:pt x="4419" y="495"/>
                    </a:lnTo>
                    <a:lnTo>
                      <a:pt x="4425" y="495"/>
                    </a:lnTo>
                    <a:lnTo>
                      <a:pt x="4425" y="489"/>
                    </a:lnTo>
                    <a:lnTo>
                      <a:pt x="4425" y="489"/>
                    </a:lnTo>
                    <a:lnTo>
                      <a:pt x="4425" y="489"/>
                    </a:lnTo>
                    <a:lnTo>
                      <a:pt x="4425" y="489"/>
                    </a:lnTo>
                    <a:lnTo>
                      <a:pt x="4425" y="489"/>
                    </a:lnTo>
                    <a:lnTo>
                      <a:pt x="4425" y="489"/>
                    </a:lnTo>
                    <a:lnTo>
                      <a:pt x="4425" y="489"/>
                    </a:lnTo>
                    <a:lnTo>
                      <a:pt x="4425" y="489"/>
                    </a:lnTo>
                    <a:lnTo>
                      <a:pt x="4425" y="489"/>
                    </a:lnTo>
                    <a:lnTo>
                      <a:pt x="4425" y="483"/>
                    </a:lnTo>
                    <a:lnTo>
                      <a:pt x="4425" y="483"/>
                    </a:lnTo>
                    <a:lnTo>
                      <a:pt x="4425" y="483"/>
                    </a:lnTo>
                    <a:lnTo>
                      <a:pt x="4425" y="483"/>
                    </a:lnTo>
                    <a:lnTo>
                      <a:pt x="4425" y="483"/>
                    </a:lnTo>
                    <a:lnTo>
                      <a:pt x="4425" y="483"/>
                    </a:lnTo>
                    <a:lnTo>
                      <a:pt x="4425" y="476"/>
                    </a:lnTo>
                    <a:lnTo>
                      <a:pt x="4425" y="476"/>
                    </a:lnTo>
                    <a:lnTo>
                      <a:pt x="4425" y="476"/>
                    </a:lnTo>
                    <a:lnTo>
                      <a:pt x="4425" y="476"/>
                    </a:lnTo>
                    <a:lnTo>
                      <a:pt x="4425" y="476"/>
                    </a:lnTo>
                    <a:lnTo>
                      <a:pt x="4425" y="476"/>
                    </a:lnTo>
                    <a:lnTo>
                      <a:pt x="4425" y="476"/>
                    </a:lnTo>
                    <a:lnTo>
                      <a:pt x="4425" y="476"/>
                    </a:lnTo>
                    <a:lnTo>
                      <a:pt x="4419" y="476"/>
                    </a:lnTo>
                    <a:lnTo>
                      <a:pt x="4419" y="470"/>
                    </a:lnTo>
                    <a:lnTo>
                      <a:pt x="4425" y="470"/>
                    </a:lnTo>
                    <a:lnTo>
                      <a:pt x="4425" y="470"/>
                    </a:lnTo>
                    <a:lnTo>
                      <a:pt x="4425" y="470"/>
                    </a:lnTo>
                    <a:lnTo>
                      <a:pt x="4425" y="470"/>
                    </a:lnTo>
                    <a:lnTo>
                      <a:pt x="4425" y="470"/>
                    </a:lnTo>
                    <a:lnTo>
                      <a:pt x="4425" y="470"/>
                    </a:lnTo>
                    <a:lnTo>
                      <a:pt x="4425" y="470"/>
                    </a:lnTo>
                    <a:lnTo>
                      <a:pt x="4425" y="470"/>
                    </a:lnTo>
                    <a:lnTo>
                      <a:pt x="4425" y="470"/>
                    </a:lnTo>
                    <a:lnTo>
                      <a:pt x="4425" y="470"/>
                    </a:lnTo>
                    <a:lnTo>
                      <a:pt x="4425" y="470"/>
                    </a:lnTo>
                    <a:lnTo>
                      <a:pt x="4425" y="470"/>
                    </a:lnTo>
                    <a:lnTo>
                      <a:pt x="4425" y="464"/>
                    </a:lnTo>
                    <a:lnTo>
                      <a:pt x="4431" y="464"/>
                    </a:lnTo>
                    <a:lnTo>
                      <a:pt x="4431" y="464"/>
                    </a:lnTo>
                    <a:lnTo>
                      <a:pt x="4431" y="464"/>
                    </a:lnTo>
                    <a:lnTo>
                      <a:pt x="4431" y="464"/>
                    </a:lnTo>
                    <a:lnTo>
                      <a:pt x="4431" y="464"/>
                    </a:lnTo>
                    <a:lnTo>
                      <a:pt x="4431" y="464"/>
                    </a:lnTo>
                    <a:lnTo>
                      <a:pt x="4431" y="464"/>
                    </a:lnTo>
                    <a:lnTo>
                      <a:pt x="4431" y="464"/>
                    </a:lnTo>
                    <a:lnTo>
                      <a:pt x="4431" y="464"/>
                    </a:lnTo>
                    <a:lnTo>
                      <a:pt x="4431" y="464"/>
                    </a:lnTo>
                    <a:lnTo>
                      <a:pt x="4437" y="464"/>
                    </a:lnTo>
                    <a:lnTo>
                      <a:pt x="4437" y="464"/>
                    </a:lnTo>
                    <a:lnTo>
                      <a:pt x="4437" y="464"/>
                    </a:lnTo>
                    <a:lnTo>
                      <a:pt x="4437" y="464"/>
                    </a:lnTo>
                    <a:lnTo>
                      <a:pt x="4437" y="464"/>
                    </a:lnTo>
                    <a:lnTo>
                      <a:pt x="4437" y="464"/>
                    </a:lnTo>
                    <a:lnTo>
                      <a:pt x="4437" y="464"/>
                    </a:lnTo>
                    <a:lnTo>
                      <a:pt x="4437" y="464"/>
                    </a:lnTo>
                    <a:lnTo>
                      <a:pt x="4443" y="464"/>
                    </a:lnTo>
                    <a:lnTo>
                      <a:pt x="4443" y="464"/>
                    </a:lnTo>
                    <a:lnTo>
                      <a:pt x="4443" y="464"/>
                    </a:lnTo>
                    <a:lnTo>
                      <a:pt x="4443" y="464"/>
                    </a:lnTo>
                    <a:lnTo>
                      <a:pt x="4443" y="464"/>
                    </a:lnTo>
                    <a:lnTo>
                      <a:pt x="4443" y="464"/>
                    </a:lnTo>
                    <a:lnTo>
                      <a:pt x="4443" y="464"/>
                    </a:lnTo>
                    <a:lnTo>
                      <a:pt x="4443" y="464"/>
                    </a:lnTo>
                    <a:lnTo>
                      <a:pt x="4443" y="464"/>
                    </a:lnTo>
                    <a:lnTo>
                      <a:pt x="4449" y="464"/>
                    </a:lnTo>
                    <a:lnTo>
                      <a:pt x="4449" y="458"/>
                    </a:lnTo>
                    <a:lnTo>
                      <a:pt x="4443" y="458"/>
                    </a:lnTo>
                    <a:lnTo>
                      <a:pt x="4443" y="458"/>
                    </a:lnTo>
                    <a:lnTo>
                      <a:pt x="4449" y="458"/>
                    </a:lnTo>
                    <a:moveTo>
                      <a:pt x="4455" y="452"/>
                    </a:moveTo>
                    <a:lnTo>
                      <a:pt x="4461" y="452"/>
                    </a:lnTo>
                    <a:lnTo>
                      <a:pt x="4461" y="452"/>
                    </a:lnTo>
                    <a:lnTo>
                      <a:pt x="4461" y="452"/>
                    </a:lnTo>
                    <a:lnTo>
                      <a:pt x="4461" y="458"/>
                    </a:lnTo>
                    <a:lnTo>
                      <a:pt x="4461" y="458"/>
                    </a:lnTo>
                    <a:lnTo>
                      <a:pt x="4461" y="458"/>
                    </a:lnTo>
                    <a:lnTo>
                      <a:pt x="4461" y="458"/>
                    </a:lnTo>
                    <a:lnTo>
                      <a:pt x="4461" y="458"/>
                    </a:lnTo>
                    <a:lnTo>
                      <a:pt x="4467" y="458"/>
                    </a:lnTo>
                    <a:lnTo>
                      <a:pt x="4467" y="464"/>
                    </a:lnTo>
                    <a:lnTo>
                      <a:pt x="4467" y="464"/>
                    </a:lnTo>
                    <a:lnTo>
                      <a:pt x="4467" y="464"/>
                    </a:lnTo>
                    <a:lnTo>
                      <a:pt x="4467" y="458"/>
                    </a:lnTo>
                    <a:lnTo>
                      <a:pt x="4467" y="458"/>
                    </a:lnTo>
                    <a:lnTo>
                      <a:pt x="4467" y="458"/>
                    </a:lnTo>
                    <a:lnTo>
                      <a:pt x="4467" y="458"/>
                    </a:lnTo>
                    <a:lnTo>
                      <a:pt x="4467" y="458"/>
                    </a:lnTo>
                    <a:lnTo>
                      <a:pt x="4467" y="452"/>
                    </a:lnTo>
                    <a:lnTo>
                      <a:pt x="4467" y="452"/>
                    </a:lnTo>
                    <a:lnTo>
                      <a:pt x="4467" y="452"/>
                    </a:lnTo>
                    <a:lnTo>
                      <a:pt x="4467" y="452"/>
                    </a:lnTo>
                    <a:lnTo>
                      <a:pt x="4467" y="452"/>
                    </a:lnTo>
                    <a:lnTo>
                      <a:pt x="4467" y="452"/>
                    </a:lnTo>
                    <a:lnTo>
                      <a:pt x="4467" y="446"/>
                    </a:lnTo>
                    <a:lnTo>
                      <a:pt x="4467" y="446"/>
                    </a:lnTo>
                    <a:lnTo>
                      <a:pt x="4467" y="446"/>
                    </a:lnTo>
                    <a:lnTo>
                      <a:pt x="4467" y="446"/>
                    </a:lnTo>
                    <a:lnTo>
                      <a:pt x="4467" y="446"/>
                    </a:lnTo>
                    <a:lnTo>
                      <a:pt x="4467" y="446"/>
                    </a:lnTo>
                    <a:lnTo>
                      <a:pt x="4467" y="446"/>
                    </a:lnTo>
                    <a:lnTo>
                      <a:pt x="4467" y="440"/>
                    </a:lnTo>
                    <a:lnTo>
                      <a:pt x="4467" y="440"/>
                    </a:lnTo>
                    <a:lnTo>
                      <a:pt x="4467" y="440"/>
                    </a:lnTo>
                    <a:lnTo>
                      <a:pt x="4467" y="440"/>
                    </a:lnTo>
                    <a:lnTo>
                      <a:pt x="4467" y="440"/>
                    </a:lnTo>
                    <a:lnTo>
                      <a:pt x="4467" y="440"/>
                    </a:lnTo>
                    <a:lnTo>
                      <a:pt x="4473" y="440"/>
                    </a:lnTo>
                    <a:lnTo>
                      <a:pt x="4473" y="440"/>
                    </a:lnTo>
                    <a:lnTo>
                      <a:pt x="4473" y="440"/>
                    </a:lnTo>
                    <a:lnTo>
                      <a:pt x="4473" y="440"/>
                    </a:lnTo>
                    <a:lnTo>
                      <a:pt x="4473" y="440"/>
                    </a:lnTo>
                    <a:lnTo>
                      <a:pt x="4473" y="440"/>
                    </a:lnTo>
                    <a:lnTo>
                      <a:pt x="4473" y="440"/>
                    </a:lnTo>
                    <a:lnTo>
                      <a:pt x="4480" y="440"/>
                    </a:lnTo>
                    <a:lnTo>
                      <a:pt x="4480" y="440"/>
                    </a:lnTo>
                    <a:lnTo>
                      <a:pt x="4480" y="440"/>
                    </a:lnTo>
                    <a:lnTo>
                      <a:pt x="4480" y="440"/>
                    </a:lnTo>
                    <a:lnTo>
                      <a:pt x="4480" y="434"/>
                    </a:lnTo>
                    <a:lnTo>
                      <a:pt x="4480" y="434"/>
                    </a:lnTo>
                    <a:lnTo>
                      <a:pt x="4480" y="434"/>
                    </a:lnTo>
                    <a:lnTo>
                      <a:pt x="4473" y="434"/>
                    </a:lnTo>
                    <a:lnTo>
                      <a:pt x="4473" y="434"/>
                    </a:lnTo>
                    <a:lnTo>
                      <a:pt x="4473" y="434"/>
                    </a:lnTo>
                    <a:lnTo>
                      <a:pt x="4473" y="434"/>
                    </a:lnTo>
                    <a:lnTo>
                      <a:pt x="4473" y="428"/>
                    </a:lnTo>
                    <a:lnTo>
                      <a:pt x="4467" y="428"/>
                    </a:lnTo>
                    <a:lnTo>
                      <a:pt x="4467" y="428"/>
                    </a:lnTo>
                    <a:lnTo>
                      <a:pt x="4473" y="428"/>
                    </a:lnTo>
                    <a:lnTo>
                      <a:pt x="4473" y="422"/>
                    </a:lnTo>
                    <a:lnTo>
                      <a:pt x="4473" y="422"/>
                    </a:lnTo>
                    <a:lnTo>
                      <a:pt x="4473" y="422"/>
                    </a:lnTo>
                    <a:lnTo>
                      <a:pt x="4473" y="415"/>
                    </a:lnTo>
                    <a:lnTo>
                      <a:pt x="4473" y="415"/>
                    </a:lnTo>
                    <a:lnTo>
                      <a:pt x="4473" y="415"/>
                    </a:lnTo>
                    <a:lnTo>
                      <a:pt x="4473" y="415"/>
                    </a:lnTo>
                    <a:lnTo>
                      <a:pt x="4473" y="415"/>
                    </a:lnTo>
                    <a:lnTo>
                      <a:pt x="4473" y="415"/>
                    </a:lnTo>
                    <a:lnTo>
                      <a:pt x="4473" y="409"/>
                    </a:lnTo>
                    <a:lnTo>
                      <a:pt x="4480" y="409"/>
                    </a:lnTo>
                    <a:lnTo>
                      <a:pt x="4480" y="409"/>
                    </a:lnTo>
                    <a:lnTo>
                      <a:pt x="4480" y="409"/>
                    </a:lnTo>
                    <a:moveTo>
                      <a:pt x="4480" y="409"/>
                    </a:moveTo>
                    <a:lnTo>
                      <a:pt x="4480" y="403"/>
                    </a:lnTo>
                    <a:lnTo>
                      <a:pt x="4480" y="403"/>
                    </a:lnTo>
                    <a:lnTo>
                      <a:pt x="4480" y="403"/>
                    </a:lnTo>
                    <a:lnTo>
                      <a:pt x="4480" y="403"/>
                    </a:lnTo>
                    <a:lnTo>
                      <a:pt x="4486" y="403"/>
                    </a:lnTo>
                    <a:lnTo>
                      <a:pt x="4486" y="397"/>
                    </a:lnTo>
                    <a:lnTo>
                      <a:pt x="4486" y="397"/>
                    </a:lnTo>
                    <a:lnTo>
                      <a:pt x="4486" y="397"/>
                    </a:lnTo>
                    <a:lnTo>
                      <a:pt x="4486" y="397"/>
                    </a:lnTo>
                    <a:lnTo>
                      <a:pt x="4486" y="397"/>
                    </a:lnTo>
                    <a:lnTo>
                      <a:pt x="4486" y="391"/>
                    </a:lnTo>
                    <a:lnTo>
                      <a:pt x="4486" y="391"/>
                    </a:lnTo>
                    <a:lnTo>
                      <a:pt x="4486" y="391"/>
                    </a:lnTo>
                    <a:lnTo>
                      <a:pt x="4486" y="391"/>
                    </a:lnTo>
                    <a:lnTo>
                      <a:pt x="4486" y="391"/>
                    </a:lnTo>
                    <a:lnTo>
                      <a:pt x="4486" y="391"/>
                    </a:lnTo>
                    <a:lnTo>
                      <a:pt x="4486" y="385"/>
                    </a:lnTo>
                    <a:lnTo>
                      <a:pt x="4486" y="385"/>
                    </a:lnTo>
                    <a:lnTo>
                      <a:pt x="4486" y="385"/>
                    </a:lnTo>
                    <a:lnTo>
                      <a:pt x="4486" y="385"/>
                    </a:lnTo>
                    <a:lnTo>
                      <a:pt x="4486" y="379"/>
                    </a:lnTo>
                    <a:lnTo>
                      <a:pt x="4492" y="379"/>
                    </a:lnTo>
                    <a:lnTo>
                      <a:pt x="4492" y="379"/>
                    </a:lnTo>
                    <a:lnTo>
                      <a:pt x="4492" y="379"/>
                    </a:lnTo>
                    <a:lnTo>
                      <a:pt x="4492" y="379"/>
                    </a:lnTo>
                    <a:lnTo>
                      <a:pt x="4492" y="373"/>
                    </a:lnTo>
                    <a:lnTo>
                      <a:pt x="4492" y="373"/>
                    </a:lnTo>
                    <a:lnTo>
                      <a:pt x="4492" y="373"/>
                    </a:lnTo>
                    <a:lnTo>
                      <a:pt x="4492" y="373"/>
                    </a:lnTo>
                    <a:lnTo>
                      <a:pt x="4492" y="373"/>
                    </a:lnTo>
                    <a:lnTo>
                      <a:pt x="4492" y="373"/>
                    </a:lnTo>
                    <a:lnTo>
                      <a:pt x="4492" y="367"/>
                    </a:lnTo>
                    <a:lnTo>
                      <a:pt x="4492" y="367"/>
                    </a:lnTo>
                    <a:lnTo>
                      <a:pt x="4492" y="367"/>
                    </a:lnTo>
                    <a:lnTo>
                      <a:pt x="4492" y="367"/>
                    </a:lnTo>
                    <a:lnTo>
                      <a:pt x="4492" y="367"/>
                    </a:lnTo>
                    <a:lnTo>
                      <a:pt x="4486" y="367"/>
                    </a:lnTo>
                    <a:lnTo>
                      <a:pt x="4486" y="367"/>
                    </a:lnTo>
                    <a:lnTo>
                      <a:pt x="4486" y="367"/>
                    </a:lnTo>
                    <a:lnTo>
                      <a:pt x="4486" y="367"/>
                    </a:lnTo>
                    <a:lnTo>
                      <a:pt x="4486" y="367"/>
                    </a:lnTo>
                    <a:lnTo>
                      <a:pt x="4486" y="367"/>
                    </a:lnTo>
                    <a:lnTo>
                      <a:pt x="4486" y="367"/>
                    </a:lnTo>
                    <a:lnTo>
                      <a:pt x="4486" y="360"/>
                    </a:lnTo>
                    <a:lnTo>
                      <a:pt x="4486" y="360"/>
                    </a:lnTo>
                    <a:lnTo>
                      <a:pt x="4486" y="360"/>
                    </a:lnTo>
                    <a:lnTo>
                      <a:pt x="4486" y="354"/>
                    </a:lnTo>
                    <a:lnTo>
                      <a:pt x="4486" y="354"/>
                    </a:lnTo>
                    <a:lnTo>
                      <a:pt x="4486" y="360"/>
                    </a:lnTo>
                    <a:lnTo>
                      <a:pt x="4486" y="360"/>
                    </a:lnTo>
                    <a:lnTo>
                      <a:pt x="4486" y="354"/>
                    </a:lnTo>
                    <a:lnTo>
                      <a:pt x="4486" y="354"/>
                    </a:lnTo>
                    <a:lnTo>
                      <a:pt x="4486" y="354"/>
                    </a:lnTo>
                    <a:lnTo>
                      <a:pt x="4486" y="348"/>
                    </a:lnTo>
                    <a:lnTo>
                      <a:pt x="4486" y="348"/>
                    </a:lnTo>
                    <a:lnTo>
                      <a:pt x="4486" y="348"/>
                    </a:lnTo>
                    <a:lnTo>
                      <a:pt x="4486" y="348"/>
                    </a:lnTo>
                    <a:lnTo>
                      <a:pt x="4486" y="342"/>
                    </a:lnTo>
                    <a:lnTo>
                      <a:pt x="4486" y="342"/>
                    </a:lnTo>
                    <a:lnTo>
                      <a:pt x="4486" y="342"/>
                    </a:lnTo>
                    <a:lnTo>
                      <a:pt x="4486" y="342"/>
                    </a:lnTo>
                    <a:lnTo>
                      <a:pt x="4486" y="342"/>
                    </a:lnTo>
                    <a:lnTo>
                      <a:pt x="4486" y="336"/>
                    </a:lnTo>
                    <a:lnTo>
                      <a:pt x="4486" y="336"/>
                    </a:lnTo>
                    <a:lnTo>
                      <a:pt x="4486" y="336"/>
                    </a:lnTo>
                    <a:lnTo>
                      <a:pt x="4486" y="336"/>
                    </a:lnTo>
                    <a:lnTo>
                      <a:pt x="4486" y="330"/>
                    </a:lnTo>
                    <a:lnTo>
                      <a:pt x="4486" y="330"/>
                    </a:lnTo>
                    <a:lnTo>
                      <a:pt x="4486" y="324"/>
                    </a:lnTo>
                    <a:lnTo>
                      <a:pt x="4486" y="324"/>
                    </a:lnTo>
                    <a:lnTo>
                      <a:pt x="4486" y="324"/>
                    </a:lnTo>
                    <a:lnTo>
                      <a:pt x="4486" y="324"/>
                    </a:lnTo>
                    <a:lnTo>
                      <a:pt x="4486" y="318"/>
                    </a:lnTo>
                    <a:lnTo>
                      <a:pt x="4486" y="318"/>
                    </a:lnTo>
                    <a:lnTo>
                      <a:pt x="4486" y="318"/>
                    </a:lnTo>
                    <a:lnTo>
                      <a:pt x="4492" y="318"/>
                    </a:lnTo>
                    <a:lnTo>
                      <a:pt x="4486" y="318"/>
                    </a:lnTo>
                    <a:lnTo>
                      <a:pt x="4492" y="318"/>
                    </a:lnTo>
                    <a:lnTo>
                      <a:pt x="4492" y="318"/>
                    </a:lnTo>
                    <a:lnTo>
                      <a:pt x="4492" y="318"/>
                    </a:lnTo>
                    <a:lnTo>
                      <a:pt x="4492" y="312"/>
                    </a:lnTo>
                    <a:lnTo>
                      <a:pt x="4492" y="312"/>
                    </a:lnTo>
                    <a:lnTo>
                      <a:pt x="4492" y="312"/>
                    </a:lnTo>
                    <a:lnTo>
                      <a:pt x="4492" y="312"/>
                    </a:lnTo>
                    <a:lnTo>
                      <a:pt x="4492" y="312"/>
                    </a:lnTo>
                    <a:lnTo>
                      <a:pt x="4492" y="299"/>
                    </a:lnTo>
                    <a:lnTo>
                      <a:pt x="4492" y="293"/>
                    </a:lnTo>
                    <a:lnTo>
                      <a:pt x="4492" y="281"/>
                    </a:lnTo>
                    <a:lnTo>
                      <a:pt x="4492" y="281"/>
                    </a:lnTo>
                    <a:lnTo>
                      <a:pt x="4492" y="275"/>
                    </a:lnTo>
                    <a:lnTo>
                      <a:pt x="4492" y="275"/>
                    </a:lnTo>
                    <a:lnTo>
                      <a:pt x="4492" y="263"/>
                    </a:lnTo>
                    <a:lnTo>
                      <a:pt x="4498" y="257"/>
                    </a:lnTo>
                    <a:lnTo>
                      <a:pt x="4510" y="226"/>
                    </a:lnTo>
                    <a:lnTo>
                      <a:pt x="4516" y="208"/>
                    </a:lnTo>
                    <a:lnTo>
                      <a:pt x="4522" y="177"/>
                    </a:lnTo>
                    <a:lnTo>
                      <a:pt x="4528" y="177"/>
                    </a:lnTo>
                    <a:lnTo>
                      <a:pt x="4528" y="177"/>
                    </a:lnTo>
                    <a:lnTo>
                      <a:pt x="4528" y="177"/>
                    </a:lnTo>
                    <a:lnTo>
                      <a:pt x="4528" y="177"/>
                    </a:lnTo>
                    <a:lnTo>
                      <a:pt x="4528" y="177"/>
                    </a:lnTo>
                    <a:lnTo>
                      <a:pt x="4535" y="177"/>
                    </a:lnTo>
                    <a:lnTo>
                      <a:pt x="4535" y="177"/>
                    </a:lnTo>
                    <a:lnTo>
                      <a:pt x="4535" y="177"/>
                    </a:lnTo>
                    <a:lnTo>
                      <a:pt x="4535" y="177"/>
                    </a:lnTo>
                    <a:lnTo>
                      <a:pt x="4535" y="177"/>
                    </a:lnTo>
                    <a:lnTo>
                      <a:pt x="4535" y="177"/>
                    </a:lnTo>
                    <a:lnTo>
                      <a:pt x="4541" y="177"/>
                    </a:lnTo>
                    <a:lnTo>
                      <a:pt x="4541" y="177"/>
                    </a:lnTo>
                    <a:lnTo>
                      <a:pt x="4541" y="183"/>
                    </a:lnTo>
                    <a:lnTo>
                      <a:pt x="4541" y="183"/>
                    </a:lnTo>
                    <a:lnTo>
                      <a:pt x="4541" y="183"/>
                    </a:lnTo>
                    <a:lnTo>
                      <a:pt x="4541" y="183"/>
                    </a:lnTo>
                    <a:lnTo>
                      <a:pt x="4541" y="189"/>
                    </a:lnTo>
                    <a:lnTo>
                      <a:pt x="4541" y="189"/>
                    </a:lnTo>
                    <a:lnTo>
                      <a:pt x="4541" y="189"/>
                    </a:lnTo>
                    <a:lnTo>
                      <a:pt x="4541" y="196"/>
                    </a:lnTo>
                    <a:lnTo>
                      <a:pt x="4541" y="196"/>
                    </a:lnTo>
                    <a:lnTo>
                      <a:pt x="4541" y="196"/>
                    </a:lnTo>
                    <a:lnTo>
                      <a:pt x="4547" y="196"/>
                    </a:lnTo>
                    <a:lnTo>
                      <a:pt x="4547" y="196"/>
                    </a:lnTo>
                    <a:lnTo>
                      <a:pt x="4547" y="196"/>
                    </a:lnTo>
                    <a:lnTo>
                      <a:pt x="4547" y="202"/>
                    </a:lnTo>
                    <a:lnTo>
                      <a:pt x="4547" y="202"/>
                    </a:lnTo>
                    <a:lnTo>
                      <a:pt x="4547" y="202"/>
                    </a:lnTo>
                    <a:lnTo>
                      <a:pt x="4547" y="202"/>
                    </a:lnTo>
                    <a:lnTo>
                      <a:pt x="4553" y="202"/>
                    </a:lnTo>
                    <a:lnTo>
                      <a:pt x="4553" y="202"/>
                    </a:lnTo>
                    <a:lnTo>
                      <a:pt x="4553" y="202"/>
                    </a:lnTo>
                    <a:lnTo>
                      <a:pt x="4553" y="202"/>
                    </a:lnTo>
                    <a:lnTo>
                      <a:pt x="4553" y="202"/>
                    </a:lnTo>
                    <a:lnTo>
                      <a:pt x="4553" y="202"/>
                    </a:lnTo>
                    <a:lnTo>
                      <a:pt x="4553" y="202"/>
                    </a:lnTo>
                    <a:lnTo>
                      <a:pt x="4559" y="202"/>
                    </a:lnTo>
                    <a:lnTo>
                      <a:pt x="4559" y="202"/>
                    </a:lnTo>
                    <a:lnTo>
                      <a:pt x="4559" y="202"/>
                    </a:lnTo>
                    <a:lnTo>
                      <a:pt x="4559" y="202"/>
                    </a:lnTo>
                    <a:lnTo>
                      <a:pt x="4559" y="202"/>
                    </a:lnTo>
                    <a:lnTo>
                      <a:pt x="4559" y="196"/>
                    </a:lnTo>
                    <a:lnTo>
                      <a:pt x="4565" y="196"/>
                    </a:lnTo>
                    <a:lnTo>
                      <a:pt x="4565" y="196"/>
                    </a:lnTo>
                    <a:lnTo>
                      <a:pt x="4565" y="196"/>
                    </a:lnTo>
                    <a:lnTo>
                      <a:pt x="4565" y="196"/>
                    </a:lnTo>
                    <a:lnTo>
                      <a:pt x="4565" y="196"/>
                    </a:lnTo>
                    <a:lnTo>
                      <a:pt x="4565" y="196"/>
                    </a:lnTo>
                    <a:lnTo>
                      <a:pt x="4571" y="189"/>
                    </a:lnTo>
                    <a:lnTo>
                      <a:pt x="4571" y="189"/>
                    </a:lnTo>
                    <a:lnTo>
                      <a:pt x="4571" y="189"/>
                    </a:lnTo>
                    <a:lnTo>
                      <a:pt x="4571" y="189"/>
                    </a:lnTo>
                    <a:lnTo>
                      <a:pt x="4571" y="189"/>
                    </a:lnTo>
                    <a:lnTo>
                      <a:pt x="4577" y="189"/>
                    </a:lnTo>
                    <a:lnTo>
                      <a:pt x="4577" y="189"/>
                    </a:lnTo>
                    <a:lnTo>
                      <a:pt x="4577" y="189"/>
                    </a:lnTo>
                    <a:lnTo>
                      <a:pt x="4577" y="189"/>
                    </a:lnTo>
                    <a:lnTo>
                      <a:pt x="4577" y="189"/>
                    </a:lnTo>
                    <a:lnTo>
                      <a:pt x="4577" y="183"/>
                    </a:lnTo>
                    <a:lnTo>
                      <a:pt x="4577" y="183"/>
                    </a:lnTo>
                    <a:lnTo>
                      <a:pt x="4577" y="183"/>
                    </a:lnTo>
                    <a:lnTo>
                      <a:pt x="4577" y="183"/>
                    </a:lnTo>
                    <a:lnTo>
                      <a:pt x="4583" y="183"/>
                    </a:lnTo>
                    <a:lnTo>
                      <a:pt x="4583" y="183"/>
                    </a:lnTo>
                    <a:lnTo>
                      <a:pt x="4583" y="183"/>
                    </a:lnTo>
                    <a:lnTo>
                      <a:pt x="4583" y="183"/>
                    </a:lnTo>
                    <a:lnTo>
                      <a:pt x="4583" y="183"/>
                    </a:lnTo>
                    <a:lnTo>
                      <a:pt x="4583" y="183"/>
                    </a:lnTo>
                    <a:lnTo>
                      <a:pt x="4583" y="177"/>
                    </a:lnTo>
                    <a:lnTo>
                      <a:pt x="4589" y="177"/>
                    </a:lnTo>
                    <a:lnTo>
                      <a:pt x="4589" y="183"/>
                    </a:lnTo>
                    <a:lnTo>
                      <a:pt x="4589" y="183"/>
                    </a:lnTo>
                    <a:lnTo>
                      <a:pt x="4589" y="183"/>
                    </a:lnTo>
                    <a:lnTo>
                      <a:pt x="4589" y="183"/>
                    </a:lnTo>
                    <a:lnTo>
                      <a:pt x="4589" y="177"/>
                    </a:lnTo>
                    <a:lnTo>
                      <a:pt x="4596" y="177"/>
                    </a:lnTo>
                    <a:lnTo>
                      <a:pt x="4596" y="177"/>
                    </a:lnTo>
                    <a:lnTo>
                      <a:pt x="4596" y="177"/>
                    </a:lnTo>
                    <a:lnTo>
                      <a:pt x="4596" y="177"/>
                    </a:lnTo>
                    <a:lnTo>
                      <a:pt x="4596" y="177"/>
                    </a:lnTo>
                    <a:lnTo>
                      <a:pt x="4589" y="177"/>
                    </a:lnTo>
                    <a:lnTo>
                      <a:pt x="4589" y="171"/>
                    </a:lnTo>
                    <a:lnTo>
                      <a:pt x="4589" y="171"/>
                    </a:lnTo>
                    <a:lnTo>
                      <a:pt x="4589" y="171"/>
                    </a:lnTo>
                    <a:lnTo>
                      <a:pt x="4596" y="171"/>
                    </a:lnTo>
                    <a:lnTo>
                      <a:pt x="4596" y="171"/>
                    </a:lnTo>
                    <a:lnTo>
                      <a:pt x="4596" y="171"/>
                    </a:lnTo>
                    <a:lnTo>
                      <a:pt x="4596" y="171"/>
                    </a:lnTo>
                    <a:lnTo>
                      <a:pt x="4596" y="171"/>
                    </a:lnTo>
                    <a:lnTo>
                      <a:pt x="4596" y="171"/>
                    </a:lnTo>
                    <a:lnTo>
                      <a:pt x="4602" y="171"/>
                    </a:lnTo>
                    <a:lnTo>
                      <a:pt x="4602" y="171"/>
                    </a:lnTo>
                    <a:lnTo>
                      <a:pt x="4602" y="171"/>
                    </a:lnTo>
                    <a:lnTo>
                      <a:pt x="4602" y="165"/>
                    </a:lnTo>
                    <a:lnTo>
                      <a:pt x="4602" y="171"/>
                    </a:lnTo>
                    <a:lnTo>
                      <a:pt x="4602" y="171"/>
                    </a:lnTo>
                    <a:lnTo>
                      <a:pt x="4602" y="171"/>
                    </a:lnTo>
                    <a:lnTo>
                      <a:pt x="4608" y="171"/>
                    </a:lnTo>
                    <a:lnTo>
                      <a:pt x="4608" y="171"/>
                    </a:lnTo>
                    <a:lnTo>
                      <a:pt x="4608" y="171"/>
                    </a:lnTo>
                    <a:lnTo>
                      <a:pt x="4608" y="171"/>
                    </a:lnTo>
                    <a:lnTo>
                      <a:pt x="4608" y="171"/>
                    </a:lnTo>
                    <a:lnTo>
                      <a:pt x="4614" y="171"/>
                    </a:lnTo>
                    <a:lnTo>
                      <a:pt x="4614" y="171"/>
                    </a:lnTo>
                    <a:lnTo>
                      <a:pt x="4614" y="171"/>
                    </a:lnTo>
                    <a:lnTo>
                      <a:pt x="4614" y="171"/>
                    </a:lnTo>
                    <a:lnTo>
                      <a:pt x="4614" y="171"/>
                    </a:lnTo>
                    <a:lnTo>
                      <a:pt x="4620" y="171"/>
                    </a:lnTo>
                    <a:lnTo>
                      <a:pt x="4620" y="177"/>
                    </a:lnTo>
                    <a:lnTo>
                      <a:pt x="4620" y="177"/>
                    </a:lnTo>
                    <a:lnTo>
                      <a:pt x="4620" y="177"/>
                    </a:lnTo>
                    <a:lnTo>
                      <a:pt x="4626" y="177"/>
                    </a:lnTo>
                    <a:lnTo>
                      <a:pt x="4626" y="177"/>
                    </a:lnTo>
                    <a:lnTo>
                      <a:pt x="4626" y="177"/>
                    </a:lnTo>
                    <a:lnTo>
                      <a:pt x="4626" y="177"/>
                    </a:lnTo>
                    <a:lnTo>
                      <a:pt x="4626" y="177"/>
                    </a:lnTo>
                    <a:lnTo>
                      <a:pt x="4626" y="177"/>
                    </a:lnTo>
                    <a:lnTo>
                      <a:pt x="4626" y="177"/>
                    </a:lnTo>
                    <a:lnTo>
                      <a:pt x="4626" y="177"/>
                    </a:lnTo>
                    <a:lnTo>
                      <a:pt x="4626" y="183"/>
                    </a:lnTo>
                    <a:lnTo>
                      <a:pt x="4632" y="183"/>
                    </a:lnTo>
                    <a:lnTo>
                      <a:pt x="4632" y="183"/>
                    </a:lnTo>
                    <a:lnTo>
                      <a:pt x="4632" y="183"/>
                    </a:lnTo>
                    <a:lnTo>
                      <a:pt x="4632" y="183"/>
                    </a:lnTo>
                    <a:lnTo>
                      <a:pt x="4632" y="183"/>
                    </a:lnTo>
                    <a:lnTo>
                      <a:pt x="4632" y="183"/>
                    </a:lnTo>
                    <a:lnTo>
                      <a:pt x="4638" y="183"/>
                    </a:lnTo>
                    <a:lnTo>
                      <a:pt x="4638" y="189"/>
                    </a:lnTo>
                    <a:lnTo>
                      <a:pt x="4638" y="189"/>
                    </a:lnTo>
                    <a:lnTo>
                      <a:pt x="4638" y="189"/>
                    </a:lnTo>
                    <a:lnTo>
                      <a:pt x="4638" y="189"/>
                    </a:lnTo>
                    <a:lnTo>
                      <a:pt x="4638" y="189"/>
                    </a:lnTo>
                    <a:lnTo>
                      <a:pt x="4644" y="189"/>
                    </a:lnTo>
                    <a:lnTo>
                      <a:pt x="4644" y="189"/>
                    </a:lnTo>
                    <a:lnTo>
                      <a:pt x="4644" y="189"/>
                    </a:lnTo>
                    <a:lnTo>
                      <a:pt x="4644" y="189"/>
                    </a:lnTo>
                    <a:lnTo>
                      <a:pt x="4644" y="189"/>
                    </a:lnTo>
                    <a:lnTo>
                      <a:pt x="4644" y="196"/>
                    </a:lnTo>
                    <a:lnTo>
                      <a:pt x="4644" y="196"/>
                    </a:lnTo>
                    <a:lnTo>
                      <a:pt x="4644" y="196"/>
                    </a:lnTo>
                    <a:lnTo>
                      <a:pt x="4650" y="196"/>
                    </a:lnTo>
                    <a:lnTo>
                      <a:pt x="4650" y="208"/>
                    </a:lnTo>
                    <a:lnTo>
                      <a:pt x="4657" y="220"/>
                    </a:lnTo>
                    <a:lnTo>
                      <a:pt x="4657" y="226"/>
                    </a:lnTo>
                    <a:lnTo>
                      <a:pt x="4663" y="238"/>
                    </a:lnTo>
                    <a:lnTo>
                      <a:pt x="4669" y="257"/>
                    </a:lnTo>
                    <a:lnTo>
                      <a:pt x="4675" y="275"/>
                    </a:lnTo>
                    <a:lnTo>
                      <a:pt x="4681" y="305"/>
                    </a:lnTo>
                    <a:lnTo>
                      <a:pt x="4681" y="305"/>
                    </a:lnTo>
                    <a:lnTo>
                      <a:pt x="4681" y="312"/>
                    </a:lnTo>
                    <a:lnTo>
                      <a:pt x="4687" y="312"/>
                    </a:lnTo>
                    <a:lnTo>
                      <a:pt x="4687" y="312"/>
                    </a:lnTo>
                    <a:lnTo>
                      <a:pt x="4687" y="312"/>
                    </a:lnTo>
                    <a:lnTo>
                      <a:pt x="4687" y="312"/>
                    </a:lnTo>
                    <a:lnTo>
                      <a:pt x="4687" y="318"/>
                    </a:lnTo>
                    <a:lnTo>
                      <a:pt x="4687" y="318"/>
                    </a:lnTo>
                    <a:lnTo>
                      <a:pt x="4687" y="318"/>
                    </a:lnTo>
                    <a:lnTo>
                      <a:pt x="4687" y="318"/>
                    </a:lnTo>
                    <a:lnTo>
                      <a:pt x="4687" y="318"/>
                    </a:lnTo>
                    <a:lnTo>
                      <a:pt x="4687" y="324"/>
                    </a:lnTo>
                    <a:lnTo>
                      <a:pt x="4687" y="324"/>
                    </a:lnTo>
                    <a:lnTo>
                      <a:pt x="4687" y="324"/>
                    </a:lnTo>
                    <a:lnTo>
                      <a:pt x="4687" y="324"/>
                    </a:lnTo>
                    <a:lnTo>
                      <a:pt x="4687" y="324"/>
                    </a:lnTo>
                    <a:lnTo>
                      <a:pt x="4693" y="324"/>
                    </a:lnTo>
                    <a:lnTo>
                      <a:pt x="4687" y="324"/>
                    </a:lnTo>
                    <a:lnTo>
                      <a:pt x="4687" y="330"/>
                    </a:lnTo>
                    <a:lnTo>
                      <a:pt x="4687" y="330"/>
                    </a:lnTo>
                    <a:lnTo>
                      <a:pt x="4687" y="330"/>
                    </a:lnTo>
                    <a:lnTo>
                      <a:pt x="4687" y="330"/>
                    </a:lnTo>
                    <a:lnTo>
                      <a:pt x="4687" y="330"/>
                    </a:lnTo>
                    <a:lnTo>
                      <a:pt x="4687" y="336"/>
                    </a:lnTo>
                    <a:lnTo>
                      <a:pt x="4687" y="336"/>
                    </a:lnTo>
                    <a:lnTo>
                      <a:pt x="4693" y="336"/>
                    </a:lnTo>
                    <a:lnTo>
                      <a:pt x="4693" y="336"/>
                    </a:lnTo>
                    <a:lnTo>
                      <a:pt x="4687" y="336"/>
                    </a:lnTo>
                    <a:lnTo>
                      <a:pt x="4693" y="342"/>
                    </a:lnTo>
                    <a:lnTo>
                      <a:pt x="4693" y="342"/>
                    </a:lnTo>
                    <a:lnTo>
                      <a:pt x="4693" y="342"/>
                    </a:lnTo>
                    <a:lnTo>
                      <a:pt x="4693" y="342"/>
                    </a:lnTo>
                    <a:lnTo>
                      <a:pt x="4693" y="342"/>
                    </a:lnTo>
                    <a:lnTo>
                      <a:pt x="4699" y="342"/>
                    </a:lnTo>
                    <a:lnTo>
                      <a:pt x="4699" y="342"/>
                    </a:lnTo>
                    <a:lnTo>
                      <a:pt x="4699" y="342"/>
                    </a:lnTo>
                    <a:lnTo>
                      <a:pt x="4699" y="342"/>
                    </a:lnTo>
                    <a:lnTo>
                      <a:pt x="4693" y="342"/>
                    </a:lnTo>
                    <a:lnTo>
                      <a:pt x="4699" y="342"/>
                    </a:lnTo>
                    <a:lnTo>
                      <a:pt x="4699" y="342"/>
                    </a:lnTo>
                    <a:lnTo>
                      <a:pt x="4699" y="342"/>
                    </a:lnTo>
                    <a:lnTo>
                      <a:pt x="4699" y="348"/>
                    </a:lnTo>
                    <a:lnTo>
                      <a:pt x="4705" y="348"/>
                    </a:lnTo>
                    <a:lnTo>
                      <a:pt x="4705" y="348"/>
                    </a:lnTo>
                    <a:lnTo>
                      <a:pt x="4705" y="348"/>
                    </a:lnTo>
                    <a:lnTo>
                      <a:pt x="4705" y="348"/>
                    </a:lnTo>
                    <a:lnTo>
                      <a:pt x="4711" y="348"/>
                    </a:lnTo>
                    <a:lnTo>
                      <a:pt x="4711" y="348"/>
                    </a:lnTo>
                    <a:lnTo>
                      <a:pt x="4711" y="348"/>
                    </a:lnTo>
                    <a:lnTo>
                      <a:pt x="4711" y="348"/>
                    </a:lnTo>
                    <a:lnTo>
                      <a:pt x="4718" y="348"/>
                    </a:lnTo>
                    <a:lnTo>
                      <a:pt x="4718" y="348"/>
                    </a:lnTo>
                    <a:lnTo>
                      <a:pt x="4718" y="348"/>
                    </a:lnTo>
                    <a:lnTo>
                      <a:pt x="4718" y="342"/>
                    </a:lnTo>
                    <a:lnTo>
                      <a:pt x="4718" y="342"/>
                    </a:lnTo>
                    <a:lnTo>
                      <a:pt x="4718" y="342"/>
                    </a:lnTo>
                    <a:lnTo>
                      <a:pt x="4718" y="342"/>
                    </a:lnTo>
                    <a:lnTo>
                      <a:pt x="4724" y="342"/>
                    </a:lnTo>
                    <a:lnTo>
                      <a:pt x="4724" y="342"/>
                    </a:lnTo>
                    <a:lnTo>
                      <a:pt x="4724" y="348"/>
                    </a:lnTo>
                    <a:lnTo>
                      <a:pt x="4724" y="348"/>
                    </a:lnTo>
                    <a:lnTo>
                      <a:pt x="4724" y="348"/>
                    </a:lnTo>
                    <a:lnTo>
                      <a:pt x="4724" y="348"/>
                    </a:lnTo>
                    <a:lnTo>
                      <a:pt x="4724" y="354"/>
                    </a:lnTo>
                    <a:lnTo>
                      <a:pt x="4724" y="354"/>
                    </a:lnTo>
                    <a:lnTo>
                      <a:pt x="4730" y="354"/>
                    </a:lnTo>
                    <a:lnTo>
                      <a:pt x="4730" y="354"/>
                    </a:lnTo>
                    <a:lnTo>
                      <a:pt x="4724" y="354"/>
                    </a:lnTo>
                    <a:lnTo>
                      <a:pt x="4724" y="354"/>
                    </a:lnTo>
                    <a:lnTo>
                      <a:pt x="4724" y="354"/>
                    </a:lnTo>
                    <a:lnTo>
                      <a:pt x="4724" y="354"/>
                    </a:lnTo>
                    <a:lnTo>
                      <a:pt x="4724" y="354"/>
                    </a:lnTo>
                    <a:lnTo>
                      <a:pt x="4724" y="354"/>
                    </a:lnTo>
                    <a:lnTo>
                      <a:pt x="4724" y="354"/>
                    </a:lnTo>
                    <a:lnTo>
                      <a:pt x="4724" y="360"/>
                    </a:lnTo>
                    <a:lnTo>
                      <a:pt x="4724" y="360"/>
                    </a:lnTo>
                    <a:lnTo>
                      <a:pt x="4724" y="360"/>
                    </a:lnTo>
                    <a:lnTo>
                      <a:pt x="4724" y="360"/>
                    </a:lnTo>
                    <a:lnTo>
                      <a:pt x="4724" y="367"/>
                    </a:lnTo>
                    <a:lnTo>
                      <a:pt x="4724" y="367"/>
                    </a:lnTo>
                    <a:lnTo>
                      <a:pt x="4730" y="367"/>
                    </a:lnTo>
                    <a:lnTo>
                      <a:pt x="4730" y="367"/>
                    </a:lnTo>
                    <a:lnTo>
                      <a:pt x="4730" y="367"/>
                    </a:lnTo>
                    <a:lnTo>
                      <a:pt x="4730" y="367"/>
                    </a:lnTo>
                    <a:lnTo>
                      <a:pt x="4730" y="367"/>
                    </a:lnTo>
                    <a:lnTo>
                      <a:pt x="4730" y="373"/>
                    </a:lnTo>
                    <a:lnTo>
                      <a:pt x="4730" y="373"/>
                    </a:lnTo>
                    <a:lnTo>
                      <a:pt x="4730" y="373"/>
                    </a:lnTo>
                    <a:lnTo>
                      <a:pt x="4730" y="373"/>
                    </a:lnTo>
                    <a:lnTo>
                      <a:pt x="4730" y="373"/>
                    </a:lnTo>
                    <a:lnTo>
                      <a:pt x="4730" y="373"/>
                    </a:lnTo>
                    <a:lnTo>
                      <a:pt x="4730" y="379"/>
                    </a:lnTo>
                    <a:lnTo>
                      <a:pt x="4730" y="379"/>
                    </a:lnTo>
                    <a:lnTo>
                      <a:pt x="4730" y="379"/>
                    </a:lnTo>
                    <a:lnTo>
                      <a:pt x="4730" y="379"/>
                    </a:lnTo>
                    <a:lnTo>
                      <a:pt x="4730" y="379"/>
                    </a:lnTo>
                    <a:lnTo>
                      <a:pt x="4730" y="379"/>
                    </a:lnTo>
                    <a:lnTo>
                      <a:pt x="4730" y="385"/>
                    </a:lnTo>
                    <a:lnTo>
                      <a:pt x="4736" y="385"/>
                    </a:lnTo>
                    <a:lnTo>
                      <a:pt x="4736" y="385"/>
                    </a:lnTo>
                    <a:lnTo>
                      <a:pt x="4736" y="385"/>
                    </a:lnTo>
                    <a:lnTo>
                      <a:pt x="4736" y="385"/>
                    </a:lnTo>
                    <a:lnTo>
                      <a:pt x="4736" y="385"/>
                    </a:lnTo>
                    <a:lnTo>
                      <a:pt x="4742" y="391"/>
                    </a:lnTo>
                    <a:lnTo>
                      <a:pt x="4742" y="391"/>
                    </a:lnTo>
                    <a:lnTo>
                      <a:pt x="4742" y="391"/>
                    </a:lnTo>
                    <a:lnTo>
                      <a:pt x="4742" y="391"/>
                    </a:lnTo>
                    <a:lnTo>
                      <a:pt x="4742" y="391"/>
                    </a:lnTo>
                    <a:lnTo>
                      <a:pt x="4742" y="391"/>
                    </a:lnTo>
                    <a:lnTo>
                      <a:pt x="4748" y="391"/>
                    </a:lnTo>
                    <a:lnTo>
                      <a:pt x="4748" y="391"/>
                    </a:lnTo>
                    <a:lnTo>
                      <a:pt x="4748" y="391"/>
                    </a:lnTo>
                    <a:lnTo>
                      <a:pt x="4748" y="391"/>
                    </a:lnTo>
                    <a:lnTo>
                      <a:pt x="4748" y="391"/>
                    </a:lnTo>
                    <a:lnTo>
                      <a:pt x="4748" y="391"/>
                    </a:lnTo>
                    <a:lnTo>
                      <a:pt x="4748" y="391"/>
                    </a:lnTo>
                    <a:lnTo>
                      <a:pt x="4748" y="391"/>
                    </a:lnTo>
                    <a:lnTo>
                      <a:pt x="4748" y="391"/>
                    </a:lnTo>
                    <a:lnTo>
                      <a:pt x="4748" y="385"/>
                    </a:lnTo>
                    <a:lnTo>
                      <a:pt x="4748" y="385"/>
                    </a:lnTo>
                    <a:lnTo>
                      <a:pt x="4748" y="385"/>
                    </a:lnTo>
                    <a:lnTo>
                      <a:pt x="4748" y="385"/>
                    </a:lnTo>
                    <a:lnTo>
                      <a:pt x="4748" y="385"/>
                    </a:lnTo>
                    <a:lnTo>
                      <a:pt x="4748" y="385"/>
                    </a:lnTo>
                    <a:lnTo>
                      <a:pt x="4754" y="385"/>
                    </a:lnTo>
                    <a:lnTo>
                      <a:pt x="4754" y="385"/>
                    </a:lnTo>
                    <a:lnTo>
                      <a:pt x="4754" y="385"/>
                    </a:lnTo>
                    <a:lnTo>
                      <a:pt x="4754" y="385"/>
                    </a:lnTo>
                    <a:lnTo>
                      <a:pt x="4754" y="385"/>
                    </a:lnTo>
                    <a:lnTo>
                      <a:pt x="4760" y="385"/>
                    </a:lnTo>
                    <a:lnTo>
                      <a:pt x="4760" y="385"/>
                    </a:lnTo>
                    <a:lnTo>
                      <a:pt x="4760" y="385"/>
                    </a:lnTo>
                    <a:lnTo>
                      <a:pt x="4760" y="385"/>
                    </a:lnTo>
                    <a:lnTo>
                      <a:pt x="4766" y="391"/>
                    </a:lnTo>
                    <a:lnTo>
                      <a:pt x="4766" y="391"/>
                    </a:lnTo>
                    <a:lnTo>
                      <a:pt x="4766" y="391"/>
                    </a:lnTo>
                    <a:lnTo>
                      <a:pt x="4766" y="391"/>
                    </a:lnTo>
                    <a:lnTo>
                      <a:pt x="4766" y="397"/>
                    </a:lnTo>
                    <a:lnTo>
                      <a:pt x="4766" y="397"/>
                    </a:lnTo>
                    <a:lnTo>
                      <a:pt x="4766" y="397"/>
                    </a:lnTo>
                    <a:lnTo>
                      <a:pt x="4773" y="397"/>
                    </a:lnTo>
                    <a:lnTo>
                      <a:pt x="4773" y="397"/>
                    </a:lnTo>
                    <a:lnTo>
                      <a:pt x="4773" y="397"/>
                    </a:lnTo>
                    <a:lnTo>
                      <a:pt x="4773" y="403"/>
                    </a:lnTo>
                    <a:lnTo>
                      <a:pt x="4773" y="403"/>
                    </a:lnTo>
                    <a:lnTo>
                      <a:pt x="4779" y="403"/>
                    </a:lnTo>
                    <a:lnTo>
                      <a:pt x="4779" y="409"/>
                    </a:lnTo>
                    <a:lnTo>
                      <a:pt x="4779" y="409"/>
                    </a:lnTo>
                    <a:lnTo>
                      <a:pt x="4779" y="409"/>
                    </a:lnTo>
                    <a:lnTo>
                      <a:pt x="4779" y="409"/>
                    </a:lnTo>
                    <a:lnTo>
                      <a:pt x="4779" y="409"/>
                    </a:lnTo>
                    <a:lnTo>
                      <a:pt x="4785" y="415"/>
                    </a:lnTo>
                    <a:lnTo>
                      <a:pt x="4785" y="415"/>
                    </a:lnTo>
                    <a:lnTo>
                      <a:pt x="4785" y="415"/>
                    </a:lnTo>
                    <a:lnTo>
                      <a:pt x="4785" y="415"/>
                    </a:lnTo>
                    <a:lnTo>
                      <a:pt x="4785" y="422"/>
                    </a:lnTo>
                    <a:lnTo>
                      <a:pt x="4785" y="415"/>
                    </a:lnTo>
                    <a:lnTo>
                      <a:pt x="4785" y="415"/>
                    </a:lnTo>
                    <a:lnTo>
                      <a:pt x="4785" y="422"/>
                    </a:lnTo>
                    <a:lnTo>
                      <a:pt x="4785" y="422"/>
                    </a:lnTo>
                    <a:lnTo>
                      <a:pt x="4785" y="422"/>
                    </a:lnTo>
                    <a:lnTo>
                      <a:pt x="4785" y="422"/>
                    </a:lnTo>
                    <a:lnTo>
                      <a:pt x="4785" y="428"/>
                    </a:lnTo>
                    <a:lnTo>
                      <a:pt x="4785" y="428"/>
                    </a:lnTo>
                    <a:lnTo>
                      <a:pt x="4779" y="428"/>
                    </a:lnTo>
                    <a:lnTo>
                      <a:pt x="4779" y="428"/>
                    </a:lnTo>
                    <a:lnTo>
                      <a:pt x="4779" y="428"/>
                    </a:lnTo>
                    <a:lnTo>
                      <a:pt x="4779" y="428"/>
                    </a:lnTo>
                    <a:lnTo>
                      <a:pt x="4779" y="428"/>
                    </a:lnTo>
                    <a:lnTo>
                      <a:pt x="4779" y="428"/>
                    </a:lnTo>
                    <a:lnTo>
                      <a:pt x="4779" y="428"/>
                    </a:lnTo>
                    <a:lnTo>
                      <a:pt x="4779" y="434"/>
                    </a:lnTo>
                    <a:lnTo>
                      <a:pt x="4779" y="434"/>
                    </a:lnTo>
                    <a:lnTo>
                      <a:pt x="4779" y="434"/>
                    </a:lnTo>
                    <a:lnTo>
                      <a:pt x="4779" y="440"/>
                    </a:lnTo>
                    <a:lnTo>
                      <a:pt x="4779" y="440"/>
                    </a:lnTo>
                    <a:lnTo>
                      <a:pt x="4773" y="440"/>
                    </a:lnTo>
                    <a:lnTo>
                      <a:pt x="4773" y="440"/>
                    </a:lnTo>
                    <a:lnTo>
                      <a:pt x="4773" y="440"/>
                    </a:lnTo>
                    <a:lnTo>
                      <a:pt x="4773" y="446"/>
                    </a:lnTo>
                    <a:lnTo>
                      <a:pt x="4773" y="446"/>
                    </a:lnTo>
                    <a:lnTo>
                      <a:pt x="4773" y="446"/>
                    </a:lnTo>
                    <a:lnTo>
                      <a:pt x="4766" y="446"/>
                    </a:lnTo>
                    <a:lnTo>
                      <a:pt x="4766" y="446"/>
                    </a:lnTo>
                    <a:lnTo>
                      <a:pt x="4766" y="446"/>
                    </a:lnTo>
                    <a:lnTo>
                      <a:pt x="4766" y="446"/>
                    </a:lnTo>
                    <a:lnTo>
                      <a:pt x="4766" y="446"/>
                    </a:lnTo>
                    <a:lnTo>
                      <a:pt x="4766" y="452"/>
                    </a:lnTo>
                    <a:lnTo>
                      <a:pt x="4766" y="452"/>
                    </a:lnTo>
                    <a:lnTo>
                      <a:pt x="4766" y="452"/>
                    </a:lnTo>
                    <a:lnTo>
                      <a:pt x="4766" y="452"/>
                    </a:lnTo>
                    <a:lnTo>
                      <a:pt x="4766" y="446"/>
                    </a:lnTo>
                    <a:lnTo>
                      <a:pt x="4766" y="446"/>
                    </a:lnTo>
                    <a:lnTo>
                      <a:pt x="4766" y="446"/>
                    </a:lnTo>
                    <a:lnTo>
                      <a:pt x="4766" y="446"/>
                    </a:lnTo>
                    <a:lnTo>
                      <a:pt x="4766" y="446"/>
                    </a:lnTo>
                    <a:lnTo>
                      <a:pt x="4760" y="440"/>
                    </a:lnTo>
                    <a:lnTo>
                      <a:pt x="4760" y="440"/>
                    </a:lnTo>
                    <a:lnTo>
                      <a:pt x="4760" y="440"/>
                    </a:lnTo>
                    <a:lnTo>
                      <a:pt x="4760" y="440"/>
                    </a:lnTo>
                    <a:lnTo>
                      <a:pt x="4760" y="446"/>
                    </a:lnTo>
                    <a:lnTo>
                      <a:pt x="4760" y="446"/>
                    </a:lnTo>
                    <a:lnTo>
                      <a:pt x="4760" y="446"/>
                    </a:lnTo>
                    <a:lnTo>
                      <a:pt x="4760" y="446"/>
                    </a:lnTo>
                    <a:lnTo>
                      <a:pt x="4760" y="446"/>
                    </a:lnTo>
                    <a:lnTo>
                      <a:pt x="4760" y="446"/>
                    </a:lnTo>
                    <a:lnTo>
                      <a:pt x="4760" y="446"/>
                    </a:lnTo>
                    <a:lnTo>
                      <a:pt x="4760" y="452"/>
                    </a:lnTo>
                    <a:lnTo>
                      <a:pt x="4760" y="446"/>
                    </a:lnTo>
                    <a:lnTo>
                      <a:pt x="4760" y="452"/>
                    </a:lnTo>
                    <a:lnTo>
                      <a:pt x="4760" y="452"/>
                    </a:lnTo>
                    <a:lnTo>
                      <a:pt x="4760" y="452"/>
                    </a:lnTo>
                    <a:lnTo>
                      <a:pt x="4760" y="452"/>
                    </a:lnTo>
                    <a:lnTo>
                      <a:pt x="4754" y="452"/>
                    </a:lnTo>
                    <a:lnTo>
                      <a:pt x="4754" y="452"/>
                    </a:lnTo>
                    <a:lnTo>
                      <a:pt x="4754" y="452"/>
                    </a:lnTo>
                    <a:lnTo>
                      <a:pt x="4754" y="452"/>
                    </a:lnTo>
                    <a:lnTo>
                      <a:pt x="4748" y="452"/>
                    </a:lnTo>
                    <a:lnTo>
                      <a:pt x="4748" y="452"/>
                    </a:lnTo>
                    <a:lnTo>
                      <a:pt x="4748" y="452"/>
                    </a:lnTo>
                    <a:lnTo>
                      <a:pt x="4748" y="452"/>
                    </a:lnTo>
                    <a:lnTo>
                      <a:pt x="4748" y="452"/>
                    </a:lnTo>
                    <a:lnTo>
                      <a:pt x="4748" y="458"/>
                    </a:lnTo>
                    <a:lnTo>
                      <a:pt x="4748" y="458"/>
                    </a:lnTo>
                    <a:lnTo>
                      <a:pt x="4748" y="464"/>
                    </a:lnTo>
                    <a:lnTo>
                      <a:pt x="4748" y="464"/>
                    </a:lnTo>
                    <a:lnTo>
                      <a:pt x="4742" y="464"/>
                    </a:lnTo>
                    <a:lnTo>
                      <a:pt x="4742" y="464"/>
                    </a:lnTo>
                    <a:lnTo>
                      <a:pt x="4742" y="464"/>
                    </a:lnTo>
                    <a:lnTo>
                      <a:pt x="4742" y="464"/>
                    </a:lnTo>
                    <a:lnTo>
                      <a:pt x="4736" y="464"/>
                    </a:lnTo>
                    <a:lnTo>
                      <a:pt x="4736" y="470"/>
                    </a:lnTo>
                    <a:lnTo>
                      <a:pt x="4736" y="470"/>
                    </a:lnTo>
                    <a:lnTo>
                      <a:pt x="4736" y="470"/>
                    </a:lnTo>
                    <a:lnTo>
                      <a:pt x="4736" y="470"/>
                    </a:lnTo>
                    <a:lnTo>
                      <a:pt x="4736" y="470"/>
                    </a:lnTo>
                    <a:lnTo>
                      <a:pt x="4736" y="470"/>
                    </a:lnTo>
                    <a:lnTo>
                      <a:pt x="4736" y="470"/>
                    </a:lnTo>
                    <a:lnTo>
                      <a:pt x="4736" y="470"/>
                    </a:lnTo>
                    <a:lnTo>
                      <a:pt x="4736" y="464"/>
                    </a:lnTo>
                    <a:lnTo>
                      <a:pt x="4730" y="464"/>
                    </a:lnTo>
                    <a:lnTo>
                      <a:pt x="4730" y="470"/>
                    </a:lnTo>
                    <a:lnTo>
                      <a:pt x="4730" y="470"/>
                    </a:lnTo>
                    <a:lnTo>
                      <a:pt x="4730" y="470"/>
                    </a:lnTo>
                    <a:lnTo>
                      <a:pt x="4730" y="470"/>
                    </a:lnTo>
                    <a:lnTo>
                      <a:pt x="4730" y="470"/>
                    </a:lnTo>
                    <a:lnTo>
                      <a:pt x="4730" y="470"/>
                    </a:lnTo>
                    <a:lnTo>
                      <a:pt x="4730" y="470"/>
                    </a:lnTo>
                    <a:lnTo>
                      <a:pt x="4730" y="470"/>
                    </a:lnTo>
                    <a:lnTo>
                      <a:pt x="4724" y="470"/>
                    </a:lnTo>
                    <a:lnTo>
                      <a:pt x="4724" y="470"/>
                    </a:lnTo>
                    <a:lnTo>
                      <a:pt x="4724" y="470"/>
                    </a:lnTo>
                    <a:lnTo>
                      <a:pt x="4730" y="476"/>
                    </a:lnTo>
                    <a:lnTo>
                      <a:pt x="4730" y="476"/>
                    </a:lnTo>
                    <a:lnTo>
                      <a:pt x="4730" y="476"/>
                    </a:lnTo>
                    <a:lnTo>
                      <a:pt x="4730" y="476"/>
                    </a:lnTo>
                    <a:lnTo>
                      <a:pt x="4730" y="483"/>
                    </a:lnTo>
                    <a:lnTo>
                      <a:pt x="4730" y="483"/>
                    </a:lnTo>
                    <a:lnTo>
                      <a:pt x="4730" y="483"/>
                    </a:lnTo>
                    <a:lnTo>
                      <a:pt x="4730" y="483"/>
                    </a:lnTo>
                    <a:lnTo>
                      <a:pt x="4730" y="483"/>
                    </a:lnTo>
                    <a:lnTo>
                      <a:pt x="4724" y="483"/>
                    </a:lnTo>
                    <a:lnTo>
                      <a:pt x="4730" y="483"/>
                    </a:lnTo>
                    <a:lnTo>
                      <a:pt x="4730" y="489"/>
                    </a:lnTo>
                    <a:lnTo>
                      <a:pt x="4730" y="489"/>
                    </a:lnTo>
                    <a:lnTo>
                      <a:pt x="4724" y="483"/>
                    </a:lnTo>
                    <a:lnTo>
                      <a:pt x="4724" y="483"/>
                    </a:lnTo>
                    <a:lnTo>
                      <a:pt x="4724" y="483"/>
                    </a:lnTo>
                    <a:lnTo>
                      <a:pt x="4724" y="483"/>
                    </a:lnTo>
                    <a:lnTo>
                      <a:pt x="4724" y="489"/>
                    </a:lnTo>
                    <a:lnTo>
                      <a:pt x="4724" y="489"/>
                    </a:lnTo>
                    <a:lnTo>
                      <a:pt x="4724" y="489"/>
                    </a:lnTo>
                    <a:lnTo>
                      <a:pt x="4724" y="489"/>
                    </a:lnTo>
                    <a:lnTo>
                      <a:pt x="4724" y="489"/>
                    </a:lnTo>
                    <a:lnTo>
                      <a:pt x="4724" y="489"/>
                    </a:lnTo>
                    <a:lnTo>
                      <a:pt x="4718" y="489"/>
                    </a:lnTo>
                    <a:lnTo>
                      <a:pt x="4718" y="489"/>
                    </a:lnTo>
                    <a:lnTo>
                      <a:pt x="4718" y="489"/>
                    </a:lnTo>
                    <a:lnTo>
                      <a:pt x="4718" y="489"/>
                    </a:lnTo>
                    <a:lnTo>
                      <a:pt x="4718" y="489"/>
                    </a:lnTo>
                    <a:lnTo>
                      <a:pt x="4718" y="489"/>
                    </a:lnTo>
                    <a:lnTo>
                      <a:pt x="4718" y="495"/>
                    </a:lnTo>
                    <a:lnTo>
                      <a:pt x="4718" y="495"/>
                    </a:lnTo>
                    <a:lnTo>
                      <a:pt x="4718" y="495"/>
                    </a:lnTo>
                    <a:lnTo>
                      <a:pt x="4718" y="495"/>
                    </a:lnTo>
                    <a:lnTo>
                      <a:pt x="4718" y="501"/>
                    </a:lnTo>
                    <a:lnTo>
                      <a:pt x="4718" y="501"/>
                    </a:lnTo>
                    <a:lnTo>
                      <a:pt x="4718" y="501"/>
                    </a:lnTo>
                    <a:lnTo>
                      <a:pt x="4711" y="495"/>
                    </a:lnTo>
                    <a:lnTo>
                      <a:pt x="4711" y="495"/>
                    </a:lnTo>
                    <a:lnTo>
                      <a:pt x="4711" y="495"/>
                    </a:lnTo>
                    <a:lnTo>
                      <a:pt x="4711" y="495"/>
                    </a:lnTo>
                    <a:lnTo>
                      <a:pt x="4711" y="495"/>
                    </a:lnTo>
                    <a:lnTo>
                      <a:pt x="4711" y="495"/>
                    </a:lnTo>
                    <a:lnTo>
                      <a:pt x="4711" y="489"/>
                    </a:lnTo>
                    <a:lnTo>
                      <a:pt x="4705" y="489"/>
                    </a:lnTo>
                    <a:lnTo>
                      <a:pt x="4705" y="489"/>
                    </a:lnTo>
                    <a:lnTo>
                      <a:pt x="4705" y="483"/>
                    </a:lnTo>
                    <a:lnTo>
                      <a:pt x="4705" y="483"/>
                    </a:lnTo>
                    <a:lnTo>
                      <a:pt x="4705" y="483"/>
                    </a:lnTo>
                    <a:lnTo>
                      <a:pt x="4705" y="483"/>
                    </a:lnTo>
                    <a:lnTo>
                      <a:pt x="4705" y="483"/>
                    </a:lnTo>
                    <a:lnTo>
                      <a:pt x="4699" y="489"/>
                    </a:lnTo>
                    <a:lnTo>
                      <a:pt x="4699" y="483"/>
                    </a:lnTo>
                    <a:lnTo>
                      <a:pt x="4699" y="483"/>
                    </a:lnTo>
                    <a:lnTo>
                      <a:pt x="4699" y="483"/>
                    </a:lnTo>
                    <a:lnTo>
                      <a:pt x="4699" y="483"/>
                    </a:lnTo>
                    <a:lnTo>
                      <a:pt x="4699" y="489"/>
                    </a:lnTo>
                    <a:lnTo>
                      <a:pt x="4699" y="489"/>
                    </a:lnTo>
                    <a:lnTo>
                      <a:pt x="4699" y="489"/>
                    </a:lnTo>
                    <a:lnTo>
                      <a:pt x="4693" y="489"/>
                    </a:lnTo>
                    <a:lnTo>
                      <a:pt x="4693" y="489"/>
                    </a:lnTo>
                    <a:lnTo>
                      <a:pt x="4693" y="489"/>
                    </a:lnTo>
                    <a:lnTo>
                      <a:pt x="4693" y="489"/>
                    </a:lnTo>
                    <a:lnTo>
                      <a:pt x="4693" y="489"/>
                    </a:lnTo>
                    <a:lnTo>
                      <a:pt x="4693" y="489"/>
                    </a:lnTo>
                    <a:lnTo>
                      <a:pt x="4693" y="495"/>
                    </a:lnTo>
                    <a:lnTo>
                      <a:pt x="4693" y="495"/>
                    </a:lnTo>
                    <a:lnTo>
                      <a:pt x="4693" y="489"/>
                    </a:lnTo>
                    <a:lnTo>
                      <a:pt x="4699" y="489"/>
                    </a:lnTo>
                    <a:lnTo>
                      <a:pt x="4699" y="495"/>
                    </a:lnTo>
                    <a:lnTo>
                      <a:pt x="4699" y="495"/>
                    </a:lnTo>
                    <a:lnTo>
                      <a:pt x="4699" y="495"/>
                    </a:lnTo>
                    <a:lnTo>
                      <a:pt x="4699" y="495"/>
                    </a:lnTo>
                    <a:lnTo>
                      <a:pt x="4705" y="495"/>
                    </a:lnTo>
                    <a:lnTo>
                      <a:pt x="4705" y="495"/>
                    </a:lnTo>
                    <a:lnTo>
                      <a:pt x="4705" y="495"/>
                    </a:lnTo>
                    <a:lnTo>
                      <a:pt x="4705" y="501"/>
                    </a:lnTo>
                    <a:lnTo>
                      <a:pt x="4705" y="501"/>
                    </a:lnTo>
                    <a:lnTo>
                      <a:pt x="4705" y="507"/>
                    </a:lnTo>
                    <a:lnTo>
                      <a:pt x="4705" y="507"/>
                    </a:lnTo>
                    <a:lnTo>
                      <a:pt x="4699" y="507"/>
                    </a:lnTo>
                    <a:lnTo>
                      <a:pt x="4699" y="507"/>
                    </a:lnTo>
                    <a:lnTo>
                      <a:pt x="4699" y="513"/>
                    </a:lnTo>
                    <a:lnTo>
                      <a:pt x="4699" y="513"/>
                    </a:lnTo>
                    <a:lnTo>
                      <a:pt x="4699" y="513"/>
                    </a:lnTo>
                    <a:lnTo>
                      <a:pt x="4699" y="513"/>
                    </a:lnTo>
                    <a:lnTo>
                      <a:pt x="4699" y="519"/>
                    </a:lnTo>
                    <a:lnTo>
                      <a:pt x="4699" y="513"/>
                    </a:lnTo>
                    <a:lnTo>
                      <a:pt x="4693" y="513"/>
                    </a:lnTo>
                    <a:lnTo>
                      <a:pt x="4693" y="513"/>
                    </a:lnTo>
                    <a:lnTo>
                      <a:pt x="4693" y="513"/>
                    </a:lnTo>
                    <a:lnTo>
                      <a:pt x="4693" y="513"/>
                    </a:lnTo>
                    <a:lnTo>
                      <a:pt x="4693" y="513"/>
                    </a:lnTo>
                    <a:lnTo>
                      <a:pt x="4687" y="513"/>
                    </a:lnTo>
                    <a:lnTo>
                      <a:pt x="4687" y="513"/>
                    </a:lnTo>
                    <a:lnTo>
                      <a:pt x="4687" y="513"/>
                    </a:lnTo>
                    <a:lnTo>
                      <a:pt x="4687" y="507"/>
                    </a:lnTo>
                    <a:lnTo>
                      <a:pt x="4687" y="507"/>
                    </a:lnTo>
                    <a:lnTo>
                      <a:pt x="4687" y="507"/>
                    </a:lnTo>
                    <a:lnTo>
                      <a:pt x="4687" y="507"/>
                    </a:lnTo>
                    <a:lnTo>
                      <a:pt x="4687" y="507"/>
                    </a:lnTo>
                    <a:lnTo>
                      <a:pt x="4687" y="501"/>
                    </a:lnTo>
                    <a:lnTo>
                      <a:pt x="4687" y="501"/>
                    </a:lnTo>
                    <a:lnTo>
                      <a:pt x="4687" y="501"/>
                    </a:lnTo>
                    <a:lnTo>
                      <a:pt x="4693" y="501"/>
                    </a:lnTo>
                    <a:lnTo>
                      <a:pt x="4693" y="501"/>
                    </a:lnTo>
                    <a:lnTo>
                      <a:pt x="4693" y="495"/>
                    </a:lnTo>
                    <a:lnTo>
                      <a:pt x="4687" y="495"/>
                    </a:lnTo>
                    <a:lnTo>
                      <a:pt x="4687" y="495"/>
                    </a:lnTo>
                    <a:lnTo>
                      <a:pt x="4687" y="495"/>
                    </a:lnTo>
                    <a:lnTo>
                      <a:pt x="4687" y="495"/>
                    </a:lnTo>
                    <a:lnTo>
                      <a:pt x="4687" y="501"/>
                    </a:lnTo>
                    <a:lnTo>
                      <a:pt x="4687" y="501"/>
                    </a:lnTo>
                    <a:lnTo>
                      <a:pt x="4687" y="501"/>
                    </a:lnTo>
                    <a:lnTo>
                      <a:pt x="4687" y="495"/>
                    </a:lnTo>
                    <a:lnTo>
                      <a:pt x="4687" y="495"/>
                    </a:lnTo>
                    <a:lnTo>
                      <a:pt x="4681" y="495"/>
                    </a:lnTo>
                    <a:lnTo>
                      <a:pt x="4681" y="495"/>
                    </a:lnTo>
                    <a:lnTo>
                      <a:pt x="4681" y="495"/>
                    </a:lnTo>
                    <a:lnTo>
                      <a:pt x="4681" y="501"/>
                    </a:lnTo>
                    <a:lnTo>
                      <a:pt x="4681" y="501"/>
                    </a:lnTo>
                    <a:lnTo>
                      <a:pt x="4681" y="501"/>
                    </a:lnTo>
                    <a:lnTo>
                      <a:pt x="4681" y="501"/>
                    </a:lnTo>
                    <a:lnTo>
                      <a:pt x="4681" y="501"/>
                    </a:lnTo>
                    <a:lnTo>
                      <a:pt x="4681" y="501"/>
                    </a:lnTo>
                    <a:lnTo>
                      <a:pt x="4681" y="501"/>
                    </a:lnTo>
                    <a:lnTo>
                      <a:pt x="4681" y="501"/>
                    </a:lnTo>
                    <a:lnTo>
                      <a:pt x="4681" y="495"/>
                    </a:lnTo>
                    <a:lnTo>
                      <a:pt x="4681" y="501"/>
                    </a:lnTo>
                    <a:lnTo>
                      <a:pt x="4681" y="501"/>
                    </a:lnTo>
                    <a:lnTo>
                      <a:pt x="4681" y="501"/>
                    </a:lnTo>
                    <a:lnTo>
                      <a:pt x="4681" y="501"/>
                    </a:lnTo>
                    <a:lnTo>
                      <a:pt x="4675" y="501"/>
                    </a:lnTo>
                    <a:lnTo>
                      <a:pt x="4675" y="501"/>
                    </a:lnTo>
                    <a:lnTo>
                      <a:pt x="4675" y="501"/>
                    </a:lnTo>
                    <a:lnTo>
                      <a:pt x="4675" y="507"/>
                    </a:lnTo>
                    <a:lnTo>
                      <a:pt x="4675" y="507"/>
                    </a:lnTo>
                    <a:lnTo>
                      <a:pt x="4675" y="507"/>
                    </a:lnTo>
                    <a:lnTo>
                      <a:pt x="4675" y="513"/>
                    </a:lnTo>
                    <a:lnTo>
                      <a:pt x="4675" y="513"/>
                    </a:lnTo>
                    <a:lnTo>
                      <a:pt x="4675" y="513"/>
                    </a:lnTo>
                    <a:lnTo>
                      <a:pt x="4681" y="513"/>
                    </a:lnTo>
                    <a:lnTo>
                      <a:pt x="4681" y="513"/>
                    </a:lnTo>
                    <a:lnTo>
                      <a:pt x="4681" y="513"/>
                    </a:lnTo>
                    <a:lnTo>
                      <a:pt x="4681" y="513"/>
                    </a:lnTo>
                    <a:lnTo>
                      <a:pt x="4681" y="513"/>
                    </a:lnTo>
                    <a:lnTo>
                      <a:pt x="4681" y="513"/>
                    </a:lnTo>
                    <a:lnTo>
                      <a:pt x="4681" y="519"/>
                    </a:lnTo>
                    <a:lnTo>
                      <a:pt x="4681" y="519"/>
                    </a:lnTo>
                    <a:lnTo>
                      <a:pt x="4681" y="519"/>
                    </a:lnTo>
                    <a:lnTo>
                      <a:pt x="4681" y="519"/>
                    </a:lnTo>
                    <a:lnTo>
                      <a:pt x="4681" y="519"/>
                    </a:lnTo>
                    <a:lnTo>
                      <a:pt x="4681" y="519"/>
                    </a:lnTo>
                    <a:lnTo>
                      <a:pt x="4681" y="519"/>
                    </a:lnTo>
                    <a:lnTo>
                      <a:pt x="4681" y="519"/>
                    </a:lnTo>
                    <a:lnTo>
                      <a:pt x="4681" y="519"/>
                    </a:lnTo>
                    <a:lnTo>
                      <a:pt x="4675" y="519"/>
                    </a:lnTo>
                    <a:lnTo>
                      <a:pt x="4675" y="519"/>
                    </a:lnTo>
                    <a:lnTo>
                      <a:pt x="4675" y="519"/>
                    </a:lnTo>
                    <a:lnTo>
                      <a:pt x="4669" y="513"/>
                    </a:lnTo>
                    <a:lnTo>
                      <a:pt x="4663" y="513"/>
                    </a:lnTo>
                    <a:lnTo>
                      <a:pt x="4663" y="513"/>
                    </a:lnTo>
                    <a:lnTo>
                      <a:pt x="4663" y="513"/>
                    </a:lnTo>
                    <a:lnTo>
                      <a:pt x="4663" y="513"/>
                    </a:lnTo>
                    <a:lnTo>
                      <a:pt x="4663" y="513"/>
                    </a:lnTo>
                    <a:lnTo>
                      <a:pt x="4657" y="519"/>
                    </a:lnTo>
                    <a:lnTo>
                      <a:pt x="4657" y="519"/>
                    </a:lnTo>
                    <a:lnTo>
                      <a:pt x="4657" y="513"/>
                    </a:lnTo>
                    <a:lnTo>
                      <a:pt x="4657" y="513"/>
                    </a:lnTo>
                    <a:lnTo>
                      <a:pt x="4657" y="513"/>
                    </a:lnTo>
                    <a:lnTo>
                      <a:pt x="4657" y="513"/>
                    </a:lnTo>
                    <a:lnTo>
                      <a:pt x="4657" y="507"/>
                    </a:lnTo>
                    <a:lnTo>
                      <a:pt x="4650" y="507"/>
                    </a:lnTo>
                    <a:lnTo>
                      <a:pt x="4657" y="507"/>
                    </a:lnTo>
                    <a:lnTo>
                      <a:pt x="4657" y="501"/>
                    </a:lnTo>
                    <a:lnTo>
                      <a:pt x="4657" y="501"/>
                    </a:lnTo>
                    <a:lnTo>
                      <a:pt x="4650" y="501"/>
                    </a:lnTo>
                    <a:lnTo>
                      <a:pt x="4650" y="501"/>
                    </a:lnTo>
                    <a:lnTo>
                      <a:pt x="4650" y="507"/>
                    </a:lnTo>
                    <a:lnTo>
                      <a:pt x="4650" y="507"/>
                    </a:lnTo>
                    <a:lnTo>
                      <a:pt x="4644" y="507"/>
                    </a:lnTo>
                    <a:lnTo>
                      <a:pt x="4644" y="507"/>
                    </a:lnTo>
                    <a:lnTo>
                      <a:pt x="4644" y="507"/>
                    </a:lnTo>
                    <a:lnTo>
                      <a:pt x="4644" y="507"/>
                    </a:lnTo>
                    <a:lnTo>
                      <a:pt x="4644" y="507"/>
                    </a:lnTo>
                    <a:lnTo>
                      <a:pt x="4644" y="507"/>
                    </a:lnTo>
                    <a:lnTo>
                      <a:pt x="4644" y="507"/>
                    </a:lnTo>
                    <a:lnTo>
                      <a:pt x="4638" y="507"/>
                    </a:lnTo>
                    <a:lnTo>
                      <a:pt x="4638" y="513"/>
                    </a:lnTo>
                    <a:lnTo>
                      <a:pt x="4638" y="513"/>
                    </a:lnTo>
                    <a:lnTo>
                      <a:pt x="4644" y="513"/>
                    </a:lnTo>
                    <a:lnTo>
                      <a:pt x="4644" y="513"/>
                    </a:lnTo>
                    <a:lnTo>
                      <a:pt x="4644" y="513"/>
                    </a:lnTo>
                    <a:lnTo>
                      <a:pt x="4644" y="513"/>
                    </a:lnTo>
                    <a:lnTo>
                      <a:pt x="4644" y="519"/>
                    </a:lnTo>
                    <a:lnTo>
                      <a:pt x="4644" y="519"/>
                    </a:lnTo>
                    <a:lnTo>
                      <a:pt x="4644" y="525"/>
                    </a:lnTo>
                    <a:lnTo>
                      <a:pt x="4644" y="525"/>
                    </a:lnTo>
                    <a:lnTo>
                      <a:pt x="4644" y="525"/>
                    </a:lnTo>
                    <a:lnTo>
                      <a:pt x="4644" y="531"/>
                    </a:lnTo>
                    <a:lnTo>
                      <a:pt x="4644" y="531"/>
                    </a:lnTo>
                    <a:lnTo>
                      <a:pt x="4644" y="531"/>
                    </a:lnTo>
                    <a:lnTo>
                      <a:pt x="4644" y="531"/>
                    </a:lnTo>
                    <a:lnTo>
                      <a:pt x="4644" y="531"/>
                    </a:lnTo>
                    <a:lnTo>
                      <a:pt x="4644" y="538"/>
                    </a:lnTo>
                    <a:lnTo>
                      <a:pt x="4644" y="538"/>
                    </a:lnTo>
                    <a:lnTo>
                      <a:pt x="4644" y="538"/>
                    </a:lnTo>
                    <a:lnTo>
                      <a:pt x="4638" y="538"/>
                    </a:lnTo>
                    <a:lnTo>
                      <a:pt x="4638" y="544"/>
                    </a:lnTo>
                    <a:lnTo>
                      <a:pt x="4644" y="544"/>
                    </a:lnTo>
                    <a:lnTo>
                      <a:pt x="4644" y="544"/>
                    </a:lnTo>
                    <a:lnTo>
                      <a:pt x="4644" y="544"/>
                    </a:lnTo>
                    <a:lnTo>
                      <a:pt x="4638" y="550"/>
                    </a:lnTo>
                    <a:lnTo>
                      <a:pt x="4644" y="550"/>
                    </a:lnTo>
                    <a:lnTo>
                      <a:pt x="4644" y="550"/>
                    </a:lnTo>
                    <a:lnTo>
                      <a:pt x="4644" y="550"/>
                    </a:lnTo>
                    <a:lnTo>
                      <a:pt x="4644" y="550"/>
                    </a:lnTo>
                    <a:lnTo>
                      <a:pt x="4644" y="550"/>
                    </a:lnTo>
                    <a:lnTo>
                      <a:pt x="4644" y="550"/>
                    </a:lnTo>
                    <a:lnTo>
                      <a:pt x="4650" y="550"/>
                    </a:lnTo>
                    <a:lnTo>
                      <a:pt x="4644" y="550"/>
                    </a:lnTo>
                    <a:lnTo>
                      <a:pt x="4644" y="550"/>
                    </a:lnTo>
                    <a:lnTo>
                      <a:pt x="4644" y="556"/>
                    </a:lnTo>
                    <a:lnTo>
                      <a:pt x="4644" y="556"/>
                    </a:lnTo>
                    <a:lnTo>
                      <a:pt x="4644" y="556"/>
                    </a:lnTo>
                    <a:lnTo>
                      <a:pt x="4644" y="556"/>
                    </a:lnTo>
                    <a:lnTo>
                      <a:pt x="4644" y="556"/>
                    </a:lnTo>
                    <a:lnTo>
                      <a:pt x="4644" y="562"/>
                    </a:lnTo>
                    <a:lnTo>
                      <a:pt x="4638" y="562"/>
                    </a:lnTo>
                    <a:lnTo>
                      <a:pt x="4638" y="562"/>
                    </a:lnTo>
                    <a:lnTo>
                      <a:pt x="4638" y="562"/>
                    </a:lnTo>
                    <a:lnTo>
                      <a:pt x="4638" y="562"/>
                    </a:lnTo>
                    <a:lnTo>
                      <a:pt x="4638" y="568"/>
                    </a:lnTo>
                    <a:lnTo>
                      <a:pt x="4638" y="568"/>
                    </a:lnTo>
                    <a:lnTo>
                      <a:pt x="4638" y="568"/>
                    </a:lnTo>
                    <a:lnTo>
                      <a:pt x="4638" y="568"/>
                    </a:lnTo>
                    <a:lnTo>
                      <a:pt x="4638" y="568"/>
                    </a:lnTo>
                    <a:lnTo>
                      <a:pt x="4638" y="568"/>
                    </a:lnTo>
                    <a:lnTo>
                      <a:pt x="4638" y="574"/>
                    </a:lnTo>
                    <a:lnTo>
                      <a:pt x="4632" y="574"/>
                    </a:lnTo>
                    <a:lnTo>
                      <a:pt x="4632" y="568"/>
                    </a:lnTo>
                    <a:lnTo>
                      <a:pt x="4632" y="568"/>
                    </a:lnTo>
                    <a:lnTo>
                      <a:pt x="4632" y="568"/>
                    </a:lnTo>
                    <a:lnTo>
                      <a:pt x="4632" y="574"/>
                    </a:lnTo>
                    <a:lnTo>
                      <a:pt x="4626" y="568"/>
                    </a:lnTo>
                    <a:lnTo>
                      <a:pt x="4632" y="568"/>
                    </a:lnTo>
                    <a:lnTo>
                      <a:pt x="4626" y="568"/>
                    </a:lnTo>
                    <a:lnTo>
                      <a:pt x="4626" y="568"/>
                    </a:lnTo>
                    <a:lnTo>
                      <a:pt x="4626" y="568"/>
                    </a:lnTo>
                    <a:lnTo>
                      <a:pt x="4626" y="568"/>
                    </a:lnTo>
                    <a:lnTo>
                      <a:pt x="4620" y="568"/>
                    </a:lnTo>
                    <a:lnTo>
                      <a:pt x="4620" y="568"/>
                    </a:lnTo>
                    <a:lnTo>
                      <a:pt x="4620" y="574"/>
                    </a:lnTo>
                    <a:lnTo>
                      <a:pt x="4620" y="574"/>
                    </a:lnTo>
                    <a:lnTo>
                      <a:pt x="4620" y="574"/>
                    </a:lnTo>
                    <a:lnTo>
                      <a:pt x="4620" y="574"/>
                    </a:lnTo>
                    <a:lnTo>
                      <a:pt x="4620" y="580"/>
                    </a:lnTo>
                    <a:lnTo>
                      <a:pt x="4620" y="580"/>
                    </a:lnTo>
                    <a:lnTo>
                      <a:pt x="4620" y="586"/>
                    </a:lnTo>
                    <a:lnTo>
                      <a:pt x="4620" y="586"/>
                    </a:lnTo>
                    <a:lnTo>
                      <a:pt x="4620" y="586"/>
                    </a:lnTo>
                    <a:lnTo>
                      <a:pt x="4620" y="586"/>
                    </a:lnTo>
                    <a:lnTo>
                      <a:pt x="4620" y="586"/>
                    </a:lnTo>
                    <a:lnTo>
                      <a:pt x="4614" y="586"/>
                    </a:lnTo>
                    <a:lnTo>
                      <a:pt x="4614" y="586"/>
                    </a:lnTo>
                    <a:lnTo>
                      <a:pt x="4614" y="586"/>
                    </a:lnTo>
                    <a:lnTo>
                      <a:pt x="4614" y="586"/>
                    </a:lnTo>
                    <a:lnTo>
                      <a:pt x="4614" y="586"/>
                    </a:lnTo>
                    <a:lnTo>
                      <a:pt x="4614" y="586"/>
                    </a:lnTo>
                    <a:lnTo>
                      <a:pt x="4614" y="586"/>
                    </a:lnTo>
                    <a:lnTo>
                      <a:pt x="4614" y="593"/>
                    </a:lnTo>
                    <a:lnTo>
                      <a:pt x="4614" y="593"/>
                    </a:lnTo>
                    <a:lnTo>
                      <a:pt x="4608" y="593"/>
                    </a:lnTo>
                    <a:lnTo>
                      <a:pt x="4614" y="593"/>
                    </a:lnTo>
                    <a:lnTo>
                      <a:pt x="4614" y="586"/>
                    </a:lnTo>
                    <a:lnTo>
                      <a:pt x="4614" y="586"/>
                    </a:lnTo>
                    <a:lnTo>
                      <a:pt x="4608" y="586"/>
                    </a:lnTo>
                    <a:lnTo>
                      <a:pt x="4608" y="586"/>
                    </a:lnTo>
                    <a:lnTo>
                      <a:pt x="4608" y="586"/>
                    </a:lnTo>
                    <a:lnTo>
                      <a:pt x="4608" y="586"/>
                    </a:lnTo>
                    <a:lnTo>
                      <a:pt x="4608" y="593"/>
                    </a:lnTo>
                    <a:lnTo>
                      <a:pt x="4608" y="586"/>
                    </a:lnTo>
                    <a:lnTo>
                      <a:pt x="4608" y="593"/>
                    </a:lnTo>
                    <a:lnTo>
                      <a:pt x="4608" y="593"/>
                    </a:lnTo>
                    <a:lnTo>
                      <a:pt x="4608" y="593"/>
                    </a:lnTo>
                    <a:lnTo>
                      <a:pt x="4608" y="593"/>
                    </a:lnTo>
                    <a:lnTo>
                      <a:pt x="4608" y="593"/>
                    </a:lnTo>
                    <a:lnTo>
                      <a:pt x="4602" y="593"/>
                    </a:lnTo>
                    <a:lnTo>
                      <a:pt x="4602" y="593"/>
                    </a:lnTo>
                    <a:lnTo>
                      <a:pt x="4602" y="593"/>
                    </a:lnTo>
                    <a:lnTo>
                      <a:pt x="4602" y="593"/>
                    </a:lnTo>
                    <a:lnTo>
                      <a:pt x="4602" y="599"/>
                    </a:lnTo>
                    <a:lnTo>
                      <a:pt x="4602" y="599"/>
                    </a:lnTo>
                    <a:lnTo>
                      <a:pt x="4602" y="599"/>
                    </a:lnTo>
                    <a:lnTo>
                      <a:pt x="4596" y="605"/>
                    </a:lnTo>
                    <a:lnTo>
                      <a:pt x="4602" y="605"/>
                    </a:lnTo>
                    <a:lnTo>
                      <a:pt x="4596" y="605"/>
                    </a:lnTo>
                    <a:lnTo>
                      <a:pt x="4596" y="611"/>
                    </a:lnTo>
                    <a:lnTo>
                      <a:pt x="4596" y="611"/>
                    </a:lnTo>
                    <a:lnTo>
                      <a:pt x="4596" y="605"/>
                    </a:lnTo>
                    <a:lnTo>
                      <a:pt x="4596" y="605"/>
                    </a:lnTo>
                    <a:lnTo>
                      <a:pt x="4589" y="605"/>
                    </a:lnTo>
                    <a:lnTo>
                      <a:pt x="4589" y="605"/>
                    </a:lnTo>
                    <a:lnTo>
                      <a:pt x="4589" y="605"/>
                    </a:lnTo>
                    <a:lnTo>
                      <a:pt x="4589" y="605"/>
                    </a:lnTo>
                    <a:lnTo>
                      <a:pt x="4589" y="605"/>
                    </a:lnTo>
                    <a:lnTo>
                      <a:pt x="4589" y="605"/>
                    </a:lnTo>
                    <a:lnTo>
                      <a:pt x="4583" y="605"/>
                    </a:lnTo>
                    <a:lnTo>
                      <a:pt x="4583" y="605"/>
                    </a:lnTo>
                    <a:lnTo>
                      <a:pt x="4583" y="605"/>
                    </a:lnTo>
                    <a:lnTo>
                      <a:pt x="4583" y="605"/>
                    </a:lnTo>
                    <a:lnTo>
                      <a:pt x="4583" y="611"/>
                    </a:lnTo>
                    <a:lnTo>
                      <a:pt x="4583" y="611"/>
                    </a:lnTo>
                    <a:lnTo>
                      <a:pt x="4583" y="611"/>
                    </a:lnTo>
                    <a:lnTo>
                      <a:pt x="4583" y="611"/>
                    </a:lnTo>
                    <a:lnTo>
                      <a:pt x="4583" y="611"/>
                    </a:lnTo>
                    <a:lnTo>
                      <a:pt x="4583" y="611"/>
                    </a:lnTo>
                    <a:lnTo>
                      <a:pt x="4583" y="611"/>
                    </a:lnTo>
                    <a:lnTo>
                      <a:pt x="4577" y="611"/>
                    </a:lnTo>
                    <a:lnTo>
                      <a:pt x="4577" y="605"/>
                    </a:lnTo>
                    <a:lnTo>
                      <a:pt x="4577" y="605"/>
                    </a:lnTo>
                    <a:lnTo>
                      <a:pt x="4577" y="605"/>
                    </a:lnTo>
                    <a:lnTo>
                      <a:pt x="4577" y="605"/>
                    </a:lnTo>
                    <a:lnTo>
                      <a:pt x="4577" y="599"/>
                    </a:lnTo>
                    <a:lnTo>
                      <a:pt x="4577" y="599"/>
                    </a:lnTo>
                    <a:lnTo>
                      <a:pt x="4577" y="599"/>
                    </a:lnTo>
                    <a:lnTo>
                      <a:pt x="4577" y="599"/>
                    </a:lnTo>
                    <a:lnTo>
                      <a:pt x="4577" y="599"/>
                    </a:lnTo>
                    <a:lnTo>
                      <a:pt x="4577" y="599"/>
                    </a:lnTo>
                    <a:lnTo>
                      <a:pt x="4577" y="593"/>
                    </a:lnTo>
                    <a:lnTo>
                      <a:pt x="4577" y="599"/>
                    </a:lnTo>
                    <a:lnTo>
                      <a:pt x="4577" y="599"/>
                    </a:lnTo>
                    <a:lnTo>
                      <a:pt x="4571" y="599"/>
                    </a:lnTo>
                    <a:lnTo>
                      <a:pt x="4577" y="599"/>
                    </a:lnTo>
                    <a:lnTo>
                      <a:pt x="4571" y="605"/>
                    </a:lnTo>
                    <a:lnTo>
                      <a:pt x="4571" y="599"/>
                    </a:lnTo>
                    <a:lnTo>
                      <a:pt x="4571" y="605"/>
                    </a:lnTo>
                    <a:lnTo>
                      <a:pt x="4571" y="605"/>
                    </a:lnTo>
                    <a:lnTo>
                      <a:pt x="4565" y="605"/>
                    </a:lnTo>
                    <a:lnTo>
                      <a:pt x="4565" y="605"/>
                    </a:lnTo>
                    <a:lnTo>
                      <a:pt x="4565" y="611"/>
                    </a:lnTo>
                    <a:lnTo>
                      <a:pt x="4565" y="611"/>
                    </a:lnTo>
                    <a:lnTo>
                      <a:pt x="4565" y="611"/>
                    </a:lnTo>
                    <a:lnTo>
                      <a:pt x="4565" y="611"/>
                    </a:lnTo>
                    <a:lnTo>
                      <a:pt x="4565" y="611"/>
                    </a:lnTo>
                    <a:lnTo>
                      <a:pt x="4565" y="611"/>
                    </a:lnTo>
                    <a:lnTo>
                      <a:pt x="4565" y="611"/>
                    </a:lnTo>
                    <a:lnTo>
                      <a:pt x="4565" y="611"/>
                    </a:lnTo>
                    <a:lnTo>
                      <a:pt x="4565" y="611"/>
                    </a:lnTo>
                    <a:lnTo>
                      <a:pt x="4565" y="617"/>
                    </a:lnTo>
                    <a:lnTo>
                      <a:pt x="4565" y="617"/>
                    </a:lnTo>
                    <a:lnTo>
                      <a:pt x="4565" y="617"/>
                    </a:lnTo>
                    <a:lnTo>
                      <a:pt x="4565" y="617"/>
                    </a:lnTo>
                    <a:lnTo>
                      <a:pt x="4565" y="617"/>
                    </a:lnTo>
                    <a:lnTo>
                      <a:pt x="4565" y="623"/>
                    </a:lnTo>
                    <a:lnTo>
                      <a:pt x="4565" y="623"/>
                    </a:lnTo>
                    <a:lnTo>
                      <a:pt x="4565" y="623"/>
                    </a:lnTo>
                    <a:lnTo>
                      <a:pt x="4565" y="623"/>
                    </a:lnTo>
                    <a:lnTo>
                      <a:pt x="4565" y="629"/>
                    </a:lnTo>
                    <a:lnTo>
                      <a:pt x="4565" y="629"/>
                    </a:lnTo>
                    <a:lnTo>
                      <a:pt x="4571" y="629"/>
                    </a:lnTo>
                    <a:lnTo>
                      <a:pt x="4571" y="629"/>
                    </a:lnTo>
                    <a:lnTo>
                      <a:pt x="4571" y="635"/>
                    </a:lnTo>
                    <a:lnTo>
                      <a:pt x="4571" y="635"/>
                    </a:lnTo>
                    <a:lnTo>
                      <a:pt x="4571" y="635"/>
                    </a:lnTo>
                    <a:lnTo>
                      <a:pt x="4565" y="635"/>
                    </a:lnTo>
                    <a:lnTo>
                      <a:pt x="4565" y="635"/>
                    </a:lnTo>
                    <a:lnTo>
                      <a:pt x="4565" y="635"/>
                    </a:lnTo>
                    <a:lnTo>
                      <a:pt x="4565" y="635"/>
                    </a:lnTo>
                    <a:lnTo>
                      <a:pt x="4565" y="635"/>
                    </a:lnTo>
                    <a:lnTo>
                      <a:pt x="4559" y="641"/>
                    </a:lnTo>
                    <a:lnTo>
                      <a:pt x="4559" y="641"/>
                    </a:lnTo>
                    <a:lnTo>
                      <a:pt x="4559" y="641"/>
                    </a:lnTo>
                    <a:lnTo>
                      <a:pt x="4559" y="641"/>
                    </a:lnTo>
                    <a:lnTo>
                      <a:pt x="4559" y="647"/>
                    </a:lnTo>
                    <a:lnTo>
                      <a:pt x="4559" y="647"/>
                    </a:lnTo>
                    <a:lnTo>
                      <a:pt x="4559" y="647"/>
                    </a:lnTo>
                    <a:lnTo>
                      <a:pt x="4559" y="647"/>
                    </a:lnTo>
                    <a:lnTo>
                      <a:pt x="4559" y="654"/>
                    </a:lnTo>
                    <a:lnTo>
                      <a:pt x="4559" y="654"/>
                    </a:lnTo>
                    <a:lnTo>
                      <a:pt x="4559" y="654"/>
                    </a:lnTo>
                    <a:lnTo>
                      <a:pt x="4559" y="654"/>
                    </a:lnTo>
                    <a:lnTo>
                      <a:pt x="4559" y="654"/>
                    </a:lnTo>
                    <a:lnTo>
                      <a:pt x="4559" y="654"/>
                    </a:lnTo>
                    <a:lnTo>
                      <a:pt x="4559" y="654"/>
                    </a:lnTo>
                    <a:lnTo>
                      <a:pt x="4559" y="654"/>
                    </a:lnTo>
                    <a:lnTo>
                      <a:pt x="4559" y="660"/>
                    </a:lnTo>
                    <a:lnTo>
                      <a:pt x="4559" y="660"/>
                    </a:lnTo>
                    <a:lnTo>
                      <a:pt x="4559" y="660"/>
                    </a:lnTo>
                    <a:lnTo>
                      <a:pt x="4559" y="666"/>
                    </a:lnTo>
                    <a:lnTo>
                      <a:pt x="4553" y="666"/>
                    </a:lnTo>
                    <a:lnTo>
                      <a:pt x="4553" y="666"/>
                    </a:lnTo>
                    <a:lnTo>
                      <a:pt x="4553" y="666"/>
                    </a:lnTo>
                    <a:lnTo>
                      <a:pt x="4553" y="666"/>
                    </a:lnTo>
                    <a:lnTo>
                      <a:pt x="4553" y="666"/>
                    </a:lnTo>
                    <a:lnTo>
                      <a:pt x="4553" y="672"/>
                    </a:lnTo>
                    <a:lnTo>
                      <a:pt x="4547" y="672"/>
                    </a:lnTo>
                    <a:lnTo>
                      <a:pt x="4547" y="678"/>
                    </a:lnTo>
                    <a:lnTo>
                      <a:pt x="4547" y="678"/>
                    </a:lnTo>
                    <a:lnTo>
                      <a:pt x="4553" y="678"/>
                    </a:lnTo>
                    <a:lnTo>
                      <a:pt x="4553" y="678"/>
                    </a:lnTo>
                    <a:lnTo>
                      <a:pt x="4553" y="684"/>
                    </a:lnTo>
                    <a:lnTo>
                      <a:pt x="4547" y="690"/>
                    </a:lnTo>
                    <a:lnTo>
                      <a:pt x="4547" y="690"/>
                    </a:lnTo>
                    <a:lnTo>
                      <a:pt x="4553" y="690"/>
                    </a:lnTo>
                    <a:lnTo>
                      <a:pt x="4547" y="696"/>
                    </a:lnTo>
                    <a:lnTo>
                      <a:pt x="4547" y="696"/>
                    </a:lnTo>
                    <a:lnTo>
                      <a:pt x="4547" y="696"/>
                    </a:lnTo>
                    <a:lnTo>
                      <a:pt x="4547" y="696"/>
                    </a:lnTo>
                    <a:lnTo>
                      <a:pt x="4547" y="696"/>
                    </a:lnTo>
                    <a:lnTo>
                      <a:pt x="4547" y="702"/>
                    </a:lnTo>
                    <a:lnTo>
                      <a:pt x="4547" y="702"/>
                    </a:lnTo>
                    <a:lnTo>
                      <a:pt x="4547" y="696"/>
                    </a:lnTo>
                    <a:lnTo>
                      <a:pt x="4547" y="702"/>
                    </a:lnTo>
                    <a:lnTo>
                      <a:pt x="4541" y="702"/>
                    </a:lnTo>
                    <a:lnTo>
                      <a:pt x="4541" y="702"/>
                    </a:lnTo>
                    <a:lnTo>
                      <a:pt x="4541" y="702"/>
                    </a:lnTo>
                    <a:lnTo>
                      <a:pt x="4541" y="696"/>
                    </a:lnTo>
                    <a:lnTo>
                      <a:pt x="4541" y="696"/>
                    </a:lnTo>
                    <a:lnTo>
                      <a:pt x="4541" y="696"/>
                    </a:lnTo>
                    <a:lnTo>
                      <a:pt x="4541" y="696"/>
                    </a:lnTo>
                    <a:lnTo>
                      <a:pt x="4535" y="696"/>
                    </a:lnTo>
                    <a:lnTo>
                      <a:pt x="4535" y="696"/>
                    </a:lnTo>
                    <a:lnTo>
                      <a:pt x="4535" y="696"/>
                    </a:lnTo>
                    <a:lnTo>
                      <a:pt x="4535" y="696"/>
                    </a:lnTo>
                    <a:lnTo>
                      <a:pt x="4535" y="696"/>
                    </a:lnTo>
                    <a:lnTo>
                      <a:pt x="4535" y="696"/>
                    </a:lnTo>
                    <a:lnTo>
                      <a:pt x="4535" y="696"/>
                    </a:lnTo>
                    <a:lnTo>
                      <a:pt x="4535" y="690"/>
                    </a:lnTo>
                    <a:lnTo>
                      <a:pt x="4535" y="690"/>
                    </a:lnTo>
                    <a:lnTo>
                      <a:pt x="4535" y="690"/>
                    </a:lnTo>
                    <a:lnTo>
                      <a:pt x="4535" y="690"/>
                    </a:lnTo>
                    <a:lnTo>
                      <a:pt x="4535" y="690"/>
                    </a:lnTo>
                    <a:lnTo>
                      <a:pt x="4535" y="684"/>
                    </a:lnTo>
                    <a:lnTo>
                      <a:pt x="4535" y="684"/>
                    </a:lnTo>
                    <a:lnTo>
                      <a:pt x="4528" y="684"/>
                    </a:lnTo>
                    <a:lnTo>
                      <a:pt x="4528" y="684"/>
                    </a:lnTo>
                    <a:lnTo>
                      <a:pt x="4528" y="684"/>
                    </a:lnTo>
                    <a:lnTo>
                      <a:pt x="4528" y="684"/>
                    </a:lnTo>
                    <a:lnTo>
                      <a:pt x="4528" y="684"/>
                    </a:lnTo>
                    <a:lnTo>
                      <a:pt x="4528" y="684"/>
                    </a:lnTo>
                    <a:lnTo>
                      <a:pt x="4528" y="684"/>
                    </a:lnTo>
                    <a:lnTo>
                      <a:pt x="4528" y="678"/>
                    </a:lnTo>
                    <a:lnTo>
                      <a:pt x="4522" y="678"/>
                    </a:lnTo>
                    <a:lnTo>
                      <a:pt x="4522" y="678"/>
                    </a:lnTo>
                    <a:lnTo>
                      <a:pt x="4522" y="678"/>
                    </a:lnTo>
                    <a:lnTo>
                      <a:pt x="4522" y="678"/>
                    </a:lnTo>
                    <a:lnTo>
                      <a:pt x="4522" y="678"/>
                    </a:lnTo>
                    <a:lnTo>
                      <a:pt x="4522" y="678"/>
                    </a:lnTo>
                    <a:lnTo>
                      <a:pt x="4522" y="678"/>
                    </a:lnTo>
                    <a:lnTo>
                      <a:pt x="4522" y="678"/>
                    </a:lnTo>
                    <a:lnTo>
                      <a:pt x="4516" y="678"/>
                    </a:lnTo>
                    <a:lnTo>
                      <a:pt x="4516" y="672"/>
                    </a:lnTo>
                    <a:lnTo>
                      <a:pt x="4516" y="678"/>
                    </a:lnTo>
                    <a:lnTo>
                      <a:pt x="4516" y="678"/>
                    </a:lnTo>
                    <a:lnTo>
                      <a:pt x="4516" y="672"/>
                    </a:lnTo>
                    <a:lnTo>
                      <a:pt x="4516" y="672"/>
                    </a:lnTo>
                    <a:lnTo>
                      <a:pt x="4516" y="672"/>
                    </a:lnTo>
                    <a:lnTo>
                      <a:pt x="4516" y="672"/>
                    </a:lnTo>
                    <a:lnTo>
                      <a:pt x="4510" y="672"/>
                    </a:lnTo>
                    <a:lnTo>
                      <a:pt x="4510" y="672"/>
                    </a:lnTo>
                    <a:lnTo>
                      <a:pt x="4510" y="666"/>
                    </a:lnTo>
                    <a:lnTo>
                      <a:pt x="4510" y="666"/>
                    </a:lnTo>
                    <a:lnTo>
                      <a:pt x="4510" y="666"/>
                    </a:lnTo>
                    <a:lnTo>
                      <a:pt x="4510" y="666"/>
                    </a:lnTo>
                    <a:lnTo>
                      <a:pt x="4510" y="666"/>
                    </a:lnTo>
                    <a:lnTo>
                      <a:pt x="4510" y="666"/>
                    </a:lnTo>
                    <a:lnTo>
                      <a:pt x="4510" y="660"/>
                    </a:lnTo>
                    <a:lnTo>
                      <a:pt x="4510" y="660"/>
                    </a:lnTo>
                    <a:lnTo>
                      <a:pt x="4510" y="660"/>
                    </a:lnTo>
                    <a:lnTo>
                      <a:pt x="4510" y="660"/>
                    </a:lnTo>
                    <a:lnTo>
                      <a:pt x="4510" y="660"/>
                    </a:lnTo>
                    <a:lnTo>
                      <a:pt x="4510" y="660"/>
                    </a:lnTo>
                    <a:lnTo>
                      <a:pt x="4510" y="654"/>
                    </a:lnTo>
                    <a:lnTo>
                      <a:pt x="4510" y="654"/>
                    </a:lnTo>
                    <a:lnTo>
                      <a:pt x="4510" y="654"/>
                    </a:lnTo>
                    <a:lnTo>
                      <a:pt x="4510" y="654"/>
                    </a:lnTo>
                    <a:lnTo>
                      <a:pt x="4510" y="654"/>
                    </a:lnTo>
                    <a:lnTo>
                      <a:pt x="4510" y="654"/>
                    </a:lnTo>
                    <a:lnTo>
                      <a:pt x="4510" y="654"/>
                    </a:lnTo>
                    <a:lnTo>
                      <a:pt x="4510" y="654"/>
                    </a:lnTo>
                    <a:lnTo>
                      <a:pt x="4510" y="654"/>
                    </a:lnTo>
                    <a:lnTo>
                      <a:pt x="4510" y="654"/>
                    </a:lnTo>
                    <a:lnTo>
                      <a:pt x="4510" y="647"/>
                    </a:lnTo>
                    <a:lnTo>
                      <a:pt x="4510" y="647"/>
                    </a:lnTo>
                    <a:lnTo>
                      <a:pt x="4504" y="641"/>
                    </a:lnTo>
                    <a:lnTo>
                      <a:pt x="4504" y="635"/>
                    </a:lnTo>
                    <a:lnTo>
                      <a:pt x="4504" y="635"/>
                    </a:lnTo>
                    <a:lnTo>
                      <a:pt x="4504" y="629"/>
                    </a:lnTo>
                    <a:lnTo>
                      <a:pt x="4498" y="623"/>
                    </a:lnTo>
                    <a:lnTo>
                      <a:pt x="4498" y="617"/>
                    </a:lnTo>
                    <a:lnTo>
                      <a:pt x="4498" y="611"/>
                    </a:lnTo>
                    <a:lnTo>
                      <a:pt x="4498" y="611"/>
                    </a:lnTo>
                    <a:lnTo>
                      <a:pt x="4492" y="599"/>
                    </a:lnTo>
                    <a:lnTo>
                      <a:pt x="4492" y="593"/>
                    </a:lnTo>
                    <a:lnTo>
                      <a:pt x="4486" y="574"/>
                    </a:lnTo>
                    <a:lnTo>
                      <a:pt x="4486" y="574"/>
                    </a:lnTo>
                    <a:lnTo>
                      <a:pt x="4486" y="568"/>
                    </a:lnTo>
                    <a:lnTo>
                      <a:pt x="4480" y="562"/>
                    </a:lnTo>
                    <a:lnTo>
                      <a:pt x="4480" y="562"/>
                    </a:lnTo>
                    <a:lnTo>
                      <a:pt x="4480" y="550"/>
                    </a:lnTo>
                    <a:lnTo>
                      <a:pt x="4480" y="544"/>
                    </a:lnTo>
                    <a:lnTo>
                      <a:pt x="4473" y="538"/>
                    </a:lnTo>
                    <a:lnTo>
                      <a:pt x="4473" y="531"/>
                    </a:lnTo>
                    <a:lnTo>
                      <a:pt x="4467" y="519"/>
                    </a:lnTo>
                    <a:lnTo>
                      <a:pt x="4467" y="519"/>
                    </a:lnTo>
                    <a:lnTo>
                      <a:pt x="4467" y="507"/>
                    </a:lnTo>
                    <a:lnTo>
                      <a:pt x="4461" y="501"/>
                    </a:lnTo>
                    <a:lnTo>
                      <a:pt x="4461" y="495"/>
                    </a:lnTo>
                    <a:lnTo>
                      <a:pt x="4461" y="489"/>
                    </a:lnTo>
                    <a:lnTo>
                      <a:pt x="4455" y="476"/>
                    </a:lnTo>
                    <a:lnTo>
                      <a:pt x="4449" y="470"/>
                    </a:lnTo>
                    <a:lnTo>
                      <a:pt x="4449" y="464"/>
                    </a:lnTo>
                    <a:lnTo>
                      <a:pt x="4449" y="458"/>
                    </a:lnTo>
                    <a:lnTo>
                      <a:pt x="4449" y="458"/>
                    </a:lnTo>
                    <a:lnTo>
                      <a:pt x="4449" y="458"/>
                    </a:lnTo>
                    <a:lnTo>
                      <a:pt x="4449" y="458"/>
                    </a:lnTo>
                    <a:lnTo>
                      <a:pt x="4449" y="458"/>
                    </a:lnTo>
                    <a:lnTo>
                      <a:pt x="4449" y="458"/>
                    </a:lnTo>
                    <a:lnTo>
                      <a:pt x="4455" y="452"/>
                    </a:lnTo>
                    <a:lnTo>
                      <a:pt x="4455" y="452"/>
                    </a:lnTo>
                    <a:lnTo>
                      <a:pt x="4449" y="452"/>
                    </a:lnTo>
                    <a:lnTo>
                      <a:pt x="4449" y="452"/>
                    </a:lnTo>
                    <a:lnTo>
                      <a:pt x="4455" y="452"/>
                    </a:lnTo>
                    <a:lnTo>
                      <a:pt x="4455" y="452"/>
                    </a:lnTo>
                    <a:lnTo>
                      <a:pt x="4455" y="452"/>
                    </a:lnTo>
                    <a:lnTo>
                      <a:pt x="4455" y="452"/>
                    </a:lnTo>
                    <a:moveTo>
                      <a:pt x="2875" y="531"/>
                    </a:moveTo>
                    <a:lnTo>
                      <a:pt x="2875" y="531"/>
                    </a:lnTo>
                    <a:lnTo>
                      <a:pt x="2875" y="531"/>
                    </a:lnTo>
                    <a:lnTo>
                      <a:pt x="2868" y="538"/>
                    </a:lnTo>
                    <a:lnTo>
                      <a:pt x="2868" y="538"/>
                    </a:lnTo>
                    <a:lnTo>
                      <a:pt x="2868" y="538"/>
                    </a:lnTo>
                    <a:lnTo>
                      <a:pt x="2868" y="538"/>
                    </a:lnTo>
                    <a:lnTo>
                      <a:pt x="2868" y="538"/>
                    </a:lnTo>
                    <a:lnTo>
                      <a:pt x="2868" y="538"/>
                    </a:lnTo>
                    <a:lnTo>
                      <a:pt x="2868" y="538"/>
                    </a:lnTo>
                    <a:lnTo>
                      <a:pt x="2862" y="538"/>
                    </a:lnTo>
                    <a:lnTo>
                      <a:pt x="2862" y="538"/>
                    </a:lnTo>
                    <a:lnTo>
                      <a:pt x="2862" y="544"/>
                    </a:lnTo>
                    <a:lnTo>
                      <a:pt x="2862" y="544"/>
                    </a:lnTo>
                    <a:lnTo>
                      <a:pt x="2862" y="544"/>
                    </a:lnTo>
                    <a:lnTo>
                      <a:pt x="2856" y="544"/>
                    </a:lnTo>
                    <a:lnTo>
                      <a:pt x="2856" y="544"/>
                    </a:lnTo>
                    <a:lnTo>
                      <a:pt x="2856" y="538"/>
                    </a:lnTo>
                    <a:lnTo>
                      <a:pt x="2862" y="538"/>
                    </a:lnTo>
                    <a:lnTo>
                      <a:pt x="2862" y="538"/>
                    </a:lnTo>
                    <a:lnTo>
                      <a:pt x="2862" y="538"/>
                    </a:lnTo>
                    <a:lnTo>
                      <a:pt x="2862" y="538"/>
                    </a:lnTo>
                    <a:lnTo>
                      <a:pt x="2862" y="538"/>
                    </a:lnTo>
                    <a:lnTo>
                      <a:pt x="2868" y="531"/>
                    </a:lnTo>
                    <a:lnTo>
                      <a:pt x="2868" y="531"/>
                    </a:lnTo>
                    <a:lnTo>
                      <a:pt x="2868" y="531"/>
                    </a:lnTo>
                    <a:lnTo>
                      <a:pt x="2868" y="531"/>
                    </a:lnTo>
                    <a:lnTo>
                      <a:pt x="2868" y="531"/>
                    </a:lnTo>
                    <a:lnTo>
                      <a:pt x="2875" y="531"/>
                    </a:lnTo>
                    <a:lnTo>
                      <a:pt x="2875" y="531"/>
                    </a:lnTo>
                    <a:lnTo>
                      <a:pt x="2875" y="531"/>
                    </a:lnTo>
                    <a:lnTo>
                      <a:pt x="2875" y="531"/>
                    </a:lnTo>
                    <a:lnTo>
                      <a:pt x="2875" y="531"/>
                    </a:lnTo>
                  </a:path>
                </a:pathLst>
              </a:custGeom>
              <a:noFill/>
              <a:ln w="11113" cap="flat">
                <a:solidFill>
                  <a:srgbClr val="BBB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p:cNvSpPr>
                <a:spLocks/>
              </p:cNvSpPr>
              <p:nvPr userDrawn="1"/>
            </p:nvSpPr>
            <p:spPr bwMode="auto">
              <a:xfrm>
                <a:off x="2090" y="2218"/>
                <a:ext cx="390" cy="171"/>
              </a:xfrm>
              <a:custGeom>
                <a:avLst/>
                <a:gdLst>
                  <a:gd name="T0" fmla="*/ 15 w 64"/>
                  <a:gd name="T1" fmla="*/ 28 h 28"/>
                  <a:gd name="T2" fmla="*/ 11 w 64"/>
                  <a:gd name="T3" fmla="*/ 24 h 28"/>
                  <a:gd name="T4" fmla="*/ 4 w 64"/>
                  <a:gd name="T5" fmla="*/ 13 h 28"/>
                  <a:gd name="T6" fmla="*/ 1 w 64"/>
                  <a:gd name="T7" fmla="*/ 8 h 28"/>
                  <a:gd name="T8" fmla="*/ 0 w 64"/>
                  <a:gd name="T9" fmla="*/ 3 h 28"/>
                  <a:gd name="T10" fmla="*/ 8 w 64"/>
                  <a:gd name="T11" fmla="*/ 1 h 28"/>
                  <a:gd name="T12" fmla="*/ 28 w 64"/>
                  <a:gd name="T13" fmla="*/ 1 h 28"/>
                  <a:gd name="T14" fmla="*/ 36 w 64"/>
                  <a:gd name="T15" fmla="*/ 1 h 28"/>
                  <a:gd name="T16" fmla="*/ 56 w 64"/>
                  <a:gd name="T17" fmla="*/ 0 h 28"/>
                  <a:gd name="T18" fmla="*/ 61 w 64"/>
                  <a:gd name="T19" fmla="*/ 1 h 28"/>
                  <a:gd name="T20" fmla="*/ 63 w 64"/>
                  <a:gd name="T21" fmla="*/ 5 h 28"/>
                  <a:gd name="T22" fmla="*/ 64 w 64"/>
                  <a:gd name="T23" fmla="*/ 7 h 28"/>
                  <a:gd name="T24" fmla="*/ 62 w 64"/>
                  <a:gd name="T25" fmla="*/ 6 h 28"/>
                  <a:gd name="T26" fmla="*/ 61 w 64"/>
                  <a:gd name="T27" fmla="*/ 6 h 28"/>
                  <a:gd name="T28" fmla="*/ 57 w 64"/>
                  <a:gd name="T29" fmla="*/ 3 h 28"/>
                  <a:gd name="T30" fmla="*/ 49 w 64"/>
                  <a:gd name="T31" fmla="*/ 3 h 28"/>
                  <a:gd name="T32" fmla="*/ 11 w 64"/>
                  <a:gd name="T33" fmla="*/ 6 h 28"/>
                  <a:gd name="T34" fmla="*/ 6 w 64"/>
                  <a:gd name="T35" fmla="*/ 5 h 28"/>
                  <a:gd name="T36" fmla="*/ 8 w 64"/>
                  <a:gd name="T37" fmla="*/ 11 h 28"/>
                  <a:gd name="T38" fmla="*/ 15 w 64"/>
                  <a:gd name="T39" fmla="*/ 15 h 28"/>
                  <a:gd name="T40" fmla="*/ 16 w 64"/>
                  <a:gd name="T41" fmla="*/ 20 h 28"/>
                  <a:gd name="T42" fmla="*/ 16 w 64"/>
                  <a:gd name="T43" fmla="*/ 25 h 28"/>
                  <a:gd name="T44" fmla="*/ 15 w 64"/>
                  <a:gd name="T4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28">
                    <a:moveTo>
                      <a:pt x="15" y="28"/>
                    </a:moveTo>
                    <a:cubicBezTo>
                      <a:pt x="15" y="28"/>
                      <a:pt x="11" y="24"/>
                      <a:pt x="11" y="24"/>
                    </a:cubicBezTo>
                    <a:cubicBezTo>
                      <a:pt x="11" y="23"/>
                      <a:pt x="4" y="13"/>
                      <a:pt x="4" y="13"/>
                    </a:cubicBezTo>
                    <a:cubicBezTo>
                      <a:pt x="4" y="12"/>
                      <a:pt x="1" y="8"/>
                      <a:pt x="1" y="8"/>
                    </a:cubicBezTo>
                    <a:cubicBezTo>
                      <a:pt x="1" y="8"/>
                      <a:pt x="0" y="3"/>
                      <a:pt x="0" y="3"/>
                    </a:cubicBezTo>
                    <a:cubicBezTo>
                      <a:pt x="0" y="3"/>
                      <a:pt x="7" y="1"/>
                      <a:pt x="8" y="1"/>
                    </a:cubicBezTo>
                    <a:cubicBezTo>
                      <a:pt x="8" y="1"/>
                      <a:pt x="28" y="1"/>
                      <a:pt x="28" y="1"/>
                    </a:cubicBezTo>
                    <a:cubicBezTo>
                      <a:pt x="36" y="1"/>
                      <a:pt x="36" y="1"/>
                      <a:pt x="36" y="1"/>
                    </a:cubicBezTo>
                    <a:cubicBezTo>
                      <a:pt x="36" y="1"/>
                      <a:pt x="56" y="0"/>
                      <a:pt x="56" y="0"/>
                    </a:cubicBezTo>
                    <a:cubicBezTo>
                      <a:pt x="56" y="0"/>
                      <a:pt x="61" y="1"/>
                      <a:pt x="61" y="1"/>
                    </a:cubicBezTo>
                    <a:cubicBezTo>
                      <a:pt x="63" y="5"/>
                      <a:pt x="63" y="5"/>
                      <a:pt x="63" y="5"/>
                    </a:cubicBezTo>
                    <a:cubicBezTo>
                      <a:pt x="64" y="7"/>
                      <a:pt x="64" y="7"/>
                      <a:pt x="64" y="7"/>
                    </a:cubicBezTo>
                    <a:cubicBezTo>
                      <a:pt x="62" y="6"/>
                      <a:pt x="62" y="6"/>
                      <a:pt x="62" y="6"/>
                    </a:cubicBezTo>
                    <a:cubicBezTo>
                      <a:pt x="61" y="6"/>
                      <a:pt x="61" y="6"/>
                      <a:pt x="61" y="6"/>
                    </a:cubicBezTo>
                    <a:cubicBezTo>
                      <a:pt x="57" y="3"/>
                      <a:pt x="57" y="3"/>
                      <a:pt x="57" y="3"/>
                    </a:cubicBezTo>
                    <a:cubicBezTo>
                      <a:pt x="49" y="3"/>
                      <a:pt x="49" y="3"/>
                      <a:pt x="49" y="3"/>
                    </a:cubicBezTo>
                    <a:cubicBezTo>
                      <a:pt x="11" y="6"/>
                      <a:pt x="11" y="6"/>
                      <a:pt x="11" y="6"/>
                    </a:cubicBezTo>
                    <a:cubicBezTo>
                      <a:pt x="6" y="5"/>
                      <a:pt x="6" y="5"/>
                      <a:pt x="6" y="5"/>
                    </a:cubicBezTo>
                    <a:cubicBezTo>
                      <a:pt x="8" y="11"/>
                      <a:pt x="8" y="11"/>
                      <a:pt x="8" y="11"/>
                    </a:cubicBezTo>
                    <a:cubicBezTo>
                      <a:pt x="15" y="15"/>
                      <a:pt x="15" y="15"/>
                      <a:pt x="15" y="15"/>
                    </a:cubicBezTo>
                    <a:cubicBezTo>
                      <a:pt x="15" y="15"/>
                      <a:pt x="16" y="19"/>
                      <a:pt x="16" y="20"/>
                    </a:cubicBezTo>
                    <a:cubicBezTo>
                      <a:pt x="16" y="20"/>
                      <a:pt x="16" y="25"/>
                      <a:pt x="16" y="25"/>
                    </a:cubicBezTo>
                    <a:cubicBezTo>
                      <a:pt x="16" y="26"/>
                      <a:pt x="15" y="28"/>
                      <a:pt x="15" y="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7"/>
              <p:cNvSpPr>
                <a:spLocks/>
              </p:cNvSpPr>
              <p:nvPr userDrawn="1"/>
            </p:nvSpPr>
            <p:spPr bwMode="auto">
              <a:xfrm>
                <a:off x="2474" y="1968"/>
                <a:ext cx="116" cy="293"/>
              </a:xfrm>
              <a:custGeom>
                <a:avLst/>
                <a:gdLst>
                  <a:gd name="T0" fmla="*/ 5 w 19"/>
                  <a:gd name="T1" fmla="*/ 1 h 48"/>
                  <a:gd name="T2" fmla="*/ 9 w 19"/>
                  <a:gd name="T3" fmla="*/ 0 h 48"/>
                  <a:gd name="T4" fmla="*/ 9 w 19"/>
                  <a:gd name="T5" fmla="*/ 5 h 48"/>
                  <a:gd name="T6" fmla="*/ 11 w 19"/>
                  <a:gd name="T7" fmla="*/ 6 h 48"/>
                  <a:gd name="T8" fmla="*/ 15 w 19"/>
                  <a:gd name="T9" fmla="*/ 8 h 48"/>
                  <a:gd name="T10" fmla="*/ 19 w 19"/>
                  <a:gd name="T11" fmla="*/ 13 h 48"/>
                  <a:gd name="T12" fmla="*/ 17 w 19"/>
                  <a:gd name="T13" fmla="*/ 22 h 48"/>
                  <a:gd name="T14" fmla="*/ 13 w 19"/>
                  <a:gd name="T15" fmla="*/ 27 h 48"/>
                  <a:gd name="T16" fmla="*/ 8 w 19"/>
                  <a:gd name="T17" fmla="*/ 28 h 48"/>
                  <a:gd name="T18" fmla="*/ 9 w 19"/>
                  <a:gd name="T19" fmla="*/ 37 h 48"/>
                  <a:gd name="T20" fmla="*/ 4 w 19"/>
                  <a:gd name="T21" fmla="*/ 45 h 48"/>
                  <a:gd name="T22" fmla="*/ 1 w 19"/>
                  <a:gd name="T23" fmla="*/ 48 h 48"/>
                  <a:gd name="T24" fmla="*/ 0 w 19"/>
                  <a:gd name="T25" fmla="*/ 46 h 48"/>
                  <a:gd name="T26" fmla="*/ 3 w 19"/>
                  <a:gd name="T27" fmla="*/ 22 h 48"/>
                  <a:gd name="T28" fmla="*/ 1 w 19"/>
                  <a:gd name="T29" fmla="*/ 2 h 48"/>
                  <a:gd name="T30" fmla="*/ 5 w 19"/>
                  <a:gd name="T3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5" y="1"/>
                    </a:moveTo>
                    <a:cubicBezTo>
                      <a:pt x="9" y="0"/>
                      <a:pt x="9" y="0"/>
                      <a:pt x="9" y="0"/>
                    </a:cubicBezTo>
                    <a:cubicBezTo>
                      <a:pt x="9" y="5"/>
                      <a:pt x="9" y="5"/>
                      <a:pt x="9" y="5"/>
                    </a:cubicBezTo>
                    <a:cubicBezTo>
                      <a:pt x="11" y="6"/>
                      <a:pt x="11" y="6"/>
                      <a:pt x="11" y="6"/>
                    </a:cubicBezTo>
                    <a:cubicBezTo>
                      <a:pt x="11" y="6"/>
                      <a:pt x="15" y="8"/>
                      <a:pt x="15" y="8"/>
                    </a:cubicBezTo>
                    <a:cubicBezTo>
                      <a:pt x="15" y="9"/>
                      <a:pt x="18" y="12"/>
                      <a:pt x="19" y="13"/>
                    </a:cubicBezTo>
                    <a:cubicBezTo>
                      <a:pt x="19" y="13"/>
                      <a:pt x="17" y="22"/>
                      <a:pt x="17" y="22"/>
                    </a:cubicBezTo>
                    <a:cubicBezTo>
                      <a:pt x="17" y="23"/>
                      <a:pt x="14" y="27"/>
                      <a:pt x="13" y="27"/>
                    </a:cubicBezTo>
                    <a:cubicBezTo>
                      <a:pt x="12" y="27"/>
                      <a:pt x="8" y="28"/>
                      <a:pt x="8" y="28"/>
                    </a:cubicBezTo>
                    <a:cubicBezTo>
                      <a:pt x="8" y="28"/>
                      <a:pt x="9" y="36"/>
                      <a:pt x="9" y="37"/>
                    </a:cubicBezTo>
                    <a:cubicBezTo>
                      <a:pt x="9" y="38"/>
                      <a:pt x="4" y="45"/>
                      <a:pt x="4" y="45"/>
                    </a:cubicBezTo>
                    <a:cubicBezTo>
                      <a:pt x="1" y="48"/>
                      <a:pt x="1" y="48"/>
                      <a:pt x="1" y="48"/>
                    </a:cubicBezTo>
                    <a:cubicBezTo>
                      <a:pt x="0" y="46"/>
                      <a:pt x="0" y="46"/>
                      <a:pt x="0" y="46"/>
                    </a:cubicBezTo>
                    <a:cubicBezTo>
                      <a:pt x="3" y="22"/>
                      <a:pt x="3" y="22"/>
                      <a:pt x="3" y="22"/>
                    </a:cubicBezTo>
                    <a:cubicBezTo>
                      <a:pt x="1" y="2"/>
                      <a:pt x="1" y="2"/>
                      <a:pt x="1" y="2"/>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8"/>
              <p:cNvSpPr>
                <a:spLocks/>
              </p:cNvSpPr>
              <p:nvPr userDrawn="1"/>
            </p:nvSpPr>
            <p:spPr bwMode="auto">
              <a:xfrm>
                <a:off x="2444" y="1876"/>
                <a:ext cx="67" cy="110"/>
              </a:xfrm>
              <a:custGeom>
                <a:avLst/>
                <a:gdLst>
                  <a:gd name="T0" fmla="*/ 5 w 11"/>
                  <a:gd name="T1" fmla="*/ 1 h 18"/>
                  <a:gd name="T2" fmla="*/ 7 w 11"/>
                  <a:gd name="T3" fmla="*/ 0 h 18"/>
                  <a:gd name="T4" fmla="*/ 10 w 11"/>
                  <a:gd name="T5" fmla="*/ 5 h 18"/>
                  <a:gd name="T6" fmla="*/ 10 w 11"/>
                  <a:gd name="T7" fmla="*/ 12 h 18"/>
                  <a:gd name="T8" fmla="*/ 11 w 11"/>
                  <a:gd name="T9" fmla="*/ 17 h 18"/>
                  <a:gd name="T10" fmla="*/ 2 w 11"/>
                  <a:gd name="T11" fmla="*/ 18 h 18"/>
                  <a:gd name="T12" fmla="*/ 1 w 11"/>
                  <a:gd name="T13" fmla="*/ 7 h 18"/>
                  <a:gd name="T14" fmla="*/ 5 w 11"/>
                  <a:gd name="T15" fmla="*/ 1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8">
                    <a:moveTo>
                      <a:pt x="5" y="1"/>
                    </a:moveTo>
                    <a:cubicBezTo>
                      <a:pt x="5" y="1"/>
                      <a:pt x="7" y="0"/>
                      <a:pt x="7" y="0"/>
                    </a:cubicBezTo>
                    <a:cubicBezTo>
                      <a:pt x="7" y="0"/>
                      <a:pt x="10" y="5"/>
                      <a:pt x="10" y="5"/>
                    </a:cubicBezTo>
                    <a:cubicBezTo>
                      <a:pt x="10" y="12"/>
                      <a:pt x="10" y="12"/>
                      <a:pt x="10" y="12"/>
                    </a:cubicBezTo>
                    <a:cubicBezTo>
                      <a:pt x="11" y="17"/>
                      <a:pt x="11" y="17"/>
                      <a:pt x="11" y="17"/>
                    </a:cubicBezTo>
                    <a:cubicBezTo>
                      <a:pt x="11" y="17"/>
                      <a:pt x="2" y="18"/>
                      <a:pt x="2" y="18"/>
                    </a:cubicBezTo>
                    <a:cubicBezTo>
                      <a:pt x="2" y="18"/>
                      <a:pt x="0" y="7"/>
                      <a:pt x="1" y="7"/>
                    </a:cubicBezTo>
                    <a:cubicBezTo>
                      <a:pt x="2" y="6"/>
                      <a:pt x="5" y="1"/>
                      <a:pt x="5"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9"/>
              <p:cNvSpPr>
                <a:spLocks/>
              </p:cNvSpPr>
              <p:nvPr userDrawn="1"/>
            </p:nvSpPr>
            <p:spPr bwMode="auto">
              <a:xfrm>
                <a:off x="2132" y="1876"/>
                <a:ext cx="31" cy="18"/>
              </a:xfrm>
              <a:custGeom>
                <a:avLst/>
                <a:gdLst>
                  <a:gd name="T0" fmla="*/ 0 w 5"/>
                  <a:gd name="T1" fmla="*/ 0 h 3"/>
                  <a:gd name="T2" fmla="*/ 2 w 5"/>
                  <a:gd name="T3" fmla="*/ 3 h 3"/>
                  <a:gd name="T4" fmla="*/ 5 w 5"/>
                  <a:gd name="T5" fmla="*/ 2 h 3"/>
                  <a:gd name="T6" fmla="*/ 5 w 5"/>
                  <a:gd name="T7" fmla="*/ 0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cubicBezTo>
                      <a:pt x="0" y="1"/>
                      <a:pt x="1" y="3"/>
                      <a:pt x="2" y="3"/>
                    </a:cubicBezTo>
                    <a:cubicBezTo>
                      <a:pt x="2" y="3"/>
                      <a:pt x="5" y="2"/>
                      <a:pt x="5" y="2"/>
                    </a:cubicBezTo>
                    <a:cubicBezTo>
                      <a:pt x="5" y="0"/>
                      <a:pt x="5" y="0"/>
                      <a:pt x="5"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0"/>
              <p:cNvSpPr>
                <a:spLocks/>
              </p:cNvSpPr>
              <p:nvPr userDrawn="1"/>
            </p:nvSpPr>
            <p:spPr bwMode="auto">
              <a:xfrm>
                <a:off x="1961" y="1259"/>
                <a:ext cx="98" cy="635"/>
              </a:xfrm>
              <a:custGeom>
                <a:avLst/>
                <a:gdLst>
                  <a:gd name="T0" fmla="*/ 12 w 16"/>
                  <a:gd name="T1" fmla="*/ 104 h 104"/>
                  <a:gd name="T2" fmla="*/ 16 w 16"/>
                  <a:gd name="T3" fmla="*/ 103 h 104"/>
                  <a:gd name="T4" fmla="*/ 15 w 16"/>
                  <a:gd name="T5" fmla="*/ 59 h 104"/>
                  <a:gd name="T6" fmla="*/ 12 w 16"/>
                  <a:gd name="T7" fmla="*/ 33 h 104"/>
                  <a:gd name="T8" fmla="*/ 9 w 16"/>
                  <a:gd name="T9" fmla="*/ 10 h 104"/>
                  <a:gd name="T10" fmla="*/ 6 w 16"/>
                  <a:gd name="T11" fmla="*/ 3 h 104"/>
                  <a:gd name="T12" fmla="*/ 4 w 16"/>
                  <a:gd name="T13" fmla="*/ 2 h 104"/>
                  <a:gd name="T14" fmla="*/ 3 w 16"/>
                  <a:gd name="T15" fmla="*/ 0 h 104"/>
                  <a:gd name="T16" fmla="*/ 1 w 16"/>
                  <a:gd name="T17" fmla="*/ 0 h 104"/>
                  <a:gd name="T18" fmla="*/ 0 w 16"/>
                  <a:gd name="T19" fmla="*/ 1 h 104"/>
                  <a:gd name="T20" fmla="*/ 1 w 16"/>
                  <a:gd name="T21" fmla="*/ 25 h 104"/>
                  <a:gd name="T22" fmla="*/ 4 w 16"/>
                  <a:gd name="T23" fmla="*/ 51 h 104"/>
                  <a:gd name="T24" fmla="*/ 4 w 16"/>
                  <a:gd name="T25" fmla="*/ 95 h 104"/>
                  <a:gd name="T26" fmla="*/ 5 w 16"/>
                  <a:gd name="T27" fmla="*/ 104 h 104"/>
                  <a:gd name="T28" fmla="*/ 12 w 16"/>
                  <a:gd name="T2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04">
                    <a:moveTo>
                      <a:pt x="12" y="104"/>
                    </a:moveTo>
                    <a:cubicBezTo>
                      <a:pt x="12" y="104"/>
                      <a:pt x="16" y="103"/>
                      <a:pt x="16" y="103"/>
                    </a:cubicBezTo>
                    <a:cubicBezTo>
                      <a:pt x="15" y="59"/>
                      <a:pt x="15" y="59"/>
                      <a:pt x="15" y="59"/>
                    </a:cubicBezTo>
                    <a:cubicBezTo>
                      <a:pt x="15" y="59"/>
                      <a:pt x="12" y="34"/>
                      <a:pt x="12" y="33"/>
                    </a:cubicBezTo>
                    <a:cubicBezTo>
                      <a:pt x="12" y="33"/>
                      <a:pt x="9" y="11"/>
                      <a:pt x="9" y="10"/>
                    </a:cubicBezTo>
                    <a:cubicBezTo>
                      <a:pt x="9" y="10"/>
                      <a:pt x="6" y="3"/>
                      <a:pt x="6" y="3"/>
                    </a:cubicBezTo>
                    <a:cubicBezTo>
                      <a:pt x="4" y="2"/>
                      <a:pt x="4" y="2"/>
                      <a:pt x="4" y="2"/>
                    </a:cubicBezTo>
                    <a:cubicBezTo>
                      <a:pt x="3" y="0"/>
                      <a:pt x="3" y="0"/>
                      <a:pt x="3" y="0"/>
                    </a:cubicBezTo>
                    <a:cubicBezTo>
                      <a:pt x="1" y="0"/>
                      <a:pt x="1" y="0"/>
                      <a:pt x="1" y="0"/>
                    </a:cubicBezTo>
                    <a:cubicBezTo>
                      <a:pt x="1" y="0"/>
                      <a:pt x="0" y="1"/>
                      <a:pt x="0" y="1"/>
                    </a:cubicBezTo>
                    <a:cubicBezTo>
                      <a:pt x="0" y="1"/>
                      <a:pt x="1" y="22"/>
                      <a:pt x="1" y="25"/>
                    </a:cubicBezTo>
                    <a:cubicBezTo>
                      <a:pt x="1" y="28"/>
                      <a:pt x="4" y="50"/>
                      <a:pt x="4" y="51"/>
                    </a:cubicBezTo>
                    <a:cubicBezTo>
                      <a:pt x="4" y="51"/>
                      <a:pt x="4" y="95"/>
                      <a:pt x="4" y="95"/>
                    </a:cubicBezTo>
                    <a:cubicBezTo>
                      <a:pt x="5" y="104"/>
                      <a:pt x="5" y="104"/>
                      <a:pt x="5" y="104"/>
                    </a:cubicBezTo>
                    <a:lnTo>
                      <a:pt x="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p:cNvSpPr>
                <a:spLocks/>
              </p:cNvSpPr>
              <p:nvPr userDrawn="1"/>
            </p:nvSpPr>
            <p:spPr bwMode="auto">
              <a:xfrm>
                <a:off x="784" y="3036"/>
                <a:ext cx="2026" cy="941"/>
              </a:xfrm>
              <a:custGeom>
                <a:avLst/>
                <a:gdLst>
                  <a:gd name="T0" fmla="*/ 0 w 332"/>
                  <a:gd name="T1" fmla="*/ 30 h 154"/>
                  <a:gd name="T2" fmla="*/ 0 w 332"/>
                  <a:gd name="T3" fmla="*/ 32 h 154"/>
                  <a:gd name="T4" fmla="*/ 21 w 332"/>
                  <a:gd name="T5" fmla="*/ 35 h 154"/>
                  <a:gd name="T6" fmla="*/ 42 w 332"/>
                  <a:gd name="T7" fmla="*/ 33 h 154"/>
                  <a:gd name="T8" fmla="*/ 63 w 332"/>
                  <a:gd name="T9" fmla="*/ 57 h 154"/>
                  <a:gd name="T10" fmla="*/ 67 w 332"/>
                  <a:gd name="T11" fmla="*/ 81 h 154"/>
                  <a:gd name="T12" fmla="*/ 93 w 332"/>
                  <a:gd name="T13" fmla="*/ 87 h 154"/>
                  <a:gd name="T14" fmla="*/ 109 w 332"/>
                  <a:gd name="T15" fmla="*/ 82 h 154"/>
                  <a:gd name="T16" fmla="*/ 117 w 332"/>
                  <a:gd name="T17" fmla="*/ 76 h 154"/>
                  <a:gd name="T18" fmla="*/ 125 w 332"/>
                  <a:gd name="T19" fmla="*/ 87 h 154"/>
                  <a:gd name="T20" fmla="*/ 147 w 332"/>
                  <a:gd name="T21" fmla="*/ 126 h 154"/>
                  <a:gd name="T22" fmla="*/ 171 w 332"/>
                  <a:gd name="T23" fmla="*/ 154 h 154"/>
                  <a:gd name="T24" fmla="*/ 195 w 332"/>
                  <a:gd name="T25" fmla="*/ 151 h 154"/>
                  <a:gd name="T26" fmla="*/ 197 w 332"/>
                  <a:gd name="T27" fmla="*/ 144 h 154"/>
                  <a:gd name="T28" fmla="*/ 195 w 332"/>
                  <a:gd name="T29" fmla="*/ 130 h 154"/>
                  <a:gd name="T30" fmla="*/ 197 w 332"/>
                  <a:gd name="T31" fmla="*/ 113 h 154"/>
                  <a:gd name="T32" fmla="*/ 226 w 332"/>
                  <a:gd name="T33" fmla="*/ 91 h 154"/>
                  <a:gd name="T34" fmla="*/ 249 w 332"/>
                  <a:gd name="T35" fmla="*/ 79 h 154"/>
                  <a:gd name="T36" fmla="*/ 259 w 332"/>
                  <a:gd name="T37" fmla="*/ 78 h 154"/>
                  <a:gd name="T38" fmla="*/ 276 w 332"/>
                  <a:gd name="T39" fmla="*/ 82 h 154"/>
                  <a:gd name="T40" fmla="*/ 294 w 332"/>
                  <a:gd name="T41" fmla="*/ 89 h 154"/>
                  <a:gd name="T42" fmla="*/ 325 w 332"/>
                  <a:gd name="T43" fmla="*/ 91 h 154"/>
                  <a:gd name="T44" fmla="*/ 332 w 332"/>
                  <a:gd name="T45" fmla="*/ 83 h 154"/>
                  <a:gd name="T46" fmla="*/ 325 w 332"/>
                  <a:gd name="T47" fmla="*/ 75 h 154"/>
                  <a:gd name="T48" fmla="*/ 331 w 332"/>
                  <a:gd name="T49" fmla="*/ 68 h 154"/>
                  <a:gd name="T50" fmla="*/ 332 w 332"/>
                  <a:gd name="T51" fmla="*/ 65 h 154"/>
                  <a:gd name="T52" fmla="*/ 326 w 332"/>
                  <a:gd name="T53" fmla="*/ 63 h 154"/>
                  <a:gd name="T54" fmla="*/ 321 w 332"/>
                  <a:gd name="T55" fmla="*/ 63 h 154"/>
                  <a:gd name="T56" fmla="*/ 318 w 332"/>
                  <a:gd name="T57" fmla="*/ 63 h 154"/>
                  <a:gd name="T58" fmla="*/ 316 w 332"/>
                  <a:gd name="T59" fmla="*/ 59 h 154"/>
                  <a:gd name="T60" fmla="*/ 315 w 332"/>
                  <a:gd name="T61" fmla="*/ 48 h 154"/>
                  <a:gd name="T62" fmla="*/ 285 w 332"/>
                  <a:gd name="T63" fmla="*/ 46 h 154"/>
                  <a:gd name="T64" fmla="*/ 294 w 332"/>
                  <a:gd name="T65" fmla="*/ 28 h 154"/>
                  <a:gd name="T66" fmla="*/ 294 w 332"/>
                  <a:gd name="T67" fmla="*/ 19 h 154"/>
                  <a:gd name="T68" fmla="*/ 290 w 332"/>
                  <a:gd name="T69" fmla="*/ 11 h 154"/>
                  <a:gd name="T70" fmla="*/ 283 w 332"/>
                  <a:gd name="T71" fmla="*/ 10 h 154"/>
                  <a:gd name="T72" fmla="*/ 251 w 332"/>
                  <a:gd name="T73" fmla="*/ 4 h 154"/>
                  <a:gd name="T74" fmla="*/ 239 w 332"/>
                  <a:gd name="T75" fmla="*/ 0 h 154"/>
                  <a:gd name="T76" fmla="*/ 233 w 332"/>
                  <a:gd name="T77" fmla="*/ 4 h 154"/>
                  <a:gd name="T78" fmla="*/ 62 w 332"/>
                  <a:gd name="T79" fmla="*/ 16 h 154"/>
                  <a:gd name="T80" fmla="*/ 14 w 332"/>
                  <a:gd name="T81" fmla="*/ 16 h 154"/>
                  <a:gd name="T82" fmla="*/ 0 w 332"/>
                  <a:gd name="T83" fmla="*/ 3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2" h="154">
                    <a:moveTo>
                      <a:pt x="0" y="30"/>
                    </a:moveTo>
                    <a:cubicBezTo>
                      <a:pt x="0" y="32"/>
                      <a:pt x="0" y="32"/>
                      <a:pt x="0" y="32"/>
                    </a:cubicBezTo>
                    <a:cubicBezTo>
                      <a:pt x="21" y="35"/>
                      <a:pt x="21" y="35"/>
                      <a:pt x="21" y="35"/>
                    </a:cubicBezTo>
                    <a:cubicBezTo>
                      <a:pt x="42" y="33"/>
                      <a:pt x="42" y="33"/>
                      <a:pt x="42" y="33"/>
                    </a:cubicBezTo>
                    <a:cubicBezTo>
                      <a:pt x="63" y="57"/>
                      <a:pt x="63" y="57"/>
                      <a:pt x="63" y="57"/>
                    </a:cubicBezTo>
                    <a:cubicBezTo>
                      <a:pt x="67" y="81"/>
                      <a:pt x="67" y="81"/>
                      <a:pt x="67" y="81"/>
                    </a:cubicBezTo>
                    <a:cubicBezTo>
                      <a:pt x="93" y="87"/>
                      <a:pt x="93" y="87"/>
                      <a:pt x="93" y="87"/>
                    </a:cubicBezTo>
                    <a:cubicBezTo>
                      <a:pt x="109" y="82"/>
                      <a:pt x="109" y="82"/>
                      <a:pt x="109" y="82"/>
                    </a:cubicBezTo>
                    <a:cubicBezTo>
                      <a:pt x="109" y="82"/>
                      <a:pt x="116" y="76"/>
                      <a:pt x="117" y="76"/>
                    </a:cubicBezTo>
                    <a:cubicBezTo>
                      <a:pt x="118" y="77"/>
                      <a:pt x="125" y="86"/>
                      <a:pt x="125" y="87"/>
                    </a:cubicBezTo>
                    <a:cubicBezTo>
                      <a:pt x="125" y="89"/>
                      <a:pt x="146" y="125"/>
                      <a:pt x="147" y="126"/>
                    </a:cubicBezTo>
                    <a:cubicBezTo>
                      <a:pt x="148" y="127"/>
                      <a:pt x="170" y="154"/>
                      <a:pt x="171" y="154"/>
                    </a:cubicBezTo>
                    <a:cubicBezTo>
                      <a:pt x="171" y="154"/>
                      <a:pt x="195" y="151"/>
                      <a:pt x="195" y="151"/>
                    </a:cubicBezTo>
                    <a:cubicBezTo>
                      <a:pt x="195" y="151"/>
                      <a:pt x="196" y="145"/>
                      <a:pt x="197" y="144"/>
                    </a:cubicBezTo>
                    <a:cubicBezTo>
                      <a:pt x="197" y="143"/>
                      <a:pt x="194" y="136"/>
                      <a:pt x="195" y="130"/>
                    </a:cubicBezTo>
                    <a:cubicBezTo>
                      <a:pt x="196" y="123"/>
                      <a:pt x="190" y="118"/>
                      <a:pt x="197" y="113"/>
                    </a:cubicBezTo>
                    <a:cubicBezTo>
                      <a:pt x="204" y="107"/>
                      <a:pt x="225" y="92"/>
                      <a:pt x="226" y="91"/>
                    </a:cubicBezTo>
                    <a:cubicBezTo>
                      <a:pt x="228" y="90"/>
                      <a:pt x="246" y="80"/>
                      <a:pt x="249" y="79"/>
                    </a:cubicBezTo>
                    <a:cubicBezTo>
                      <a:pt x="252" y="77"/>
                      <a:pt x="259" y="78"/>
                      <a:pt x="259" y="78"/>
                    </a:cubicBezTo>
                    <a:cubicBezTo>
                      <a:pt x="259" y="78"/>
                      <a:pt x="276" y="82"/>
                      <a:pt x="276" y="82"/>
                    </a:cubicBezTo>
                    <a:cubicBezTo>
                      <a:pt x="277" y="82"/>
                      <a:pt x="293" y="88"/>
                      <a:pt x="294" y="89"/>
                    </a:cubicBezTo>
                    <a:cubicBezTo>
                      <a:pt x="296" y="89"/>
                      <a:pt x="325" y="91"/>
                      <a:pt x="325" y="91"/>
                    </a:cubicBezTo>
                    <a:cubicBezTo>
                      <a:pt x="325" y="91"/>
                      <a:pt x="332" y="84"/>
                      <a:pt x="332" y="83"/>
                    </a:cubicBezTo>
                    <a:cubicBezTo>
                      <a:pt x="332" y="83"/>
                      <a:pt x="325" y="75"/>
                      <a:pt x="325" y="75"/>
                    </a:cubicBezTo>
                    <a:cubicBezTo>
                      <a:pt x="331" y="68"/>
                      <a:pt x="331" y="68"/>
                      <a:pt x="331" y="68"/>
                    </a:cubicBezTo>
                    <a:cubicBezTo>
                      <a:pt x="332" y="65"/>
                      <a:pt x="332" y="65"/>
                      <a:pt x="332" y="65"/>
                    </a:cubicBezTo>
                    <a:cubicBezTo>
                      <a:pt x="326" y="63"/>
                      <a:pt x="326" y="63"/>
                      <a:pt x="326" y="63"/>
                    </a:cubicBezTo>
                    <a:cubicBezTo>
                      <a:pt x="321" y="63"/>
                      <a:pt x="321" y="63"/>
                      <a:pt x="321" y="63"/>
                    </a:cubicBezTo>
                    <a:cubicBezTo>
                      <a:pt x="320" y="63"/>
                      <a:pt x="318" y="63"/>
                      <a:pt x="318" y="63"/>
                    </a:cubicBezTo>
                    <a:cubicBezTo>
                      <a:pt x="316" y="59"/>
                      <a:pt x="316" y="59"/>
                      <a:pt x="316" y="59"/>
                    </a:cubicBezTo>
                    <a:cubicBezTo>
                      <a:pt x="315" y="48"/>
                      <a:pt x="315" y="48"/>
                      <a:pt x="315" y="48"/>
                    </a:cubicBezTo>
                    <a:cubicBezTo>
                      <a:pt x="285" y="46"/>
                      <a:pt x="285" y="46"/>
                      <a:pt x="285" y="46"/>
                    </a:cubicBezTo>
                    <a:cubicBezTo>
                      <a:pt x="285" y="46"/>
                      <a:pt x="293" y="29"/>
                      <a:pt x="294" y="28"/>
                    </a:cubicBezTo>
                    <a:cubicBezTo>
                      <a:pt x="294" y="28"/>
                      <a:pt x="294" y="20"/>
                      <a:pt x="294" y="19"/>
                    </a:cubicBezTo>
                    <a:cubicBezTo>
                      <a:pt x="294" y="18"/>
                      <a:pt x="290" y="11"/>
                      <a:pt x="290" y="11"/>
                    </a:cubicBezTo>
                    <a:cubicBezTo>
                      <a:pt x="283" y="10"/>
                      <a:pt x="283" y="10"/>
                      <a:pt x="283" y="10"/>
                    </a:cubicBezTo>
                    <a:cubicBezTo>
                      <a:pt x="251" y="4"/>
                      <a:pt x="251" y="4"/>
                      <a:pt x="251" y="4"/>
                    </a:cubicBezTo>
                    <a:cubicBezTo>
                      <a:pt x="239" y="0"/>
                      <a:pt x="239" y="0"/>
                      <a:pt x="239" y="0"/>
                    </a:cubicBezTo>
                    <a:cubicBezTo>
                      <a:pt x="233" y="4"/>
                      <a:pt x="233" y="4"/>
                      <a:pt x="233" y="4"/>
                    </a:cubicBezTo>
                    <a:cubicBezTo>
                      <a:pt x="62" y="16"/>
                      <a:pt x="62" y="16"/>
                      <a:pt x="62" y="16"/>
                    </a:cubicBezTo>
                    <a:cubicBezTo>
                      <a:pt x="14" y="16"/>
                      <a:pt x="14" y="16"/>
                      <a:pt x="14" y="16"/>
                    </a:cubicBez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p:cNvSpPr>
                <a:spLocks/>
              </p:cNvSpPr>
              <p:nvPr userDrawn="1"/>
            </p:nvSpPr>
            <p:spPr bwMode="auto">
              <a:xfrm>
                <a:off x="491" y="1162"/>
                <a:ext cx="354" cy="531"/>
              </a:xfrm>
              <a:custGeom>
                <a:avLst/>
                <a:gdLst>
                  <a:gd name="T0" fmla="*/ 5 w 58"/>
                  <a:gd name="T1" fmla="*/ 4 h 87"/>
                  <a:gd name="T2" fmla="*/ 0 w 58"/>
                  <a:gd name="T3" fmla="*/ 12 h 87"/>
                  <a:gd name="T4" fmla="*/ 12 w 58"/>
                  <a:gd name="T5" fmla="*/ 38 h 87"/>
                  <a:gd name="T6" fmla="*/ 10 w 58"/>
                  <a:gd name="T7" fmla="*/ 58 h 87"/>
                  <a:gd name="T8" fmla="*/ 14 w 58"/>
                  <a:gd name="T9" fmla="*/ 64 h 87"/>
                  <a:gd name="T10" fmla="*/ 21 w 58"/>
                  <a:gd name="T11" fmla="*/ 64 h 87"/>
                  <a:gd name="T12" fmla="*/ 24 w 58"/>
                  <a:gd name="T13" fmla="*/ 76 h 87"/>
                  <a:gd name="T14" fmla="*/ 27 w 58"/>
                  <a:gd name="T15" fmla="*/ 84 h 87"/>
                  <a:gd name="T16" fmla="*/ 34 w 58"/>
                  <a:gd name="T17" fmla="*/ 86 h 87"/>
                  <a:gd name="T18" fmla="*/ 48 w 58"/>
                  <a:gd name="T19" fmla="*/ 87 h 87"/>
                  <a:gd name="T20" fmla="*/ 58 w 58"/>
                  <a:gd name="T21" fmla="*/ 86 h 87"/>
                  <a:gd name="T22" fmla="*/ 47 w 58"/>
                  <a:gd name="T23" fmla="*/ 50 h 87"/>
                  <a:gd name="T24" fmla="*/ 29 w 58"/>
                  <a:gd name="T25" fmla="*/ 22 h 87"/>
                  <a:gd name="T26" fmla="*/ 19 w 58"/>
                  <a:gd name="T27" fmla="*/ 6 h 87"/>
                  <a:gd name="T28" fmla="*/ 3 w 58"/>
                  <a:gd name="T29" fmla="*/ 0 h 87"/>
                  <a:gd name="T30" fmla="*/ 5 w 58"/>
                  <a:gd name="T31" fmla="*/ 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87">
                    <a:moveTo>
                      <a:pt x="5" y="4"/>
                    </a:moveTo>
                    <a:cubicBezTo>
                      <a:pt x="0" y="12"/>
                      <a:pt x="0" y="12"/>
                      <a:pt x="0" y="12"/>
                    </a:cubicBezTo>
                    <a:cubicBezTo>
                      <a:pt x="12" y="38"/>
                      <a:pt x="12" y="38"/>
                      <a:pt x="12" y="38"/>
                    </a:cubicBezTo>
                    <a:cubicBezTo>
                      <a:pt x="10" y="58"/>
                      <a:pt x="10" y="58"/>
                      <a:pt x="10" y="58"/>
                    </a:cubicBezTo>
                    <a:cubicBezTo>
                      <a:pt x="14" y="64"/>
                      <a:pt x="14" y="64"/>
                      <a:pt x="14" y="64"/>
                    </a:cubicBezTo>
                    <a:cubicBezTo>
                      <a:pt x="21" y="64"/>
                      <a:pt x="21" y="64"/>
                      <a:pt x="21" y="64"/>
                    </a:cubicBezTo>
                    <a:cubicBezTo>
                      <a:pt x="24" y="76"/>
                      <a:pt x="24" y="76"/>
                      <a:pt x="24" y="76"/>
                    </a:cubicBezTo>
                    <a:cubicBezTo>
                      <a:pt x="27" y="84"/>
                      <a:pt x="27" y="84"/>
                      <a:pt x="27" y="84"/>
                    </a:cubicBezTo>
                    <a:cubicBezTo>
                      <a:pt x="34" y="86"/>
                      <a:pt x="34" y="86"/>
                      <a:pt x="34" y="86"/>
                    </a:cubicBezTo>
                    <a:cubicBezTo>
                      <a:pt x="34" y="86"/>
                      <a:pt x="47" y="87"/>
                      <a:pt x="48" y="87"/>
                    </a:cubicBezTo>
                    <a:cubicBezTo>
                      <a:pt x="49" y="87"/>
                      <a:pt x="57" y="87"/>
                      <a:pt x="58" y="86"/>
                    </a:cubicBezTo>
                    <a:cubicBezTo>
                      <a:pt x="58" y="85"/>
                      <a:pt x="47" y="50"/>
                      <a:pt x="47" y="50"/>
                    </a:cubicBezTo>
                    <a:cubicBezTo>
                      <a:pt x="47" y="50"/>
                      <a:pt x="30" y="27"/>
                      <a:pt x="29" y="22"/>
                    </a:cubicBezTo>
                    <a:cubicBezTo>
                      <a:pt x="29" y="16"/>
                      <a:pt x="19" y="8"/>
                      <a:pt x="19" y="6"/>
                    </a:cubicBezTo>
                    <a:cubicBezTo>
                      <a:pt x="18" y="4"/>
                      <a:pt x="3" y="0"/>
                      <a:pt x="3" y="0"/>
                    </a:cubicBez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3"/>
              <p:cNvSpPr>
                <a:spLocks/>
              </p:cNvSpPr>
              <p:nvPr userDrawn="1"/>
            </p:nvSpPr>
            <p:spPr bwMode="auto">
              <a:xfrm>
                <a:off x="771" y="1632"/>
                <a:ext cx="635" cy="525"/>
              </a:xfrm>
              <a:custGeom>
                <a:avLst/>
                <a:gdLst>
                  <a:gd name="T0" fmla="*/ 635 w 635"/>
                  <a:gd name="T1" fmla="*/ 98 h 525"/>
                  <a:gd name="T2" fmla="*/ 629 w 635"/>
                  <a:gd name="T3" fmla="*/ 152 h 525"/>
                  <a:gd name="T4" fmla="*/ 623 w 635"/>
                  <a:gd name="T5" fmla="*/ 232 h 525"/>
                  <a:gd name="T6" fmla="*/ 617 w 635"/>
                  <a:gd name="T7" fmla="*/ 262 h 525"/>
                  <a:gd name="T8" fmla="*/ 611 w 635"/>
                  <a:gd name="T9" fmla="*/ 336 h 525"/>
                  <a:gd name="T10" fmla="*/ 611 w 635"/>
                  <a:gd name="T11" fmla="*/ 385 h 525"/>
                  <a:gd name="T12" fmla="*/ 611 w 635"/>
                  <a:gd name="T13" fmla="*/ 397 h 525"/>
                  <a:gd name="T14" fmla="*/ 605 w 635"/>
                  <a:gd name="T15" fmla="*/ 409 h 525"/>
                  <a:gd name="T16" fmla="*/ 605 w 635"/>
                  <a:gd name="T17" fmla="*/ 427 h 525"/>
                  <a:gd name="T18" fmla="*/ 605 w 635"/>
                  <a:gd name="T19" fmla="*/ 458 h 525"/>
                  <a:gd name="T20" fmla="*/ 605 w 635"/>
                  <a:gd name="T21" fmla="*/ 464 h 525"/>
                  <a:gd name="T22" fmla="*/ 598 w 635"/>
                  <a:gd name="T23" fmla="*/ 476 h 525"/>
                  <a:gd name="T24" fmla="*/ 598 w 635"/>
                  <a:gd name="T25" fmla="*/ 488 h 525"/>
                  <a:gd name="T26" fmla="*/ 598 w 635"/>
                  <a:gd name="T27" fmla="*/ 513 h 525"/>
                  <a:gd name="T28" fmla="*/ 598 w 635"/>
                  <a:gd name="T29" fmla="*/ 525 h 525"/>
                  <a:gd name="T30" fmla="*/ 568 w 635"/>
                  <a:gd name="T31" fmla="*/ 525 h 525"/>
                  <a:gd name="T32" fmla="*/ 550 w 635"/>
                  <a:gd name="T33" fmla="*/ 525 h 525"/>
                  <a:gd name="T34" fmla="*/ 519 w 635"/>
                  <a:gd name="T35" fmla="*/ 519 h 525"/>
                  <a:gd name="T36" fmla="*/ 470 w 635"/>
                  <a:gd name="T37" fmla="*/ 513 h 525"/>
                  <a:gd name="T38" fmla="*/ 421 w 635"/>
                  <a:gd name="T39" fmla="*/ 513 h 525"/>
                  <a:gd name="T40" fmla="*/ 397 w 635"/>
                  <a:gd name="T41" fmla="*/ 507 h 525"/>
                  <a:gd name="T42" fmla="*/ 354 w 635"/>
                  <a:gd name="T43" fmla="*/ 501 h 525"/>
                  <a:gd name="T44" fmla="*/ 318 w 635"/>
                  <a:gd name="T45" fmla="*/ 501 h 525"/>
                  <a:gd name="T46" fmla="*/ 287 w 635"/>
                  <a:gd name="T47" fmla="*/ 494 h 525"/>
                  <a:gd name="T48" fmla="*/ 238 w 635"/>
                  <a:gd name="T49" fmla="*/ 488 h 525"/>
                  <a:gd name="T50" fmla="*/ 214 w 635"/>
                  <a:gd name="T51" fmla="*/ 482 h 525"/>
                  <a:gd name="T52" fmla="*/ 183 w 635"/>
                  <a:gd name="T53" fmla="*/ 482 h 525"/>
                  <a:gd name="T54" fmla="*/ 128 w 635"/>
                  <a:gd name="T55" fmla="*/ 476 h 525"/>
                  <a:gd name="T56" fmla="*/ 104 w 635"/>
                  <a:gd name="T57" fmla="*/ 470 h 525"/>
                  <a:gd name="T58" fmla="*/ 80 w 635"/>
                  <a:gd name="T59" fmla="*/ 464 h 525"/>
                  <a:gd name="T60" fmla="*/ 43 w 635"/>
                  <a:gd name="T61" fmla="*/ 464 h 525"/>
                  <a:gd name="T62" fmla="*/ 0 w 635"/>
                  <a:gd name="T63" fmla="*/ 452 h 525"/>
                  <a:gd name="T64" fmla="*/ 19 w 635"/>
                  <a:gd name="T65" fmla="*/ 342 h 525"/>
                  <a:gd name="T66" fmla="*/ 31 w 635"/>
                  <a:gd name="T67" fmla="*/ 281 h 525"/>
                  <a:gd name="T68" fmla="*/ 37 w 635"/>
                  <a:gd name="T69" fmla="*/ 226 h 525"/>
                  <a:gd name="T70" fmla="*/ 37 w 635"/>
                  <a:gd name="T71" fmla="*/ 207 h 525"/>
                  <a:gd name="T72" fmla="*/ 49 w 635"/>
                  <a:gd name="T73" fmla="*/ 146 h 525"/>
                  <a:gd name="T74" fmla="*/ 55 w 635"/>
                  <a:gd name="T75" fmla="*/ 110 h 525"/>
                  <a:gd name="T76" fmla="*/ 55 w 635"/>
                  <a:gd name="T77" fmla="*/ 98 h 525"/>
                  <a:gd name="T78" fmla="*/ 67 w 635"/>
                  <a:gd name="T79" fmla="*/ 43 h 525"/>
                  <a:gd name="T80" fmla="*/ 74 w 635"/>
                  <a:gd name="T81" fmla="*/ 0 h 525"/>
                  <a:gd name="T82" fmla="*/ 98 w 635"/>
                  <a:gd name="T83" fmla="*/ 6 h 525"/>
                  <a:gd name="T84" fmla="*/ 128 w 635"/>
                  <a:gd name="T85" fmla="*/ 6 h 525"/>
                  <a:gd name="T86" fmla="*/ 153 w 635"/>
                  <a:gd name="T87" fmla="*/ 12 h 525"/>
                  <a:gd name="T88" fmla="*/ 183 w 635"/>
                  <a:gd name="T89" fmla="*/ 18 h 525"/>
                  <a:gd name="T90" fmla="*/ 232 w 635"/>
                  <a:gd name="T91" fmla="*/ 24 h 525"/>
                  <a:gd name="T92" fmla="*/ 269 w 635"/>
                  <a:gd name="T93" fmla="*/ 30 h 525"/>
                  <a:gd name="T94" fmla="*/ 299 w 635"/>
                  <a:gd name="T95" fmla="*/ 30 h 525"/>
                  <a:gd name="T96" fmla="*/ 336 w 635"/>
                  <a:gd name="T97" fmla="*/ 36 h 525"/>
                  <a:gd name="T98" fmla="*/ 385 w 635"/>
                  <a:gd name="T99" fmla="*/ 43 h 525"/>
                  <a:gd name="T100" fmla="*/ 409 w 635"/>
                  <a:gd name="T101" fmla="*/ 49 h 525"/>
                  <a:gd name="T102" fmla="*/ 476 w 635"/>
                  <a:gd name="T103" fmla="*/ 55 h 525"/>
                  <a:gd name="T104" fmla="*/ 513 w 635"/>
                  <a:gd name="T105" fmla="*/ 55 h 525"/>
                  <a:gd name="T106" fmla="*/ 580 w 635"/>
                  <a:gd name="T107" fmla="*/ 61 h 525"/>
                  <a:gd name="T108" fmla="*/ 617 w 635"/>
                  <a:gd name="T109" fmla="*/ 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525">
                    <a:moveTo>
                      <a:pt x="635" y="67"/>
                    </a:moveTo>
                    <a:lnTo>
                      <a:pt x="635" y="85"/>
                    </a:lnTo>
                    <a:lnTo>
                      <a:pt x="635" y="85"/>
                    </a:lnTo>
                    <a:lnTo>
                      <a:pt x="635" y="98"/>
                    </a:lnTo>
                    <a:lnTo>
                      <a:pt x="635" y="98"/>
                    </a:lnTo>
                    <a:lnTo>
                      <a:pt x="635" y="98"/>
                    </a:lnTo>
                    <a:lnTo>
                      <a:pt x="635" y="104"/>
                    </a:lnTo>
                    <a:lnTo>
                      <a:pt x="635" y="104"/>
                    </a:lnTo>
                    <a:lnTo>
                      <a:pt x="629" y="122"/>
                    </a:lnTo>
                    <a:lnTo>
                      <a:pt x="629" y="152"/>
                    </a:lnTo>
                    <a:lnTo>
                      <a:pt x="629" y="165"/>
                    </a:lnTo>
                    <a:lnTo>
                      <a:pt x="623" y="189"/>
                    </a:lnTo>
                    <a:lnTo>
                      <a:pt x="623" y="201"/>
                    </a:lnTo>
                    <a:lnTo>
                      <a:pt x="623" y="214"/>
                    </a:lnTo>
                    <a:lnTo>
                      <a:pt x="623" y="232"/>
                    </a:lnTo>
                    <a:lnTo>
                      <a:pt x="623" y="232"/>
                    </a:lnTo>
                    <a:lnTo>
                      <a:pt x="623" y="238"/>
                    </a:lnTo>
                    <a:lnTo>
                      <a:pt x="623" y="250"/>
                    </a:lnTo>
                    <a:lnTo>
                      <a:pt x="617" y="262"/>
                    </a:lnTo>
                    <a:lnTo>
                      <a:pt x="617" y="262"/>
                    </a:lnTo>
                    <a:lnTo>
                      <a:pt x="617" y="262"/>
                    </a:lnTo>
                    <a:lnTo>
                      <a:pt x="617" y="299"/>
                    </a:lnTo>
                    <a:lnTo>
                      <a:pt x="611" y="323"/>
                    </a:lnTo>
                    <a:lnTo>
                      <a:pt x="611" y="336"/>
                    </a:lnTo>
                    <a:lnTo>
                      <a:pt x="611" y="336"/>
                    </a:lnTo>
                    <a:lnTo>
                      <a:pt x="611" y="336"/>
                    </a:lnTo>
                    <a:lnTo>
                      <a:pt x="611" y="342"/>
                    </a:lnTo>
                    <a:lnTo>
                      <a:pt x="611" y="342"/>
                    </a:lnTo>
                    <a:lnTo>
                      <a:pt x="611" y="354"/>
                    </a:lnTo>
                    <a:lnTo>
                      <a:pt x="611" y="385"/>
                    </a:lnTo>
                    <a:lnTo>
                      <a:pt x="611" y="391"/>
                    </a:lnTo>
                    <a:lnTo>
                      <a:pt x="611" y="391"/>
                    </a:lnTo>
                    <a:lnTo>
                      <a:pt x="611" y="397"/>
                    </a:lnTo>
                    <a:lnTo>
                      <a:pt x="611" y="397"/>
                    </a:lnTo>
                    <a:lnTo>
                      <a:pt x="611" y="397"/>
                    </a:lnTo>
                    <a:lnTo>
                      <a:pt x="611" y="403"/>
                    </a:lnTo>
                    <a:lnTo>
                      <a:pt x="611" y="403"/>
                    </a:lnTo>
                    <a:lnTo>
                      <a:pt x="605" y="409"/>
                    </a:lnTo>
                    <a:lnTo>
                      <a:pt x="605" y="409"/>
                    </a:lnTo>
                    <a:lnTo>
                      <a:pt x="605" y="409"/>
                    </a:lnTo>
                    <a:lnTo>
                      <a:pt x="605" y="415"/>
                    </a:lnTo>
                    <a:lnTo>
                      <a:pt x="605" y="415"/>
                    </a:lnTo>
                    <a:lnTo>
                      <a:pt x="605" y="421"/>
                    </a:lnTo>
                    <a:lnTo>
                      <a:pt x="605" y="421"/>
                    </a:lnTo>
                    <a:lnTo>
                      <a:pt x="605" y="427"/>
                    </a:lnTo>
                    <a:lnTo>
                      <a:pt x="605" y="427"/>
                    </a:lnTo>
                    <a:lnTo>
                      <a:pt x="605" y="433"/>
                    </a:lnTo>
                    <a:lnTo>
                      <a:pt x="605" y="440"/>
                    </a:lnTo>
                    <a:lnTo>
                      <a:pt x="605" y="446"/>
                    </a:lnTo>
                    <a:lnTo>
                      <a:pt x="605" y="458"/>
                    </a:lnTo>
                    <a:lnTo>
                      <a:pt x="605" y="458"/>
                    </a:lnTo>
                    <a:lnTo>
                      <a:pt x="605" y="458"/>
                    </a:lnTo>
                    <a:lnTo>
                      <a:pt x="605" y="464"/>
                    </a:lnTo>
                    <a:lnTo>
                      <a:pt x="605" y="464"/>
                    </a:lnTo>
                    <a:lnTo>
                      <a:pt x="605" y="464"/>
                    </a:lnTo>
                    <a:lnTo>
                      <a:pt x="605" y="464"/>
                    </a:lnTo>
                    <a:lnTo>
                      <a:pt x="605" y="464"/>
                    </a:lnTo>
                    <a:lnTo>
                      <a:pt x="605" y="470"/>
                    </a:lnTo>
                    <a:lnTo>
                      <a:pt x="598" y="476"/>
                    </a:lnTo>
                    <a:lnTo>
                      <a:pt x="598" y="476"/>
                    </a:lnTo>
                    <a:lnTo>
                      <a:pt x="598" y="482"/>
                    </a:lnTo>
                    <a:lnTo>
                      <a:pt x="598" y="482"/>
                    </a:lnTo>
                    <a:lnTo>
                      <a:pt x="598" y="482"/>
                    </a:lnTo>
                    <a:lnTo>
                      <a:pt x="598" y="488"/>
                    </a:lnTo>
                    <a:lnTo>
                      <a:pt x="598" y="488"/>
                    </a:lnTo>
                    <a:lnTo>
                      <a:pt x="598" y="488"/>
                    </a:lnTo>
                    <a:lnTo>
                      <a:pt x="598" y="494"/>
                    </a:lnTo>
                    <a:lnTo>
                      <a:pt x="598" y="507"/>
                    </a:lnTo>
                    <a:lnTo>
                      <a:pt x="598" y="507"/>
                    </a:lnTo>
                    <a:lnTo>
                      <a:pt x="598" y="513"/>
                    </a:lnTo>
                    <a:lnTo>
                      <a:pt x="598" y="513"/>
                    </a:lnTo>
                    <a:lnTo>
                      <a:pt x="598" y="519"/>
                    </a:lnTo>
                    <a:lnTo>
                      <a:pt x="598" y="525"/>
                    </a:lnTo>
                    <a:lnTo>
                      <a:pt x="598" y="525"/>
                    </a:lnTo>
                    <a:lnTo>
                      <a:pt x="598" y="525"/>
                    </a:lnTo>
                    <a:lnTo>
                      <a:pt x="592" y="525"/>
                    </a:lnTo>
                    <a:lnTo>
                      <a:pt x="592" y="525"/>
                    </a:lnTo>
                    <a:lnTo>
                      <a:pt x="592" y="525"/>
                    </a:lnTo>
                    <a:lnTo>
                      <a:pt x="580" y="525"/>
                    </a:lnTo>
                    <a:lnTo>
                      <a:pt x="568" y="525"/>
                    </a:lnTo>
                    <a:lnTo>
                      <a:pt x="562" y="525"/>
                    </a:lnTo>
                    <a:lnTo>
                      <a:pt x="562" y="525"/>
                    </a:lnTo>
                    <a:lnTo>
                      <a:pt x="550" y="525"/>
                    </a:lnTo>
                    <a:lnTo>
                      <a:pt x="550" y="525"/>
                    </a:lnTo>
                    <a:lnTo>
                      <a:pt x="550" y="525"/>
                    </a:lnTo>
                    <a:lnTo>
                      <a:pt x="543" y="525"/>
                    </a:lnTo>
                    <a:lnTo>
                      <a:pt x="543" y="525"/>
                    </a:lnTo>
                    <a:lnTo>
                      <a:pt x="531" y="519"/>
                    </a:lnTo>
                    <a:lnTo>
                      <a:pt x="525" y="519"/>
                    </a:lnTo>
                    <a:lnTo>
                      <a:pt x="519" y="519"/>
                    </a:lnTo>
                    <a:lnTo>
                      <a:pt x="513" y="519"/>
                    </a:lnTo>
                    <a:lnTo>
                      <a:pt x="501" y="519"/>
                    </a:lnTo>
                    <a:lnTo>
                      <a:pt x="495" y="519"/>
                    </a:lnTo>
                    <a:lnTo>
                      <a:pt x="482" y="519"/>
                    </a:lnTo>
                    <a:lnTo>
                      <a:pt x="470" y="513"/>
                    </a:lnTo>
                    <a:lnTo>
                      <a:pt x="464" y="513"/>
                    </a:lnTo>
                    <a:lnTo>
                      <a:pt x="452" y="513"/>
                    </a:lnTo>
                    <a:lnTo>
                      <a:pt x="452" y="513"/>
                    </a:lnTo>
                    <a:lnTo>
                      <a:pt x="452" y="513"/>
                    </a:lnTo>
                    <a:lnTo>
                      <a:pt x="421" y="513"/>
                    </a:lnTo>
                    <a:lnTo>
                      <a:pt x="415" y="513"/>
                    </a:lnTo>
                    <a:lnTo>
                      <a:pt x="415" y="507"/>
                    </a:lnTo>
                    <a:lnTo>
                      <a:pt x="409" y="507"/>
                    </a:lnTo>
                    <a:lnTo>
                      <a:pt x="403" y="507"/>
                    </a:lnTo>
                    <a:lnTo>
                      <a:pt x="397" y="507"/>
                    </a:lnTo>
                    <a:lnTo>
                      <a:pt x="391" y="507"/>
                    </a:lnTo>
                    <a:lnTo>
                      <a:pt x="391" y="507"/>
                    </a:lnTo>
                    <a:lnTo>
                      <a:pt x="391" y="507"/>
                    </a:lnTo>
                    <a:lnTo>
                      <a:pt x="360" y="501"/>
                    </a:lnTo>
                    <a:lnTo>
                      <a:pt x="354" y="501"/>
                    </a:lnTo>
                    <a:lnTo>
                      <a:pt x="342" y="501"/>
                    </a:lnTo>
                    <a:lnTo>
                      <a:pt x="336" y="501"/>
                    </a:lnTo>
                    <a:lnTo>
                      <a:pt x="330" y="501"/>
                    </a:lnTo>
                    <a:lnTo>
                      <a:pt x="324" y="501"/>
                    </a:lnTo>
                    <a:lnTo>
                      <a:pt x="318" y="501"/>
                    </a:lnTo>
                    <a:lnTo>
                      <a:pt x="312" y="494"/>
                    </a:lnTo>
                    <a:lnTo>
                      <a:pt x="299" y="494"/>
                    </a:lnTo>
                    <a:lnTo>
                      <a:pt x="293" y="494"/>
                    </a:lnTo>
                    <a:lnTo>
                      <a:pt x="293" y="494"/>
                    </a:lnTo>
                    <a:lnTo>
                      <a:pt x="287" y="494"/>
                    </a:lnTo>
                    <a:lnTo>
                      <a:pt x="269" y="494"/>
                    </a:lnTo>
                    <a:lnTo>
                      <a:pt x="257" y="488"/>
                    </a:lnTo>
                    <a:lnTo>
                      <a:pt x="251" y="488"/>
                    </a:lnTo>
                    <a:lnTo>
                      <a:pt x="244" y="488"/>
                    </a:lnTo>
                    <a:lnTo>
                      <a:pt x="238" y="488"/>
                    </a:lnTo>
                    <a:lnTo>
                      <a:pt x="232" y="488"/>
                    </a:lnTo>
                    <a:lnTo>
                      <a:pt x="232" y="488"/>
                    </a:lnTo>
                    <a:lnTo>
                      <a:pt x="220" y="482"/>
                    </a:lnTo>
                    <a:lnTo>
                      <a:pt x="214" y="482"/>
                    </a:lnTo>
                    <a:lnTo>
                      <a:pt x="214" y="482"/>
                    </a:lnTo>
                    <a:lnTo>
                      <a:pt x="208" y="482"/>
                    </a:lnTo>
                    <a:lnTo>
                      <a:pt x="208" y="482"/>
                    </a:lnTo>
                    <a:lnTo>
                      <a:pt x="196" y="482"/>
                    </a:lnTo>
                    <a:lnTo>
                      <a:pt x="190" y="482"/>
                    </a:lnTo>
                    <a:lnTo>
                      <a:pt x="183" y="482"/>
                    </a:lnTo>
                    <a:lnTo>
                      <a:pt x="171" y="476"/>
                    </a:lnTo>
                    <a:lnTo>
                      <a:pt x="159" y="476"/>
                    </a:lnTo>
                    <a:lnTo>
                      <a:pt x="153" y="476"/>
                    </a:lnTo>
                    <a:lnTo>
                      <a:pt x="153" y="476"/>
                    </a:lnTo>
                    <a:lnTo>
                      <a:pt x="128" y="476"/>
                    </a:lnTo>
                    <a:lnTo>
                      <a:pt x="128" y="476"/>
                    </a:lnTo>
                    <a:lnTo>
                      <a:pt x="122" y="470"/>
                    </a:lnTo>
                    <a:lnTo>
                      <a:pt x="116" y="470"/>
                    </a:lnTo>
                    <a:lnTo>
                      <a:pt x="116" y="470"/>
                    </a:lnTo>
                    <a:lnTo>
                      <a:pt x="104" y="470"/>
                    </a:lnTo>
                    <a:lnTo>
                      <a:pt x="92" y="470"/>
                    </a:lnTo>
                    <a:lnTo>
                      <a:pt x="86" y="470"/>
                    </a:lnTo>
                    <a:lnTo>
                      <a:pt x="86" y="470"/>
                    </a:lnTo>
                    <a:lnTo>
                      <a:pt x="80" y="464"/>
                    </a:lnTo>
                    <a:lnTo>
                      <a:pt x="80" y="464"/>
                    </a:lnTo>
                    <a:lnTo>
                      <a:pt x="67" y="464"/>
                    </a:lnTo>
                    <a:lnTo>
                      <a:pt x="67" y="464"/>
                    </a:lnTo>
                    <a:lnTo>
                      <a:pt x="55" y="464"/>
                    </a:lnTo>
                    <a:lnTo>
                      <a:pt x="49" y="464"/>
                    </a:lnTo>
                    <a:lnTo>
                      <a:pt x="43" y="464"/>
                    </a:lnTo>
                    <a:lnTo>
                      <a:pt x="37" y="458"/>
                    </a:lnTo>
                    <a:lnTo>
                      <a:pt x="31" y="458"/>
                    </a:lnTo>
                    <a:lnTo>
                      <a:pt x="25" y="458"/>
                    </a:lnTo>
                    <a:lnTo>
                      <a:pt x="13" y="458"/>
                    </a:lnTo>
                    <a:lnTo>
                      <a:pt x="0" y="452"/>
                    </a:lnTo>
                    <a:lnTo>
                      <a:pt x="6" y="427"/>
                    </a:lnTo>
                    <a:lnTo>
                      <a:pt x="6" y="415"/>
                    </a:lnTo>
                    <a:lnTo>
                      <a:pt x="6" y="409"/>
                    </a:lnTo>
                    <a:lnTo>
                      <a:pt x="13" y="391"/>
                    </a:lnTo>
                    <a:lnTo>
                      <a:pt x="19" y="342"/>
                    </a:lnTo>
                    <a:lnTo>
                      <a:pt x="19" y="323"/>
                    </a:lnTo>
                    <a:lnTo>
                      <a:pt x="25" y="317"/>
                    </a:lnTo>
                    <a:lnTo>
                      <a:pt x="25" y="317"/>
                    </a:lnTo>
                    <a:lnTo>
                      <a:pt x="25" y="299"/>
                    </a:lnTo>
                    <a:lnTo>
                      <a:pt x="31" y="281"/>
                    </a:lnTo>
                    <a:lnTo>
                      <a:pt x="31" y="275"/>
                    </a:lnTo>
                    <a:lnTo>
                      <a:pt x="31" y="256"/>
                    </a:lnTo>
                    <a:lnTo>
                      <a:pt x="37" y="238"/>
                    </a:lnTo>
                    <a:lnTo>
                      <a:pt x="37" y="232"/>
                    </a:lnTo>
                    <a:lnTo>
                      <a:pt x="37" y="226"/>
                    </a:lnTo>
                    <a:lnTo>
                      <a:pt x="37" y="226"/>
                    </a:lnTo>
                    <a:lnTo>
                      <a:pt x="37" y="220"/>
                    </a:lnTo>
                    <a:lnTo>
                      <a:pt x="37" y="220"/>
                    </a:lnTo>
                    <a:lnTo>
                      <a:pt x="37" y="207"/>
                    </a:lnTo>
                    <a:lnTo>
                      <a:pt x="37" y="207"/>
                    </a:lnTo>
                    <a:lnTo>
                      <a:pt x="37" y="201"/>
                    </a:lnTo>
                    <a:lnTo>
                      <a:pt x="49" y="152"/>
                    </a:lnTo>
                    <a:lnTo>
                      <a:pt x="49" y="146"/>
                    </a:lnTo>
                    <a:lnTo>
                      <a:pt x="49" y="146"/>
                    </a:lnTo>
                    <a:lnTo>
                      <a:pt x="49" y="146"/>
                    </a:lnTo>
                    <a:lnTo>
                      <a:pt x="49" y="140"/>
                    </a:lnTo>
                    <a:lnTo>
                      <a:pt x="49" y="134"/>
                    </a:lnTo>
                    <a:lnTo>
                      <a:pt x="55" y="122"/>
                    </a:lnTo>
                    <a:lnTo>
                      <a:pt x="55" y="116"/>
                    </a:lnTo>
                    <a:lnTo>
                      <a:pt x="55" y="110"/>
                    </a:lnTo>
                    <a:lnTo>
                      <a:pt x="55" y="110"/>
                    </a:lnTo>
                    <a:lnTo>
                      <a:pt x="55" y="104"/>
                    </a:lnTo>
                    <a:lnTo>
                      <a:pt x="55" y="104"/>
                    </a:lnTo>
                    <a:lnTo>
                      <a:pt x="55" y="98"/>
                    </a:lnTo>
                    <a:lnTo>
                      <a:pt x="55" y="98"/>
                    </a:lnTo>
                    <a:lnTo>
                      <a:pt x="61" y="73"/>
                    </a:lnTo>
                    <a:lnTo>
                      <a:pt x="61" y="73"/>
                    </a:lnTo>
                    <a:lnTo>
                      <a:pt x="61" y="61"/>
                    </a:lnTo>
                    <a:lnTo>
                      <a:pt x="61" y="61"/>
                    </a:lnTo>
                    <a:lnTo>
                      <a:pt x="67" y="43"/>
                    </a:lnTo>
                    <a:lnTo>
                      <a:pt x="67" y="30"/>
                    </a:lnTo>
                    <a:lnTo>
                      <a:pt x="67" y="30"/>
                    </a:lnTo>
                    <a:lnTo>
                      <a:pt x="67" y="12"/>
                    </a:lnTo>
                    <a:lnTo>
                      <a:pt x="74" y="6"/>
                    </a:lnTo>
                    <a:lnTo>
                      <a:pt x="74" y="0"/>
                    </a:lnTo>
                    <a:lnTo>
                      <a:pt x="74" y="0"/>
                    </a:lnTo>
                    <a:lnTo>
                      <a:pt x="92" y="0"/>
                    </a:lnTo>
                    <a:lnTo>
                      <a:pt x="98" y="0"/>
                    </a:lnTo>
                    <a:lnTo>
                      <a:pt x="98" y="6"/>
                    </a:lnTo>
                    <a:lnTo>
                      <a:pt x="98" y="6"/>
                    </a:lnTo>
                    <a:lnTo>
                      <a:pt x="110" y="6"/>
                    </a:lnTo>
                    <a:lnTo>
                      <a:pt x="116" y="6"/>
                    </a:lnTo>
                    <a:lnTo>
                      <a:pt x="122" y="6"/>
                    </a:lnTo>
                    <a:lnTo>
                      <a:pt x="128" y="6"/>
                    </a:lnTo>
                    <a:lnTo>
                      <a:pt x="128" y="6"/>
                    </a:lnTo>
                    <a:lnTo>
                      <a:pt x="128" y="6"/>
                    </a:lnTo>
                    <a:lnTo>
                      <a:pt x="135" y="6"/>
                    </a:lnTo>
                    <a:lnTo>
                      <a:pt x="141" y="12"/>
                    </a:lnTo>
                    <a:lnTo>
                      <a:pt x="147" y="12"/>
                    </a:lnTo>
                    <a:lnTo>
                      <a:pt x="153" y="12"/>
                    </a:lnTo>
                    <a:lnTo>
                      <a:pt x="159" y="12"/>
                    </a:lnTo>
                    <a:lnTo>
                      <a:pt x="165" y="12"/>
                    </a:lnTo>
                    <a:lnTo>
                      <a:pt x="171" y="12"/>
                    </a:lnTo>
                    <a:lnTo>
                      <a:pt x="177" y="12"/>
                    </a:lnTo>
                    <a:lnTo>
                      <a:pt x="183" y="18"/>
                    </a:lnTo>
                    <a:lnTo>
                      <a:pt x="190" y="18"/>
                    </a:lnTo>
                    <a:lnTo>
                      <a:pt x="208" y="18"/>
                    </a:lnTo>
                    <a:lnTo>
                      <a:pt x="214" y="18"/>
                    </a:lnTo>
                    <a:lnTo>
                      <a:pt x="226" y="24"/>
                    </a:lnTo>
                    <a:lnTo>
                      <a:pt x="232" y="24"/>
                    </a:lnTo>
                    <a:lnTo>
                      <a:pt x="232" y="24"/>
                    </a:lnTo>
                    <a:lnTo>
                      <a:pt x="238" y="24"/>
                    </a:lnTo>
                    <a:lnTo>
                      <a:pt x="251" y="24"/>
                    </a:lnTo>
                    <a:lnTo>
                      <a:pt x="263" y="30"/>
                    </a:lnTo>
                    <a:lnTo>
                      <a:pt x="269" y="30"/>
                    </a:lnTo>
                    <a:lnTo>
                      <a:pt x="275" y="30"/>
                    </a:lnTo>
                    <a:lnTo>
                      <a:pt x="275" y="30"/>
                    </a:lnTo>
                    <a:lnTo>
                      <a:pt x="293" y="30"/>
                    </a:lnTo>
                    <a:lnTo>
                      <a:pt x="299" y="30"/>
                    </a:lnTo>
                    <a:lnTo>
                      <a:pt x="299" y="30"/>
                    </a:lnTo>
                    <a:lnTo>
                      <a:pt x="299" y="30"/>
                    </a:lnTo>
                    <a:lnTo>
                      <a:pt x="305" y="30"/>
                    </a:lnTo>
                    <a:lnTo>
                      <a:pt x="318" y="36"/>
                    </a:lnTo>
                    <a:lnTo>
                      <a:pt x="324" y="36"/>
                    </a:lnTo>
                    <a:lnTo>
                      <a:pt x="336" y="36"/>
                    </a:lnTo>
                    <a:lnTo>
                      <a:pt x="348" y="36"/>
                    </a:lnTo>
                    <a:lnTo>
                      <a:pt x="360" y="43"/>
                    </a:lnTo>
                    <a:lnTo>
                      <a:pt x="373" y="43"/>
                    </a:lnTo>
                    <a:lnTo>
                      <a:pt x="373" y="43"/>
                    </a:lnTo>
                    <a:lnTo>
                      <a:pt x="385" y="43"/>
                    </a:lnTo>
                    <a:lnTo>
                      <a:pt x="391" y="43"/>
                    </a:lnTo>
                    <a:lnTo>
                      <a:pt x="391" y="43"/>
                    </a:lnTo>
                    <a:lnTo>
                      <a:pt x="391" y="43"/>
                    </a:lnTo>
                    <a:lnTo>
                      <a:pt x="391" y="43"/>
                    </a:lnTo>
                    <a:lnTo>
                      <a:pt x="409" y="49"/>
                    </a:lnTo>
                    <a:lnTo>
                      <a:pt x="434" y="49"/>
                    </a:lnTo>
                    <a:lnTo>
                      <a:pt x="434" y="49"/>
                    </a:lnTo>
                    <a:lnTo>
                      <a:pt x="458" y="49"/>
                    </a:lnTo>
                    <a:lnTo>
                      <a:pt x="464" y="55"/>
                    </a:lnTo>
                    <a:lnTo>
                      <a:pt x="476" y="55"/>
                    </a:lnTo>
                    <a:lnTo>
                      <a:pt x="482" y="55"/>
                    </a:lnTo>
                    <a:lnTo>
                      <a:pt x="482" y="55"/>
                    </a:lnTo>
                    <a:lnTo>
                      <a:pt x="489" y="55"/>
                    </a:lnTo>
                    <a:lnTo>
                      <a:pt x="513" y="55"/>
                    </a:lnTo>
                    <a:lnTo>
                      <a:pt x="513" y="55"/>
                    </a:lnTo>
                    <a:lnTo>
                      <a:pt x="531" y="61"/>
                    </a:lnTo>
                    <a:lnTo>
                      <a:pt x="543" y="61"/>
                    </a:lnTo>
                    <a:lnTo>
                      <a:pt x="556" y="61"/>
                    </a:lnTo>
                    <a:lnTo>
                      <a:pt x="556" y="61"/>
                    </a:lnTo>
                    <a:lnTo>
                      <a:pt x="580" y="61"/>
                    </a:lnTo>
                    <a:lnTo>
                      <a:pt x="580" y="61"/>
                    </a:lnTo>
                    <a:lnTo>
                      <a:pt x="586" y="61"/>
                    </a:lnTo>
                    <a:lnTo>
                      <a:pt x="605" y="67"/>
                    </a:lnTo>
                    <a:lnTo>
                      <a:pt x="605" y="67"/>
                    </a:lnTo>
                    <a:lnTo>
                      <a:pt x="617" y="67"/>
                    </a:lnTo>
                    <a:lnTo>
                      <a:pt x="63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4"/>
              <p:cNvSpPr>
                <a:spLocks/>
              </p:cNvSpPr>
              <p:nvPr userDrawn="1"/>
            </p:nvSpPr>
            <p:spPr bwMode="auto">
              <a:xfrm>
                <a:off x="771" y="1632"/>
                <a:ext cx="635" cy="525"/>
              </a:xfrm>
              <a:custGeom>
                <a:avLst/>
                <a:gdLst>
                  <a:gd name="T0" fmla="*/ 635 w 635"/>
                  <a:gd name="T1" fmla="*/ 98 h 525"/>
                  <a:gd name="T2" fmla="*/ 629 w 635"/>
                  <a:gd name="T3" fmla="*/ 152 h 525"/>
                  <a:gd name="T4" fmla="*/ 623 w 635"/>
                  <a:gd name="T5" fmla="*/ 232 h 525"/>
                  <a:gd name="T6" fmla="*/ 617 w 635"/>
                  <a:gd name="T7" fmla="*/ 262 h 525"/>
                  <a:gd name="T8" fmla="*/ 611 w 635"/>
                  <a:gd name="T9" fmla="*/ 336 h 525"/>
                  <a:gd name="T10" fmla="*/ 611 w 635"/>
                  <a:gd name="T11" fmla="*/ 385 h 525"/>
                  <a:gd name="T12" fmla="*/ 611 w 635"/>
                  <a:gd name="T13" fmla="*/ 397 h 525"/>
                  <a:gd name="T14" fmla="*/ 605 w 635"/>
                  <a:gd name="T15" fmla="*/ 409 h 525"/>
                  <a:gd name="T16" fmla="*/ 605 w 635"/>
                  <a:gd name="T17" fmla="*/ 427 h 525"/>
                  <a:gd name="T18" fmla="*/ 605 w 635"/>
                  <a:gd name="T19" fmla="*/ 458 h 525"/>
                  <a:gd name="T20" fmla="*/ 605 w 635"/>
                  <a:gd name="T21" fmla="*/ 464 h 525"/>
                  <a:gd name="T22" fmla="*/ 598 w 635"/>
                  <a:gd name="T23" fmla="*/ 476 h 525"/>
                  <a:gd name="T24" fmla="*/ 598 w 635"/>
                  <a:gd name="T25" fmla="*/ 488 h 525"/>
                  <a:gd name="T26" fmla="*/ 598 w 635"/>
                  <a:gd name="T27" fmla="*/ 513 h 525"/>
                  <a:gd name="T28" fmla="*/ 598 w 635"/>
                  <a:gd name="T29" fmla="*/ 525 h 525"/>
                  <a:gd name="T30" fmla="*/ 568 w 635"/>
                  <a:gd name="T31" fmla="*/ 525 h 525"/>
                  <a:gd name="T32" fmla="*/ 550 w 635"/>
                  <a:gd name="T33" fmla="*/ 525 h 525"/>
                  <a:gd name="T34" fmla="*/ 519 w 635"/>
                  <a:gd name="T35" fmla="*/ 519 h 525"/>
                  <a:gd name="T36" fmla="*/ 470 w 635"/>
                  <a:gd name="T37" fmla="*/ 513 h 525"/>
                  <a:gd name="T38" fmla="*/ 421 w 635"/>
                  <a:gd name="T39" fmla="*/ 513 h 525"/>
                  <a:gd name="T40" fmla="*/ 397 w 635"/>
                  <a:gd name="T41" fmla="*/ 507 h 525"/>
                  <a:gd name="T42" fmla="*/ 354 w 635"/>
                  <a:gd name="T43" fmla="*/ 501 h 525"/>
                  <a:gd name="T44" fmla="*/ 318 w 635"/>
                  <a:gd name="T45" fmla="*/ 501 h 525"/>
                  <a:gd name="T46" fmla="*/ 287 w 635"/>
                  <a:gd name="T47" fmla="*/ 494 h 525"/>
                  <a:gd name="T48" fmla="*/ 238 w 635"/>
                  <a:gd name="T49" fmla="*/ 488 h 525"/>
                  <a:gd name="T50" fmla="*/ 214 w 635"/>
                  <a:gd name="T51" fmla="*/ 482 h 525"/>
                  <a:gd name="T52" fmla="*/ 183 w 635"/>
                  <a:gd name="T53" fmla="*/ 482 h 525"/>
                  <a:gd name="T54" fmla="*/ 128 w 635"/>
                  <a:gd name="T55" fmla="*/ 476 h 525"/>
                  <a:gd name="T56" fmla="*/ 104 w 635"/>
                  <a:gd name="T57" fmla="*/ 470 h 525"/>
                  <a:gd name="T58" fmla="*/ 80 w 635"/>
                  <a:gd name="T59" fmla="*/ 464 h 525"/>
                  <a:gd name="T60" fmla="*/ 43 w 635"/>
                  <a:gd name="T61" fmla="*/ 464 h 525"/>
                  <a:gd name="T62" fmla="*/ 0 w 635"/>
                  <a:gd name="T63" fmla="*/ 452 h 525"/>
                  <a:gd name="T64" fmla="*/ 19 w 635"/>
                  <a:gd name="T65" fmla="*/ 342 h 525"/>
                  <a:gd name="T66" fmla="*/ 31 w 635"/>
                  <a:gd name="T67" fmla="*/ 281 h 525"/>
                  <a:gd name="T68" fmla="*/ 37 w 635"/>
                  <a:gd name="T69" fmla="*/ 226 h 525"/>
                  <a:gd name="T70" fmla="*/ 37 w 635"/>
                  <a:gd name="T71" fmla="*/ 207 h 525"/>
                  <a:gd name="T72" fmla="*/ 49 w 635"/>
                  <a:gd name="T73" fmla="*/ 146 h 525"/>
                  <a:gd name="T74" fmla="*/ 55 w 635"/>
                  <a:gd name="T75" fmla="*/ 110 h 525"/>
                  <a:gd name="T76" fmla="*/ 55 w 635"/>
                  <a:gd name="T77" fmla="*/ 98 h 525"/>
                  <a:gd name="T78" fmla="*/ 67 w 635"/>
                  <a:gd name="T79" fmla="*/ 43 h 525"/>
                  <a:gd name="T80" fmla="*/ 74 w 635"/>
                  <a:gd name="T81" fmla="*/ 0 h 525"/>
                  <a:gd name="T82" fmla="*/ 98 w 635"/>
                  <a:gd name="T83" fmla="*/ 6 h 525"/>
                  <a:gd name="T84" fmla="*/ 128 w 635"/>
                  <a:gd name="T85" fmla="*/ 6 h 525"/>
                  <a:gd name="T86" fmla="*/ 153 w 635"/>
                  <a:gd name="T87" fmla="*/ 12 h 525"/>
                  <a:gd name="T88" fmla="*/ 183 w 635"/>
                  <a:gd name="T89" fmla="*/ 18 h 525"/>
                  <a:gd name="T90" fmla="*/ 232 w 635"/>
                  <a:gd name="T91" fmla="*/ 24 h 525"/>
                  <a:gd name="T92" fmla="*/ 269 w 635"/>
                  <a:gd name="T93" fmla="*/ 30 h 525"/>
                  <a:gd name="T94" fmla="*/ 299 w 635"/>
                  <a:gd name="T95" fmla="*/ 30 h 525"/>
                  <a:gd name="T96" fmla="*/ 336 w 635"/>
                  <a:gd name="T97" fmla="*/ 36 h 525"/>
                  <a:gd name="T98" fmla="*/ 385 w 635"/>
                  <a:gd name="T99" fmla="*/ 43 h 525"/>
                  <a:gd name="T100" fmla="*/ 409 w 635"/>
                  <a:gd name="T101" fmla="*/ 49 h 525"/>
                  <a:gd name="T102" fmla="*/ 476 w 635"/>
                  <a:gd name="T103" fmla="*/ 55 h 525"/>
                  <a:gd name="T104" fmla="*/ 513 w 635"/>
                  <a:gd name="T105" fmla="*/ 55 h 525"/>
                  <a:gd name="T106" fmla="*/ 580 w 635"/>
                  <a:gd name="T107" fmla="*/ 61 h 525"/>
                  <a:gd name="T108" fmla="*/ 617 w 635"/>
                  <a:gd name="T109" fmla="*/ 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525">
                    <a:moveTo>
                      <a:pt x="635" y="67"/>
                    </a:moveTo>
                    <a:lnTo>
                      <a:pt x="635" y="85"/>
                    </a:lnTo>
                    <a:lnTo>
                      <a:pt x="635" y="85"/>
                    </a:lnTo>
                    <a:lnTo>
                      <a:pt x="635" y="98"/>
                    </a:lnTo>
                    <a:lnTo>
                      <a:pt x="635" y="98"/>
                    </a:lnTo>
                    <a:lnTo>
                      <a:pt x="635" y="98"/>
                    </a:lnTo>
                    <a:lnTo>
                      <a:pt x="635" y="104"/>
                    </a:lnTo>
                    <a:lnTo>
                      <a:pt x="635" y="104"/>
                    </a:lnTo>
                    <a:lnTo>
                      <a:pt x="629" y="122"/>
                    </a:lnTo>
                    <a:lnTo>
                      <a:pt x="629" y="152"/>
                    </a:lnTo>
                    <a:lnTo>
                      <a:pt x="629" y="165"/>
                    </a:lnTo>
                    <a:lnTo>
                      <a:pt x="623" y="189"/>
                    </a:lnTo>
                    <a:lnTo>
                      <a:pt x="623" y="201"/>
                    </a:lnTo>
                    <a:lnTo>
                      <a:pt x="623" y="214"/>
                    </a:lnTo>
                    <a:lnTo>
                      <a:pt x="623" y="232"/>
                    </a:lnTo>
                    <a:lnTo>
                      <a:pt x="623" y="232"/>
                    </a:lnTo>
                    <a:lnTo>
                      <a:pt x="623" y="238"/>
                    </a:lnTo>
                    <a:lnTo>
                      <a:pt x="623" y="250"/>
                    </a:lnTo>
                    <a:lnTo>
                      <a:pt x="617" y="262"/>
                    </a:lnTo>
                    <a:lnTo>
                      <a:pt x="617" y="262"/>
                    </a:lnTo>
                    <a:lnTo>
                      <a:pt x="617" y="262"/>
                    </a:lnTo>
                    <a:lnTo>
                      <a:pt x="617" y="299"/>
                    </a:lnTo>
                    <a:lnTo>
                      <a:pt x="611" y="323"/>
                    </a:lnTo>
                    <a:lnTo>
                      <a:pt x="611" y="336"/>
                    </a:lnTo>
                    <a:lnTo>
                      <a:pt x="611" y="336"/>
                    </a:lnTo>
                    <a:lnTo>
                      <a:pt x="611" y="336"/>
                    </a:lnTo>
                    <a:lnTo>
                      <a:pt x="611" y="342"/>
                    </a:lnTo>
                    <a:lnTo>
                      <a:pt x="611" y="342"/>
                    </a:lnTo>
                    <a:lnTo>
                      <a:pt x="611" y="354"/>
                    </a:lnTo>
                    <a:lnTo>
                      <a:pt x="611" y="385"/>
                    </a:lnTo>
                    <a:lnTo>
                      <a:pt x="611" y="391"/>
                    </a:lnTo>
                    <a:lnTo>
                      <a:pt x="611" y="391"/>
                    </a:lnTo>
                    <a:lnTo>
                      <a:pt x="611" y="397"/>
                    </a:lnTo>
                    <a:lnTo>
                      <a:pt x="611" y="397"/>
                    </a:lnTo>
                    <a:lnTo>
                      <a:pt x="611" y="397"/>
                    </a:lnTo>
                    <a:lnTo>
                      <a:pt x="611" y="403"/>
                    </a:lnTo>
                    <a:lnTo>
                      <a:pt x="611" y="403"/>
                    </a:lnTo>
                    <a:lnTo>
                      <a:pt x="605" y="409"/>
                    </a:lnTo>
                    <a:lnTo>
                      <a:pt x="605" y="409"/>
                    </a:lnTo>
                    <a:lnTo>
                      <a:pt x="605" y="409"/>
                    </a:lnTo>
                    <a:lnTo>
                      <a:pt x="605" y="415"/>
                    </a:lnTo>
                    <a:lnTo>
                      <a:pt x="605" y="415"/>
                    </a:lnTo>
                    <a:lnTo>
                      <a:pt x="605" y="421"/>
                    </a:lnTo>
                    <a:lnTo>
                      <a:pt x="605" y="421"/>
                    </a:lnTo>
                    <a:lnTo>
                      <a:pt x="605" y="427"/>
                    </a:lnTo>
                    <a:lnTo>
                      <a:pt x="605" y="427"/>
                    </a:lnTo>
                    <a:lnTo>
                      <a:pt x="605" y="433"/>
                    </a:lnTo>
                    <a:lnTo>
                      <a:pt x="605" y="440"/>
                    </a:lnTo>
                    <a:lnTo>
                      <a:pt x="605" y="446"/>
                    </a:lnTo>
                    <a:lnTo>
                      <a:pt x="605" y="458"/>
                    </a:lnTo>
                    <a:lnTo>
                      <a:pt x="605" y="458"/>
                    </a:lnTo>
                    <a:lnTo>
                      <a:pt x="605" y="458"/>
                    </a:lnTo>
                    <a:lnTo>
                      <a:pt x="605" y="464"/>
                    </a:lnTo>
                    <a:lnTo>
                      <a:pt x="605" y="464"/>
                    </a:lnTo>
                    <a:lnTo>
                      <a:pt x="605" y="464"/>
                    </a:lnTo>
                    <a:lnTo>
                      <a:pt x="605" y="464"/>
                    </a:lnTo>
                    <a:lnTo>
                      <a:pt x="605" y="464"/>
                    </a:lnTo>
                    <a:lnTo>
                      <a:pt x="605" y="470"/>
                    </a:lnTo>
                    <a:lnTo>
                      <a:pt x="598" y="476"/>
                    </a:lnTo>
                    <a:lnTo>
                      <a:pt x="598" y="476"/>
                    </a:lnTo>
                    <a:lnTo>
                      <a:pt x="598" y="482"/>
                    </a:lnTo>
                    <a:lnTo>
                      <a:pt x="598" y="482"/>
                    </a:lnTo>
                    <a:lnTo>
                      <a:pt x="598" y="482"/>
                    </a:lnTo>
                    <a:lnTo>
                      <a:pt x="598" y="488"/>
                    </a:lnTo>
                    <a:lnTo>
                      <a:pt x="598" y="488"/>
                    </a:lnTo>
                    <a:lnTo>
                      <a:pt x="598" y="488"/>
                    </a:lnTo>
                    <a:lnTo>
                      <a:pt x="598" y="494"/>
                    </a:lnTo>
                    <a:lnTo>
                      <a:pt x="598" y="507"/>
                    </a:lnTo>
                    <a:lnTo>
                      <a:pt x="598" y="507"/>
                    </a:lnTo>
                    <a:lnTo>
                      <a:pt x="598" y="513"/>
                    </a:lnTo>
                    <a:lnTo>
                      <a:pt x="598" y="513"/>
                    </a:lnTo>
                    <a:lnTo>
                      <a:pt x="598" y="519"/>
                    </a:lnTo>
                    <a:lnTo>
                      <a:pt x="598" y="525"/>
                    </a:lnTo>
                    <a:lnTo>
                      <a:pt x="598" y="525"/>
                    </a:lnTo>
                    <a:lnTo>
                      <a:pt x="598" y="525"/>
                    </a:lnTo>
                    <a:lnTo>
                      <a:pt x="592" y="525"/>
                    </a:lnTo>
                    <a:lnTo>
                      <a:pt x="592" y="525"/>
                    </a:lnTo>
                    <a:lnTo>
                      <a:pt x="592" y="525"/>
                    </a:lnTo>
                    <a:lnTo>
                      <a:pt x="580" y="525"/>
                    </a:lnTo>
                    <a:lnTo>
                      <a:pt x="568" y="525"/>
                    </a:lnTo>
                    <a:lnTo>
                      <a:pt x="562" y="525"/>
                    </a:lnTo>
                    <a:lnTo>
                      <a:pt x="562" y="525"/>
                    </a:lnTo>
                    <a:lnTo>
                      <a:pt x="550" y="525"/>
                    </a:lnTo>
                    <a:lnTo>
                      <a:pt x="550" y="525"/>
                    </a:lnTo>
                    <a:lnTo>
                      <a:pt x="550" y="525"/>
                    </a:lnTo>
                    <a:lnTo>
                      <a:pt x="543" y="525"/>
                    </a:lnTo>
                    <a:lnTo>
                      <a:pt x="543" y="525"/>
                    </a:lnTo>
                    <a:lnTo>
                      <a:pt x="531" y="519"/>
                    </a:lnTo>
                    <a:lnTo>
                      <a:pt x="525" y="519"/>
                    </a:lnTo>
                    <a:lnTo>
                      <a:pt x="519" y="519"/>
                    </a:lnTo>
                    <a:lnTo>
                      <a:pt x="513" y="519"/>
                    </a:lnTo>
                    <a:lnTo>
                      <a:pt x="501" y="519"/>
                    </a:lnTo>
                    <a:lnTo>
                      <a:pt x="495" y="519"/>
                    </a:lnTo>
                    <a:lnTo>
                      <a:pt x="482" y="519"/>
                    </a:lnTo>
                    <a:lnTo>
                      <a:pt x="470" y="513"/>
                    </a:lnTo>
                    <a:lnTo>
                      <a:pt x="464" y="513"/>
                    </a:lnTo>
                    <a:lnTo>
                      <a:pt x="452" y="513"/>
                    </a:lnTo>
                    <a:lnTo>
                      <a:pt x="452" y="513"/>
                    </a:lnTo>
                    <a:lnTo>
                      <a:pt x="452" y="513"/>
                    </a:lnTo>
                    <a:lnTo>
                      <a:pt x="421" y="513"/>
                    </a:lnTo>
                    <a:lnTo>
                      <a:pt x="415" y="513"/>
                    </a:lnTo>
                    <a:lnTo>
                      <a:pt x="415" y="507"/>
                    </a:lnTo>
                    <a:lnTo>
                      <a:pt x="409" y="507"/>
                    </a:lnTo>
                    <a:lnTo>
                      <a:pt x="403" y="507"/>
                    </a:lnTo>
                    <a:lnTo>
                      <a:pt x="397" y="507"/>
                    </a:lnTo>
                    <a:lnTo>
                      <a:pt x="391" y="507"/>
                    </a:lnTo>
                    <a:lnTo>
                      <a:pt x="391" y="507"/>
                    </a:lnTo>
                    <a:lnTo>
                      <a:pt x="391" y="507"/>
                    </a:lnTo>
                    <a:lnTo>
                      <a:pt x="360" y="501"/>
                    </a:lnTo>
                    <a:lnTo>
                      <a:pt x="354" y="501"/>
                    </a:lnTo>
                    <a:lnTo>
                      <a:pt x="342" y="501"/>
                    </a:lnTo>
                    <a:lnTo>
                      <a:pt x="336" y="501"/>
                    </a:lnTo>
                    <a:lnTo>
                      <a:pt x="330" y="501"/>
                    </a:lnTo>
                    <a:lnTo>
                      <a:pt x="324" y="501"/>
                    </a:lnTo>
                    <a:lnTo>
                      <a:pt x="318" y="501"/>
                    </a:lnTo>
                    <a:lnTo>
                      <a:pt x="312" y="494"/>
                    </a:lnTo>
                    <a:lnTo>
                      <a:pt x="299" y="494"/>
                    </a:lnTo>
                    <a:lnTo>
                      <a:pt x="293" y="494"/>
                    </a:lnTo>
                    <a:lnTo>
                      <a:pt x="293" y="494"/>
                    </a:lnTo>
                    <a:lnTo>
                      <a:pt x="287" y="494"/>
                    </a:lnTo>
                    <a:lnTo>
                      <a:pt x="269" y="494"/>
                    </a:lnTo>
                    <a:lnTo>
                      <a:pt x="257" y="488"/>
                    </a:lnTo>
                    <a:lnTo>
                      <a:pt x="251" y="488"/>
                    </a:lnTo>
                    <a:lnTo>
                      <a:pt x="244" y="488"/>
                    </a:lnTo>
                    <a:lnTo>
                      <a:pt x="238" y="488"/>
                    </a:lnTo>
                    <a:lnTo>
                      <a:pt x="232" y="488"/>
                    </a:lnTo>
                    <a:lnTo>
                      <a:pt x="232" y="488"/>
                    </a:lnTo>
                    <a:lnTo>
                      <a:pt x="220" y="482"/>
                    </a:lnTo>
                    <a:lnTo>
                      <a:pt x="214" y="482"/>
                    </a:lnTo>
                    <a:lnTo>
                      <a:pt x="214" y="482"/>
                    </a:lnTo>
                    <a:lnTo>
                      <a:pt x="208" y="482"/>
                    </a:lnTo>
                    <a:lnTo>
                      <a:pt x="208" y="482"/>
                    </a:lnTo>
                    <a:lnTo>
                      <a:pt x="196" y="482"/>
                    </a:lnTo>
                    <a:lnTo>
                      <a:pt x="190" y="482"/>
                    </a:lnTo>
                    <a:lnTo>
                      <a:pt x="183" y="482"/>
                    </a:lnTo>
                    <a:lnTo>
                      <a:pt x="171" y="476"/>
                    </a:lnTo>
                    <a:lnTo>
                      <a:pt x="159" y="476"/>
                    </a:lnTo>
                    <a:lnTo>
                      <a:pt x="153" y="476"/>
                    </a:lnTo>
                    <a:lnTo>
                      <a:pt x="153" y="476"/>
                    </a:lnTo>
                    <a:lnTo>
                      <a:pt x="128" y="476"/>
                    </a:lnTo>
                    <a:lnTo>
                      <a:pt x="128" y="476"/>
                    </a:lnTo>
                    <a:lnTo>
                      <a:pt x="122" y="470"/>
                    </a:lnTo>
                    <a:lnTo>
                      <a:pt x="116" y="470"/>
                    </a:lnTo>
                    <a:lnTo>
                      <a:pt x="116" y="470"/>
                    </a:lnTo>
                    <a:lnTo>
                      <a:pt x="104" y="470"/>
                    </a:lnTo>
                    <a:lnTo>
                      <a:pt x="92" y="470"/>
                    </a:lnTo>
                    <a:lnTo>
                      <a:pt x="86" y="470"/>
                    </a:lnTo>
                    <a:lnTo>
                      <a:pt x="86" y="470"/>
                    </a:lnTo>
                    <a:lnTo>
                      <a:pt x="80" y="464"/>
                    </a:lnTo>
                    <a:lnTo>
                      <a:pt x="80" y="464"/>
                    </a:lnTo>
                    <a:lnTo>
                      <a:pt x="67" y="464"/>
                    </a:lnTo>
                    <a:lnTo>
                      <a:pt x="67" y="464"/>
                    </a:lnTo>
                    <a:lnTo>
                      <a:pt x="55" y="464"/>
                    </a:lnTo>
                    <a:lnTo>
                      <a:pt x="49" y="464"/>
                    </a:lnTo>
                    <a:lnTo>
                      <a:pt x="43" y="464"/>
                    </a:lnTo>
                    <a:lnTo>
                      <a:pt x="37" y="458"/>
                    </a:lnTo>
                    <a:lnTo>
                      <a:pt x="31" y="458"/>
                    </a:lnTo>
                    <a:lnTo>
                      <a:pt x="25" y="458"/>
                    </a:lnTo>
                    <a:lnTo>
                      <a:pt x="13" y="458"/>
                    </a:lnTo>
                    <a:lnTo>
                      <a:pt x="0" y="452"/>
                    </a:lnTo>
                    <a:lnTo>
                      <a:pt x="6" y="427"/>
                    </a:lnTo>
                    <a:lnTo>
                      <a:pt x="6" y="415"/>
                    </a:lnTo>
                    <a:lnTo>
                      <a:pt x="6" y="409"/>
                    </a:lnTo>
                    <a:lnTo>
                      <a:pt x="13" y="391"/>
                    </a:lnTo>
                    <a:lnTo>
                      <a:pt x="19" y="342"/>
                    </a:lnTo>
                    <a:lnTo>
                      <a:pt x="19" y="323"/>
                    </a:lnTo>
                    <a:lnTo>
                      <a:pt x="25" y="317"/>
                    </a:lnTo>
                    <a:lnTo>
                      <a:pt x="25" y="317"/>
                    </a:lnTo>
                    <a:lnTo>
                      <a:pt x="25" y="299"/>
                    </a:lnTo>
                    <a:lnTo>
                      <a:pt x="31" y="281"/>
                    </a:lnTo>
                    <a:lnTo>
                      <a:pt x="31" y="275"/>
                    </a:lnTo>
                    <a:lnTo>
                      <a:pt x="31" y="256"/>
                    </a:lnTo>
                    <a:lnTo>
                      <a:pt x="37" y="238"/>
                    </a:lnTo>
                    <a:lnTo>
                      <a:pt x="37" y="232"/>
                    </a:lnTo>
                    <a:lnTo>
                      <a:pt x="37" y="226"/>
                    </a:lnTo>
                    <a:lnTo>
                      <a:pt x="37" y="226"/>
                    </a:lnTo>
                    <a:lnTo>
                      <a:pt x="37" y="220"/>
                    </a:lnTo>
                    <a:lnTo>
                      <a:pt x="37" y="220"/>
                    </a:lnTo>
                    <a:lnTo>
                      <a:pt x="37" y="207"/>
                    </a:lnTo>
                    <a:lnTo>
                      <a:pt x="37" y="207"/>
                    </a:lnTo>
                    <a:lnTo>
                      <a:pt x="37" y="201"/>
                    </a:lnTo>
                    <a:lnTo>
                      <a:pt x="49" y="152"/>
                    </a:lnTo>
                    <a:lnTo>
                      <a:pt x="49" y="146"/>
                    </a:lnTo>
                    <a:lnTo>
                      <a:pt x="49" y="146"/>
                    </a:lnTo>
                    <a:lnTo>
                      <a:pt x="49" y="146"/>
                    </a:lnTo>
                    <a:lnTo>
                      <a:pt x="49" y="140"/>
                    </a:lnTo>
                    <a:lnTo>
                      <a:pt x="49" y="134"/>
                    </a:lnTo>
                    <a:lnTo>
                      <a:pt x="55" y="122"/>
                    </a:lnTo>
                    <a:lnTo>
                      <a:pt x="55" y="116"/>
                    </a:lnTo>
                    <a:lnTo>
                      <a:pt x="55" y="110"/>
                    </a:lnTo>
                    <a:lnTo>
                      <a:pt x="55" y="110"/>
                    </a:lnTo>
                    <a:lnTo>
                      <a:pt x="55" y="104"/>
                    </a:lnTo>
                    <a:lnTo>
                      <a:pt x="55" y="104"/>
                    </a:lnTo>
                    <a:lnTo>
                      <a:pt x="55" y="98"/>
                    </a:lnTo>
                    <a:lnTo>
                      <a:pt x="55" y="98"/>
                    </a:lnTo>
                    <a:lnTo>
                      <a:pt x="61" y="73"/>
                    </a:lnTo>
                    <a:lnTo>
                      <a:pt x="61" y="73"/>
                    </a:lnTo>
                    <a:lnTo>
                      <a:pt x="61" y="61"/>
                    </a:lnTo>
                    <a:lnTo>
                      <a:pt x="61" y="61"/>
                    </a:lnTo>
                    <a:lnTo>
                      <a:pt x="67" y="43"/>
                    </a:lnTo>
                    <a:lnTo>
                      <a:pt x="67" y="30"/>
                    </a:lnTo>
                    <a:lnTo>
                      <a:pt x="67" y="30"/>
                    </a:lnTo>
                    <a:lnTo>
                      <a:pt x="67" y="12"/>
                    </a:lnTo>
                    <a:lnTo>
                      <a:pt x="74" y="6"/>
                    </a:lnTo>
                    <a:lnTo>
                      <a:pt x="74" y="0"/>
                    </a:lnTo>
                    <a:lnTo>
                      <a:pt x="74" y="0"/>
                    </a:lnTo>
                    <a:lnTo>
                      <a:pt x="92" y="0"/>
                    </a:lnTo>
                    <a:lnTo>
                      <a:pt x="98" y="0"/>
                    </a:lnTo>
                    <a:lnTo>
                      <a:pt x="98" y="6"/>
                    </a:lnTo>
                    <a:lnTo>
                      <a:pt x="98" y="6"/>
                    </a:lnTo>
                    <a:lnTo>
                      <a:pt x="110" y="6"/>
                    </a:lnTo>
                    <a:lnTo>
                      <a:pt x="116" y="6"/>
                    </a:lnTo>
                    <a:lnTo>
                      <a:pt x="122" y="6"/>
                    </a:lnTo>
                    <a:lnTo>
                      <a:pt x="128" y="6"/>
                    </a:lnTo>
                    <a:lnTo>
                      <a:pt x="128" y="6"/>
                    </a:lnTo>
                    <a:lnTo>
                      <a:pt x="128" y="6"/>
                    </a:lnTo>
                    <a:lnTo>
                      <a:pt x="135" y="6"/>
                    </a:lnTo>
                    <a:lnTo>
                      <a:pt x="141" y="12"/>
                    </a:lnTo>
                    <a:lnTo>
                      <a:pt x="147" y="12"/>
                    </a:lnTo>
                    <a:lnTo>
                      <a:pt x="153" y="12"/>
                    </a:lnTo>
                    <a:lnTo>
                      <a:pt x="159" y="12"/>
                    </a:lnTo>
                    <a:lnTo>
                      <a:pt x="165" y="12"/>
                    </a:lnTo>
                    <a:lnTo>
                      <a:pt x="171" y="12"/>
                    </a:lnTo>
                    <a:lnTo>
                      <a:pt x="177" y="12"/>
                    </a:lnTo>
                    <a:lnTo>
                      <a:pt x="183" y="18"/>
                    </a:lnTo>
                    <a:lnTo>
                      <a:pt x="190" y="18"/>
                    </a:lnTo>
                    <a:lnTo>
                      <a:pt x="208" y="18"/>
                    </a:lnTo>
                    <a:lnTo>
                      <a:pt x="214" y="18"/>
                    </a:lnTo>
                    <a:lnTo>
                      <a:pt x="226" y="24"/>
                    </a:lnTo>
                    <a:lnTo>
                      <a:pt x="232" y="24"/>
                    </a:lnTo>
                    <a:lnTo>
                      <a:pt x="232" y="24"/>
                    </a:lnTo>
                    <a:lnTo>
                      <a:pt x="238" y="24"/>
                    </a:lnTo>
                    <a:lnTo>
                      <a:pt x="251" y="24"/>
                    </a:lnTo>
                    <a:lnTo>
                      <a:pt x="263" y="30"/>
                    </a:lnTo>
                    <a:lnTo>
                      <a:pt x="269" y="30"/>
                    </a:lnTo>
                    <a:lnTo>
                      <a:pt x="275" y="30"/>
                    </a:lnTo>
                    <a:lnTo>
                      <a:pt x="275" y="30"/>
                    </a:lnTo>
                    <a:lnTo>
                      <a:pt x="293" y="30"/>
                    </a:lnTo>
                    <a:lnTo>
                      <a:pt x="299" y="30"/>
                    </a:lnTo>
                    <a:lnTo>
                      <a:pt x="299" y="30"/>
                    </a:lnTo>
                    <a:lnTo>
                      <a:pt x="299" y="30"/>
                    </a:lnTo>
                    <a:lnTo>
                      <a:pt x="305" y="30"/>
                    </a:lnTo>
                    <a:lnTo>
                      <a:pt x="318" y="36"/>
                    </a:lnTo>
                    <a:lnTo>
                      <a:pt x="324" y="36"/>
                    </a:lnTo>
                    <a:lnTo>
                      <a:pt x="336" y="36"/>
                    </a:lnTo>
                    <a:lnTo>
                      <a:pt x="348" y="36"/>
                    </a:lnTo>
                    <a:lnTo>
                      <a:pt x="360" y="43"/>
                    </a:lnTo>
                    <a:lnTo>
                      <a:pt x="373" y="43"/>
                    </a:lnTo>
                    <a:lnTo>
                      <a:pt x="373" y="43"/>
                    </a:lnTo>
                    <a:lnTo>
                      <a:pt x="385" y="43"/>
                    </a:lnTo>
                    <a:lnTo>
                      <a:pt x="391" y="43"/>
                    </a:lnTo>
                    <a:lnTo>
                      <a:pt x="391" y="43"/>
                    </a:lnTo>
                    <a:lnTo>
                      <a:pt x="391" y="43"/>
                    </a:lnTo>
                    <a:lnTo>
                      <a:pt x="391" y="43"/>
                    </a:lnTo>
                    <a:lnTo>
                      <a:pt x="409" y="49"/>
                    </a:lnTo>
                    <a:lnTo>
                      <a:pt x="434" y="49"/>
                    </a:lnTo>
                    <a:lnTo>
                      <a:pt x="434" y="49"/>
                    </a:lnTo>
                    <a:lnTo>
                      <a:pt x="458" y="49"/>
                    </a:lnTo>
                    <a:lnTo>
                      <a:pt x="464" y="55"/>
                    </a:lnTo>
                    <a:lnTo>
                      <a:pt x="476" y="55"/>
                    </a:lnTo>
                    <a:lnTo>
                      <a:pt x="482" y="55"/>
                    </a:lnTo>
                    <a:lnTo>
                      <a:pt x="482" y="55"/>
                    </a:lnTo>
                    <a:lnTo>
                      <a:pt x="489" y="55"/>
                    </a:lnTo>
                    <a:lnTo>
                      <a:pt x="513" y="55"/>
                    </a:lnTo>
                    <a:lnTo>
                      <a:pt x="513" y="55"/>
                    </a:lnTo>
                    <a:lnTo>
                      <a:pt x="531" y="61"/>
                    </a:lnTo>
                    <a:lnTo>
                      <a:pt x="543" y="61"/>
                    </a:lnTo>
                    <a:lnTo>
                      <a:pt x="556" y="61"/>
                    </a:lnTo>
                    <a:lnTo>
                      <a:pt x="556" y="61"/>
                    </a:lnTo>
                    <a:lnTo>
                      <a:pt x="580" y="61"/>
                    </a:lnTo>
                    <a:lnTo>
                      <a:pt x="580" y="61"/>
                    </a:lnTo>
                    <a:lnTo>
                      <a:pt x="586" y="61"/>
                    </a:lnTo>
                    <a:lnTo>
                      <a:pt x="605" y="67"/>
                    </a:lnTo>
                    <a:lnTo>
                      <a:pt x="605" y="67"/>
                    </a:lnTo>
                    <a:lnTo>
                      <a:pt x="617" y="67"/>
                    </a:lnTo>
                    <a:lnTo>
                      <a:pt x="635" y="67"/>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5"/>
              <p:cNvSpPr>
                <a:spLocks noEditPoints="1"/>
              </p:cNvSpPr>
              <p:nvPr userDrawn="1"/>
            </p:nvSpPr>
            <p:spPr bwMode="auto">
              <a:xfrm>
                <a:off x="1394" y="1583"/>
                <a:ext cx="641" cy="427"/>
              </a:xfrm>
              <a:custGeom>
                <a:avLst/>
                <a:gdLst>
                  <a:gd name="T0" fmla="*/ 85 w 641"/>
                  <a:gd name="T1" fmla="*/ 6 h 427"/>
                  <a:gd name="T2" fmla="*/ 140 w 641"/>
                  <a:gd name="T3" fmla="*/ 12 h 427"/>
                  <a:gd name="T4" fmla="*/ 189 w 641"/>
                  <a:gd name="T5" fmla="*/ 12 h 427"/>
                  <a:gd name="T6" fmla="*/ 226 w 641"/>
                  <a:gd name="T7" fmla="*/ 18 h 427"/>
                  <a:gd name="T8" fmla="*/ 274 w 641"/>
                  <a:gd name="T9" fmla="*/ 18 h 427"/>
                  <a:gd name="T10" fmla="*/ 335 w 641"/>
                  <a:gd name="T11" fmla="*/ 24 h 427"/>
                  <a:gd name="T12" fmla="*/ 378 w 641"/>
                  <a:gd name="T13" fmla="*/ 24 h 427"/>
                  <a:gd name="T14" fmla="*/ 427 w 641"/>
                  <a:gd name="T15" fmla="*/ 24 h 427"/>
                  <a:gd name="T16" fmla="*/ 537 w 641"/>
                  <a:gd name="T17" fmla="*/ 30 h 427"/>
                  <a:gd name="T18" fmla="*/ 616 w 641"/>
                  <a:gd name="T19" fmla="*/ 30 h 427"/>
                  <a:gd name="T20" fmla="*/ 635 w 641"/>
                  <a:gd name="T21" fmla="*/ 37 h 427"/>
                  <a:gd name="T22" fmla="*/ 628 w 641"/>
                  <a:gd name="T23" fmla="*/ 49 h 427"/>
                  <a:gd name="T24" fmla="*/ 610 w 641"/>
                  <a:gd name="T25" fmla="*/ 61 h 427"/>
                  <a:gd name="T26" fmla="*/ 616 w 641"/>
                  <a:gd name="T27" fmla="*/ 79 h 427"/>
                  <a:gd name="T28" fmla="*/ 628 w 641"/>
                  <a:gd name="T29" fmla="*/ 92 h 427"/>
                  <a:gd name="T30" fmla="*/ 641 w 641"/>
                  <a:gd name="T31" fmla="*/ 104 h 427"/>
                  <a:gd name="T32" fmla="*/ 641 w 641"/>
                  <a:gd name="T33" fmla="*/ 153 h 427"/>
                  <a:gd name="T34" fmla="*/ 641 w 641"/>
                  <a:gd name="T35" fmla="*/ 201 h 427"/>
                  <a:gd name="T36" fmla="*/ 641 w 641"/>
                  <a:gd name="T37" fmla="*/ 250 h 427"/>
                  <a:gd name="T38" fmla="*/ 628 w 641"/>
                  <a:gd name="T39" fmla="*/ 311 h 427"/>
                  <a:gd name="T40" fmla="*/ 628 w 641"/>
                  <a:gd name="T41" fmla="*/ 324 h 427"/>
                  <a:gd name="T42" fmla="*/ 635 w 641"/>
                  <a:gd name="T43" fmla="*/ 336 h 427"/>
                  <a:gd name="T44" fmla="*/ 628 w 641"/>
                  <a:gd name="T45" fmla="*/ 342 h 427"/>
                  <a:gd name="T46" fmla="*/ 641 w 641"/>
                  <a:gd name="T47" fmla="*/ 348 h 427"/>
                  <a:gd name="T48" fmla="*/ 641 w 641"/>
                  <a:gd name="T49" fmla="*/ 360 h 427"/>
                  <a:gd name="T50" fmla="*/ 635 w 641"/>
                  <a:gd name="T51" fmla="*/ 366 h 427"/>
                  <a:gd name="T52" fmla="*/ 635 w 641"/>
                  <a:gd name="T53" fmla="*/ 379 h 427"/>
                  <a:gd name="T54" fmla="*/ 635 w 641"/>
                  <a:gd name="T55" fmla="*/ 385 h 427"/>
                  <a:gd name="T56" fmla="*/ 628 w 641"/>
                  <a:gd name="T57" fmla="*/ 391 h 427"/>
                  <a:gd name="T58" fmla="*/ 622 w 641"/>
                  <a:gd name="T59" fmla="*/ 403 h 427"/>
                  <a:gd name="T60" fmla="*/ 628 w 641"/>
                  <a:gd name="T61" fmla="*/ 409 h 427"/>
                  <a:gd name="T62" fmla="*/ 635 w 641"/>
                  <a:gd name="T63" fmla="*/ 415 h 427"/>
                  <a:gd name="T64" fmla="*/ 635 w 641"/>
                  <a:gd name="T65" fmla="*/ 427 h 427"/>
                  <a:gd name="T66" fmla="*/ 635 w 641"/>
                  <a:gd name="T67" fmla="*/ 427 h 427"/>
                  <a:gd name="T68" fmla="*/ 622 w 641"/>
                  <a:gd name="T69" fmla="*/ 421 h 427"/>
                  <a:gd name="T70" fmla="*/ 622 w 641"/>
                  <a:gd name="T71" fmla="*/ 409 h 427"/>
                  <a:gd name="T72" fmla="*/ 610 w 641"/>
                  <a:gd name="T73" fmla="*/ 403 h 427"/>
                  <a:gd name="T74" fmla="*/ 598 w 641"/>
                  <a:gd name="T75" fmla="*/ 397 h 427"/>
                  <a:gd name="T76" fmla="*/ 580 w 641"/>
                  <a:gd name="T77" fmla="*/ 391 h 427"/>
                  <a:gd name="T78" fmla="*/ 573 w 641"/>
                  <a:gd name="T79" fmla="*/ 385 h 427"/>
                  <a:gd name="T80" fmla="*/ 555 w 641"/>
                  <a:gd name="T81" fmla="*/ 385 h 427"/>
                  <a:gd name="T82" fmla="*/ 543 w 641"/>
                  <a:gd name="T83" fmla="*/ 385 h 427"/>
                  <a:gd name="T84" fmla="*/ 525 w 641"/>
                  <a:gd name="T85" fmla="*/ 385 h 427"/>
                  <a:gd name="T86" fmla="*/ 519 w 641"/>
                  <a:gd name="T87" fmla="*/ 391 h 427"/>
                  <a:gd name="T88" fmla="*/ 506 w 641"/>
                  <a:gd name="T89" fmla="*/ 397 h 427"/>
                  <a:gd name="T90" fmla="*/ 488 w 641"/>
                  <a:gd name="T91" fmla="*/ 385 h 427"/>
                  <a:gd name="T92" fmla="*/ 476 w 641"/>
                  <a:gd name="T93" fmla="*/ 379 h 427"/>
                  <a:gd name="T94" fmla="*/ 464 w 641"/>
                  <a:gd name="T95" fmla="*/ 366 h 427"/>
                  <a:gd name="T96" fmla="*/ 427 w 641"/>
                  <a:gd name="T97" fmla="*/ 366 h 427"/>
                  <a:gd name="T98" fmla="*/ 396 w 641"/>
                  <a:gd name="T99" fmla="*/ 366 h 427"/>
                  <a:gd name="T100" fmla="*/ 366 w 641"/>
                  <a:gd name="T101" fmla="*/ 366 h 427"/>
                  <a:gd name="T102" fmla="*/ 335 w 641"/>
                  <a:gd name="T103" fmla="*/ 360 h 427"/>
                  <a:gd name="T104" fmla="*/ 268 w 641"/>
                  <a:gd name="T105" fmla="*/ 360 h 427"/>
                  <a:gd name="T106" fmla="*/ 195 w 641"/>
                  <a:gd name="T107" fmla="*/ 354 h 427"/>
                  <a:gd name="T108" fmla="*/ 104 w 641"/>
                  <a:gd name="T109" fmla="*/ 348 h 427"/>
                  <a:gd name="T110" fmla="*/ 30 w 641"/>
                  <a:gd name="T111" fmla="*/ 342 h 427"/>
                  <a:gd name="T112" fmla="*/ 6 w 641"/>
                  <a:gd name="T113" fmla="*/ 275 h 427"/>
                  <a:gd name="T114" fmla="*/ 18 w 641"/>
                  <a:gd name="T115" fmla="*/ 122 h 427"/>
                  <a:gd name="T116" fmla="*/ 30 w 641"/>
                  <a:gd name="T117" fmla="*/ 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1" h="427">
                    <a:moveTo>
                      <a:pt x="110" y="348"/>
                    </a:moveTo>
                    <a:lnTo>
                      <a:pt x="116" y="348"/>
                    </a:lnTo>
                    <a:lnTo>
                      <a:pt x="122" y="348"/>
                    </a:lnTo>
                    <a:lnTo>
                      <a:pt x="110" y="348"/>
                    </a:lnTo>
                    <a:close/>
                    <a:moveTo>
                      <a:pt x="30" y="0"/>
                    </a:moveTo>
                    <a:lnTo>
                      <a:pt x="43" y="0"/>
                    </a:lnTo>
                    <a:lnTo>
                      <a:pt x="49" y="6"/>
                    </a:lnTo>
                    <a:lnTo>
                      <a:pt x="61" y="6"/>
                    </a:lnTo>
                    <a:lnTo>
                      <a:pt x="67" y="6"/>
                    </a:lnTo>
                    <a:lnTo>
                      <a:pt x="67" y="6"/>
                    </a:lnTo>
                    <a:lnTo>
                      <a:pt x="79" y="6"/>
                    </a:lnTo>
                    <a:lnTo>
                      <a:pt x="79" y="6"/>
                    </a:lnTo>
                    <a:lnTo>
                      <a:pt x="85" y="6"/>
                    </a:lnTo>
                    <a:lnTo>
                      <a:pt x="91" y="6"/>
                    </a:lnTo>
                    <a:lnTo>
                      <a:pt x="97" y="6"/>
                    </a:lnTo>
                    <a:lnTo>
                      <a:pt x="104" y="6"/>
                    </a:lnTo>
                    <a:lnTo>
                      <a:pt x="104" y="6"/>
                    </a:lnTo>
                    <a:lnTo>
                      <a:pt x="110" y="6"/>
                    </a:lnTo>
                    <a:lnTo>
                      <a:pt x="110" y="6"/>
                    </a:lnTo>
                    <a:lnTo>
                      <a:pt x="116" y="6"/>
                    </a:lnTo>
                    <a:lnTo>
                      <a:pt x="116" y="6"/>
                    </a:lnTo>
                    <a:lnTo>
                      <a:pt x="122" y="6"/>
                    </a:lnTo>
                    <a:lnTo>
                      <a:pt x="140" y="12"/>
                    </a:lnTo>
                    <a:lnTo>
                      <a:pt x="140" y="12"/>
                    </a:lnTo>
                    <a:lnTo>
                      <a:pt x="140" y="12"/>
                    </a:lnTo>
                    <a:lnTo>
                      <a:pt x="140" y="12"/>
                    </a:lnTo>
                    <a:lnTo>
                      <a:pt x="152" y="12"/>
                    </a:lnTo>
                    <a:lnTo>
                      <a:pt x="152" y="12"/>
                    </a:lnTo>
                    <a:lnTo>
                      <a:pt x="158" y="12"/>
                    </a:lnTo>
                    <a:lnTo>
                      <a:pt x="158" y="12"/>
                    </a:lnTo>
                    <a:lnTo>
                      <a:pt x="158" y="12"/>
                    </a:lnTo>
                    <a:lnTo>
                      <a:pt x="165" y="12"/>
                    </a:lnTo>
                    <a:lnTo>
                      <a:pt x="165" y="12"/>
                    </a:lnTo>
                    <a:lnTo>
                      <a:pt x="165" y="12"/>
                    </a:lnTo>
                    <a:lnTo>
                      <a:pt x="171" y="12"/>
                    </a:lnTo>
                    <a:lnTo>
                      <a:pt x="183" y="12"/>
                    </a:lnTo>
                    <a:lnTo>
                      <a:pt x="183" y="12"/>
                    </a:lnTo>
                    <a:lnTo>
                      <a:pt x="183" y="12"/>
                    </a:lnTo>
                    <a:lnTo>
                      <a:pt x="189" y="12"/>
                    </a:lnTo>
                    <a:lnTo>
                      <a:pt x="195" y="12"/>
                    </a:lnTo>
                    <a:lnTo>
                      <a:pt x="195" y="12"/>
                    </a:lnTo>
                    <a:lnTo>
                      <a:pt x="201" y="12"/>
                    </a:lnTo>
                    <a:lnTo>
                      <a:pt x="207" y="12"/>
                    </a:lnTo>
                    <a:lnTo>
                      <a:pt x="213" y="18"/>
                    </a:lnTo>
                    <a:lnTo>
                      <a:pt x="213" y="18"/>
                    </a:lnTo>
                    <a:lnTo>
                      <a:pt x="213" y="18"/>
                    </a:lnTo>
                    <a:lnTo>
                      <a:pt x="213" y="18"/>
                    </a:lnTo>
                    <a:lnTo>
                      <a:pt x="220" y="18"/>
                    </a:lnTo>
                    <a:lnTo>
                      <a:pt x="220" y="18"/>
                    </a:lnTo>
                    <a:lnTo>
                      <a:pt x="220" y="18"/>
                    </a:lnTo>
                    <a:lnTo>
                      <a:pt x="226" y="18"/>
                    </a:lnTo>
                    <a:lnTo>
                      <a:pt x="226" y="18"/>
                    </a:lnTo>
                    <a:lnTo>
                      <a:pt x="232" y="18"/>
                    </a:lnTo>
                    <a:lnTo>
                      <a:pt x="232" y="18"/>
                    </a:lnTo>
                    <a:lnTo>
                      <a:pt x="244" y="18"/>
                    </a:lnTo>
                    <a:lnTo>
                      <a:pt x="244" y="18"/>
                    </a:lnTo>
                    <a:lnTo>
                      <a:pt x="250" y="18"/>
                    </a:lnTo>
                    <a:lnTo>
                      <a:pt x="250" y="18"/>
                    </a:lnTo>
                    <a:lnTo>
                      <a:pt x="256" y="18"/>
                    </a:lnTo>
                    <a:lnTo>
                      <a:pt x="256" y="18"/>
                    </a:lnTo>
                    <a:lnTo>
                      <a:pt x="262" y="18"/>
                    </a:lnTo>
                    <a:lnTo>
                      <a:pt x="262" y="18"/>
                    </a:lnTo>
                    <a:lnTo>
                      <a:pt x="262" y="18"/>
                    </a:lnTo>
                    <a:lnTo>
                      <a:pt x="268" y="18"/>
                    </a:lnTo>
                    <a:lnTo>
                      <a:pt x="274" y="18"/>
                    </a:lnTo>
                    <a:lnTo>
                      <a:pt x="281" y="18"/>
                    </a:lnTo>
                    <a:lnTo>
                      <a:pt x="281" y="18"/>
                    </a:lnTo>
                    <a:lnTo>
                      <a:pt x="287" y="18"/>
                    </a:lnTo>
                    <a:lnTo>
                      <a:pt x="293" y="18"/>
                    </a:lnTo>
                    <a:lnTo>
                      <a:pt x="293" y="18"/>
                    </a:lnTo>
                    <a:lnTo>
                      <a:pt x="299" y="18"/>
                    </a:lnTo>
                    <a:lnTo>
                      <a:pt x="305" y="18"/>
                    </a:lnTo>
                    <a:lnTo>
                      <a:pt x="305" y="18"/>
                    </a:lnTo>
                    <a:lnTo>
                      <a:pt x="317" y="18"/>
                    </a:lnTo>
                    <a:lnTo>
                      <a:pt x="317" y="18"/>
                    </a:lnTo>
                    <a:lnTo>
                      <a:pt x="323" y="24"/>
                    </a:lnTo>
                    <a:lnTo>
                      <a:pt x="323" y="24"/>
                    </a:lnTo>
                    <a:lnTo>
                      <a:pt x="335" y="24"/>
                    </a:lnTo>
                    <a:lnTo>
                      <a:pt x="335" y="24"/>
                    </a:lnTo>
                    <a:lnTo>
                      <a:pt x="342" y="24"/>
                    </a:lnTo>
                    <a:lnTo>
                      <a:pt x="342" y="24"/>
                    </a:lnTo>
                    <a:lnTo>
                      <a:pt x="348" y="24"/>
                    </a:lnTo>
                    <a:lnTo>
                      <a:pt x="348" y="24"/>
                    </a:lnTo>
                    <a:lnTo>
                      <a:pt x="348" y="24"/>
                    </a:lnTo>
                    <a:lnTo>
                      <a:pt x="354" y="24"/>
                    </a:lnTo>
                    <a:lnTo>
                      <a:pt x="360" y="24"/>
                    </a:lnTo>
                    <a:lnTo>
                      <a:pt x="366" y="24"/>
                    </a:lnTo>
                    <a:lnTo>
                      <a:pt x="372" y="24"/>
                    </a:lnTo>
                    <a:lnTo>
                      <a:pt x="378" y="24"/>
                    </a:lnTo>
                    <a:lnTo>
                      <a:pt x="378" y="24"/>
                    </a:lnTo>
                    <a:lnTo>
                      <a:pt x="378" y="24"/>
                    </a:lnTo>
                    <a:lnTo>
                      <a:pt x="384" y="24"/>
                    </a:lnTo>
                    <a:lnTo>
                      <a:pt x="390" y="24"/>
                    </a:lnTo>
                    <a:lnTo>
                      <a:pt x="396" y="24"/>
                    </a:lnTo>
                    <a:lnTo>
                      <a:pt x="403" y="24"/>
                    </a:lnTo>
                    <a:lnTo>
                      <a:pt x="403" y="24"/>
                    </a:lnTo>
                    <a:lnTo>
                      <a:pt x="409" y="24"/>
                    </a:lnTo>
                    <a:lnTo>
                      <a:pt x="409" y="24"/>
                    </a:lnTo>
                    <a:lnTo>
                      <a:pt x="415" y="24"/>
                    </a:lnTo>
                    <a:lnTo>
                      <a:pt x="415" y="24"/>
                    </a:lnTo>
                    <a:lnTo>
                      <a:pt x="415" y="24"/>
                    </a:lnTo>
                    <a:lnTo>
                      <a:pt x="421" y="24"/>
                    </a:lnTo>
                    <a:lnTo>
                      <a:pt x="421" y="24"/>
                    </a:lnTo>
                    <a:lnTo>
                      <a:pt x="427" y="24"/>
                    </a:lnTo>
                    <a:lnTo>
                      <a:pt x="439" y="24"/>
                    </a:lnTo>
                    <a:lnTo>
                      <a:pt x="451" y="24"/>
                    </a:lnTo>
                    <a:lnTo>
                      <a:pt x="470" y="30"/>
                    </a:lnTo>
                    <a:lnTo>
                      <a:pt x="476" y="30"/>
                    </a:lnTo>
                    <a:lnTo>
                      <a:pt x="482" y="30"/>
                    </a:lnTo>
                    <a:lnTo>
                      <a:pt x="488" y="30"/>
                    </a:lnTo>
                    <a:lnTo>
                      <a:pt x="500" y="30"/>
                    </a:lnTo>
                    <a:lnTo>
                      <a:pt x="519" y="30"/>
                    </a:lnTo>
                    <a:lnTo>
                      <a:pt x="519" y="30"/>
                    </a:lnTo>
                    <a:lnTo>
                      <a:pt x="519" y="30"/>
                    </a:lnTo>
                    <a:lnTo>
                      <a:pt x="525" y="30"/>
                    </a:lnTo>
                    <a:lnTo>
                      <a:pt x="537" y="30"/>
                    </a:lnTo>
                    <a:lnTo>
                      <a:pt x="537" y="30"/>
                    </a:lnTo>
                    <a:lnTo>
                      <a:pt x="549" y="30"/>
                    </a:lnTo>
                    <a:lnTo>
                      <a:pt x="555" y="30"/>
                    </a:lnTo>
                    <a:lnTo>
                      <a:pt x="555" y="30"/>
                    </a:lnTo>
                    <a:lnTo>
                      <a:pt x="555" y="30"/>
                    </a:lnTo>
                    <a:lnTo>
                      <a:pt x="573" y="30"/>
                    </a:lnTo>
                    <a:lnTo>
                      <a:pt x="580" y="30"/>
                    </a:lnTo>
                    <a:lnTo>
                      <a:pt x="586" y="30"/>
                    </a:lnTo>
                    <a:lnTo>
                      <a:pt x="586" y="30"/>
                    </a:lnTo>
                    <a:lnTo>
                      <a:pt x="592" y="30"/>
                    </a:lnTo>
                    <a:lnTo>
                      <a:pt x="598" y="30"/>
                    </a:lnTo>
                    <a:lnTo>
                      <a:pt x="604" y="30"/>
                    </a:lnTo>
                    <a:lnTo>
                      <a:pt x="616" y="30"/>
                    </a:lnTo>
                    <a:lnTo>
                      <a:pt x="616" y="30"/>
                    </a:lnTo>
                    <a:lnTo>
                      <a:pt x="622" y="30"/>
                    </a:lnTo>
                    <a:lnTo>
                      <a:pt x="622" y="30"/>
                    </a:lnTo>
                    <a:lnTo>
                      <a:pt x="622" y="30"/>
                    </a:lnTo>
                    <a:lnTo>
                      <a:pt x="628" y="30"/>
                    </a:lnTo>
                    <a:lnTo>
                      <a:pt x="628" y="30"/>
                    </a:lnTo>
                    <a:lnTo>
                      <a:pt x="628" y="30"/>
                    </a:lnTo>
                    <a:lnTo>
                      <a:pt x="635" y="30"/>
                    </a:lnTo>
                    <a:lnTo>
                      <a:pt x="635" y="30"/>
                    </a:lnTo>
                    <a:lnTo>
                      <a:pt x="635" y="30"/>
                    </a:lnTo>
                    <a:lnTo>
                      <a:pt x="635" y="30"/>
                    </a:lnTo>
                    <a:lnTo>
                      <a:pt x="635" y="37"/>
                    </a:lnTo>
                    <a:lnTo>
                      <a:pt x="635" y="37"/>
                    </a:lnTo>
                    <a:lnTo>
                      <a:pt x="635" y="37"/>
                    </a:lnTo>
                    <a:lnTo>
                      <a:pt x="635" y="37"/>
                    </a:lnTo>
                    <a:lnTo>
                      <a:pt x="635" y="37"/>
                    </a:lnTo>
                    <a:lnTo>
                      <a:pt x="635" y="43"/>
                    </a:lnTo>
                    <a:lnTo>
                      <a:pt x="635" y="43"/>
                    </a:lnTo>
                    <a:lnTo>
                      <a:pt x="628" y="43"/>
                    </a:lnTo>
                    <a:lnTo>
                      <a:pt x="628" y="43"/>
                    </a:lnTo>
                    <a:lnTo>
                      <a:pt x="628" y="43"/>
                    </a:lnTo>
                    <a:lnTo>
                      <a:pt x="628" y="43"/>
                    </a:lnTo>
                    <a:lnTo>
                      <a:pt x="628" y="43"/>
                    </a:lnTo>
                    <a:lnTo>
                      <a:pt x="628" y="49"/>
                    </a:lnTo>
                    <a:lnTo>
                      <a:pt x="628" y="49"/>
                    </a:lnTo>
                    <a:lnTo>
                      <a:pt x="628" y="49"/>
                    </a:lnTo>
                    <a:lnTo>
                      <a:pt x="628" y="49"/>
                    </a:lnTo>
                    <a:lnTo>
                      <a:pt x="628" y="49"/>
                    </a:lnTo>
                    <a:lnTo>
                      <a:pt x="622" y="49"/>
                    </a:lnTo>
                    <a:lnTo>
                      <a:pt x="622" y="55"/>
                    </a:lnTo>
                    <a:lnTo>
                      <a:pt x="622" y="55"/>
                    </a:lnTo>
                    <a:lnTo>
                      <a:pt x="622" y="55"/>
                    </a:lnTo>
                    <a:lnTo>
                      <a:pt x="622" y="55"/>
                    </a:lnTo>
                    <a:lnTo>
                      <a:pt x="616" y="55"/>
                    </a:lnTo>
                    <a:lnTo>
                      <a:pt x="616" y="61"/>
                    </a:lnTo>
                    <a:lnTo>
                      <a:pt x="616" y="61"/>
                    </a:lnTo>
                    <a:lnTo>
                      <a:pt x="610" y="61"/>
                    </a:lnTo>
                    <a:lnTo>
                      <a:pt x="610" y="61"/>
                    </a:lnTo>
                    <a:lnTo>
                      <a:pt x="610" y="61"/>
                    </a:lnTo>
                    <a:lnTo>
                      <a:pt x="610" y="61"/>
                    </a:lnTo>
                    <a:lnTo>
                      <a:pt x="610" y="67"/>
                    </a:lnTo>
                    <a:lnTo>
                      <a:pt x="610" y="67"/>
                    </a:lnTo>
                    <a:lnTo>
                      <a:pt x="610" y="67"/>
                    </a:lnTo>
                    <a:lnTo>
                      <a:pt x="610" y="67"/>
                    </a:lnTo>
                    <a:lnTo>
                      <a:pt x="610" y="67"/>
                    </a:lnTo>
                    <a:lnTo>
                      <a:pt x="610" y="73"/>
                    </a:lnTo>
                    <a:lnTo>
                      <a:pt x="616" y="73"/>
                    </a:lnTo>
                    <a:lnTo>
                      <a:pt x="616" y="73"/>
                    </a:lnTo>
                    <a:lnTo>
                      <a:pt x="616" y="73"/>
                    </a:lnTo>
                    <a:lnTo>
                      <a:pt x="616" y="73"/>
                    </a:lnTo>
                    <a:lnTo>
                      <a:pt x="616" y="79"/>
                    </a:lnTo>
                    <a:lnTo>
                      <a:pt x="616" y="79"/>
                    </a:lnTo>
                    <a:lnTo>
                      <a:pt x="616" y="79"/>
                    </a:lnTo>
                    <a:lnTo>
                      <a:pt x="616" y="85"/>
                    </a:lnTo>
                    <a:lnTo>
                      <a:pt x="616" y="85"/>
                    </a:lnTo>
                    <a:lnTo>
                      <a:pt x="616" y="85"/>
                    </a:lnTo>
                    <a:lnTo>
                      <a:pt x="616" y="85"/>
                    </a:lnTo>
                    <a:lnTo>
                      <a:pt x="622" y="85"/>
                    </a:lnTo>
                    <a:lnTo>
                      <a:pt x="622" y="92"/>
                    </a:lnTo>
                    <a:lnTo>
                      <a:pt x="622" y="92"/>
                    </a:lnTo>
                    <a:lnTo>
                      <a:pt x="622" y="92"/>
                    </a:lnTo>
                    <a:lnTo>
                      <a:pt x="622" y="92"/>
                    </a:lnTo>
                    <a:lnTo>
                      <a:pt x="622" y="92"/>
                    </a:lnTo>
                    <a:lnTo>
                      <a:pt x="622" y="92"/>
                    </a:lnTo>
                    <a:lnTo>
                      <a:pt x="628" y="92"/>
                    </a:lnTo>
                    <a:lnTo>
                      <a:pt x="628" y="92"/>
                    </a:lnTo>
                    <a:lnTo>
                      <a:pt x="628" y="92"/>
                    </a:lnTo>
                    <a:lnTo>
                      <a:pt x="628" y="92"/>
                    </a:lnTo>
                    <a:lnTo>
                      <a:pt x="628" y="92"/>
                    </a:lnTo>
                    <a:lnTo>
                      <a:pt x="635" y="92"/>
                    </a:lnTo>
                    <a:lnTo>
                      <a:pt x="635" y="92"/>
                    </a:lnTo>
                    <a:lnTo>
                      <a:pt x="635" y="98"/>
                    </a:lnTo>
                    <a:lnTo>
                      <a:pt x="635" y="98"/>
                    </a:lnTo>
                    <a:lnTo>
                      <a:pt x="635" y="98"/>
                    </a:lnTo>
                    <a:lnTo>
                      <a:pt x="641" y="98"/>
                    </a:lnTo>
                    <a:lnTo>
                      <a:pt x="641" y="98"/>
                    </a:lnTo>
                    <a:lnTo>
                      <a:pt x="641" y="104"/>
                    </a:lnTo>
                    <a:lnTo>
                      <a:pt x="641" y="104"/>
                    </a:lnTo>
                    <a:lnTo>
                      <a:pt x="641" y="104"/>
                    </a:lnTo>
                    <a:lnTo>
                      <a:pt x="641" y="104"/>
                    </a:lnTo>
                    <a:lnTo>
                      <a:pt x="641" y="104"/>
                    </a:lnTo>
                    <a:lnTo>
                      <a:pt x="641" y="110"/>
                    </a:lnTo>
                    <a:lnTo>
                      <a:pt x="641" y="116"/>
                    </a:lnTo>
                    <a:lnTo>
                      <a:pt x="641" y="116"/>
                    </a:lnTo>
                    <a:lnTo>
                      <a:pt x="641" y="122"/>
                    </a:lnTo>
                    <a:lnTo>
                      <a:pt x="641" y="128"/>
                    </a:lnTo>
                    <a:lnTo>
                      <a:pt x="641" y="134"/>
                    </a:lnTo>
                    <a:lnTo>
                      <a:pt x="641" y="134"/>
                    </a:lnTo>
                    <a:lnTo>
                      <a:pt x="641" y="140"/>
                    </a:lnTo>
                    <a:lnTo>
                      <a:pt x="641" y="140"/>
                    </a:lnTo>
                    <a:lnTo>
                      <a:pt x="641" y="147"/>
                    </a:lnTo>
                    <a:lnTo>
                      <a:pt x="641" y="153"/>
                    </a:lnTo>
                    <a:lnTo>
                      <a:pt x="641" y="159"/>
                    </a:lnTo>
                    <a:lnTo>
                      <a:pt x="641" y="165"/>
                    </a:lnTo>
                    <a:lnTo>
                      <a:pt x="641" y="165"/>
                    </a:lnTo>
                    <a:lnTo>
                      <a:pt x="641" y="171"/>
                    </a:lnTo>
                    <a:lnTo>
                      <a:pt x="641" y="171"/>
                    </a:lnTo>
                    <a:lnTo>
                      <a:pt x="641" y="183"/>
                    </a:lnTo>
                    <a:lnTo>
                      <a:pt x="641" y="189"/>
                    </a:lnTo>
                    <a:lnTo>
                      <a:pt x="641" y="195"/>
                    </a:lnTo>
                    <a:lnTo>
                      <a:pt x="641" y="195"/>
                    </a:lnTo>
                    <a:lnTo>
                      <a:pt x="641" y="195"/>
                    </a:lnTo>
                    <a:lnTo>
                      <a:pt x="641" y="201"/>
                    </a:lnTo>
                    <a:lnTo>
                      <a:pt x="641" y="201"/>
                    </a:lnTo>
                    <a:lnTo>
                      <a:pt x="641" y="201"/>
                    </a:lnTo>
                    <a:lnTo>
                      <a:pt x="641" y="208"/>
                    </a:lnTo>
                    <a:lnTo>
                      <a:pt x="641" y="214"/>
                    </a:lnTo>
                    <a:lnTo>
                      <a:pt x="641" y="214"/>
                    </a:lnTo>
                    <a:lnTo>
                      <a:pt x="641" y="214"/>
                    </a:lnTo>
                    <a:lnTo>
                      <a:pt x="641" y="214"/>
                    </a:lnTo>
                    <a:lnTo>
                      <a:pt x="641" y="220"/>
                    </a:lnTo>
                    <a:lnTo>
                      <a:pt x="641" y="220"/>
                    </a:lnTo>
                    <a:lnTo>
                      <a:pt x="641" y="220"/>
                    </a:lnTo>
                    <a:lnTo>
                      <a:pt x="641" y="220"/>
                    </a:lnTo>
                    <a:lnTo>
                      <a:pt x="641" y="226"/>
                    </a:lnTo>
                    <a:lnTo>
                      <a:pt x="641" y="226"/>
                    </a:lnTo>
                    <a:lnTo>
                      <a:pt x="641" y="250"/>
                    </a:lnTo>
                    <a:lnTo>
                      <a:pt x="641" y="250"/>
                    </a:lnTo>
                    <a:lnTo>
                      <a:pt x="641" y="250"/>
                    </a:lnTo>
                    <a:lnTo>
                      <a:pt x="641" y="256"/>
                    </a:lnTo>
                    <a:lnTo>
                      <a:pt x="641" y="256"/>
                    </a:lnTo>
                    <a:lnTo>
                      <a:pt x="641" y="256"/>
                    </a:lnTo>
                    <a:lnTo>
                      <a:pt x="641" y="256"/>
                    </a:lnTo>
                    <a:lnTo>
                      <a:pt x="641" y="256"/>
                    </a:lnTo>
                    <a:lnTo>
                      <a:pt x="641" y="269"/>
                    </a:lnTo>
                    <a:lnTo>
                      <a:pt x="641" y="275"/>
                    </a:lnTo>
                    <a:lnTo>
                      <a:pt x="641" y="281"/>
                    </a:lnTo>
                    <a:lnTo>
                      <a:pt x="641" y="293"/>
                    </a:lnTo>
                    <a:lnTo>
                      <a:pt x="641" y="299"/>
                    </a:lnTo>
                    <a:lnTo>
                      <a:pt x="641" y="311"/>
                    </a:lnTo>
                    <a:lnTo>
                      <a:pt x="628" y="311"/>
                    </a:lnTo>
                    <a:lnTo>
                      <a:pt x="628" y="311"/>
                    </a:lnTo>
                    <a:lnTo>
                      <a:pt x="628" y="318"/>
                    </a:lnTo>
                    <a:lnTo>
                      <a:pt x="628" y="318"/>
                    </a:lnTo>
                    <a:lnTo>
                      <a:pt x="628" y="318"/>
                    </a:lnTo>
                    <a:lnTo>
                      <a:pt x="628" y="318"/>
                    </a:lnTo>
                    <a:lnTo>
                      <a:pt x="628" y="318"/>
                    </a:lnTo>
                    <a:lnTo>
                      <a:pt x="628" y="318"/>
                    </a:lnTo>
                    <a:lnTo>
                      <a:pt x="628" y="318"/>
                    </a:lnTo>
                    <a:lnTo>
                      <a:pt x="628" y="318"/>
                    </a:lnTo>
                    <a:lnTo>
                      <a:pt x="628" y="318"/>
                    </a:lnTo>
                    <a:lnTo>
                      <a:pt x="628" y="318"/>
                    </a:lnTo>
                    <a:lnTo>
                      <a:pt x="628" y="324"/>
                    </a:lnTo>
                    <a:lnTo>
                      <a:pt x="628" y="324"/>
                    </a:lnTo>
                    <a:lnTo>
                      <a:pt x="628" y="324"/>
                    </a:lnTo>
                    <a:lnTo>
                      <a:pt x="635" y="324"/>
                    </a:lnTo>
                    <a:lnTo>
                      <a:pt x="635" y="324"/>
                    </a:lnTo>
                    <a:lnTo>
                      <a:pt x="635" y="324"/>
                    </a:lnTo>
                    <a:lnTo>
                      <a:pt x="635" y="324"/>
                    </a:lnTo>
                    <a:lnTo>
                      <a:pt x="635" y="324"/>
                    </a:lnTo>
                    <a:lnTo>
                      <a:pt x="635" y="330"/>
                    </a:lnTo>
                    <a:lnTo>
                      <a:pt x="635" y="330"/>
                    </a:lnTo>
                    <a:lnTo>
                      <a:pt x="635" y="330"/>
                    </a:lnTo>
                    <a:lnTo>
                      <a:pt x="635" y="330"/>
                    </a:lnTo>
                    <a:lnTo>
                      <a:pt x="635" y="330"/>
                    </a:lnTo>
                    <a:lnTo>
                      <a:pt x="635" y="336"/>
                    </a:lnTo>
                    <a:lnTo>
                      <a:pt x="635" y="336"/>
                    </a:lnTo>
                    <a:lnTo>
                      <a:pt x="635" y="336"/>
                    </a:lnTo>
                    <a:lnTo>
                      <a:pt x="628" y="336"/>
                    </a:lnTo>
                    <a:lnTo>
                      <a:pt x="628" y="336"/>
                    </a:lnTo>
                    <a:lnTo>
                      <a:pt x="628" y="336"/>
                    </a:lnTo>
                    <a:lnTo>
                      <a:pt x="628" y="336"/>
                    </a:lnTo>
                    <a:lnTo>
                      <a:pt x="628" y="336"/>
                    </a:lnTo>
                    <a:lnTo>
                      <a:pt x="628" y="336"/>
                    </a:lnTo>
                    <a:lnTo>
                      <a:pt x="628" y="336"/>
                    </a:lnTo>
                    <a:lnTo>
                      <a:pt x="628" y="336"/>
                    </a:lnTo>
                    <a:lnTo>
                      <a:pt x="628" y="342"/>
                    </a:lnTo>
                    <a:lnTo>
                      <a:pt x="635" y="342"/>
                    </a:lnTo>
                    <a:lnTo>
                      <a:pt x="635" y="342"/>
                    </a:lnTo>
                    <a:lnTo>
                      <a:pt x="628" y="342"/>
                    </a:lnTo>
                    <a:lnTo>
                      <a:pt x="628" y="342"/>
                    </a:lnTo>
                    <a:lnTo>
                      <a:pt x="628" y="342"/>
                    </a:lnTo>
                    <a:lnTo>
                      <a:pt x="635" y="342"/>
                    </a:lnTo>
                    <a:lnTo>
                      <a:pt x="635" y="342"/>
                    </a:lnTo>
                    <a:lnTo>
                      <a:pt x="635" y="342"/>
                    </a:lnTo>
                    <a:lnTo>
                      <a:pt x="635" y="342"/>
                    </a:lnTo>
                    <a:lnTo>
                      <a:pt x="635" y="342"/>
                    </a:lnTo>
                    <a:lnTo>
                      <a:pt x="635" y="342"/>
                    </a:lnTo>
                    <a:lnTo>
                      <a:pt x="641" y="342"/>
                    </a:lnTo>
                    <a:lnTo>
                      <a:pt x="641" y="348"/>
                    </a:lnTo>
                    <a:lnTo>
                      <a:pt x="641" y="348"/>
                    </a:lnTo>
                    <a:lnTo>
                      <a:pt x="641" y="348"/>
                    </a:lnTo>
                    <a:lnTo>
                      <a:pt x="641" y="348"/>
                    </a:lnTo>
                    <a:lnTo>
                      <a:pt x="641" y="348"/>
                    </a:lnTo>
                    <a:lnTo>
                      <a:pt x="641" y="348"/>
                    </a:lnTo>
                    <a:lnTo>
                      <a:pt x="641" y="354"/>
                    </a:lnTo>
                    <a:lnTo>
                      <a:pt x="641" y="354"/>
                    </a:lnTo>
                    <a:lnTo>
                      <a:pt x="641" y="354"/>
                    </a:lnTo>
                    <a:lnTo>
                      <a:pt x="641" y="354"/>
                    </a:lnTo>
                    <a:lnTo>
                      <a:pt x="641" y="354"/>
                    </a:lnTo>
                    <a:lnTo>
                      <a:pt x="641" y="354"/>
                    </a:lnTo>
                    <a:lnTo>
                      <a:pt x="641" y="354"/>
                    </a:lnTo>
                    <a:lnTo>
                      <a:pt x="641" y="360"/>
                    </a:lnTo>
                    <a:lnTo>
                      <a:pt x="641" y="360"/>
                    </a:lnTo>
                    <a:lnTo>
                      <a:pt x="641" y="360"/>
                    </a:lnTo>
                    <a:lnTo>
                      <a:pt x="641" y="360"/>
                    </a:lnTo>
                    <a:lnTo>
                      <a:pt x="641" y="360"/>
                    </a:lnTo>
                    <a:lnTo>
                      <a:pt x="641" y="360"/>
                    </a:lnTo>
                    <a:lnTo>
                      <a:pt x="641" y="360"/>
                    </a:lnTo>
                    <a:lnTo>
                      <a:pt x="635" y="366"/>
                    </a:lnTo>
                    <a:lnTo>
                      <a:pt x="635" y="366"/>
                    </a:lnTo>
                    <a:lnTo>
                      <a:pt x="635" y="366"/>
                    </a:lnTo>
                    <a:lnTo>
                      <a:pt x="635" y="366"/>
                    </a:lnTo>
                    <a:lnTo>
                      <a:pt x="635" y="366"/>
                    </a:lnTo>
                    <a:lnTo>
                      <a:pt x="635" y="366"/>
                    </a:lnTo>
                    <a:lnTo>
                      <a:pt x="635" y="366"/>
                    </a:lnTo>
                    <a:lnTo>
                      <a:pt x="635" y="366"/>
                    </a:lnTo>
                    <a:lnTo>
                      <a:pt x="635" y="366"/>
                    </a:lnTo>
                    <a:lnTo>
                      <a:pt x="635" y="366"/>
                    </a:lnTo>
                    <a:lnTo>
                      <a:pt x="635" y="372"/>
                    </a:lnTo>
                    <a:lnTo>
                      <a:pt x="635" y="372"/>
                    </a:lnTo>
                    <a:lnTo>
                      <a:pt x="635" y="372"/>
                    </a:lnTo>
                    <a:lnTo>
                      <a:pt x="635" y="372"/>
                    </a:lnTo>
                    <a:lnTo>
                      <a:pt x="635" y="372"/>
                    </a:lnTo>
                    <a:lnTo>
                      <a:pt x="635" y="372"/>
                    </a:lnTo>
                    <a:lnTo>
                      <a:pt x="635" y="372"/>
                    </a:lnTo>
                    <a:lnTo>
                      <a:pt x="635" y="372"/>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85"/>
                    </a:lnTo>
                    <a:lnTo>
                      <a:pt x="635" y="385"/>
                    </a:lnTo>
                    <a:lnTo>
                      <a:pt x="635" y="385"/>
                    </a:lnTo>
                    <a:lnTo>
                      <a:pt x="635" y="385"/>
                    </a:lnTo>
                    <a:lnTo>
                      <a:pt x="635" y="385"/>
                    </a:lnTo>
                    <a:lnTo>
                      <a:pt x="635" y="385"/>
                    </a:lnTo>
                    <a:lnTo>
                      <a:pt x="635" y="385"/>
                    </a:lnTo>
                    <a:lnTo>
                      <a:pt x="635" y="385"/>
                    </a:lnTo>
                    <a:lnTo>
                      <a:pt x="635" y="385"/>
                    </a:lnTo>
                    <a:lnTo>
                      <a:pt x="635" y="391"/>
                    </a:lnTo>
                    <a:lnTo>
                      <a:pt x="628" y="391"/>
                    </a:lnTo>
                    <a:lnTo>
                      <a:pt x="635" y="391"/>
                    </a:lnTo>
                    <a:lnTo>
                      <a:pt x="635" y="391"/>
                    </a:lnTo>
                    <a:lnTo>
                      <a:pt x="628" y="391"/>
                    </a:lnTo>
                    <a:lnTo>
                      <a:pt x="628" y="391"/>
                    </a:lnTo>
                    <a:lnTo>
                      <a:pt x="628" y="391"/>
                    </a:lnTo>
                    <a:lnTo>
                      <a:pt x="628" y="391"/>
                    </a:lnTo>
                    <a:lnTo>
                      <a:pt x="628" y="391"/>
                    </a:lnTo>
                    <a:lnTo>
                      <a:pt x="628" y="391"/>
                    </a:lnTo>
                    <a:lnTo>
                      <a:pt x="628" y="391"/>
                    </a:lnTo>
                    <a:lnTo>
                      <a:pt x="628" y="391"/>
                    </a:lnTo>
                    <a:lnTo>
                      <a:pt x="628" y="391"/>
                    </a:lnTo>
                    <a:lnTo>
                      <a:pt x="628" y="397"/>
                    </a:lnTo>
                    <a:lnTo>
                      <a:pt x="628" y="397"/>
                    </a:lnTo>
                    <a:lnTo>
                      <a:pt x="622" y="397"/>
                    </a:lnTo>
                    <a:lnTo>
                      <a:pt x="622" y="397"/>
                    </a:lnTo>
                    <a:lnTo>
                      <a:pt x="628" y="397"/>
                    </a:lnTo>
                    <a:lnTo>
                      <a:pt x="628" y="397"/>
                    </a:lnTo>
                    <a:lnTo>
                      <a:pt x="622" y="397"/>
                    </a:lnTo>
                    <a:lnTo>
                      <a:pt x="622" y="397"/>
                    </a:lnTo>
                    <a:lnTo>
                      <a:pt x="622" y="397"/>
                    </a:lnTo>
                    <a:lnTo>
                      <a:pt x="622" y="403"/>
                    </a:lnTo>
                    <a:lnTo>
                      <a:pt x="622" y="403"/>
                    </a:lnTo>
                    <a:lnTo>
                      <a:pt x="622" y="403"/>
                    </a:lnTo>
                    <a:lnTo>
                      <a:pt x="622" y="403"/>
                    </a:lnTo>
                    <a:lnTo>
                      <a:pt x="622" y="403"/>
                    </a:lnTo>
                    <a:lnTo>
                      <a:pt x="628" y="403"/>
                    </a:lnTo>
                    <a:lnTo>
                      <a:pt x="628" y="403"/>
                    </a:lnTo>
                    <a:lnTo>
                      <a:pt x="628" y="403"/>
                    </a:lnTo>
                    <a:lnTo>
                      <a:pt x="628" y="403"/>
                    </a:lnTo>
                    <a:lnTo>
                      <a:pt x="628" y="403"/>
                    </a:lnTo>
                    <a:lnTo>
                      <a:pt x="628" y="403"/>
                    </a:lnTo>
                    <a:lnTo>
                      <a:pt x="628" y="409"/>
                    </a:lnTo>
                    <a:lnTo>
                      <a:pt x="628" y="409"/>
                    </a:lnTo>
                    <a:lnTo>
                      <a:pt x="628" y="409"/>
                    </a:lnTo>
                    <a:lnTo>
                      <a:pt x="628" y="409"/>
                    </a:lnTo>
                    <a:lnTo>
                      <a:pt x="628" y="409"/>
                    </a:lnTo>
                    <a:lnTo>
                      <a:pt x="635" y="409"/>
                    </a:lnTo>
                    <a:lnTo>
                      <a:pt x="635" y="409"/>
                    </a:lnTo>
                    <a:lnTo>
                      <a:pt x="635" y="409"/>
                    </a:lnTo>
                    <a:lnTo>
                      <a:pt x="635" y="409"/>
                    </a:lnTo>
                    <a:lnTo>
                      <a:pt x="635" y="415"/>
                    </a:lnTo>
                    <a:lnTo>
                      <a:pt x="635" y="415"/>
                    </a:lnTo>
                    <a:lnTo>
                      <a:pt x="635" y="415"/>
                    </a:lnTo>
                    <a:lnTo>
                      <a:pt x="635" y="415"/>
                    </a:lnTo>
                    <a:lnTo>
                      <a:pt x="635" y="415"/>
                    </a:lnTo>
                    <a:lnTo>
                      <a:pt x="635" y="415"/>
                    </a:lnTo>
                    <a:lnTo>
                      <a:pt x="635" y="415"/>
                    </a:lnTo>
                    <a:lnTo>
                      <a:pt x="635" y="415"/>
                    </a:lnTo>
                    <a:lnTo>
                      <a:pt x="635" y="421"/>
                    </a:lnTo>
                    <a:lnTo>
                      <a:pt x="635" y="421"/>
                    </a:lnTo>
                    <a:lnTo>
                      <a:pt x="635" y="421"/>
                    </a:lnTo>
                    <a:lnTo>
                      <a:pt x="635" y="421"/>
                    </a:lnTo>
                    <a:lnTo>
                      <a:pt x="635" y="421"/>
                    </a:lnTo>
                    <a:lnTo>
                      <a:pt x="635" y="421"/>
                    </a:lnTo>
                    <a:lnTo>
                      <a:pt x="641" y="421"/>
                    </a:lnTo>
                    <a:lnTo>
                      <a:pt x="641" y="421"/>
                    </a:lnTo>
                    <a:lnTo>
                      <a:pt x="641" y="421"/>
                    </a:lnTo>
                    <a:lnTo>
                      <a:pt x="635" y="427"/>
                    </a:lnTo>
                    <a:lnTo>
                      <a:pt x="641" y="427"/>
                    </a:lnTo>
                    <a:lnTo>
                      <a:pt x="635" y="427"/>
                    </a:lnTo>
                    <a:lnTo>
                      <a:pt x="635" y="427"/>
                    </a:lnTo>
                    <a:lnTo>
                      <a:pt x="641" y="427"/>
                    </a:lnTo>
                    <a:lnTo>
                      <a:pt x="641" y="427"/>
                    </a:lnTo>
                    <a:lnTo>
                      <a:pt x="641" y="427"/>
                    </a:lnTo>
                    <a:lnTo>
                      <a:pt x="641" y="427"/>
                    </a:lnTo>
                    <a:lnTo>
                      <a:pt x="641" y="427"/>
                    </a:lnTo>
                    <a:lnTo>
                      <a:pt x="641" y="427"/>
                    </a:lnTo>
                    <a:lnTo>
                      <a:pt x="641" y="427"/>
                    </a:lnTo>
                    <a:lnTo>
                      <a:pt x="635" y="427"/>
                    </a:lnTo>
                    <a:lnTo>
                      <a:pt x="635" y="427"/>
                    </a:lnTo>
                    <a:lnTo>
                      <a:pt x="635" y="427"/>
                    </a:lnTo>
                    <a:lnTo>
                      <a:pt x="635" y="427"/>
                    </a:lnTo>
                    <a:lnTo>
                      <a:pt x="635" y="427"/>
                    </a:lnTo>
                    <a:lnTo>
                      <a:pt x="635" y="427"/>
                    </a:lnTo>
                    <a:lnTo>
                      <a:pt x="635" y="427"/>
                    </a:lnTo>
                    <a:lnTo>
                      <a:pt x="635" y="427"/>
                    </a:lnTo>
                    <a:lnTo>
                      <a:pt x="628" y="427"/>
                    </a:lnTo>
                    <a:lnTo>
                      <a:pt x="628" y="427"/>
                    </a:lnTo>
                    <a:lnTo>
                      <a:pt x="628" y="427"/>
                    </a:lnTo>
                    <a:lnTo>
                      <a:pt x="628" y="427"/>
                    </a:lnTo>
                    <a:lnTo>
                      <a:pt x="628" y="427"/>
                    </a:lnTo>
                    <a:lnTo>
                      <a:pt x="622" y="427"/>
                    </a:lnTo>
                    <a:lnTo>
                      <a:pt x="622" y="427"/>
                    </a:lnTo>
                    <a:lnTo>
                      <a:pt x="622" y="421"/>
                    </a:lnTo>
                    <a:lnTo>
                      <a:pt x="622" y="421"/>
                    </a:lnTo>
                    <a:lnTo>
                      <a:pt x="622" y="421"/>
                    </a:lnTo>
                    <a:lnTo>
                      <a:pt x="622" y="421"/>
                    </a:lnTo>
                    <a:lnTo>
                      <a:pt x="622" y="421"/>
                    </a:lnTo>
                    <a:lnTo>
                      <a:pt x="622" y="421"/>
                    </a:lnTo>
                    <a:lnTo>
                      <a:pt x="622" y="421"/>
                    </a:lnTo>
                    <a:lnTo>
                      <a:pt x="622" y="421"/>
                    </a:lnTo>
                    <a:lnTo>
                      <a:pt x="616" y="415"/>
                    </a:lnTo>
                    <a:lnTo>
                      <a:pt x="616" y="415"/>
                    </a:lnTo>
                    <a:lnTo>
                      <a:pt x="616" y="415"/>
                    </a:lnTo>
                    <a:lnTo>
                      <a:pt x="616" y="415"/>
                    </a:lnTo>
                    <a:lnTo>
                      <a:pt x="616" y="415"/>
                    </a:lnTo>
                    <a:lnTo>
                      <a:pt x="616" y="409"/>
                    </a:lnTo>
                    <a:lnTo>
                      <a:pt x="622" y="409"/>
                    </a:lnTo>
                    <a:lnTo>
                      <a:pt x="622" y="409"/>
                    </a:lnTo>
                    <a:lnTo>
                      <a:pt x="622" y="409"/>
                    </a:lnTo>
                    <a:lnTo>
                      <a:pt x="616" y="409"/>
                    </a:lnTo>
                    <a:lnTo>
                      <a:pt x="616" y="409"/>
                    </a:lnTo>
                    <a:lnTo>
                      <a:pt x="616" y="409"/>
                    </a:lnTo>
                    <a:lnTo>
                      <a:pt x="616" y="409"/>
                    </a:lnTo>
                    <a:lnTo>
                      <a:pt x="616" y="409"/>
                    </a:lnTo>
                    <a:lnTo>
                      <a:pt x="610" y="409"/>
                    </a:lnTo>
                    <a:lnTo>
                      <a:pt x="610" y="409"/>
                    </a:lnTo>
                    <a:lnTo>
                      <a:pt x="610" y="403"/>
                    </a:lnTo>
                    <a:lnTo>
                      <a:pt x="610" y="403"/>
                    </a:lnTo>
                    <a:lnTo>
                      <a:pt x="610" y="403"/>
                    </a:lnTo>
                    <a:lnTo>
                      <a:pt x="610" y="403"/>
                    </a:lnTo>
                    <a:lnTo>
                      <a:pt x="610" y="403"/>
                    </a:lnTo>
                    <a:lnTo>
                      <a:pt x="610" y="403"/>
                    </a:lnTo>
                    <a:lnTo>
                      <a:pt x="604" y="403"/>
                    </a:lnTo>
                    <a:lnTo>
                      <a:pt x="604" y="403"/>
                    </a:lnTo>
                    <a:lnTo>
                      <a:pt x="604" y="403"/>
                    </a:lnTo>
                    <a:lnTo>
                      <a:pt x="604" y="403"/>
                    </a:lnTo>
                    <a:lnTo>
                      <a:pt x="598" y="403"/>
                    </a:lnTo>
                    <a:lnTo>
                      <a:pt x="598" y="403"/>
                    </a:lnTo>
                    <a:lnTo>
                      <a:pt x="598" y="403"/>
                    </a:lnTo>
                    <a:lnTo>
                      <a:pt x="598" y="403"/>
                    </a:lnTo>
                    <a:lnTo>
                      <a:pt x="598" y="403"/>
                    </a:lnTo>
                    <a:lnTo>
                      <a:pt x="598" y="397"/>
                    </a:lnTo>
                    <a:lnTo>
                      <a:pt x="598" y="397"/>
                    </a:lnTo>
                    <a:lnTo>
                      <a:pt x="598" y="397"/>
                    </a:lnTo>
                    <a:lnTo>
                      <a:pt x="598" y="397"/>
                    </a:lnTo>
                    <a:lnTo>
                      <a:pt x="592" y="397"/>
                    </a:lnTo>
                    <a:lnTo>
                      <a:pt x="592" y="397"/>
                    </a:lnTo>
                    <a:lnTo>
                      <a:pt x="592" y="397"/>
                    </a:lnTo>
                    <a:lnTo>
                      <a:pt x="592" y="397"/>
                    </a:lnTo>
                    <a:lnTo>
                      <a:pt x="586" y="397"/>
                    </a:lnTo>
                    <a:lnTo>
                      <a:pt x="586" y="397"/>
                    </a:lnTo>
                    <a:lnTo>
                      <a:pt x="586" y="397"/>
                    </a:lnTo>
                    <a:lnTo>
                      <a:pt x="586" y="397"/>
                    </a:lnTo>
                    <a:lnTo>
                      <a:pt x="586" y="397"/>
                    </a:lnTo>
                    <a:lnTo>
                      <a:pt x="586" y="397"/>
                    </a:lnTo>
                    <a:lnTo>
                      <a:pt x="580" y="397"/>
                    </a:lnTo>
                    <a:lnTo>
                      <a:pt x="580" y="391"/>
                    </a:lnTo>
                    <a:lnTo>
                      <a:pt x="580" y="391"/>
                    </a:lnTo>
                    <a:lnTo>
                      <a:pt x="580" y="391"/>
                    </a:lnTo>
                    <a:lnTo>
                      <a:pt x="580" y="391"/>
                    </a:lnTo>
                    <a:lnTo>
                      <a:pt x="580" y="391"/>
                    </a:lnTo>
                    <a:lnTo>
                      <a:pt x="580" y="391"/>
                    </a:lnTo>
                    <a:lnTo>
                      <a:pt x="573" y="391"/>
                    </a:lnTo>
                    <a:lnTo>
                      <a:pt x="573" y="391"/>
                    </a:lnTo>
                    <a:lnTo>
                      <a:pt x="573" y="391"/>
                    </a:lnTo>
                    <a:lnTo>
                      <a:pt x="573" y="391"/>
                    </a:lnTo>
                    <a:lnTo>
                      <a:pt x="573" y="385"/>
                    </a:lnTo>
                    <a:lnTo>
                      <a:pt x="573" y="385"/>
                    </a:lnTo>
                    <a:lnTo>
                      <a:pt x="573" y="385"/>
                    </a:lnTo>
                    <a:lnTo>
                      <a:pt x="573" y="385"/>
                    </a:lnTo>
                    <a:lnTo>
                      <a:pt x="573" y="385"/>
                    </a:lnTo>
                    <a:lnTo>
                      <a:pt x="567" y="385"/>
                    </a:lnTo>
                    <a:lnTo>
                      <a:pt x="567" y="385"/>
                    </a:lnTo>
                    <a:lnTo>
                      <a:pt x="567" y="385"/>
                    </a:lnTo>
                    <a:lnTo>
                      <a:pt x="567" y="385"/>
                    </a:lnTo>
                    <a:lnTo>
                      <a:pt x="567" y="385"/>
                    </a:lnTo>
                    <a:lnTo>
                      <a:pt x="567" y="385"/>
                    </a:lnTo>
                    <a:lnTo>
                      <a:pt x="561" y="385"/>
                    </a:lnTo>
                    <a:lnTo>
                      <a:pt x="561" y="385"/>
                    </a:lnTo>
                    <a:lnTo>
                      <a:pt x="561" y="385"/>
                    </a:lnTo>
                    <a:lnTo>
                      <a:pt x="561" y="385"/>
                    </a:lnTo>
                    <a:lnTo>
                      <a:pt x="561" y="385"/>
                    </a:lnTo>
                    <a:lnTo>
                      <a:pt x="561" y="385"/>
                    </a:lnTo>
                    <a:lnTo>
                      <a:pt x="555" y="385"/>
                    </a:lnTo>
                    <a:lnTo>
                      <a:pt x="555" y="385"/>
                    </a:lnTo>
                    <a:lnTo>
                      <a:pt x="555" y="385"/>
                    </a:lnTo>
                    <a:lnTo>
                      <a:pt x="555" y="385"/>
                    </a:lnTo>
                    <a:lnTo>
                      <a:pt x="555" y="385"/>
                    </a:lnTo>
                    <a:lnTo>
                      <a:pt x="555" y="385"/>
                    </a:lnTo>
                    <a:lnTo>
                      <a:pt x="549" y="385"/>
                    </a:lnTo>
                    <a:lnTo>
                      <a:pt x="549" y="385"/>
                    </a:lnTo>
                    <a:lnTo>
                      <a:pt x="549" y="385"/>
                    </a:lnTo>
                    <a:lnTo>
                      <a:pt x="549" y="385"/>
                    </a:lnTo>
                    <a:lnTo>
                      <a:pt x="549" y="385"/>
                    </a:lnTo>
                    <a:lnTo>
                      <a:pt x="543" y="385"/>
                    </a:lnTo>
                    <a:lnTo>
                      <a:pt x="543" y="385"/>
                    </a:lnTo>
                    <a:lnTo>
                      <a:pt x="543" y="385"/>
                    </a:lnTo>
                    <a:lnTo>
                      <a:pt x="543" y="385"/>
                    </a:lnTo>
                    <a:lnTo>
                      <a:pt x="543" y="385"/>
                    </a:lnTo>
                    <a:lnTo>
                      <a:pt x="537" y="385"/>
                    </a:lnTo>
                    <a:lnTo>
                      <a:pt x="537" y="385"/>
                    </a:lnTo>
                    <a:lnTo>
                      <a:pt x="537" y="385"/>
                    </a:lnTo>
                    <a:lnTo>
                      <a:pt x="537" y="385"/>
                    </a:lnTo>
                    <a:lnTo>
                      <a:pt x="531" y="385"/>
                    </a:lnTo>
                    <a:lnTo>
                      <a:pt x="531" y="385"/>
                    </a:lnTo>
                    <a:lnTo>
                      <a:pt x="531" y="385"/>
                    </a:lnTo>
                    <a:lnTo>
                      <a:pt x="531" y="385"/>
                    </a:lnTo>
                    <a:lnTo>
                      <a:pt x="531" y="385"/>
                    </a:lnTo>
                    <a:lnTo>
                      <a:pt x="525" y="385"/>
                    </a:lnTo>
                    <a:lnTo>
                      <a:pt x="525" y="385"/>
                    </a:lnTo>
                    <a:lnTo>
                      <a:pt x="525" y="385"/>
                    </a:lnTo>
                    <a:lnTo>
                      <a:pt x="525" y="385"/>
                    </a:lnTo>
                    <a:lnTo>
                      <a:pt x="525" y="385"/>
                    </a:lnTo>
                    <a:lnTo>
                      <a:pt x="519" y="385"/>
                    </a:lnTo>
                    <a:lnTo>
                      <a:pt x="519" y="385"/>
                    </a:lnTo>
                    <a:lnTo>
                      <a:pt x="519" y="385"/>
                    </a:lnTo>
                    <a:lnTo>
                      <a:pt x="519" y="385"/>
                    </a:lnTo>
                    <a:lnTo>
                      <a:pt x="519" y="391"/>
                    </a:lnTo>
                    <a:lnTo>
                      <a:pt x="519" y="391"/>
                    </a:lnTo>
                    <a:lnTo>
                      <a:pt x="519" y="391"/>
                    </a:lnTo>
                    <a:lnTo>
                      <a:pt x="519" y="391"/>
                    </a:lnTo>
                    <a:lnTo>
                      <a:pt x="519" y="391"/>
                    </a:lnTo>
                    <a:lnTo>
                      <a:pt x="519" y="391"/>
                    </a:lnTo>
                    <a:lnTo>
                      <a:pt x="512" y="391"/>
                    </a:lnTo>
                    <a:lnTo>
                      <a:pt x="512" y="397"/>
                    </a:lnTo>
                    <a:lnTo>
                      <a:pt x="512" y="397"/>
                    </a:lnTo>
                    <a:lnTo>
                      <a:pt x="512" y="397"/>
                    </a:lnTo>
                    <a:lnTo>
                      <a:pt x="512" y="397"/>
                    </a:lnTo>
                    <a:lnTo>
                      <a:pt x="512" y="397"/>
                    </a:lnTo>
                    <a:lnTo>
                      <a:pt x="506" y="397"/>
                    </a:lnTo>
                    <a:lnTo>
                      <a:pt x="506" y="397"/>
                    </a:lnTo>
                    <a:lnTo>
                      <a:pt x="506" y="397"/>
                    </a:lnTo>
                    <a:lnTo>
                      <a:pt x="506" y="397"/>
                    </a:lnTo>
                    <a:lnTo>
                      <a:pt x="506" y="397"/>
                    </a:lnTo>
                    <a:lnTo>
                      <a:pt x="506" y="397"/>
                    </a:lnTo>
                    <a:lnTo>
                      <a:pt x="506" y="397"/>
                    </a:lnTo>
                    <a:lnTo>
                      <a:pt x="506" y="391"/>
                    </a:lnTo>
                    <a:lnTo>
                      <a:pt x="506" y="391"/>
                    </a:lnTo>
                    <a:lnTo>
                      <a:pt x="500" y="391"/>
                    </a:lnTo>
                    <a:lnTo>
                      <a:pt x="500" y="391"/>
                    </a:lnTo>
                    <a:lnTo>
                      <a:pt x="500" y="391"/>
                    </a:lnTo>
                    <a:lnTo>
                      <a:pt x="500" y="391"/>
                    </a:lnTo>
                    <a:lnTo>
                      <a:pt x="500" y="391"/>
                    </a:lnTo>
                    <a:lnTo>
                      <a:pt x="494" y="385"/>
                    </a:lnTo>
                    <a:lnTo>
                      <a:pt x="494" y="385"/>
                    </a:lnTo>
                    <a:lnTo>
                      <a:pt x="494" y="385"/>
                    </a:lnTo>
                    <a:lnTo>
                      <a:pt x="494" y="385"/>
                    </a:lnTo>
                    <a:lnTo>
                      <a:pt x="488" y="385"/>
                    </a:lnTo>
                    <a:lnTo>
                      <a:pt x="488" y="385"/>
                    </a:lnTo>
                    <a:lnTo>
                      <a:pt x="488" y="385"/>
                    </a:lnTo>
                    <a:lnTo>
                      <a:pt x="488" y="385"/>
                    </a:lnTo>
                    <a:lnTo>
                      <a:pt x="488" y="385"/>
                    </a:lnTo>
                    <a:lnTo>
                      <a:pt x="488" y="385"/>
                    </a:lnTo>
                    <a:lnTo>
                      <a:pt x="488" y="385"/>
                    </a:lnTo>
                    <a:lnTo>
                      <a:pt x="482" y="385"/>
                    </a:lnTo>
                    <a:lnTo>
                      <a:pt x="482" y="379"/>
                    </a:lnTo>
                    <a:lnTo>
                      <a:pt x="482" y="379"/>
                    </a:lnTo>
                    <a:lnTo>
                      <a:pt x="482" y="379"/>
                    </a:lnTo>
                    <a:lnTo>
                      <a:pt x="482" y="379"/>
                    </a:lnTo>
                    <a:lnTo>
                      <a:pt x="482" y="379"/>
                    </a:lnTo>
                    <a:lnTo>
                      <a:pt x="476" y="379"/>
                    </a:lnTo>
                    <a:lnTo>
                      <a:pt x="476" y="379"/>
                    </a:lnTo>
                    <a:lnTo>
                      <a:pt x="476" y="379"/>
                    </a:lnTo>
                    <a:lnTo>
                      <a:pt x="476" y="379"/>
                    </a:lnTo>
                    <a:lnTo>
                      <a:pt x="476" y="379"/>
                    </a:lnTo>
                    <a:lnTo>
                      <a:pt x="476" y="379"/>
                    </a:lnTo>
                    <a:lnTo>
                      <a:pt x="476" y="372"/>
                    </a:lnTo>
                    <a:lnTo>
                      <a:pt x="470" y="372"/>
                    </a:lnTo>
                    <a:lnTo>
                      <a:pt x="470" y="372"/>
                    </a:lnTo>
                    <a:lnTo>
                      <a:pt x="470" y="372"/>
                    </a:lnTo>
                    <a:lnTo>
                      <a:pt x="470" y="372"/>
                    </a:lnTo>
                    <a:lnTo>
                      <a:pt x="470" y="372"/>
                    </a:lnTo>
                    <a:lnTo>
                      <a:pt x="470" y="366"/>
                    </a:lnTo>
                    <a:lnTo>
                      <a:pt x="470" y="366"/>
                    </a:lnTo>
                    <a:lnTo>
                      <a:pt x="464" y="366"/>
                    </a:lnTo>
                    <a:lnTo>
                      <a:pt x="464" y="366"/>
                    </a:lnTo>
                    <a:lnTo>
                      <a:pt x="458" y="366"/>
                    </a:lnTo>
                    <a:lnTo>
                      <a:pt x="451" y="366"/>
                    </a:lnTo>
                    <a:lnTo>
                      <a:pt x="445" y="366"/>
                    </a:lnTo>
                    <a:lnTo>
                      <a:pt x="445" y="366"/>
                    </a:lnTo>
                    <a:lnTo>
                      <a:pt x="445" y="366"/>
                    </a:lnTo>
                    <a:lnTo>
                      <a:pt x="439" y="366"/>
                    </a:lnTo>
                    <a:lnTo>
                      <a:pt x="439" y="366"/>
                    </a:lnTo>
                    <a:lnTo>
                      <a:pt x="439" y="366"/>
                    </a:lnTo>
                    <a:lnTo>
                      <a:pt x="439" y="366"/>
                    </a:lnTo>
                    <a:lnTo>
                      <a:pt x="433" y="366"/>
                    </a:lnTo>
                    <a:lnTo>
                      <a:pt x="433" y="366"/>
                    </a:lnTo>
                    <a:lnTo>
                      <a:pt x="427" y="366"/>
                    </a:lnTo>
                    <a:lnTo>
                      <a:pt x="427" y="366"/>
                    </a:lnTo>
                    <a:lnTo>
                      <a:pt x="421" y="366"/>
                    </a:lnTo>
                    <a:lnTo>
                      <a:pt x="421" y="366"/>
                    </a:lnTo>
                    <a:lnTo>
                      <a:pt x="421" y="366"/>
                    </a:lnTo>
                    <a:lnTo>
                      <a:pt x="415" y="366"/>
                    </a:lnTo>
                    <a:lnTo>
                      <a:pt x="415" y="366"/>
                    </a:lnTo>
                    <a:lnTo>
                      <a:pt x="409" y="366"/>
                    </a:lnTo>
                    <a:lnTo>
                      <a:pt x="409" y="366"/>
                    </a:lnTo>
                    <a:lnTo>
                      <a:pt x="409" y="366"/>
                    </a:lnTo>
                    <a:lnTo>
                      <a:pt x="403" y="366"/>
                    </a:lnTo>
                    <a:lnTo>
                      <a:pt x="403" y="366"/>
                    </a:lnTo>
                    <a:lnTo>
                      <a:pt x="403" y="366"/>
                    </a:lnTo>
                    <a:lnTo>
                      <a:pt x="396" y="366"/>
                    </a:lnTo>
                    <a:lnTo>
                      <a:pt x="396" y="366"/>
                    </a:lnTo>
                    <a:lnTo>
                      <a:pt x="390" y="366"/>
                    </a:lnTo>
                    <a:lnTo>
                      <a:pt x="390" y="366"/>
                    </a:lnTo>
                    <a:lnTo>
                      <a:pt x="384" y="366"/>
                    </a:lnTo>
                    <a:lnTo>
                      <a:pt x="384" y="366"/>
                    </a:lnTo>
                    <a:lnTo>
                      <a:pt x="378" y="366"/>
                    </a:lnTo>
                    <a:lnTo>
                      <a:pt x="378" y="366"/>
                    </a:lnTo>
                    <a:lnTo>
                      <a:pt x="378" y="366"/>
                    </a:lnTo>
                    <a:lnTo>
                      <a:pt x="366" y="366"/>
                    </a:lnTo>
                    <a:lnTo>
                      <a:pt x="366" y="366"/>
                    </a:lnTo>
                    <a:lnTo>
                      <a:pt x="366" y="366"/>
                    </a:lnTo>
                    <a:lnTo>
                      <a:pt x="366" y="366"/>
                    </a:lnTo>
                    <a:lnTo>
                      <a:pt x="366" y="366"/>
                    </a:lnTo>
                    <a:lnTo>
                      <a:pt x="360" y="366"/>
                    </a:lnTo>
                    <a:lnTo>
                      <a:pt x="360" y="366"/>
                    </a:lnTo>
                    <a:lnTo>
                      <a:pt x="360" y="366"/>
                    </a:lnTo>
                    <a:lnTo>
                      <a:pt x="360" y="366"/>
                    </a:lnTo>
                    <a:lnTo>
                      <a:pt x="360" y="366"/>
                    </a:lnTo>
                    <a:lnTo>
                      <a:pt x="354" y="366"/>
                    </a:lnTo>
                    <a:lnTo>
                      <a:pt x="354" y="366"/>
                    </a:lnTo>
                    <a:lnTo>
                      <a:pt x="354" y="366"/>
                    </a:lnTo>
                    <a:lnTo>
                      <a:pt x="354" y="366"/>
                    </a:lnTo>
                    <a:lnTo>
                      <a:pt x="348" y="366"/>
                    </a:lnTo>
                    <a:lnTo>
                      <a:pt x="348" y="366"/>
                    </a:lnTo>
                    <a:lnTo>
                      <a:pt x="348" y="366"/>
                    </a:lnTo>
                    <a:lnTo>
                      <a:pt x="335" y="360"/>
                    </a:lnTo>
                    <a:lnTo>
                      <a:pt x="329" y="360"/>
                    </a:lnTo>
                    <a:lnTo>
                      <a:pt x="323" y="360"/>
                    </a:lnTo>
                    <a:lnTo>
                      <a:pt x="317" y="360"/>
                    </a:lnTo>
                    <a:lnTo>
                      <a:pt x="317" y="360"/>
                    </a:lnTo>
                    <a:lnTo>
                      <a:pt x="311" y="360"/>
                    </a:lnTo>
                    <a:lnTo>
                      <a:pt x="305" y="360"/>
                    </a:lnTo>
                    <a:lnTo>
                      <a:pt x="299" y="360"/>
                    </a:lnTo>
                    <a:lnTo>
                      <a:pt x="293" y="360"/>
                    </a:lnTo>
                    <a:lnTo>
                      <a:pt x="287" y="360"/>
                    </a:lnTo>
                    <a:lnTo>
                      <a:pt x="287" y="360"/>
                    </a:lnTo>
                    <a:lnTo>
                      <a:pt x="281" y="360"/>
                    </a:lnTo>
                    <a:lnTo>
                      <a:pt x="281" y="360"/>
                    </a:lnTo>
                    <a:lnTo>
                      <a:pt x="268" y="360"/>
                    </a:lnTo>
                    <a:lnTo>
                      <a:pt x="268" y="360"/>
                    </a:lnTo>
                    <a:lnTo>
                      <a:pt x="262" y="360"/>
                    </a:lnTo>
                    <a:lnTo>
                      <a:pt x="262" y="360"/>
                    </a:lnTo>
                    <a:lnTo>
                      <a:pt x="262" y="360"/>
                    </a:lnTo>
                    <a:lnTo>
                      <a:pt x="256" y="360"/>
                    </a:lnTo>
                    <a:lnTo>
                      <a:pt x="256" y="360"/>
                    </a:lnTo>
                    <a:lnTo>
                      <a:pt x="244" y="360"/>
                    </a:lnTo>
                    <a:lnTo>
                      <a:pt x="238" y="360"/>
                    </a:lnTo>
                    <a:lnTo>
                      <a:pt x="220" y="354"/>
                    </a:lnTo>
                    <a:lnTo>
                      <a:pt x="213" y="354"/>
                    </a:lnTo>
                    <a:lnTo>
                      <a:pt x="213" y="354"/>
                    </a:lnTo>
                    <a:lnTo>
                      <a:pt x="207" y="354"/>
                    </a:lnTo>
                    <a:lnTo>
                      <a:pt x="195" y="354"/>
                    </a:lnTo>
                    <a:lnTo>
                      <a:pt x="189" y="354"/>
                    </a:lnTo>
                    <a:lnTo>
                      <a:pt x="189" y="354"/>
                    </a:lnTo>
                    <a:lnTo>
                      <a:pt x="171" y="354"/>
                    </a:lnTo>
                    <a:lnTo>
                      <a:pt x="165" y="354"/>
                    </a:lnTo>
                    <a:lnTo>
                      <a:pt x="165" y="354"/>
                    </a:lnTo>
                    <a:lnTo>
                      <a:pt x="146" y="354"/>
                    </a:lnTo>
                    <a:lnTo>
                      <a:pt x="134" y="354"/>
                    </a:lnTo>
                    <a:lnTo>
                      <a:pt x="134" y="354"/>
                    </a:lnTo>
                    <a:lnTo>
                      <a:pt x="128" y="348"/>
                    </a:lnTo>
                    <a:lnTo>
                      <a:pt x="122" y="348"/>
                    </a:lnTo>
                    <a:lnTo>
                      <a:pt x="116" y="348"/>
                    </a:lnTo>
                    <a:lnTo>
                      <a:pt x="110" y="348"/>
                    </a:lnTo>
                    <a:lnTo>
                      <a:pt x="104" y="348"/>
                    </a:lnTo>
                    <a:lnTo>
                      <a:pt x="91" y="348"/>
                    </a:lnTo>
                    <a:lnTo>
                      <a:pt x="79" y="348"/>
                    </a:lnTo>
                    <a:lnTo>
                      <a:pt x="73" y="348"/>
                    </a:lnTo>
                    <a:lnTo>
                      <a:pt x="67" y="348"/>
                    </a:lnTo>
                    <a:lnTo>
                      <a:pt x="61" y="348"/>
                    </a:lnTo>
                    <a:lnTo>
                      <a:pt x="61" y="348"/>
                    </a:lnTo>
                    <a:lnTo>
                      <a:pt x="61" y="348"/>
                    </a:lnTo>
                    <a:lnTo>
                      <a:pt x="55" y="348"/>
                    </a:lnTo>
                    <a:lnTo>
                      <a:pt x="49" y="342"/>
                    </a:lnTo>
                    <a:lnTo>
                      <a:pt x="43" y="342"/>
                    </a:lnTo>
                    <a:lnTo>
                      <a:pt x="36" y="342"/>
                    </a:lnTo>
                    <a:lnTo>
                      <a:pt x="36" y="342"/>
                    </a:lnTo>
                    <a:lnTo>
                      <a:pt x="30" y="342"/>
                    </a:lnTo>
                    <a:lnTo>
                      <a:pt x="30" y="342"/>
                    </a:lnTo>
                    <a:lnTo>
                      <a:pt x="24" y="342"/>
                    </a:lnTo>
                    <a:lnTo>
                      <a:pt x="12" y="342"/>
                    </a:lnTo>
                    <a:lnTo>
                      <a:pt x="6" y="342"/>
                    </a:lnTo>
                    <a:lnTo>
                      <a:pt x="6" y="342"/>
                    </a:lnTo>
                    <a:lnTo>
                      <a:pt x="0" y="342"/>
                    </a:lnTo>
                    <a:lnTo>
                      <a:pt x="6" y="305"/>
                    </a:lnTo>
                    <a:lnTo>
                      <a:pt x="6" y="305"/>
                    </a:lnTo>
                    <a:lnTo>
                      <a:pt x="6" y="305"/>
                    </a:lnTo>
                    <a:lnTo>
                      <a:pt x="6" y="293"/>
                    </a:lnTo>
                    <a:lnTo>
                      <a:pt x="6" y="281"/>
                    </a:lnTo>
                    <a:lnTo>
                      <a:pt x="6" y="275"/>
                    </a:lnTo>
                    <a:lnTo>
                      <a:pt x="6" y="275"/>
                    </a:lnTo>
                    <a:lnTo>
                      <a:pt x="6" y="256"/>
                    </a:lnTo>
                    <a:lnTo>
                      <a:pt x="12" y="244"/>
                    </a:lnTo>
                    <a:lnTo>
                      <a:pt x="12" y="232"/>
                    </a:lnTo>
                    <a:lnTo>
                      <a:pt x="12" y="208"/>
                    </a:lnTo>
                    <a:lnTo>
                      <a:pt x="12" y="195"/>
                    </a:lnTo>
                    <a:lnTo>
                      <a:pt x="18" y="165"/>
                    </a:lnTo>
                    <a:lnTo>
                      <a:pt x="18" y="147"/>
                    </a:lnTo>
                    <a:lnTo>
                      <a:pt x="18" y="147"/>
                    </a:lnTo>
                    <a:lnTo>
                      <a:pt x="18" y="140"/>
                    </a:lnTo>
                    <a:lnTo>
                      <a:pt x="18" y="140"/>
                    </a:lnTo>
                    <a:lnTo>
                      <a:pt x="18" y="134"/>
                    </a:lnTo>
                    <a:lnTo>
                      <a:pt x="18" y="128"/>
                    </a:lnTo>
                    <a:lnTo>
                      <a:pt x="18" y="122"/>
                    </a:lnTo>
                    <a:lnTo>
                      <a:pt x="18" y="110"/>
                    </a:lnTo>
                    <a:lnTo>
                      <a:pt x="24" y="110"/>
                    </a:lnTo>
                    <a:lnTo>
                      <a:pt x="24" y="98"/>
                    </a:lnTo>
                    <a:lnTo>
                      <a:pt x="24" y="73"/>
                    </a:lnTo>
                    <a:lnTo>
                      <a:pt x="24" y="67"/>
                    </a:lnTo>
                    <a:lnTo>
                      <a:pt x="24" y="67"/>
                    </a:lnTo>
                    <a:lnTo>
                      <a:pt x="24" y="55"/>
                    </a:lnTo>
                    <a:lnTo>
                      <a:pt x="24" y="55"/>
                    </a:lnTo>
                    <a:lnTo>
                      <a:pt x="24" y="55"/>
                    </a:lnTo>
                    <a:lnTo>
                      <a:pt x="30" y="49"/>
                    </a:lnTo>
                    <a:lnTo>
                      <a:pt x="30" y="49"/>
                    </a:lnTo>
                    <a:lnTo>
                      <a:pt x="30" y="24"/>
                    </a:lnTo>
                    <a:lnTo>
                      <a:pt x="30" y="12"/>
                    </a:lnTo>
                    <a:lnTo>
                      <a:pt x="30" y="12"/>
                    </a:lnTo>
                    <a:lnTo>
                      <a:pt x="30" y="0"/>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6"/>
              <p:cNvSpPr>
                <a:spLocks noEditPoints="1"/>
              </p:cNvSpPr>
              <p:nvPr userDrawn="1"/>
            </p:nvSpPr>
            <p:spPr bwMode="auto">
              <a:xfrm>
                <a:off x="1394" y="1583"/>
                <a:ext cx="641" cy="427"/>
              </a:xfrm>
              <a:custGeom>
                <a:avLst/>
                <a:gdLst>
                  <a:gd name="T0" fmla="*/ 91 w 641"/>
                  <a:gd name="T1" fmla="*/ 6 h 427"/>
                  <a:gd name="T2" fmla="*/ 152 w 641"/>
                  <a:gd name="T3" fmla="*/ 12 h 427"/>
                  <a:gd name="T4" fmla="*/ 195 w 641"/>
                  <a:gd name="T5" fmla="*/ 12 h 427"/>
                  <a:gd name="T6" fmla="*/ 232 w 641"/>
                  <a:gd name="T7" fmla="*/ 18 h 427"/>
                  <a:gd name="T8" fmla="*/ 281 w 641"/>
                  <a:gd name="T9" fmla="*/ 18 h 427"/>
                  <a:gd name="T10" fmla="*/ 335 w 641"/>
                  <a:gd name="T11" fmla="*/ 24 h 427"/>
                  <a:gd name="T12" fmla="*/ 384 w 641"/>
                  <a:gd name="T13" fmla="*/ 24 h 427"/>
                  <a:gd name="T14" fmla="*/ 439 w 641"/>
                  <a:gd name="T15" fmla="*/ 24 h 427"/>
                  <a:gd name="T16" fmla="*/ 549 w 641"/>
                  <a:gd name="T17" fmla="*/ 30 h 427"/>
                  <a:gd name="T18" fmla="*/ 622 w 641"/>
                  <a:gd name="T19" fmla="*/ 30 h 427"/>
                  <a:gd name="T20" fmla="*/ 635 w 641"/>
                  <a:gd name="T21" fmla="*/ 37 h 427"/>
                  <a:gd name="T22" fmla="*/ 628 w 641"/>
                  <a:gd name="T23" fmla="*/ 49 h 427"/>
                  <a:gd name="T24" fmla="*/ 610 w 641"/>
                  <a:gd name="T25" fmla="*/ 67 h 427"/>
                  <a:gd name="T26" fmla="*/ 616 w 641"/>
                  <a:gd name="T27" fmla="*/ 85 h 427"/>
                  <a:gd name="T28" fmla="*/ 628 w 641"/>
                  <a:gd name="T29" fmla="*/ 92 h 427"/>
                  <a:gd name="T30" fmla="*/ 641 w 641"/>
                  <a:gd name="T31" fmla="*/ 104 h 427"/>
                  <a:gd name="T32" fmla="*/ 641 w 641"/>
                  <a:gd name="T33" fmla="*/ 159 h 427"/>
                  <a:gd name="T34" fmla="*/ 641 w 641"/>
                  <a:gd name="T35" fmla="*/ 208 h 427"/>
                  <a:gd name="T36" fmla="*/ 641 w 641"/>
                  <a:gd name="T37" fmla="*/ 250 h 427"/>
                  <a:gd name="T38" fmla="*/ 628 w 641"/>
                  <a:gd name="T39" fmla="*/ 311 h 427"/>
                  <a:gd name="T40" fmla="*/ 628 w 641"/>
                  <a:gd name="T41" fmla="*/ 324 h 427"/>
                  <a:gd name="T42" fmla="*/ 635 w 641"/>
                  <a:gd name="T43" fmla="*/ 336 h 427"/>
                  <a:gd name="T44" fmla="*/ 628 w 641"/>
                  <a:gd name="T45" fmla="*/ 342 h 427"/>
                  <a:gd name="T46" fmla="*/ 641 w 641"/>
                  <a:gd name="T47" fmla="*/ 348 h 427"/>
                  <a:gd name="T48" fmla="*/ 641 w 641"/>
                  <a:gd name="T49" fmla="*/ 360 h 427"/>
                  <a:gd name="T50" fmla="*/ 635 w 641"/>
                  <a:gd name="T51" fmla="*/ 372 h 427"/>
                  <a:gd name="T52" fmla="*/ 635 w 641"/>
                  <a:gd name="T53" fmla="*/ 379 h 427"/>
                  <a:gd name="T54" fmla="*/ 635 w 641"/>
                  <a:gd name="T55" fmla="*/ 385 h 427"/>
                  <a:gd name="T56" fmla="*/ 628 w 641"/>
                  <a:gd name="T57" fmla="*/ 391 h 427"/>
                  <a:gd name="T58" fmla="*/ 622 w 641"/>
                  <a:gd name="T59" fmla="*/ 403 h 427"/>
                  <a:gd name="T60" fmla="*/ 628 w 641"/>
                  <a:gd name="T61" fmla="*/ 409 h 427"/>
                  <a:gd name="T62" fmla="*/ 635 w 641"/>
                  <a:gd name="T63" fmla="*/ 421 h 427"/>
                  <a:gd name="T64" fmla="*/ 641 w 641"/>
                  <a:gd name="T65" fmla="*/ 427 h 427"/>
                  <a:gd name="T66" fmla="*/ 635 w 641"/>
                  <a:gd name="T67" fmla="*/ 427 h 427"/>
                  <a:gd name="T68" fmla="*/ 622 w 641"/>
                  <a:gd name="T69" fmla="*/ 421 h 427"/>
                  <a:gd name="T70" fmla="*/ 616 w 641"/>
                  <a:gd name="T71" fmla="*/ 409 h 427"/>
                  <a:gd name="T72" fmla="*/ 604 w 641"/>
                  <a:gd name="T73" fmla="*/ 403 h 427"/>
                  <a:gd name="T74" fmla="*/ 592 w 641"/>
                  <a:gd name="T75" fmla="*/ 397 h 427"/>
                  <a:gd name="T76" fmla="*/ 580 w 641"/>
                  <a:gd name="T77" fmla="*/ 391 h 427"/>
                  <a:gd name="T78" fmla="*/ 567 w 641"/>
                  <a:gd name="T79" fmla="*/ 385 h 427"/>
                  <a:gd name="T80" fmla="*/ 555 w 641"/>
                  <a:gd name="T81" fmla="*/ 385 h 427"/>
                  <a:gd name="T82" fmla="*/ 543 w 641"/>
                  <a:gd name="T83" fmla="*/ 385 h 427"/>
                  <a:gd name="T84" fmla="*/ 525 w 641"/>
                  <a:gd name="T85" fmla="*/ 385 h 427"/>
                  <a:gd name="T86" fmla="*/ 512 w 641"/>
                  <a:gd name="T87" fmla="*/ 391 h 427"/>
                  <a:gd name="T88" fmla="*/ 506 w 641"/>
                  <a:gd name="T89" fmla="*/ 391 h 427"/>
                  <a:gd name="T90" fmla="*/ 488 w 641"/>
                  <a:gd name="T91" fmla="*/ 385 h 427"/>
                  <a:gd name="T92" fmla="*/ 476 w 641"/>
                  <a:gd name="T93" fmla="*/ 379 h 427"/>
                  <a:gd name="T94" fmla="*/ 464 w 641"/>
                  <a:gd name="T95" fmla="*/ 366 h 427"/>
                  <a:gd name="T96" fmla="*/ 427 w 641"/>
                  <a:gd name="T97" fmla="*/ 366 h 427"/>
                  <a:gd name="T98" fmla="*/ 396 w 641"/>
                  <a:gd name="T99" fmla="*/ 366 h 427"/>
                  <a:gd name="T100" fmla="*/ 360 w 641"/>
                  <a:gd name="T101" fmla="*/ 366 h 427"/>
                  <a:gd name="T102" fmla="*/ 329 w 641"/>
                  <a:gd name="T103" fmla="*/ 360 h 427"/>
                  <a:gd name="T104" fmla="*/ 268 w 641"/>
                  <a:gd name="T105" fmla="*/ 360 h 427"/>
                  <a:gd name="T106" fmla="*/ 189 w 641"/>
                  <a:gd name="T107" fmla="*/ 354 h 427"/>
                  <a:gd name="T108" fmla="*/ 91 w 641"/>
                  <a:gd name="T109" fmla="*/ 348 h 427"/>
                  <a:gd name="T110" fmla="*/ 30 w 641"/>
                  <a:gd name="T111" fmla="*/ 342 h 427"/>
                  <a:gd name="T112" fmla="*/ 6 w 641"/>
                  <a:gd name="T113" fmla="*/ 256 h 427"/>
                  <a:gd name="T114" fmla="*/ 18 w 641"/>
                  <a:gd name="T115" fmla="*/ 110 h 427"/>
                  <a:gd name="T116" fmla="*/ 30 w 641"/>
                  <a:gd name="T117" fmla="*/ 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1" h="427">
                    <a:moveTo>
                      <a:pt x="110" y="348"/>
                    </a:moveTo>
                    <a:lnTo>
                      <a:pt x="116" y="348"/>
                    </a:lnTo>
                    <a:lnTo>
                      <a:pt x="122" y="348"/>
                    </a:lnTo>
                    <a:moveTo>
                      <a:pt x="30" y="0"/>
                    </a:moveTo>
                    <a:lnTo>
                      <a:pt x="43" y="0"/>
                    </a:lnTo>
                    <a:lnTo>
                      <a:pt x="49" y="6"/>
                    </a:lnTo>
                    <a:lnTo>
                      <a:pt x="61" y="6"/>
                    </a:lnTo>
                    <a:lnTo>
                      <a:pt x="67" y="6"/>
                    </a:lnTo>
                    <a:lnTo>
                      <a:pt x="67" y="6"/>
                    </a:lnTo>
                    <a:lnTo>
                      <a:pt x="79" y="6"/>
                    </a:lnTo>
                    <a:lnTo>
                      <a:pt x="79" y="6"/>
                    </a:lnTo>
                    <a:lnTo>
                      <a:pt x="85" y="6"/>
                    </a:lnTo>
                    <a:lnTo>
                      <a:pt x="91" y="6"/>
                    </a:lnTo>
                    <a:lnTo>
                      <a:pt x="97" y="6"/>
                    </a:lnTo>
                    <a:lnTo>
                      <a:pt x="104" y="6"/>
                    </a:lnTo>
                    <a:lnTo>
                      <a:pt x="104" y="6"/>
                    </a:lnTo>
                    <a:lnTo>
                      <a:pt x="110" y="6"/>
                    </a:lnTo>
                    <a:lnTo>
                      <a:pt x="110" y="6"/>
                    </a:lnTo>
                    <a:lnTo>
                      <a:pt x="116" y="6"/>
                    </a:lnTo>
                    <a:lnTo>
                      <a:pt x="116" y="6"/>
                    </a:lnTo>
                    <a:lnTo>
                      <a:pt x="122" y="6"/>
                    </a:lnTo>
                    <a:lnTo>
                      <a:pt x="140" y="12"/>
                    </a:lnTo>
                    <a:lnTo>
                      <a:pt x="140" y="12"/>
                    </a:lnTo>
                    <a:lnTo>
                      <a:pt x="140" y="12"/>
                    </a:lnTo>
                    <a:lnTo>
                      <a:pt x="140" y="12"/>
                    </a:lnTo>
                    <a:lnTo>
                      <a:pt x="152" y="12"/>
                    </a:lnTo>
                    <a:lnTo>
                      <a:pt x="152" y="12"/>
                    </a:lnTo>
                    <a:lnTo>
                      <a:pt x="158" y="12"/>
                    </a:lnTo>
                    <a:lnTo>
                      <a:pt x="158" y="12"/>
                    </a:lnTo>
                    <a:lnTo>
                      <a:pt x="158" y="12"/>
                    </a:lnTo>
                    <a:lnTo>
                      <a:pt x="165" y="12"/>
                    </a:lnTo>
                    <a:lnTo>
                      <a:pt x="165" y="12"/>
                    </a:lnTo>
                    <a:lnTo>
                      <a:pt x="165" y="12"/>
                    </a:lnTo>
                    <a:lnTo>
                      <a:pt x="171" y="12"/>
                    </a:lnTo>
                    <a:lnTo>
                      <a:pt x="183" y="12"/>
                    </a:lnTo>
                    <a:lnTo>
                      <a:pt x="183" y="12"/>
                    </a:lnTo>
                    <a:lnTo>
                      <a:pt x="183" y="12"/>
                    </a:lnTo>
                    <a:lnTo>
                      <a:pt x="189" y="12"/>
                    </a:lnTo>
                    <a:lnTo>
                      <a:pt x="195" y="12"/>
                    </a:lnTo>
                    <a:lnTo>
                      <a:pt x="195" y="12"/>
                    </a:lnTo>
                    <a:lnTo>
                      <a:pt x="201" y="12"/>
                    </a:lnTo>
                    <a:lnTo>
                      <a:pt x="207" y="12"/>
                    </a:lnTo>
                    <a:lnTo>
                      <a:pt x="213" y="18"/>
                    </a:lnTo>
                    <a:lnTo>
                      <a:pt x="213" y="18"/>
                    </a:lnTo>
                    <a:lnTo>
                      <a:pt x="213" y="18"/>
                    </a:lnTo>
                    <a:lnTo>
                      <a:pt x="213" y="18"/>
                    </a:lnTo>
                    <a:lnTo>
                      <a:pt x="220" y="18"/>
                    </a:lnTo>
                    <a:lnTo>
                      <a:pt x="220" y="18"/>
                    </a:lnTo>
                    <a:lnTo>
                      <a:pt x="220" y="18"/>
                    </a:lnTo>
                    <a:lnTo>
                      <a:pt x="226" y="18"/>
                    </a:lnTo>
                    <a:lnTo>
                      <a:pt x="226" y="18"/>
                    </a:lnTo>
                    <a:lnTo>
                      <a:pt x="232" y="18"/>
                    </a:lnTo>
                    <a:lnTo>
                      <a:pt x="232" y="18"/>
                    </a:lnTo>
                    <a:lnTo>
                      <a:pt x="244" y="18"/>
                    </a:lnTo>
                    <a:lnTo>
                      <a:pt x="244" y="18"/>
                    </a:lnTo>
                    <a:lnTo>
                      <a:pt x="250" y="18"/>
                    </a:lnTo>
                    <a:lnTo>
                      <a:pt x="250" y="18"/>
                    </a:lnTo>
                    <a:lnTo>
                      <a:pt x="256" y="18"/>
                    </a:lnTo>
                    <a:lnTo>
                      <a:pt x="256" y="18"/>
                    </a:lnTo>
                    <a:lnTo>
                      <a:pt x="262" y="18"/>
                    </a:lnTo>
                    <a:lnTo>
                      <a:pt x="262" y="18"/>
                    </a:lnTo>
                    <a:lnTo>
                      <a:pt x="262" y="18"/>
                    </a:lnTo>
                    <a:lnTo>
                      <a:pt x="268" y="18"/>
                    </a:lnTo>
                    <a:lnTo>
                      <a:pt x="274" y="18"/>
                    </a:lnTo>
                    <a:lnTo>
                      <a:pt x="281" y="18"/>
                    </a:lnTo>
                    <a:lnTo>
                      <a:pt x="281" y="18"/>
                    </a:lnTo>
                    <a:lnTo>
                      <a:pt x="287" y="18"/>
                    </a:lnTo>
                    <a:lnTo>
                      <a:pt x="293" y="18"/>
                    </a:lnTo>
                    <a:lnTo>
                      <a:pt x="293" y="18"/>
                    </a:lnTo>
                    <a:lnTo>
                      <a:pt x="299" y="18"/>
                    </a:lnTo>
                    <a:lnTo>
                      <a:pt x="305" y="18"/>
                    </a:lnTo>
                    <a:lnTo>
                      <a:pt x="305" y="18"/>
                    </a:lnTo>
                    <a:lnTo>
                      <a:pt x="317" y="18"/>
                    </a:lnTo>
                    <a:lnTo>
                      <a:pt x="317" y="18"/>
                    </a:lnTo>
                    <a:lnTo>
                      <a:pt x="323" y="24"/>
                    </a:lnTo>
                    <a:lnTo>
                      <a:pt x="323" y="24"/>
                    </a:lnTo>
                    <a:lnTo>
                      <a:pt x="335" y="24"/>
                    </a:lnTo>
                    <a:lnTo>
                      <a:pt x="335" y="24"/>
                    </a:lnTo>
                    <a:lnTo>
                      <a:pt x="342" y="24"/>
                    </a:lnTo>
                    <a:lnTo>
                      <a:pt x="342" y="24"/>
                    </a:lnTo>
                    <a:lnTo>
                      <a:pt x="348" y="24"/>
                    </a:lnTo>
                    <a:lnTo>
                      <a:pt x="348" y="24"/>
                    </a:lnTo>
                    <a:lnTo>
                      <a:pt x="348" y="24"/>
                    </a:lnTo>
                    <a:lnTo>
                      <a:pt x="354" y="24"/>
                    </a:lnTo>
                    <a:lnTo>
                      <a:pt x="360" y="24"/>
                    </a:lnTo>
                    <a:lnTo>
                      <a:pt x="366" y="24"/>
                    </a:lnTo>
                    <a:lnTo>
                      <a:pt x="372" y="24"/>
                    </a:lnTo>
                    <a:lnTo>
                      <a:pt x="378" y="24"/>
                    </a:lnTo>
                    <a:lnTo>
                      <a:pt x="378" y="24"/>
                    </a:lnTo>
                    <a:lnTo>
                      <a:pt x="378" y="24"/>
                    </a:lnTo>
                    <a:lnTo>
                      <a:pt x="384" y="24"/>
                    </a:lnTo>
                    <a:lnTo>
                      <a:pt x="390" y="24"/>
                    </a:lnTo>
                    <a:lnTo>
                      <a:pt x="396" y="24"/>
                    </a:lnTo>
                    <a:lnTo>
                      <a:pt x="403" y="24"/>
                    </a:lnTo>
                    <a:lnTo>
                      <a:pt x="403" y="24"/>
                    </a:lnTo>
                    <a:lnTo>
                      <a:pt x="409" y="24"/>
                    </a:lnTo>
                    <a:lnTo>
                      <a:pt x="409" y="24"/>
                    </a:lnTo>
                    <a:lnTo>
                      <a:pt x="415" y="24"/>
                    </a:lnTo>
                    <a:lnTo>
                      <a:pt x="415" y="24"/>
                    </a:lnTo>
                    <a:lnTo>
                      <a:pt x="415" y="24"/>
                    </a:lnTo>
                    <a:lnTo>
                      <a:pt x="421" y="24"/>
                    </a:lnTo>
                    <a:lnTo>
                      <a:pt x="421" y="24"/>
                    </a:lnTo>
                    <a:lnTo>
                      <a:pt x="427" y="24"/>
                    </a:lnTo>
                    <a:lnTo>
                      <a:pt x="439" y="24"/>
                    </a:lnTo>
                    <a:lnTo>
                      <a:pt x="451" y="24"/>
                    </a:lnTo>
                    <a:lnTo>
                      <a:pt x="470" y="30"/>
                    </a:lnTo>
                    <a:lnTo>
                      <a:pt x="476" y="30"/>
                    </a:lnTo>
                    <a:lnTo>
                      <a:pt x="482" y="30"/>
                    </a:lnTo>
                    <a:lnTo>
                      <a:pt x="488" y="30"/>
                    </a:lnTo>
                    <a:lnTo>
                      <a:pt x="500" y="30"/>
                    </a:lnTo>
                    <a:lnTo>
                      <a:pt x="519" y="30"/>
                    </a:lnTo>
                    <a:lnTo>
                      <a:pt x="519" y="30"/>
                    </a:lnTo>
                    <a:lnTo>
                      <a:pt x="519" y="30"/>
                    </a:lnTo>
                    <a:lnTo>
                      <a:pt x="525" y="30"/>
                    </a:lnTo>
                    <a:lnTo>
                      <a:pt x="537" y="30"/>
                    </a:lnTo>
                    <a:lnTo>
                      <a:pt x="537" y="30"/>
                    </a:lnTo>
                    <a:lnTo>
                      <a:pt x="549" y="30"/>
                    </a:lnTo>
                    <a:lnTo>
                      <a:pt x="555" y="30"/>
                    </a:lnTo>
                    <a:lnTo>
                      <a:pt x="555" y="30"/>
                    </a:lnTo>
                    <a:lnTo>
                      <a:pt x="555" y="30"/>
                    </a:lnTo>
                    <a:lnTo>
                      <a:pt x="573" y="30"/>
                    </a:lnTo>
                    <a:lnTo>
                      <a:pt x="580" y="30"/>
                    </a:lnTo>
                    <a:lnTo>
                      <a:pt x="586" y="30"/>
                    </a:lnTo>
                    <a:lnTo>
                      <a:pt x="586" y="30"/>
                    </a:lnTo>
                    <a:lnTo>
                      <a:pt x="592" y="30"/>
                    </a:lnTo>
                    <a:lnTo>
                      <a:pt x="598" y="30"/>
                    </a:lnTo>
                    <a:lnTo>
                      <a:pt x="604" y="30"/>
                    </a:lnTo>
                    <a:lnTo>
                      <a:pt x="616" y="30"/>
                    </a:lnTo>
                    <a:lnTo>
                      <a:pt x="616" y="30"/>
                    </a:lnTo>
                    <a:lnTo>
                      <a:pt x="622" y="30"/>
                    </a:lnTo>
                    <a:lnTo>
                      <a:pt x="622" y="30"/>
                    </a:lnTo>
                    <a:lnTo>
                      <a:pt x="622" y="30"/>
                    </a:lnTo>
                    <a:lnTo>
                      <a:pt x="628" y="30"/>
                    </a:lnTo>
                    <a:lnTo>
                      <a:pt x="628" y="30"/>
                    </a:lnTo>
                    <a:lnTo>
                      <a:pt x="628" y="30"/>
                    </a:lnTo>
                    <a:lnTo>
                      <a:pt x="635" y="30"/>
                    </a:lnTo>
                    <a:lnTo>
                      <a:pt x="635" y="30"/>
                    </a:lnTo>
                    <a:lnTo>
                      <a:pt x="635" y="30"/>
                    </a:lnTo>
                    <a:lnTo>
                      <a:pt x="635" y="30"/>
                    </a:lnTo>
                    <a:lnTo>
                      <a:pt x="635" y="37"/>
                    </a:lnTo>
                    <a:lnTo>
                      <a:pt x="635" y="37"/>
                    </a:lnTo>
                    <a:lnTo>
                      <a:pt x="635" y="37"/>
                    </a:lnTo>
                    <a:lnTo>
                      <a:pt x="635" y="37"/>
                    </a:lnTo>
                    <a:lnTo>
                      <a:pt x="635" y="37"/>
                    </a:lnTo>
                    <a:lnTo>
                      <a:pt x="635" y="43"/>
                    </a:lnTo>
                    <a:lnTo>
                      <a:pt x="635" y="43"/>
                    </a:lnTo>
                    <a:lnTo>
                      <a:pt x="628" y="43"/>
                    </a:lnTo>
                    <a:lnTo>
                      <a:pt x="628" y="43"/>
                    </a:lnTo>
                    <a:lnTo>
                      <a:pt x="628" y="43"/>
                    </a:lnTo>
                    <a:lnTo>
                      <a:pt x="628" y="43"/>
                    </a:lnTo>
                    <a:lnTo>
                      <a:pt x="628" y="43"/>
                    </a:lnTo>
                    <a:lnTo>
                      <a:pt x="628" y="49"/>
                    </a:lnTo>
                    <a:lnTo>
                      <a:pt x="628" y="49"/>
                    </a:lnTo>
                    <a:lnTo>
                      <a:pt x="628" y="49"/>
                    </a:lnTo>
                    <a:lnTo>
                      <a:pt x="628" y="49"/>
                    </a:lnTo>
                    <a:lnTo>
                      <a:pt x="628" y="49"/>
                    </a:lnTo>
                    <a:lnTo>
                      <a:pt x="622" y="49"/>
                    </a:lnTo>
                    <a:lnTo>
                      <a:pt x="622" y="55"/>
                    </a:lnTo>
                    <a:lnTo>
                      <a:pt x="622" y="55"/>
                    </a:lnTo>
                    <a:lnTo>
                      <a:pt x="622" y="55"/>
                    </a:lnTo>
                    <a:lnTo>
                      <a:pt x="622" y="55"/>
                    </a:lnTo>
                    <a:lnTo>
                      <a:pt x="616" y="55"/>
                    </a:lnTo>
                    <a:lnTo>
                      <a:pt x="616" y="61"/>
                    </a:lnTo>
                    <a:lnTo>
                      <a:pt x="616" y="61"/>
                    </a:lnTo>
                    <a:lnTo>
                      <a:pt x="610" y="61"/>
                    </a:lnTo>
                    <a:lnTo>
                      <a:pt x="610" y="61"/>
                    </a:lnTo>
                    <a:lnTo>
                      <a:pt x="610" y="61"/>
                    </a:lnTo>
                    <a:lnTo>
                      <a:pt x="610" y="61"/>
                    </a:lnTo>
                    <a:lnTo>
                      <a:pt x="610" y="67"/>
                    </a:lnTo>
                    <a:lnTo>
                      <a:pt x="610" y="67"/>
                    </a:lnTo>
                    <a:lnTo>
                      <a:pt x="610" y="67"/>
                    </a:lnTo>
                    <a:lnTo>
                      <a:pt x="610" y="67"/>
                    </a:lnTo>
                    <a:lnTo>
                      <a:pt x="610" y="67"/>
                    </a:lnTo>
                    <a:lnTo>
                      <a:pt x="610" y="73"/>
                    </a:lnTo>
                    <a:lnTo>
                      <a:pt x="616" y="73"/>
                    </a:lnTo>
                    <a:lnTo>
                      <a:pt x="616" y="73"/>
                    </a:lnTo>
                    <a:lnTo>
                      <a:pt x="616" y="73"/>
                    </a:lnTo>
                    <a:lnTo>
                      <a:pt x="616" y="73"/>
                    </a:lnTo>
                    <a:lnTo>
                      <a:pt x="616" y="79"/>
                    </a:lnTo>
                    <a:lnTo>
                      <a:pt x="616" y="79"/>
                    </a:lnTo>
                    <a:lnTo>
                      <a:pt x="616" y="79"/>
                    </a:lnTo>
                    <a:lnTo>
                      <a:pt x="616" y="85"/>
                    </a:lnTo>
                    <a:lnTo>
                      <a:pt x="616" y="85"/>
                    </a:lnTo>
                    <a:lnTo>
                      <a:pt x="616" y="85"/>
                    </a:lnTo>
                    <a:lnTo>
                      <a:pt x="616" y="85"/>
                    </a:lnTo>
                    <a:lnTo>
                      <a:pt x="622" y="85"/>
                    </a:lnTo>
                    <a:lnTo>
                      <a:pt x="622" y="92"/>
                    </a:lnTo>
                    <a:lnTo>
                      <a:pt x="622" y="92"/>
                    </a:lnTo>
                    <a:lnTo>
                      <a:pt x="622" y="92"/>
                    </a:lnTo>
                    <a:lnTo>
                      <a:pt x="622" y="92"/>
                    </a:lnTo>
                    <a:lnTo>
                      <a:pt x="622" y="92"/>
                    </a:lnTo>
                    <a:lnTo>
                      <a:pt x="622" y="92"/>
                    </a:lnTo>
                    <a:lnTo>
                      <a:pt x="628" y="92"/>
                    </a:lnTo>
                    <a:lnTo>
                      <a:pt x="628" y="92"/>
                    </a:lnTo>
                    <a:lnTo>
                      <a:pt x="628" y="92"/>
                    </a:lnTo>
                    <a:lnTo>
                      <a:pt x="628" y="92"/>
                    </a:lnTo>
                    <a:lnTo>
                      <a:pt x="628" y="92"/>
                    </a:lnTo>
                    <a:lnTo>
                      <a:pt x="635" y="92"/>
                    </a:lnTo>
                    <a:lnTo>
                      <a:pt x="635" y="92"/>
                    </a:lnTo>
                    <a:lnTo>
                      <a:pt x="635" y="98"/>
                    </a:lnTo>
                    <a:lnTo>
                      <a:pt x="635" y="98"/>
                    </a:lnTo>
                    <a:lnTo>
                      <a:pt x="635" y="98"/>
                    </a:lnTo>
                    <a:lnTo>
                      <a:pt x="641" y="98"/>
                    </a:lnTo>
                    <a:lnTo>
                      <a:pt x="641" y="98"/>
                    </a:lnTo>
                    <a:lnTo>
                      <a:pt x="641" y="104"/>
                    </a:lnTo>
                    <a:lnTo>
                      <a:pt x="641" y="104"/>
                    </a:lnTo>
                    <a:lnTo>
                      <a:pt x="641" y="104"/>
                    </a:lnTo>
                    <a:lnTo>
                      <a:pt x="641" y="104"/>
                    </a:lnTo>
                    <a:lnTo>
                      <a:pt x="641" y="104"/>
                    </a:lnTo>
                    <a:lnTo>
                      <a:pt x="641" y="110"/>
                    </a:lnTo>
                    <a:lnTo>
                      <a:pt x="641" y="116"/>
                    </a:lnTo>
                    <a:lnTo>
                      <a:pt x="641" y="116"/>
                    </a:lnTo>
                    <a:lnTo>
                      <a:pt x="641" y="122"/>
                    </a:lnTo>
                    <a:lnTo>
                      <a:pt x="641" y="128"/>
                    </a:lnTo>
                    <a:lnTo>
                      <a:pt x="641" y="134"/>
                    </a:lnTo>
                    <a:lnTo>
                      <a:pt x="641" y="134"/>
                    </a:lnTo>
                    <a:lnTo>
                      <a:pt x="641" y="140"/>
                    </a:lnTo>
                    <a:lnTo>
                      <a:pt x="641" y="140"/>
                    </a:lnTo>
                    <a:lnTo>
                      <a:pt x="641" y="147"/>
                    </a:lnTo>
                    <a:lnTo>
                      <a:pt x="641" y="153"/>
                    </a:lnTo>
                    <a:lnTo>
                      <a:pt x="641" y="159"/>
                    </a:lnTo>
                    <a:lnTo>
                      <a:pt x="641" y="165"/>
                    </a:lnTo>
                    <a:lnTo>
                      <a:pt x="641" y="165"/>
                    </a:lnTo>
                    <a:lnTo>
                      <a:pt x="641" y="171"/>
                    </a:lnTo>
                    <a:lnTo>
                      <a:pt x="641" y="171"/>
                    </a:lnTo>
                    <a:lnTo>
                      <a:pt x="641" y="183"/>
                    </a:lnTo>
                    <a:lnTo>
                      <a:pt x="641" y="189"/>
                    </a:lnTo>
                    <a:lnTo>
                      <a:pt x="641" y="195"/>
                    </a:lnTo>
                    <a:lnTo>
                      <a:pt x="641" y="195"/>
                    </a:lnTo>
                    <a:lnTo>
                      <a:pt x="641" y="195"/>
                    </a:lnTo>
                    <a:lnTo>
                      <a:pt x="641" y="201"/>
                    </a:lnTo>
                    <a:lnTo>
                      <a:pt x="641" y="201"/>
                    </a:lnTo>
                    <a:lnTo>
                      <a:pt x="641" y="201"/>
                    </a:lnTo>
                    <a:lnTo>
                      <a:pt x="641" y="208"/>
                    </a:lnTo>
                    <a:lnTo>
                      <a:pt x="641" y="214"/>
                    </a:lnTo>
                    <a:lnTo>
                      <a:pt x="641" y="214"/>
                    </a:lnTo>
                    <a:lnTo>
                      <a:pt x="641" y="214"/>
                    </a:lnTo>
                    <a:lnTo>
                      <a:pt x="641" y="214"/>
                    </a:lnTo>
                    <a:lnTo>
                      <a:pt x="641" y="220"/>
                    </a:lnTo>
                    <a:lnTo>
                      <a:pt x="641" y="220"/>
                    </a:lnTo>
                    <a:lnTo>
                      <a:pt x="641" y="220"/>
                    </a:lnTo>
                    <a:lnTo>
                      <a:pt x="641" y="220"/>
                    </a:lnTo>
                    <a:lnTo>
                      <a:pt x="641" y="226"/>
                    </a:lnTo>
                    <a:lnTo>
                      <a:pt x="641" y="226"/>
                    </a:lnTo>
                    <a:lnTo>
                      <a:pt x="641" y="250"/>
                    </a:lnTo>
                    <a:lnTo>
                      <a:pt x="641" y="250"/>
                    </a:lnTo>
                    <a:lnTo>
                      <a:pt x="641" y="250"/>
                    </a:lnTo>
                    <a:lnTo>
                      <a:pt x="641" y="256"/>
                    </a:lnTo>
                    <a:lnTo>
                      <a:pt x="641" y="256"/>
                    </a:lnTo>
                    <a:lnTo>
                      <a:pt x="641" y="256"/>
                    </a:lnTo>
                    <a:lnTo>
                      <a:pt x="641" y="256"/>
                    </a:lnTo>
                    <a:lnTo>
                      <a:pt x="641" y="256"/>
                    </a:lnTo>
                    <a:lnTo>
                      <a:pt x="641" y="269"/>
                    </a:lnTo>
                    <a:lnTo>
                      <a:pt x="641" y="275"/>
                    </a:lnTo>
                    <a:lnTo>
                      <a:pt x="641" y="281"/>
                    </a:lnTo>
                    <a:lnTo>
                      <a:pt x="641" y="293"/>
                    </a:lnTo>
                    <a:lnTo>
                      <a:pt x="641" y="299"/>
                    </a:lnTo>
                    <a:lnTo>
                      <a:pt x="641" y="311"/>
                    </a:lnTo>
                    <a:lnTo>
                      <a:pt x="628" y="311"/>
                    </a:lnTo>
                    <a:lnTo>
                      <a:pt x="628" y="311"/>
                    </a:lnTo>
                    <a:lnTo>
                      <a:pt x="628" y="318"/>
                    </a:lnTo>
                    <a:lnTo>
                      <a:pt x="628" y="318"/>
                    </a:lnTo>
                    <a:lnTo>
                      <a:pt x="628" y="318"/>
                    </a:lnTo>
                    <a:lnTo>
                      <a:pt x="628" y="318"/>
                    </a:lnTo>
                    <a:lnTo>
                      <a:pt x="628" y="318"/>
                    </a:lnTo>
                    <a:lnTo>
                      <a:pt x="628" y="318"/>
                    </a:lnTo>
                    <a:lnTo>
                      <a:pt x="628" y="318"/>
                    </a:lnTo>
                    <a:lnTo>
                      <a:pt x="628" y="318"/>
                    </a:lnTo>
                    <a:lnTo>
                      <a:pt x="628" y="318"/>
                    </a:lnTo>
                    <a:lnTo>
                      <a:pt x="628" y="318"/>
                    </a:lnTo>
                    <a:lnTo>
                      <a:pt x="628" y="324"/>
                    </a:lnTo>
                    <a:lnTo>
                      <a:pt x="628" y="324"/>
                    </a:lnTo>
                    <a:lnTo>
                      <a:pt x="628" y="324"/>
                    </a:lnTo>
                    <a:lnTo>
                      <a:pt x="635" y="324"/>
                    </a:lnTo>
                    <a:lnTo>
                      <a:pt x="635" y="324"/>
                    </a:lnTo>
                    <a:lnTo>
                      <a:pt x="635" y="324"/>
                    </a:lnTo>
                    <a:lnTo>
                      <a:pt x="635" y="324"/>
                    </a:lnTo>
                    <a:lnTo>
                      <a:pt x="635" y="324"/>
                    </a:lnTo>
                    <a:lnTo>
                      <a:pt x="635" y="330"/>
                    </a:lnTo>
                    <a:lnTo>
                      <a:pt x="635" y="330"/>
                    </a:lnTo>
                    <a:lnTo>
                      <a:pt x="635" y="330"/>
                    </a:lnTo>
                    <a:lnTo>
                      <a:pt x="635" y="330"/>
                    </a:lnTo>
                    <a:lnTo>
                      <a:pt x="635" y="330"/>
                    </a:lnTo>
                    <a:lnTo>
                      <a:pt x="635" y="336"/>
                    </a:lnTo>
                    <a:lnTo>
                      <a:pt x="635" y="336"/>
                    </a:lnTo>
                    <a:lnTo>
                      <a:pt x="635" y="336"/>
                    </a:lnTo>
                    <a:lnTo>
                      <a:pt x="628" y="336"/>
                    </a:lnTo>
                    <a:lnTo>
                      <a:pt x="628" y="336"/>
                    </a:lnTo>
                    <a:lnTo>
                      <a:pt x="628" y="336"/>
                    </a:lnTo>
                    <a:lnTo>
                      <a:pt x="628" y="336"/>
                    </a:lnTo>
                    <a:lnTo>
                      <a:pt x="628" y="336"/>
                    </a:lnTo>
                    <a:lnTo>
                      <a:pt x="628" y="336"/>
                    </a:lnTo>
                    <a:lnTo>
                      <a:pt x="628" y="336"/>
                    </a:lnTo>
                    <a:lnTo>
                      <a:pt x="628" y="336"/>
                    </a:lnTo>
                    <a:lnTo>
                      <a:pt x="628" y="342"/>
                    </a:lnTo>
                    <a:lnTo>
                      <a:pt x="635" y="342"/>
                    </a:lnTo>
                    <a:lnTo>
                      <a:pt x="635" y="342"/>
                    </a:lnTo>
                    <a:lnTo>
                      <a:pt x="628" y="342"/>
                    </a:lnTo>
                    <a:lnTo>
                      <a:pt x="628" y="342"/>
                    </a:lnTo>
                    <a:lnTo>
                      <a:pt x="628" y="342"/>
                    </a:lnTo>
                    <a:lnTo>
                      <a:pt x="635" y="342"/>
                    </a:lnTo>
                    <a:lnTo>
                      <a:pt x="635" y="342"/>
                    </a:lnTo>
                    <a:lnTo>
                      <a:pt x="635" y="342"/>
                    </a:lnTo>
                    <a:lnTo>
                      <a:pt x="635" y="342"/>
                    </a:lnTo>
                    <a:lnTo>
                      <a:pt x="635" y="342"/>
                    </a:lnTo>
                    <a:lnTo>
                      <a:pt x="635" y="342"/>
                    </a:lnTo>
                    <a:lnTo>
                      <a:pt x="641" y="342"/>
                    </a:lnTo>
                    <a:lnTo>
                      <a:pt x="641" y="348"/>
                    </a:lnTo>
                    <a:lnTo>
                      <a:pt x="641" y="348"/>
                    </a:lnTo>
                    <a:lnTo>
                      <a:pt x="641" y="348"/>
                    </a:lnTo>
                    <a:lnTo>
                      <a:pt x="641" y="348"/>
                    </a:lnTo>
                    <a:lnTo>
                      <a:pt x="641" y="348"/>
                    </a:lnTo>
                    <a:lnTo>
                      <a:pt x="641" y="348"/>
                    </a:lnTo>
                    <a:lnTo>
                      <a:pt x="641" y="354"/>
                    </a:lnTo>
                    <a:lnTo>
                      <a:pt x="641" y="354"/>
                    </a:lnTo>
                    <a:lnTo>
                      <a:pt x="641" y="354"/>
                    </a:lnTo>
                    <a:lnTo>
                      <a:pt x="641" y="354"/>
                    </a:lnTo>
                    <a:lnTo>
                      <a:pt x="641" y="354"/>
                    </a:lnTo>
                    <a:lnTo>
                      <a:pt x="641" y="354"/>
                    </a:lnTo>
                    <a:lnTo>
                      <a:pt x="641" y="354"/>
                    </a:lnTo>
                    <a:lnTo>
                      <a:pt x="641" y="360"/>
                    </a:lnTo>
                    <a:lnTo>
                      <a:pt x="641" y="360"/>
                    </a:lnTo>
                    <a:lnTo>
                      <a:pt x="641" y="360"/>
                    </a:lnTo>
                    <a:lnTo>
                      <a:pt x="641" y="360"/>
                    </a:lnTo>
                    <a:lnTo>
                      <a:pt x="641" y="360"/>
                    </a:lnTo>
                    <a:lnTo>
                      <a:pt x="641" y="360"/>
                    </a:lnTo>
                    <a:lnTo>
                      <a:pt x="641" y="360"/>
                    </a:lnTo>
                    <a:lnTo>
                      <a:pt x="635" y="366"/>
                    </a:lnTo>
                    <a:lnTo>
                      <a:pt x="635" y="366"/>
                    </a:lnTo>
                    <a:lnTo>
                      <a:pt x="635" y="366"/>
                    </a:lnTo>
                    <a:lnTo>
                      <a:pt x="635" y="366"/>
                    </a:lnTo>
                    <a:lnTo>
                      <a:pt x="635" y="366"/>
                    </a:lnTo>
                    <a:lnTo>
                      <a:pt x="635" y="366"/>
                    </a:lnTo>
                    <a:lnTo>
                      <a:pt x="635" y="366"/>
                    </a:lnTo>
                    <a:lnTo>
                      <a:pt x="635" y="366"/>
                    </a:lnTo>
                    <a:lnTo>
                      <a:pt x="635" y="366"/>
                    </a:lnTo>
                    <a:lnTo>
                      <a:pt x="635" y="366"/>
                    </a:lnTo>
                    <a:lnTo>
                      <a:pt x="635" y="372"/>
                    </a:lnTo>
                    <a:lnTo>
                      <a:pt x="635" y="372"/>
                    </a:lnTo>
                    <a:lnTo>
                      <a:pt x="635" y="372"/>
                    </a:lnTo>
                    <a:lnTo>
                      <a:pt x="635" y="372"/>
                    </a:lnTo>
                    <a:lnTo>
                      <a:pt x="635" y="372"/>
                    </a:lnTo>
                    <a:lnTo>
                      <a:pt x="635" y="372"/>
                    </a:lnTo>
                    <a:lnTo>
                      <a:pt x="635" y="372"/>
                    </a:lnTo>
                    <a:lnTo>
                      <a:pt x="635" y="372"/>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85"/>
                    </a:lnTo>
                    <a:lnTo>
                      <a:pt x="635" y="385"/>
                    </a:lnTo>
                    <a:lnTo>
                      <a:pt x="635" y="385"/>
                    </a:lnTo>
                    <a:lnTo>
                      <a:pt x="635" y="385"/>
                    </a:lnTo>
                    <a:lnTo>
                      <a:pt x="635" y="385"/>
                    </a:lnTo>
                    <a:lnTo>
                      <a:pt x="635" y="385"/>
                    </a:lnTo>
                    <a:lnTo>
                      <a:pt x="635" y="385"/>
                    </a:lnTo>
                    <a:lnTo>
                      <a:pt x="635" y="385"/>
                    </a:lnTo>
                    <a:lnTo>
                      <a:pt x="635" y="385"/>
                    </a:lnTo>
                    <a:lnTo>
                      <a:pt x="635" y="391"/>
                    </a:lnTo>
                    <a:lnTo>
                      <a:pt x="628" y="391"/>
                    </a:lnTo>
                    <a:lnTo>
                      <a:pt x="635" y="391"/>
                    </a:lnTo>
                    <a:lnTo>
                      <a:pt x="635" y="391"/>
                    </a:lnTo>
                    <a:lnTo>
                      <a:pt x="628" y="391"/>
                    </a:lnTo>
                    <a:lnTo>
                      <a:pt x="628" y="391"/>
                    </a:lnTo>
                    <a:lnTo>
                      <a:pt x="628" y="391"/>
                    </a:lnTo>
                    <a:lnTo>
                      <a:pt x="628" y="391"/>
                    </a:lnTo>
                    <a:lnTo>
                      <a:pt x="628" y="391"/>
                    </a:lnTo>
                    <a:lnTo>
                      <a:pt x="628" y="391"/>
                    </a:lnTo>
                    <a:lnTo>
                      <a:pt x="628" y="391"/>
                    </a:lnTo>
                    <a:lnTo>
                      <a:pt x="628" y="391"/>
                    </a:lnTo>
                    <a:lnTo>
                      <a:pt x="628" y="391"/>
                    </a:lnTo>
                    <a:lnTo>
                      <a:pt x="628" y="397"/>
                    </a:lnTo>
                    <a:lnTo>
                      <a:pt x="628" y="397"/>
                    </a:lnTo>
                    <a:lnTo>
                      <a:pt x="622" y="397"/>
                    </a:lnTo>
                    <a:lnTo>
                      <a:pt x="622" y="397"/>
                    </a:lnTo>
                    <a:lnTo>
                      <a:pt x="628" y="397"/>
                    </a:lnTo>
                    <a:lnTo>
                      <a:pt x="628" y="397"/>
                    </a:lnTo>
                    <a:lnTo>
                      <a:pt x="622" y="397"/>
                    </a:lnTo>
                    <a:lnTo>
                      <a:pt x="622" y="397"/>
                    </a:lnTo>
                    <a:lnTo>
                      <a:pt x="622" y="397"/>
                    </a:lnTo>
                    <a:lnTo>
                      <a:pt x="622" y="403"/>
                    </a:lnTo>
                    <a:lnTo>
                      <a:pt x="622" y="403"/>
                    </a:lnTo>
                    <a:lnTo>
                      <a:pt x="622" y="403"/>
                    </a:lnTo>
                    <a:lnTo>
                      <a:pt x="622" y="403"/>
                    </a:lnTo>
                    <a:lnTo>
                      <a:pt x="622" y="403"/>
                    </a:lnTo>
                    <a:lnTo>
                      <a:pt x="628" y="403"/>
                    </a:lnTo>
                    <a:lnTo>
                      <a:pt x="628" y="403"/>
                    </a:lnTo>
                    <a:lnTo>
                      <a:pt x="628" y="403"/>
                    </a:lnTo>
                    <a:lnTo>
                      <a:pt x="628" y="403"/>
                    </a:lnTo>
                    <a:lnTo>
                      <a:pt x="628" y="403"/>
                    </a:lnTo>
                    <a:lnTo>
                      <a:pt x="628" y="403"/>
                    </a:lnTo>
                    <a:lnTo>
                      <a:pt x="628" y="409"/>
                    </a:lnTo>
                    <a:lnTo>
                      <a:pt x="628" y="409"/>
                    </a:lnTo>
                    <a:lnTo>
                      <a:pt x="628" y="409"/>
                    </a:lnTo>
                    <a:lnTo>
                      <a:pt x="628" y="409"/>
                    </a:lnTo>
                    <a:lnTo>
                      <a:pt x="628" y="409"/>
                    </a:lnTo>
                    <a:lnTo>
                      <a:pt x="635" y="409"/>
                    </a:lnTo>
                    <a:lnTo>
                      <a:pt x="635" y="409"/>
                    </a:lnTo>
                    <a:lnTo>
                      <a:pt x="635" y="409"/>
                    </a:lnTo>
                    <a:lnTo>
                      <a:pt x="635" y="409"/>
                    </a:lnTo>
                    <a:lnTo>
                      <a:pt x="635" y="415"/>
                    </a:lnTo>
                    <a:lnTo>
                      <a:pt x="635" y="415"/>
                    </a:lnTo>
                    <a:lnTo>
                      <a:pt x="635" y="415"/>
                    </a:lnTo>
                    <a:lnTo>
                      <a:pt x="635" y="415"/>
                    </a:lnTo>
                    <a:lnTo>
                      <a:pt x="635" y="415"/>
                    </a:lnTo>
                    <a:lnTo>
                      <a:pt x="635" y="415"/>
                    </a:lnTo>
                    <a:lnTo>
                      <a:pt x="635" y="415"/>
                    </a:lnTo>
                    <a:lnTo>
                      <a:pt x="635" y="415"/>
                    </a:lnTo>
                    <a:lnTo>
                      <a:pt x="635" y="421"/>
                    </a:lnTo>
                    <a:lnTo>
                      <a:pt x="635" y="421"/>
                    </a:lnTo>
                    <a:lnTo>
                      <a:pt x="635" y="421"/>
                    </a:lnTo>
                    <a:lnTo>
                      <a:pt x="635" y="421"/>
                    </a:lnTo>
                    <a:lnTo>
                      <a:pt x="635" y="421"/>
                    </a:lnTo>
                    <a:lnTo>
                      <a:pt x="635" y="421"/>
                    </a:lnTo>
                    <a:lnTo>
                      <a:pt x="641" y="421"/>
                    </a:lnTo>
                    <a:lnTo>
                      <a:pt x="641" y="421"/>
                    </a:lnTo>
                    <a:lnTo>
                      <a:pt x="641" y="421"/>
                    </a:lnTo>
                    <a:lnTo>
                      <a:pt x="635" y="427"/>
                    </a:lnTo>
                    <a:lnTo>
                      <a:pt x="641" y="427"/>
                    </a:lnTo>
                    <a:lnTo>
                      <a:pt x="635" y="427"/>
                    </a:lnTo>
                    <a:lnTo>
                      <a:pt x="635" y="427"/>
                    </a:lnTo>
                    <a:lnTo>
                      <a:pt x="641" y="427"/>
                    </a:lnTo>
                    <a:lnTo>
                      <a:pt x="641" y="427"/>
                    </a:lnTo>
                    <a:lnTo>
                      <a:pt x="641" y="427"/>
                    </a:lnTo>
                    <a:lnTo>
                      <a:pt x="641" y="427"/>
                    </a:lnTo>
                    <a:lnTo>
                      <a:pt x="641" y="427"/>
                    </a:lnTo>
                    <a:lnTo>
                      <a:pt x="641" y="427"/>
                    </a:lnTo>
                    <a:lnTo>
                      <a:pt x="641" y="427"/>
                    </a:lnTo>
                    <a:lnTo>
                      <a:pt x="635" y="427"/>
                    </a:lnTo>
                    <a:lnTo>
                      <a:pt x="635" y="427"/>
                    </a:lnTo>
                    <a:lnTo>
                      <a:pt x="635" y="427"/>
                    </a:lnTo>
                    <a:lnTo>
                      <a:pt x="635" y="427"/>
                    </a:lnTo>
                    <a:lnTo>
                      <a:pt x="635" y="427"/>
                    </a:lnTo>
                    <a:lnTo>
                      <a:pt x="635" y="427"/>
                    </a:lnTo>
                    <a:lnTo>
                      <a:pt x="635" y="427"/>
                    </a:lnTo>
                    <a:lnTo>
                      <a:pt x="635" y="427"/>
                    </a:lnTo>
                    <a:lnTo>
                      <a:pt x="628" y="427"/>
                    </a:lnTo>
                    <a:lnTo>
                      <a:pt x="628" y="427"/>
                    </a:lnTo>
                    <a:lnTo>
                      <a:pt x="628" y="427"/>
                    </a:lnTo>
                    <a:lnTo>
                      <a:pt x="628" y="427"/>
                    </a:lnTo>
                    <a:lnTo>
                      <a:pt x="628" y="427"/>
                    </a:lnTo>
                    <a:lnTo>
                      <a:pt x="622" y="427"/>
                    </a:lnTo>
                    <a:lnTo>
                      <a:pt x="622" y="427"/>
                    </a:lnTo>
                    <a:lnTo>
                      <a:pt x="622" y="421"/>
                    </a:lnTo>
                    <a:lnTo>
                      <a:pt x="622" y="421"/>
                    </a:lnTo>
                    <a:lnTo>
                      <a:pt x="622" y="421"/>
                    </a:lnTo>
                    <a:lnTo>
                      <a:pt x="622" y="421"/>
                    </a:lnTo>
                    <a:lnTo>
                      <a:pt x="622" y="421"/>
                    </a:lnTo>
                    <a:lnTo>
                      <a:pt x="622" y="421"/>
                    </a:lnTo>
                    <a:lnTo>
                      <a:pt x="622" y="421"/>
                    </a:lnTo>
                    <a:lnTo>
                      <a:pt x="622" y="421"/>
                    </a:lnTo>
                    <a:lnTo>
                      <a:pt x="616" y="415"/>
                    </a:lnTo>
                    <a:lnTo>
                      <a:pt x="616" y="415"/>
                    </a:lnTo>
                    <a:lnTo>
                      <a:pt x="616" y="415"/>
                    </a:lnTo>
                    <a:lnTo>
                      <a:pt x="616" y="415"/>
                    </a:lnTo>
                    <a:lnTo>
                      <a:pt x="616" y="415"/>
                    </a:lnTo>
                    <a:lnTo>
                      <a:pt x="616" y="409"/>
                    </a:lnTo>
                    <a:lnTo>
                      <a:pt x="622" y="409"/>
                    </a:lnTo>
                    <a:lnTo>
                      <a:pt x="622" y="409"/>
                    </a:lnTo>
                    <a:lnTo>
                      <a:pt x="622" y="409"/>
                    </a:lnTo>
                    <a:lnTo>
                      <a:pt x="616" y="409"/>
                    </a:lnTo>
                    <a:lnTo>
                      <a:pt x="616" y="409"/>
                    </a:lnTo>
                    <a:lnTo>
                      <a:pt x="616" y="409"/>
                    </a:lnTo>
                    <a:lnTo>
                      <a:pt x="616" y="409"/>
                    </a:lnTo>
                    <a:lnTo>
                      <a:pt x="616" y="409"/>
                    </a:lnTo>
                    <a:lnTo>
                      <a:pt x="610" y="409"/>
                    </a:lnTo>
                    <a:lnTo>
                      <a:pt x="610" y="409"/>
                    </a:lnTo>
                    <a:lnTo>
                      <a:pt x="610" y="403"/>
                    </a:lnTo>
                    <a:lnTo>
                      <a:pt x="610" y="403"/>
                    </a:lnTo>
                    <a:lnTo>
                      <a:pt x="610" y="403"/>
                    </a:lnTo>
                    <a:lnTo>
                      <a:pt x="610" y="403"/>
                    </a:lnTo>
                    <a:lnTo>
                      <a:pt x="610" y="403"/>
                    </a:lnTo>
                    <a:lnTo>
                      <a:pt x="610" y="403"/>
                    </a:lnTo>
                    <a:lnTo>
                      <a:pt x="604" y="403"/>
                    </a:lnTo>
                    <a:lnTo>
                      <a:pt x="604" y="403"/>
                    </a:lnTo>
                    <a:lnTo>
                      <a:pt x="604" y="403"/>
                    </a:lnTo>
                    <a:lnTo>
                      <a:pt x="604" y="403"/>
                    </a:lnTo>
                    <a:lnTo>
                      <a:pt x="598" y="403"/>
                    </a:lnTo>
                    <a:lnTo>
                      <a:pt x="598" y="403"/>
                    </a:lnTo>
                    <a:lnTo>
                      <a:pt x="598" y="403"/>
                    </a:lnTo>
                    <a:lnTo>
                      <a:pt x="598" y="403"/>
                    </a:lnTo>
                    <a:lnTo>
                      <a:pt x="598" y="403"/>
                    </a:lnTo>
                    <a:lnTo>
                      <a:pt x="598" y="397"/>
                    </a:lnTo>
                    <a:lnTo>
                      <a:pt x="598" y="397"/>
                    </a:lnTo>
                    <a:lnTo>
                      <a:pt x="598" y="397"/>
                    </a:lnTo>
                    <a:lnTo>
                      <a:pt x="598" y="397"/>
                    </a:lnTo>
                    <a:lnTo>
                      <a:pt x="592" y="397"/>
                    </a:lnTo>
                    <a:lnTo>
                      <a:pt x="592" y="397"/>
                    </a:lnTo>
                    <a:lnTo>
                      <a:pt x="592" y="397"/>
                    </a:lnTo>
                    <a:lnTo>
                      <a:pt x="592" y="397"/>
                    </a:lnTo>
                    <a:lnTo>
                      <a:pt x="586" y="397"/>
                    </a:lnTo>
                    <a:lnTo>
                      <a:pt x="586" y="397"/>
                    </a:lnTo>
                    <a:lnTo>
                      <a:pt x="586" y="397"/>
                    </a:lnTo>
                    <a:lnTo>
                      <a:pt x="586" y="397"/>
                    </a:lnTo>
                    <a:lnTo>
                      <a:pt x="586" y="397"/>
                    </a:lnTo>
                    <a:lnTo>
                      <a:pt x="586" y="397"/>
                    </a:lnTo>
                    <a:lnTo>
                      <a:pt x="580" y="397"/>
                    </a:lnTo>
                    <a:lnTo>
                      <a:pt x="580" y="391"/>
                    </a:lnTo>
                    <a:lnTo>
                      <a:pt x="580" y="391"/>
                    </a:lnTo>
                    <a:lnTo>
                      <a:pt x="580" y="391"/>
                    </a:lnTo>
                    <a:lnTo>
                      <a:pt x="580" y="391"/>
                    </a:lnTo>
                    <a:lnTo>
                      <a:pt x="580" y="391"/>
                    </a:lnTo>
                    <a:lnTo>
                      <a:pt x="580" y="391"/>
                    </a:lnTo>
                    <a:lnTo>
                      <a:pt x="573" y="391"/>
                    </a:lnTo>
                    <a:lnTo>
                      <a:pt x="573" y="391"/>
                    </a:lnTo>
                    <a:lnTo>
                      <a:pt x="573" y="391"/>
                    </a:lnTo>
                    <a:lnTo>
                      <a:pt x="573" y="391"/>
                    </a:lnTo>
                    <a:lnTo>
                      <a:pt x="573" y="385"/>
                    </a:lnTo>
                    <a:lnTo>
                      <a:pt x="573" y="385"/>
                    </a:lnTo>
                    <a:lnTo>
                      <a:pt x="573" y="385"/>
                    </a:lnTo>
                    <a:lnTo>
                      <a:pt x="573" y="385"/>
                    </a:lnTo>
                    <a:lnTo>
                      <a:pt x="573" y="385"/>
                    </a:lnTo>
                    <a:lnTo>
                      <a:pt x="567" y="385"/>
                    </a:lnTo>
                    <a:lnTo>
                      <a:pt x="567" y="385"/>
                    </a:lnTo>
                    <a:lnTo>
                      <a:pt x="567" y="385"/>
                    </a:lnTo>
                    <a:lnTo>
                      <a:pt x="567" y="385"/>
                    </a:lnTo>
                    <a:lnTo>
                      <a:pt x="567" y="385"/>
                    </a:lnTo>
                    <a:lnTo>
                      <a:pt x="567" y="385"/>
                    </a:lnTo>
                    <a:lnTo>
                      <a:pt x="561" y="385"/>
                    </a:lnTo>
                    <a:lnTo>
                      <a:pt x="561" y="385"/>
                    </a:lnTo>
                    <a:lnTo>
                      <a:pt x="561" y="385"/>
                    </a:lnTo>
                    <a:lnTo>
                      <a:pt x="561" y="385"/>
                    </a:lnTo>
                    <a:lnTo>
                      <a:pt x="561" y="385"/>
                    </a:lnTo>
                    <a:lnTo>
                      <a:pt x="561" y="385"/>
                    </a:lnTo>
                    <a:lnTo>
                      <a:pt x="555" y="385"/>
                    </a:lnTo>
                    <a:lnTo>
                      <a:pt x="555" y="385"/>
                    </a:lnTo>
                    <a:lnTo>
                      <a:pt x="555" y="385"/>
                    </a:lnTo>
                    <a:lnTo>
                      <a:pt x="555" y="385"/>
                    </a:lnTo>
                    <a:lnTo>
                      <a:pt x="555" y="385"/>
                    </a:lnTo>
                    <a:lnTo>
                      <a:pt x="555" y="385"/>
                    </a:lnTo>
                    <a:lnTo>
                      <a:pt x="549" y="385"/>
                    </a:lnTo>
                    <a:lnTo>
                      <a:pt x="549" y="385"/>
                    </a:lnTo>
                    <a:lnTo>
                      <a:pt x="549" y="385"/>
                    </a:lnTo>
                    <a:lnTo>
                      <a:pt x="549" y="385"/>
                    </a:lnTo>
                    <a:lnTo>
                      <a:pt x="549" y="385"/>
                    </a:lnTo>
                    <a:lnTo>
                      <a:pt x="543" y="385"/>
                    </a:lnTo>
                    <a:lnTo>
                      <a:pt x="543" y="385"/>
                    </a:lnTo>
                    <a:lnTo>
                      <a:pt x="543" y="385"/>
                    </a:lnTo>
                    <a:lnTo>
                      <a:pt x="543" y="385"/>
                    </a:lnTo>
                    <a:lnTo>
                      <a:pt x="543" y="385"/>
                    </a:lnTo>
                    <a:lnTo>
                      <a:pt x="537" y="385"/>
                    </a:lnTo>
                    <a:lnTo>
                      <a:pt x="537" y="385"/>
                    </a:lnTo>
                    <a:lnTo>
                      <a:pt x="537" y="385"/>
                    </a:lnTo>
                    <a:lnTo>
                      <a:pt x="537" y="385"/>
                    </a:lnTo>
                    <a:lnTo>
                      <a:pt x="531" y="385"/>
                    </a:lnTo>
                    <a:lnTo>
                      <a:pt x="531" y="385"/>
                    </a:lnTo>
                    <a:lnTo>
                      <a:pt x="531" y="385"/>
                    </a:lnTo>
                    <a:lnTo>
                      <a:pt x="531" y="385"/>
                    </a:lnTo>
                    <a:lnTo>
                      <a:pt x="531" y="385"/>
                    </a:lnTo>
                    <a:lnTo>
                      <a:pt x="525" y="385"/>
                    </a:lnTo>
                    <a:lnTo>
                      <a:pt x="525" y="385"/>
                    </a:lnTo>
                    <a:lnTo>
                      <a:pt x="525" y="385"/>
                    </a:lnTo>
                    <a:lnTo>
                      <a:pt x="525" y="385"/>
                    </a:lnTo>
                    <a:lnTo>
                      <a:pt x="525" y="385"/>
                    </a:lnTo>
                    <a:lnTo>
                      <a:pt x="519" y="385"/>
                    </a:lnTo>
                    <a:lnTo>
                      <a:pt x="519" y="385"/>
                    </a:lnTo>
                    <a:lnTo>
                      <a:pt x="519" y="385"/>
                    </a:lnTo>
                    <a:lnTo>
                      <a:pt x="519" y="385"/>
                    </a:lnTo>
                    <a:lnTo>
                      <a:pt x="519" y="391"/>
                    </a:lnTo>
                    <a:lnTo>
                      <a:pt x="519" y="391"/>
                    </a:lnTo>
                    <a:lnTo>
                      <a:pt x="519" y="391"/>
                    </a:lnTo>
                    <a:lnTo>
                      <a:pt x="519" y="391"/>
                    </a:lnTo>
                    <a:lnTo>
                      <a:pt x="519" y="391"/>
                    </a:lnTo>
                    <a:lnTo>
                      <a:pt x="519" y="391"/>
                    </a:lnTo>
                    <a:lnTo>
                      <a:pt x="512" y="391"/>
                    </a:lnTo>
                    <a:lnTo>
                      <a:pt x="512" y="397"/>
                    </a:lnTo>
                    <a:lnTo>
                      <a:pt x="512" y="397"/>
                    </a:lnTo>
                    <a:lnTo>
                      <a:pt x="512" y="397"/>
                    </a:lnTo>
                    <a:lnTo>
                      <a:pt x="512" y="397"/>
                    </a:lnTo>
                    <a:lnTo>
                      <a:pt x="512" y="397"/>
                    </a:lnTo>
                    <a:lnTo>
                      <a:pt x="506" y="397"/>
                    </a:lnTo>
                    <a:lnTo>
                      <a:pt x="506" y="397"/>
                    </a:lnTo>
                    <a:lnTo>
                      <a:pt x="506" y="397"/>
                    </a:lnTo>
                    <a:lnTo>
                      <a:pt x="506" y="397"/>
                    </a:lnTo>
                    <a:lnTo>
                      <a:pt x="506" y="397"/>
                    </a:lnTo>
                    <a:lnTo>
                      <a:pt x="506" y="397"/>
                    </a:lnTo>
                    <a:lnTo>
                      <a:pt x="506" y="397"/>
                    </a:lnTo>
                    <a:lnTo>
                      <a:pt x="506" y="391"/>
                    </a:lnTo>
                    <a:lnTo>
                      <a:pt x="506" y="391"/>
                    </a:lnTo>
                    <a:lnTo>
                      <a:pt x="500" y="391"/>
                    </a:lnTo>
                    <a:lnTo>
                      <a:pt x="500" y="391"/>
                    </a:lnTo>
                    <a:lnTo>
                      <a:pt x="500" y="391"/>
                    </a:lnTo>
                    <a:lnTo>
                      <a:pt x="500" y="391"/>
                    </a:lnTo>
                    <a:lnTo>
                      <a:pt x="500" y="391"/>
                    </a:lnTo>
                    <a:lnTo>
                      <a:pt x="494" y="385"/>
                    </a:lnTo>
                    <a:lnTo>
                      <a:pt x="494" y="385"/>
                    </a:lnTo>
                    <a:lnTo>
                      <a:pt x="494" y="385"/>
                    </a:lnTo>
                    <a:lnTo>
                      <a:pt x="494" y="385"/>
                    </a:lnTo>
                    <a:lnTo>
                      <a:pt x="488" y="385"/>
                    </a:lnTo>
                    <a:lnTo>
                      <a:pt x="488" y="385"/>
                    </a:lnTo>
                    <a:lnTo>
                      <a:pt x="488" y="385"/>
                    </a:lnTo>
                    <a:lnTo>
                      <a:pt x="488" y="385"/>
                    </a:lnTo>
                    <a:lnTo>
                      <a:pt x="488" y="385"/>
                    </a:lnTo>
                    <a:lnTo>
                      <a:pt x="488" y="385"/>
                    </a:lnTo>
                    <a:lnTo>
                      <a:pt x="488" y="385"/>
                    </a:lnTo>
                    <a:lnTo>
                      <a:pt x="482" y="385"/>
                    </a:lnTo>
                    <a:lnTo>
                      <a:pt x="482" y="379"/>
                    </a:lnTo>
                    <a:lnTo>
                      <a:pt x="482" y="379"/>
                    </a:lnTo>
                    <a:lnTo>
                      <a:pt x="482" y="379"/>
                    </a:lnTo>
                    <a:lnTo>
                      <a:pt x="482" y="379"/>
                    </a:lnTo>
                    <a:lnTo>
                      <a:pt x="482" y="379"/>
                    </a:lnTo>
                    <a:lnTo>
                      <a:pt x="476" y="379"/>
                    </a:lnTo>
                    <a:lnTo>
                      <a:pt x="476" y="379"/>
                    </a:lnTo>
                    <a:lnTo>
                      <a:pt x="476" y="379"/>
                    </a:lnTo>
                    <a:lnTo>
                      <a:pt x="476" y="379"/>
                    </a:lnTo>
                    <a:lnTo>
                      <a:pt x="476" y="379"/>
                    </a:lnTo>
                    <a:lnTo>
                      <a:pt x="476" y="379"/>
                    </a:lnTo>
                    <a:lnTo>
                      <a:pt x="476" y="372"/>
                    </a:lnTo>
                    <a:lnTo>
                      <a:pt x="470" y="372"/>
                    </a:lnTo>
                    <a:lnTo>
                      <a:pt x="470" y="372"/>
                    </a:lnTo>
                    <a:lnTo>
                      <a:pt x="470" y="372"/>
                    </a:lnTo>
                    <a:lnTo>
                      <a:pt x="470" y="372"/>
                    </a:lnTo>
                    <a:lnTo>
                      <a:pt x="470" y="372"/>
                    </a:lnTo>
                    <a:lnTo>
                      <a:pt x="470" y="366"/>
                    </a:lnTo>
                    <a:lnTo>
                      <a:pt x="470" y="366"/>
                    </a:lnTo>
                    <a:lnTo>
                      <a:pt x="464" y="366"/>
                    </a:lnTo>
                    <a:lnTo>
                      <a:pt x="464" y="366"/>
                    </a:lnTo>
                    <a:lnTo>
                      <a:pt x="458" y="366"/>
                    </a:lnTo>
                    <a:lnTo>
                      <a:pt x="451" y="366"/>
                    </a:lnTo>
                    <a:lnTo>
                      <a:pt x="445" y="366"/>
                    </a:lnTo>
                    <a:lnTo>
                      <a:pt x="445" y="366"/>
                    </a:lnTo>
                    <a:lnTo>
                      <a:pt x="445" y="366"/>
                    </a:lnTo>
                    <a:lnTo>
                      <a:pt x="439" y="366"/>
                    </a:lnTo>
                    <a:lnTo>
                      <a:pt x="439" y="366"/>
                    </a:lnTo>
                    <a:lnTo>
                      <a:pt x="439" y="366"/>
                    </a:lnTo>
                    <a:lnTo>
                      <a:pt x="439" y="366"/>
                    </a:lnTo>
                    <a:lnTo>
                      <a:pt x="433" y="366"/>
                    </a:lnTo>
                    <a:lnTo>
                      <a:pt x="433" y="366"/>
                    </a:lnTo>
                    <a:lnTo>
                      <a:pt x="427" y="366"/>
                    </a:lnTo>
                    <a:lnTo>
                      <a:pt x="427" y="366"/>
                    </a:lnTo>
                    <a:lnTo>
                      <a:pt x="421" y="366"/>
                    </a:lnTo>
                    <a:lnTo>
                      <a:pt x="421" y="366"/>
                    </a:lnTo>
                    <a:lnTo>
                      <a:pt x="421" y="366"/>
                    </a:lnTo>
                    <a:lnTo>
                      <a:pt x="415" y="366"/>
                    </a:lnTo>
                    <a:lnTo>
                      <a:pt x="415" y="366"/>
                    </a:lnTo>
                    <a:lnTo>
                      <a:pt x="409" y="366"/>
                    </a:lnTo>
                    <a:lnTo>
                      <a:pt x="409" y="366"/>
                    </a:lnTo>
                    <a:lnTo>
                      <a:pt x="409" y="366"/>
                    </a:lnTo>
                    <a:lnTo>
                      <a:pt x="403" y="366"/>
                    </a:lnTo>
                    <a:lnTo>
                      <a:pt x="403" y="366"/>
                    </a:lnTo>
                    <a:lnTo>
                      <a:pt x="403" y="366"/>
                    </a:lnTo>
                    <a:lnTo>
                      <a:pt x="396" y="366"/>
                    </a:lnTo>
                    <a:lnTo>
                      <a:pt x="396" y="366"/>
                    </a:lnTo>
                    <a:lnTo>
                      <a:pt x="390" y="366"/>
                    </a:lnTo>
                    <a:lnTo>
                      <a:pt x="390" y="366"/>
                    </a:lnTo>
                    <a:lnTo>
                      <a:pt x="384" y="366"/>
                    </a:lnTo>
                    <a:lnTo>
                      <a:pt x="384" y="366"/>
                    </a:lnTo>
                    <a:lnTo>
                      <a:pt x="378" y="366"/>
                    </a:lnTo>
                    <a:lnTo>
                      <a:pt x="378" y="366"/>
                    </a:lnTo>
                    <a:lnTo>
                      <a:pt x="378" y="366"/>
                    </a:lnTo>
                    <a:lnTo>
                      <a:pt x="366" y="366"/>
                    </a:lnTo>
                    <a:lnTo>
                      <a:pt x="366" y="366"/>
                    </a:lnTo>
                    <a:lnTo>
                      <a:pt x="366" y="366"/>
                    </a:lnTo>
                    <a:lnTo>
                      <a:pt x="366" y="366"/>
                    </a:lnTo>
                    <a:lnTo>
                      <a:pt x="366" y="366"/>
                    </a:lnTo>
                    <a:lnTo>
                      <a:pt x="360" y="366"/>
                    </a:lnTo>
                    <a:lnTo>
                      <a:pt x="360" y="366"/>
                    </a:lnTo>
                    <a:lnTo>
                      <a:pt x="360" y="366"/>
                    </a:lnTo>
                    <a:lnTo>
                      <a:pt x="360" y="366"/>
                    </a:lnTo>
                    <a:lnTo>
                      <a:pt x="360" y="366"/>
                    </a:lnTo>
                    <a:lnTo>
                      <a:pt x="354" y="366"/>
                    </a:lnTo>
                    <a:lnTo>
                      <a:pt x="354" y="366"/>
                    </a:lnTo>
                    <a:lnTo>
                      <a:pt x="354" y="366"/>
                    </a:lnTo>
                    <a:lnTo>
                      <a:pt x="354" y="366"/>
                    </a:lnTo>
                    <a:lnTo>
                      <a:pt x="348" y="366"/>
                    </a:lnTo>
                    <a:lnTo>
                      <a:pt x="348" y="366"/>
                    </a:lnTo>
                    <a:lnTo>
                      <a:pt x="348" y="366"/>
                    </a:lnTo>
                    <a:lnTo>
                      <a:pt x="335" y="360"/>
                    </a:lnTo>
                    <a:lnTo>
                      <a:pt x="329" y="360"/>
                    </a:lnTo>
                    <a:lnTo>
                      <a:pt x="323" y="360"/>
                    </a:lnTo>
                    <a:lnTo>
                      <a:pt x="317" y="360"/>
                    </a:lnTo>
                    <a:lnTo>
                      <a:pt x="317" y="360"/>
                    </a:lnTo>
                    <a:lnTo>
                      <a:pt x="311" y="360"/>
                    </a:lnTo>
                    <a:lnTo>
                      <a:pt x="305" y="360"/>
                    </a:lnTo>
                    <a:lnTo>
                      <a:pt x="299" y="360"/>
                    </a:lnTo>
                    <a:lnTo>
                      <a:pt x="293" y="360"/>
                    </a:lnTo>
                    <a:lnTo>
                      <a:pt x="287" y="360"/>
                    </a:lnTo>
                    <a:lnTo>
                      <a:pt x="287" y="360"/>
                    </a:lnTo>
                    <a:lnTo>
                      <a:pt x="281" y="360"/>
                    </a:lnTo>
                    <a:lnTo>
                      <a:pt x="281" y="360"/>
                    </a:lnTo>
                    <a:lnTo>
                      <a:pt x="268" y="360"/>
                    </a:lnTo>
                    <a:lnTo>
                      <a:pt x="268" y="360"/>
                    </a:lnTo>
                    <a:lnTo>
                      <a:pt x="262" y="360"/>
                    </a:lnTo>
                    <a:lnTo>
                      <a:pt x="262" y="360"/>
                    </a:lnTo>
                    <a:lnTo>
                      <a:pt x="262" y="360"/>
                    </a:lnTo>
                    <a:lnTo>
                      <a:pt x="256" y="360"/>
                    </a:lnTo>
                    <a:lnTo>
                      <a:pt x="256" y="360"/>
                    </a:lnTo>
                    <a:lnTo>
                      <a:pt x="244" y="360"/>
                    </a:lnTo>
                    <a:lnTo>
                      <a:pt x="238" y="360"/>
                    </a:lnTo>
                    <a:lnTo>
                      <a:pt x="220" y="354"/>
                    </a:lnTo>
                    <a:lnTo>
                      <a:pt x="213" y="354"/>
                    </a:lnTo>
                    <a:lnTo>
                      <a:pt x="213" y="354"/>
                    </a:lnTo>
                    <a:lnTo>
                      <a:pt x="207" y="354"/>
                    </a:lnTo>
                    <a:lnTo>
                      <a:pt x="195" y="354"/>
                    </a:lnTo>
                    <a:lnTo>
                      <a:pt x="189" y="354"/>
                    </a:lnTo>
                    <a:lnTo>
                      <a:pt x="189" y="354"/>
                    </a:lnTo>
                    <a:lnTo>
                      <a:pt x="171" y="354"/>
                    </a:lnTo>
                    <a:lnTo>
                      <a:pt x="165" y="354"/>
                    </a:lnTo>
                    <a:lnTo>
                      <a:pt x="165" y="354"/>
                    </a:lnTo>
                    <a:lnTo>
                      <a:pt x="146" y="354"/>
                    </a:lnTo>
                    <a:lnTo>
                      <a:pt x="134" y="354"/>
                    </a:lnTo>
                    <a:lnTo>
                      <a:pt x="134" y="354"/>
                    </a:lnTo>
                    <a:lnTo>
                      <a:pt x="128" y="348"/>
                    </a:lnTo>
                    <a:lnTo>
                      <a:pt x="122" y="348"/>
                    </a:lnTo>
                    <a:lnTo>
                      <a:pt x="116" y="348"/>
                    </a:lnTo>
                    <a:lnTo>
                      <a:pt x="110" y="348"/>
                    </a:lnTo>
                    <a:lnTo>
                      <a:pt x="104" y="348"/>
                    </a:lnTo>
                    <a:lnTo>
                      <a:pt x="91" y="348"/>
                    </a:lnTo>
                    <a:lnTo>
                      <a:pt x="79" y="348"/>
                    </a:lnTo>
                    <a:lnTo>
                      <a:pt x="73" y="348"/>
                    </a:lnTo>
                    <a:lnTo>
                      <a:pt x="67" y="348"/>
                    </a:lnTo>
                    <a:lnTo>
                      <a:pt x="61" y="348"/>
                    </a:lnTo>
                    <a:lnTo>
                      <a:pt x="61" y="348"/>
                    </a:lnTo>
                    <a:lnTo>
                      <a:pt x="61" y="348"/>
                    </a:lnTo>
                    <a:lnTo>
                      <a:pt x="55" y="348"/>
                    </a:lnTo>
                    <a:lnTo>
                      <a:pt x="49" y="342"/>
                    </a:lnTo>
                    <a:lnTo>
                      <a:pt x="43" y="342"/>
                    </a:lnTo>
                    <a:lnTo>
                      <a:pt x="36" y="342"/>
                    </a:lnTo>
                    <a:lnTo>
                      <a:pt x="36" y="342"/>
                    </a:lnTo>
                    <a:lnTo>
                      <a:pt x="30" y="342"/>
                    </a:lnTo>
                    <a:lnTo>
                      <a:pt x="30" y="342"/>
                    </a:lnTo>
                    <a:lnTo>
                      <a:pt x="24" y="342"/>
                    </a:lnTo>
                    <a:lnTo>
                      <a:pt x="12" y="342"/>
                    </a:lnTo>
                    <a:lnTo>
                      <a:pt x="6" y="342"/>
                    </a:lnTo>
                    <a:lnTo>
                      <a:pt x="6" y="342"/>
                    </a:lnTo>
                    <a:lnTo>
                      <a:pt x="0" y="342"/>
                    </a:lnTo>
                    <a:lnTo>
                      <a:pt x="6" y="305"/>
                    </a:lnTo>
                    <a:lnTo>
                      <a:pt x="6" y="305"/>
                    </a:lnTo>
                    <a:lnTo>
                      <a:pt x="6" y="305"/>
                    </a:lnTo>
                    <a:lnTo>
                      <a:pt x="6" y="293"/>
                    </a:lnTo>
                    <a:lnTo>
                      <a:pt x="6" y="281"/>
                    </a:lnTo>
                    <a:lnTo>
                      <a:pt x="6" y="275"/>
                    </a:lnTo>
                    <a:lnTo>
                      <a:pt x="6" y="275"/>
                    </a:lnTo>
                    <a:lnTo>
                      <a:pt x="6" y="256"/>
                    </a:lnTo>
                    <a:lnTo>
                      <a:pt x="12" y="244"/>
                    </a:lnTo>
                    <a:lnTo>
                      <a:pt x="12" y="232"/>
                    </a:lnTo>
                    <a:lnTo>
                      <a:pt x="12" y="208"/>
                    </a:lnTo>
                    <a:lnTo>
                      <a:pt x="12" y="195"/>
                    </a:lnTo>
                    <a:lnTo>
                      <a:pt x="18" y="165"/>
                    </a:lnTo>
                    <a:lnTo>
                      <a:pt x="18" y="147"/>
                    </a:lnTo>
                    <a:lnTo>
                      <a:pt x="18" y="147"/>
                    </a:lnTo>
                    <a:lnTo>
                      <a:pt x="18" y="140"/>
                    </a:lnTo>
                    <a:lnTo>
                      <a:pt x="18" y="140"/>
                    </a:lnTo>
                    <a:lnTo>
                      <a:pt x="18" y="134"/>
                    </a:lnTo>
                    <a:lnTo>
                      <a:pt x="18" y="128"/>
                    </a:lnTo>
                    <a:lnTo>
                      <a:pt x="18" y="122"/>
                    </a:lnTo>
                    <a:lnTo>
                      <a:pt x="18" y="110"/>
                    </a:lnTo>
                    <a:lnTo>
                      <a:pt x="24" y="110"/>
                    </a:lnTo>
                    <a:lnTo>
                      <a:pt x="24" y="98"/>
                    </a:lnTo>
                    <a:lnTo>
                      <a:pt x="24" y="73"/>
                    </a:lnTo>
                    <a:lnTo>
                      <a:pt x="24" y="67"/>
                    </a:lnTo>
                    <a:lnTo>
                      <a:pt x="24" y="67"/>
                    </a:lnTo>
                    <a:lnTo>
                      <a:pt x="24" y="55"/>
                    </a:lnTo>
                    <a:lnTo>
                      <a:pt x="24" y="55"/>
                    </a:lnTo>
                    <a:lnTo>
                      <a:pt x="24" y="55"/>
                    </a:lnTo>
                    <a:lnTo>
                      <a:pt x="30" y="49"/>
                    </a:lnTo>
                    <a:lnTo>
                      <a:pt x="30" y="49"/>
                    </a:lnTo>
                    <a:lnTo>
                      <a:pt x="30" y="24"/>
                    </a:lnTo>
                    <a:lnTo>
                      <a:pt x="30" y="12"/>
                    </a:lnTo>
                    <a:lnTo>
                      <a:pt x="30" y="12"/>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7"/>
              <p:cNvSpPr>
                <a:spLocks noEditPoints="1"/>
              </p:cNvSpPr>
              <p:nvPr userDrawn="1"/>
            </p:nvSpPr>
            <p:spPr bwMode="auto">
              <a:xfrm>
                <a:off x="1394" y="1583"/>
                <a:ext cx="641" cy="427"/>
              </a:xfrm>
              <a:custGeom>
                <a:avLst/>
                <a:gdLst>
                  <a:gd name="T0" fmla="*/ 91 w 641"/>
                  <a:gd name="T1" fmla="*/ 6 h 427"/>
                  <a:gd name="T2" fmla="*/ 152 w 641"/>
                  <a:gd name="T3" fmla="*/ 12 h 427"/>
                  <a:gd name="T4" fmla="*/ 195 w 641"/>
                  <a:gd name="T5" fmla="*/ 12 h 427"/>
                  <a:gd name="T6" fmla="*/ 232 w 641"/>
                  <a:gd name="T7" fmla="*/ 18 h 427"/>
                  <a:gd name="T8" fmla="*/ 281 w 641"/>
                  <a:gd name="T9" fmla="*/ 18 h 427"/>
                  <a:gd name="T10" fmla="*/ 335 w 641"/>
                  <a:gd name="T11" fmla="*/ 24 h 427"/>
                  <a:gd name="T12" fmla="*/ 384 w 641"/>
                  <a:gd name="T13" fmla="*/ 24 h 427"/>
                  <a:gd name="T14" fmla="*/ 439 w 641"/>
                  <a:gd name="T15" fmla="*/ 24 h 427"/>
                  <a:gd name="T16" fmla="*/ 549 w 641"/>
                  <a:gd name="T17" fmla="*/ 30 h 427"/>
                  <a:gd name="T18" fmla="*/ 622 w 641"/>
                  <a:gd name="T19" fmla="*/ 30 h 427"/>
                  <a:gd name="T20" fmla="*/ 635 w 641"/>
                  <a:gd name="T21" fmla="*/ 37 h 427"/>
                  <a:gd name="T22" fmla="*/ 628 w 641"/>
                  <a:gd name="T23" fmla="*/ 49 h 427"/>
                  <a:gd name="T24" fmla="*/ 610 w 641"/>
                  <a:gd name="T25" fmla="*/ 67 h 427"/>
                  <a:gd name="T26" fmla="*/ 616 w 641"/>
                  <a:gd name="T27" fmla="*/ 85 h 427"/>
                  <a:gd name="T28" fmla="*/ 628 w 641"/>
                  <a:gd name="T29" fmla="*/ 92 h 427"/>
                  <a:gd name="T30" fmla="*/ 641 w 641"/>
                  <a:gd name="T31" fmla="*/ 104 h 427"/>
                  <a:gd name="T32" fmla="*/ 641 w 641"/>
                  <a:gd name="T33" fmla="*/ 159 h 427"/>
                  <a:gd name="T34" fmla="*/ 641 w 641"/>
                  <a:gd name="T35" fmla="*/ 208 h 427"/>
                  <a:gd name="T36" fmla="*/ 641 w 641"/>
                  <a:gd name="T37" fmla="*/ 250 h 427"/>
                  <a:gd name="T38" fmla="*/ 628 w 641"/>
                  <a:gd name="T39" fmla="*/ 311 h 427"/>
                  <a:gd name="T40" fmla="*/ 628 w 641"/>
                  <a:gd name="T41" fmla="*/ 324 h 427"/>
                  <a:gd name="T42" fmla="*/ 635 w 641"/>
                  <a:gd name="T43" fmla="*/ 336 h 427"/>
                  <a:gd name="T44" fmla="*/ 628 w 641"/>
                  <a:gd name="T45" fmla="*/ 342 h 427"/>
                  <a:gd name="T46" fmla="*/ 641 w 641"/>
                  <a:gd name="T47" fmla="*/ 348 h 427"/>
                  <a:gd name="T48" fmla="*/ 641 w 641"/>
                  <a:gd name="T49" fmla="*/ 360 h 427"/>
                  <a:gd name="T50" fmla="*/ 635 w 641"/>
                  <a:gd name="T51" fmla="*/ 372 h 427"/>
                  <a:gd name="T52" fmla="*/ 635 w 641"/>
                  <a:gd name="T53" fmla="*/ 379 h 427"/>
                  <a:gd name="T54" fmla="*/ 635 w 641"/>
                  <a:gd name="T55" fmla="*/ 385 h 427"/>
                  <a:gd name="T56" fmla="*/ 628 w 641"/>
                  <a:gd name="T57" fmla="*/ 391 h 427"/>
                  <a:gd name="T58" fmla="*/ 622 w 641"/>
                  <a:gd name="T59" fmla="*/ 403 h 427"/>
                  <a:gd name="T60" fmla="*/ 628 w 641"/>
                  <a:gd name="T61" fmla="*/ 409 h 427"/>
                  <a:gd name="T62" fmla="*/ 635 w 641"/>
                  <a:gd name="T63" fmla="*/ 421 h 427"/>
                  <a:gd name="T64" fmla="*/ 641 w 641"/>
                  <a:gd name="T65" fmla="*/ 427 h 427"/>
                  <a:gd name="T66" fmla="*/ 635 w 641"/>
                  <a:gd name="T67" fmla="*/ 427 h 427"/>
                  <a:gd name="T68" fmla="*/ 622 w 641"/>
                  <a:gd name="T69" fmla="*/ 421 h 427"/>
                  <a:gd name="T70" fmla="*/ 616 w 641"/>
                  <a:gd name="T71" fmla="*/ 409 h 427"/>
                  <a:gd name="T72" fmla="*/ 604 w 641"/>
                  <a:gd name="T73" fmla="*/ 403 h 427"/>
                  <a:gd name="T74" fmla="*/ 592 w 641"/>
                  <a:gd name="T75" fmla="*/ 397 h 427"/>
                  <a:gd name="T76" fmla="*/ 580 w 641"/>
                  <a:gd name="T77" fmla="*/ 391 h 427"/>
                  <a:gd name="T78" fmla="*/ 567 w 641"/>
                  <a:gd name="T79" fmla="*/ 385 h 427"/>
                  <a:gd name="T80" fmla="*/ 555 w 641"/>
                  <a:gd name="T81" fmla="*/ 385 h 427"/>
                  <a:gd name="T82" fmla="*/ 543 w 641"/>
                  <a:gd name="T83" fmla="*/ 385 h 427"/>
                  <a:gd name="T84" fmla="*/ 525 w 641"/>
                  <a:gd name="T85" fmla="*/ 385 h 427"/>
                  <a:gd name="T86" fmla="*/ 512 w 641"/>
                  <a:gd name="T87" fmla="*/ 391 h 427"/>
                  <a:gd name="T88" fmla="*/ 506 w 641"/>
                  <a:gd name="T89" fmla="*/ 391 h 427"/>
                  <a:gd name="T90" fmla="*/ 488 w 641"/>
                  <a:gd name="T91" fmla="*/ 385 h 427"/>
                  <a:gd name="T92" fmla="*/ 476 w 641"/>
                  <a:gd name="T93" fmla="*/ 379 h 427"/>
                  <a:gd name="T94" fmla="*/ 464 w 641"/>
                  <a:gd name="T95" fmla="*/ 366 h 427"/>
                  <a:gd name="T96" fmla="*/ 427 w 641"/>
                  <a:gd name="T97" fmla="*/ 366 h 427"/>
                  <a:gd name="T98" fmla="*/ 396 w 641"/>
                  <a:gd name="T99" fmla="*/ 366 h 427"/>
                  <a:gd name="T100" fmla="*/ 360 w 641"/>
                  <a:gd name="T101" fmla="*/ 366 h 427"/>
                  <a:gd name="T102" fmla="*/ 329 w 641"/>
                  <a:gd name="T103" fmla="*/ 360 h 427"/>
                  <a:gd name="T104" fmla="*/ 268 w 641"/>
                  <a:gd name="T105" fmla="*/ 360 h 427"/>
                  <a:gd name="T106" fmla="*/ 189 w 641"/>
                  <a:gd name="T107" fmla="*/ 354 h 427"/>
                  <a:gd name="T108" fmla="*/ 91 w 641"/>
                  <a:gd name="T109" fmla="*/ 348 h 427"/>
                  <a:gd name="T110" fmla="*/ 30 w 641"/>
                  <a:gd name="T111" fmla="*/ 342 h 427"/>
                  <a:gd name="T112" fmla="*/ 6 w 641"/>
                  <a:gd name="T113" fmla="*/ 256 h 427"/>
                  <a:gd name="T114" fmla="*/ 18 w 641"/>
                  <a:gd name="T115" fmla="*/ 110 h 427"/>
                  <a:gd name="T116" fmla="*/ 30 w 641"/>
                  <a:gd name="T117" fmla="*/ 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1" h="427">
                    <a:moveTo>
                      <a:pt x="110" y="348"/>
                    </a:moveTo>
                    <a:lnTo>
                      <a:pt x="116" y="348"/>
                    </a:lnTo>
                    <a:lnTo>
                      <a:pt x="122" y="348"/>
                    </a:lnTo>
                    <a:moveTo>
                      <a:pt x="30" y="0"/>
                    </a:moveTo>
                    <a:lnTo>
                      <a:pt x="43" y="0"/>
                    </a:lnTo>
                    <a:lnTo>
                      <a:pt x="49" y="6"/>
                    </a:lnTo>
                    <a:lnTo>
                      <a:pt x="61" y="6"/>
                    </a:lnTo>
                    <a:lnTo>
                      <a:pt x="67" y="6"/>
                    </a:lnTo>
                    <a:lnTo>
                      <a:pt x="67" y="6"/>
                    </a:lnTo>
                    <a:lnTo>
                      <a:pt x="79" y="6"/>
                    </a:lnTo>
                    <a:lnTo>
                      <a:pt x="79" y="6"/>
                    </a:lnTo>
                    <a:lnTo>
                      <a:pt x="85" y="6"/>
                    </a:lnTo>
                    <a:lnTo>
                      <a:pt x="91" y="6"/>
                    </a:lnTo>
                    <a:lnTo>
                      <a:pt x="97" y="6"/>
                    </a:lnTo>
                    <a:lnTo>
                      <a:pt x="104" y="6"/>
                    </a:lnTo>
                    <a:lnTo>
                      <a:pt x="104" y="6"/>
                    </a:lnTo>
                    <a:lnTo>
                      <a:pt x="110" y="6"/>
                    </a:lnTo>
                    <a:lnTo>
                      <a:pt x="110" y="6"/>
                    </a:lnTo>
                    <a:lnTo>
                      <a:pt x="116" y="6"/>
                    </a:lnTo>
                    <a:lnTo>
                      <a:pt x="116" y="6"/>
                    </a:lnTo>
                    <a:lnTo>
                      <a:pt x="122" y="6"/>
                    </a:lnTo>
                    <a:lnTo>
                      <a:pt x="140" y="12"/>
                    </a:lnTo>
                    <a:lnTo>
                      <a:pt x="140" y="12"/>
                    </a:lnTo>
                    <a:lnTo>
                      <a:pt x="140" y="12"/>
                    </a:lnTo>
                    <a:lnTo>
                      <a:pt x="140" y="12"/>
                    </a:lnTo>
                    <a:lnTo>
                      <a:pt x="152" y="12"/>
                    </a:lnTo>
                    <a:lnTo>
                      <a:pt x="152" y="12"/>
                    </a:lnTo>
                    <a:lnTo>
                      <a:pt x="158" y="12"/>
                    </a:lnTo>
                    <a:lnTo>
                      <a:pt x="158" y="12"/>
                    </a:lnTo>
                    <a:lnTo>
                      <a:pt x="158" y="12"/>
                    </a:lnTo>
                    <a:lnTo>
                      <a:pt x="165" y="12"/>
                    </a:lnTo>
                    <a:lnTo>
                      <a:pt x="165" y="12"/>
                    </a:lnTo>
                    <a:lnTo>
                      <a:pt x="165" y="12"/>
                    </a:lnTo>
                    <a:lnTo>
                      <a:pt x="171" y="12"/>
                    </a:lnTo>
                    <a:lnTo>
                      <a:pt x="183" y="12"/>
                    </a:lnTo>
                    <a:lnTo>
                      <a:pt x="183" y="12"/>
                    </a:lnTo>
                    <a:lnTo>
                      <a:pt x="183" y="12"/>
                    </a:lnTo>
                    <a:lnTo>
                      <a:pt x="189" y="12"/>
                    </a:lnTo>
                    <a:lnTo>
                      <a:pt x="195" y="12"/>
                    </a:lnTo>
                    <a:lnTo>
                      <a:pt x="195" y="12"/>
                    </a:lnTo>
                    <a:lnTo>
                      <a:pt x="201" y="12"/>
                    </a:lnTo>
                    <a:lnTo>
                      <a:pt x="207" y="12"/>
                    </a:lnTo>
                    <a:lnTo>
                      <a:pt x="213" y="18"/>
                    </a:lnTo>
                    <a:lnTo>
                      <a:pt x="213" y="18"/>
                    </a:lnTo>
                    <a:lnTo>
                      <a:pt x="213" y="18"/>
                    </a:lnTo>
                    <a:lnTo>
                      <a:pt x="213" y="18"/>
                    </a:lnTo>
                    <a:lnTo>
                      <a:pt x="220" y="18"/>
                    </a:lnTo>
                    <a:lnTo>
                      <a:pt x="220" y="18"/>
                    </a:lnTo>
                    <a:lnTo>
                      <a:pt x="220" y="18"/>
                    </a:lnTo>
                    <a:lnTo>
                      <a:pt x="226" y="18"/>
                    </a:lnTo>
                    <a:lnTo>
                      <a:pt x="226" y="18"/>
                    </a:lnTo>
                    <a:lnTo>
                      <a:pt x="232" y="18"/>
                    </a:lnTo>
                    <a:lnTo>
                      <a:pt x="232" y="18"/>
                    </a:lnTo>
                    <a:lnTo>
                      <a:pt x="244" y="18"/>
                    </a:lnTo>
                    <a:lnTo>
                      <a:pt x="244" y="18"/>
                    </a:lnTo>
                    <a:lnTo>
                      <a:pt x="250" y="18"/>
                    </a:lnTo>
                    <a:lnTo>
                      <a:pt x="250" y="18"/>
                    </a:lnTo>
                    <a:lnTo>
                      <a:pt x="256" y="18"/>
                    </a:lnTo>
                    <a:lnTo>
                      <a:pt x="256" y="18"/>
                    </a:lnTo>
                    <a:lnTo>
                      <a:pt x="262" y="18"/>
                    </a:lnTo>
                    <a:lnTo>
                      <a:pt x="262" y="18"/>
                    </a:lnTo>
                    <a:lnTo>
                      <a:pt x="262" y="18"/>
                    </a:lnTo>
                    <a:lnTo>
                      <a:pt x="268" y="18"/>
                    </a:lnTo>
                    <a:lnTo>
                      <a:pt x="274" y="18"/>
                    </a:lnTo>
                    <a:lnTo>
                      <a:pt x="281" y="18"/>
                    </a:lnTo>
                    <a:lnTo>
                      <a:pt x="281" y="18"/>
                    </a:lnTo>
                    <a:lnTo>
                      <a:pt x="287" y="18"/>
                    </a:lnTo>
                    <a:lnTo>
                      <a:pt x="293" y="18"/>
                    </a:lnTo>
                    <a:lnTo>
                      <a:pt x="293" y="18"/>
                    </a:lnTo>
                    <a:lnTo>
                      <a:pt x="299" y="18"/>
                    </a:lnTo>
                    <a:lnTo>
                      <a:pt x="305" y="18"/>
                    </a:lnTo>
                    <a:lnTo>
                      <a:pt x="305" y="18"/>
                    </a:lnTo>
                    <a:lnTo>
                      <a:pt x="317" y="18"/>
                    </a:lnTo>
                    <a:lnTo>
                      <a:pt x="317" y="18"/>
                    </a:lnTo>
                    <a:lnTo>
                      <a:pt x="323" y="24"/>
                    </a:lnTo>
                    <a:lnTo>
                      <a:pt x="323" y="24"/>
                    </a:lnTo>
                    <a:lnTo>
                      <a:pt x="335" y="24"/>
                    </a:lnTo>
                    <a:lnTo>
                      <a:pt x="335" y="24"/>
                    </a:lnTo>
                    <a:lnTo>
                      <a:pt x="342" y="24"/>
                    </a:lnTo>
                    <a:lnTo>
                      <a:pt x="342" y="24"/>
                    </a:lnTo>
                    <a:lnTo>
                      <a:pt x="348" y="24"/>
                    </a:lnTo>
                    <a:lnTo>
                      <a:pt x="348" y="24"/>
                    </a:lnTo>
                    <a:lnTo>
                      <a:pt x="348" y="24"/>
                    </a:lnTo>
                    <a:lnTo>
                      <a:pt x="354" y="24"/>
                    </a:lnTo>
                    <a:lnTo>
                      <a:pt x="360" y="24"/>
                    </a:lnTo>
                    <a:lnTo>
                      <a:pt x="366" y="24"/>
                    </a:lnTo>
                    <a:lnTo>
                      <a:pt x="372" y="24"/>
                    </a:lnTo>
                    <a:lnTo>
                      <a:pt x="378" y="24"/>
                    </a:lnTo>
                    <a:lnTo>
                      <a:pt x="378" y="24"/>
                    </a:lnTo>
                    <a:lnTo>
                      <a:pt x="378" y="24"/>
                    </a:lnTo>
                    <a:lnTo>
                      <a:pt x="384" y="24"/>
                    </a:lnTo>
                    <a:lnTo>
                      <a:pt x="390" y="24"/>
                    </a:lnTo>
                    <a:lnTo>
                      <a:pt x="396" y="24"/>
                    </a:lnTo>
                    <a:lnTo>
                      <a:pt x="403" y="24"/>
                    </a:lnTo>
                    <a:lnTo>
                      <a:pt x="403" y="24"/>
                    </a:lnTo>
                    <a:lnTo>
                      <a:pt x="409" y="24"/>
                    </a:lnTo>
                    <a:lnTo>
                      <a:pt x="409" y="24"/>
                    </a:lnTo>
                    <a:lnTo>
                      <a:pt x="415" y="24"/>
                    </a:lnTo>
                    <a:lnTo>
                      <a:pt x="415" y="24"/>
                    </a:lnTo>
                    <a:lnTo>
                      <a:pt x="415" y="24"/>
                    </a:lnTo>
                    <a:lnTo>
                      <a:pt x="421" y="24"/>
                    </a:lnTo>
                    <a:lnTo>
                      <a:pt x="421" y="24"/>
                    </a:lnTo>
                    <a:lnTo>
                      <a:pt x="427" y="24"/>
                    </a:lnTo>
                    <a:lnTo>
                      <a:pt x="439" y="24"/>
                    </a:lnTo>
                    <a:lnTo>
                      <a:pt x="451" y="24"/>
                    </a:lnTo>
                    <a:lnTo>
                      <a:pt x="470" y="30"/>
                    </a:lnTo>
                    <a:lnTo>
                      <a:pt x="476" y="30"/>
                    </a:lnTo>
                    <a:lnTo>
                      <a:pt x="482" y="30"/>
                    </a:lnTo>
                    <a:lnTo>
                      <a:pt x="488" y="30"/>
                    </a:lnTo>
                    <a:lnTo>
                      <a:pt x="500" y="30"/>
                    </a:lnTo>
                    <a:lnTo>
                      <a:pt x="519" y="30"/>
                    </a:lnTo>
                    <a:lnTo>
                      <a:pt x="519" y="30"/>
                    </a:lnTo>
                    <a:lnTo>
                      <a:pt x="519" y="30"/>
                    </a:lnTo>
                    <a:lnTo>
                      <a:pt x="525" y="30"/>
                    </a:lnTo>
                    <a:lnTo>
                      <a:pt x="537" y="30"/>
                    </a:lnTo>
                    <a:lnTo>
                      <a:pt x="537" y="30"/>
                    </a:lnTo>
                    <a:lnTo>
                      <a:pt x="549" y="30"/>
                    </a:lnTo>
                    <a:lnTo>
                      <a:pt x="555" y="30"/>
                    </a:lnTo>
                    <a:lnTo>
                      <a:pt x="555" y="30"/>
                    </a:lnTo>
                    <a:lnTo>
                      <a:pt x="555" y="30"/>
                    </a:lnTo>
                    <a:lnTo>
                      <a:pt x="573" y="30"/>
                    </a:lnTo>
                    <a:lnTo>
                      <a:pt x="580" y="30"/>
                    </a:lnTo>
                    <a:lnTo>
                      <a:pt x="586" y="30"/>
                    </a:lnTo>
                    <a:lnTo>
                      <a:pt x="586" y="30"/>
                    </a:lnTo>
                    <a:lnTo>
                      <a:pt x="592" y="30"/>
                    </a:lnTo>
                    <a:lnTo>
                      <a:pt x="598" y="30"/>
                    </a:lnTo>
                    <a:lnTo>
                      <a:pt x="604" y="30"/>
                    </a:lnTo>
                    <a:lnTo>
                      <a:pt x="616" y="30"/>
                    </a:lnTo>
                    <a:lnTo>
                      <a:pt x="616" y="30"/>
                    </a:lnTo>
                    <a:lnTo>
                      <a:pt x="622" y="30"/>
                    </a:lnTo>
                    <a:lnTo>
                      <a:pt x="622" y="30"/>
                    </a:lnTo>
                    <a:lnTo>
                      <a:pt x="622" y="30"/>
                    </a:lnTo>
                    <a:lnTo>
                      <a:pt x="628" y="30"/>
                    </a:lnTo>
                    <a:lnTo>
                      <a:pt x="628" y="30"/>
                    </a:lnTo>
                    <a:lnTo>
                      <a:pt x="628" y="30"/>
                    </a:lnTo>
                    <a:lnTo>
                      <a:pt x="635" y="30"/>
                    </a:lnTo>
                    <a:lnTo>
                      <a:pt x="635" y="30"/>
                    </a:lnTo>
                    <a:lnTo>
                      <a:pt x="635" y="30"/>
                    </a:lnTo>
                    <a:lnTo>
                      <a:pt x="635" y="30"/>
                    </a:lnTo>
                    <a:lnTo>
                      <a:pt x="635" y="37"/>
                    </a:lnTo>
                    <a:lnTo>
                      <a:pt x="635" y="37"/>
                    </a:lnTo>
                    <a:lnTo>
                      <a:pt x="635" y="37"/>
                    </a:lnTo>
                    <a:lnTo>
                      <a:pt x="635" y="37"/>
                    </a:lnTo>
                    <a:lnTo>
                      <a:pt x="635" y="37"/>
                    </a:lnTo>
                    <a:lnTo>
                      <a:pt x="635" y="43"/>
                    </a:lnTo>
                    <a:lnTo>
                      <a:pt x="635" y="43"/>
                    </a:lnTo>
                    <a:lnTo>
                      <a:pt x="628" y="43"/>
                    </a:lnTo>
                    <a:lnTo>
                      <a:pt x="628" y="43"/>
                    </a:lnTo>
                    <a:lnTo>
                      <a:pt x="628" y="43"/>
                    </a:lnTo>
                    <a:lnTo>
                      <a:pt x="628" y="43"/>
                    </a:lnTo>
                    <a:lnTo>
                      <a:pt x="628" y="43"/>
                    </a:lnTo>
                    <a:lnTo>
                      <a:pt x="628" y="49"/>
                    </a:lnTo>
                    <a:lnTo>
                      <a:pt x="628" y="49"/>
                    </a:lnTo>
                    <a:lnTo>
                      <a:pt x="628" y="49"/>
                    </a:lnTo>
                    <a:lnTo>
                      <a:pt x="628" y="49"/>
                    </a:lnTo>
                    <a:lnTo>
                      <a:pt x="628" y="49"/>
                    </a:lnTo>
                    <a:lnTo>
                      <a:pt x="622" y="49"/>
                    </a:lnTo>
                    <a:lnTo>
                      <a:pt x="622" y="55"/>
                    </a:lnTo>
                    <a:lnTo>
                      <a:pt x="622" y="55"/>
                    </a:lnTo>
                    <a:lnTo>
                      <a:pt x="622" y="55"/>
                    </a:lnTo>
                    <a:lnTo>
                      <a:pt x="622" y="55"/>
                    </a:lnTo>
                    <a:lnTo>
                      <a:pt x="616" y="55"/>
                    </a:lnTo>
                    <a:lnTo>
                      <a:pt x="616" y="61"/>
                    </a:lnTo>
                    <a:lnTo>
                      <a:pt x="616" y="61"/>
                    </a:lnTo>
                    <a:lnTo>
                      <a:pt x="610" y="61"/>
                    </a:lnTo>
                    <a:lnTo>
                      <a:pt x="610" y="61"/>
                    </a:lnTo>
                    <a:lnTo>
                      <a:pt x="610" y="61"/>
                    </a:lnTo>
                    <a:lnTo>
                      <a:pt x="610" y="61"/>
                    </a:lnTo>
                    <a:lnTo>
                      <a:pt x="610" y="67"/>
                    </a:lnTo>
                    <a:lnTo>
                      <a:pt x="610" y="67"/>
                    </a:lnTo>
                    <a:lnTo>
                      <a:pt x="610" y="67"/>
                    </a:lnTo>
                    <a:lnTo>
                      <a:pt x="610" y="67"/>
                    </a:lnTo>
                    <a:lnTo>
                      <a:pt x="610" y="67"/>
                    </a:lnTo>
                    <a:lnTo>
                      <a:pt x="610" y="73"/>
                    </a:lnTo>
                    <a:lnTo>
                      <a:pt x="616" y="73"/>
                    </a:lnTo>
                    <a:lnTo>
                      <a:pt x="616" y="73"/>
                    </a:lnTo>
                    <a:lnTo>
                      <a:pt x="616" y="73"/>
                    </a:lnTo>
                    <a:lnTo>
                      <a:pt x="616" y="73"/>
                    </a:lnTo>
                    <a:lnTo>
                      <a:pt x="616" y="79"/>
                    </a:lnTo>
                    <a:lnTo>
                      <a:pt x="616" y="79"/>
                    </a:lnTo>
                    <a:lnTo>
                      <a:pt x="616" y="79"/>
                    </a:lnTo>
                    <a:lnTo>
                      <a:pt x="616" y="85"/>
                    </a:lnTo>
                    <a:lnTo>
                      <a:pt x="616" y="85"/>
                    </a:lnTo>
                    <a:lnTo>
                      <a:pt x="616" y="85"/>
                    </a:lnTo>
                    <a:lnTo>
                      <a:pt x="616" y="85"/>
                    </a:lnTo>
                    <a:lnTo>
                      <a:pt x="622" y="85"/>
                    </a:lnTo>
                    <a:lnTo>
                      <a:pt x="622" y="92"/>
                    </a:lnTo>
                    <a:lnTo>
                      <a:pt x="622" y="92"/>
                    </a:lnTo>
                    <a:lnTo>
                      <a:pt x="622" y="92"/>
                    </a:lnTo>
                    <a:lnTo>
                      <a:pt x="622" y="92"/>
                    </a:lnTo>
                    <a:lnTo>
                      <a:pt x="622" y="92"/>
                    </a:lnTo>
                    <a:lnTo>
                      <a:pt x="622" y="92"/>
                    </a:lnTo>
                    <a:lnTo>
                      <a:pt x="628" y="92"/>
                    </a:lnTo>
                    <a:lnTo>
                      <a:pt x="628" y="92"/>
                    </a:lnTo>
                    <a:lnTo>
                      <a:pt x="628" y="92"/>
                    </a:lnTo>
                    <a:lnTo>
                      <a:pt x="628" y="92"/>
                    </a:lnTo>
                    <a:lnTo>
                      <a:pt x="628" y="92"/>
                    </a:lnTo>
                    <a:lnTo>
                      <a:pt x="635" y="92"/>
                    </a:lnTo>
                    <a:lnTo>
                      <a:pt x="635" y="92"/>
                    </a:lnTo>
                    <a:lnTo>
                      <a:pt x="635" y="98"/>
                    </a:lnTo>
                    <a:lnTo>
                      <a:pt x="635" y="98"/>
                    </a:lnTo>
                    <a:lnTo>
                      <a:pt x="635" y="98"/>
                    </a:lnTo>
                    <a:lnTo>
                      <a:pt x="641" y="98"/>
                    </a:lnTo>
                    <a:lnTo>
                      <a:pt x="641" y="98"/>
                    </a:lnTo>
                    <a:lnTo>
                      <a:pt x="641" y="104"/>
                    </a:lnTo>
                    <a:lnTo>
                      <a:pt x="641" y="104"/>
                    </a:lnTo>
                    <a:lnTo>
                      <a:pt x="641" y="104"/>
                    </a:lnTo>
                    <a:lnTo>
                      <a:pt x="641" y="104"/>
                    </a:lnTo>
                    <a:lnTo>
                      <a:pt x="641" y="104"/>
                    </a:lnTo>
                    <a:lnTo>
                      <a:pt x="641" y="110"/>
                    </a:lnTo>
                    <a:lnTo>
                      <a:pt x="641" y="116"/>
                    </a:lnTo>
                    <a:lnTo>
                      <a:pt x="641" y="116"/>
                    </a:lnTo>
                    <a:lnTo>
                      <a:pt x="641" y="122"/>
                    </a:lnTo>
                    <a:lnTo>
                      <a:pt x="641" y="128"/>
                    </a:lnTo>
                    <a:lnTo>
                      <a:pt x="641" y="134"/>
                    </a:lnTo>
                    <a:lnTo>
                      <a:pt x="641" y="134"/>
                    </a:lnTo>
                    <a:lnTo>
                      <a:pt x="641" y="140"/>
                    </a:lnTo>
                    <a:lnTo>
                      <a:pt x="641" y="140"/>
                    </a:lnTo>
                    <a:lnTo>
                      <a:pt x="641" y="147"/>
                    </a:lnTo>
                    <a:lnTo>
                      <a:pt x="641" y="153"/>
                    </a:lnTo>
                    <a:lnTo>
                      <a:pt x="641" y="159"/>
                    </a:lnTo>
                    <a:lnTo>
                      <a:pt x="641" y="165"/>
                    </a:lnTo>
                    <a:lnTo>
                      <a:pt x="641" y="165"/>
                    </a:lnTo>
                    <a:lnTo>
                      <a:pt x="641" y="171"/>
                    </a:lnTo>
                    <a:lnTo>
                      <a:pt x="641" y="171"/>
                    </a:lnTo>
                    <a:lnTo>
                      <a:pt x="641" y="183"/>
                    </a:lnTo>
                    <a:lnTo>
                      <a:pt x="641" y="189"/>
                    </a:lnTo>
                    <a:lnTo>
                      <a:pt x="641" y="195"/>
                    </a:lnTo>
                    <a:lnTo>
                      <a:pt x="641" y="195"/>
                    </a:lnTo>
                    <a:lnTo>
                      <a:pt x="641" y="195"/>
                    </a:lnTo>
                    <a:lnTo>
                      <a:pt x="641" y="201"/>
                    </a:lnTo>
                    <a:lnTo>
                      <a:pt x="641" y="201"/>
                    </a:lnTo>
                    <a:lnTo>
                      <a:pt x="641" y="201"/>
                    </a:lnTo>
                    <a:lnTo>
                      <a:pt x="641" y="208"/>
                    </a:lnTo>
                    <a:lnTo>
                      <a:pt x="641" y="214"/>
                    </a:lnTo>
                    <a:lnTo>
                      <a:pt x="641" y="214"/>
                    </a:lnTo>
                    <a:lnTo>
                      <a:pt x="641" y="214"/>
                    </a:lnTo>
                    <a:lnTo>
                      <a:pt x="641" y="214"/>
                    </a:lnTo>
                    <a:lnTo>
                      <a:pt x="641" y="220"/>
                    </a:lnTo>
                    <a:lnTo>
                      <a:pt x="641" y="220"/>
                    </a:lnTo>
                    <a:lnTo>
                      <a:pt x="641" y="220"/>
                    </a:lnTo>
                    <a:lnTo>
                      <a:pt x="641" y="220"/>
                    </a:lnTo>
                    <a:lnTo>
                      <a:pt x="641" y="226"/>
                    </a:lnTo>
                    <a:lnTo>
                      <a:pt x="641" y="226"/>
                    </a:lnTo>
                    <a:lnTo>
                      <a:pt x="641" y="250"/>
                    </a:lnTo>
                    <a:lnTo>
                      <a:pt x="641" y="250"/>
                    </a:lnTo>
                    <a:lnTo>
                      <a:pt x="641" y="250"/>
                    </a:lnTo>
                    <a:lnTo>
                      <a:pt x="641" y="256"/>
                    </a:lnTo>
                    <a:lnTo>
                      <a:pt x="641" y="256"/>
                    </a:lnTo>
                    <a:lnTo>
                      <a:pt x="641" y="256"/>
                    </a:lnTo>
                    <a:lnTo>
                      <a:pt x="641" y="256"/>
                    </a:lnTo>
                    <a:lnTo>
                      <a:pt x="641" y="256"/>
                    </a:lnTo>
                    <a:lnTo>
                      <a:pt x="641" y="269"/>
                    </a:lnTo>
                    <a:lnTo>
                      <a:pt x="641" y="275"/>
                    </a:lnTo>
                    <a:lnTo>
                      <a:pt x="641" y="281"/>
                    </a:lnTo>
                    <a:lnTo>
                      <a:pt x="641" y="293"/>
                    </a:lnTo>
                    <a:lnTo>
                      <a:pt x="641" y="299"/>
                    </a:lnTo>
                    <a:lnTo>
                      <a:pt x="641" y="311"/>
                    </a:lnTo>
                    <a:lnTo>
                      <a:pt x="628" y="311"/>
                    </a:lnTo>
                    <a:lnTo>
                      <a:pt x="628" y="311"/>
                    </a:lnTo>
                    <a:lnTo>
                      <a:pt x="628" y="318"/>
                    </a:lnTo>
                    <a:lnTo>
                      <a:pt x="628" y="318"/>
                    </a:lnTo>
                    <a:lnTo>
                      <a:pt x="628" y="318"/>
                    </a:lnTo>
                    <a:lnTo>
                      <a:pt x="628" y="318"/>
                    </a:lnTo>
                    <a:lnTo>
                      <a:pt x="628" y="318"/>
                    </a:lnTo>
                    <a:lnTo>
                      <a:pt x="628" y="318"/>
                    </a:lnTo>
                    <a:lnTo>
                      <a:pt x="628" y="318"/>
                    </a:lnTo>
                    <a:lnTo>
                      <a:pt x="628" y="318"/>
                    </a:lnTo>
                    <a:lnTo>
                      <a:pt x="628" y="318"/>
                    </a:lnTo>
                    <a:lnTo>
                      <a:pt x="628" y="318"/>
                    </a:lnTo>
                    <a:lnTo>
                      <a:pt x="628" y="324"/>
                    </a:lnTo>
                    <a:lnTo>
                      <a:pt x="628" y="324"/>
                    </a:lnTo>
                    <a:lnTo>
                      <a:pt x="628" y="324"/>
                    </a:lnTo>
                    <a:lnTo>
                      <a:pt x="635" y="324"/>
                    </a:lnTo>
                    <a:lnTo>
                      <a:pt x="635" y="324"/>
                    </a:lnTo>
                    <a:lnTo>
                      <a:pt x="635" y="324"/>
                    </a:lnTo>
                    <a:lnTo>
                      <a:pt x="635" y="324"/>
                    </a:lnTo>
                    <a:lnTo>
                      <a:pt x="635" y="324"/>
                    </a:lnTo>
                    <a:lnTo>
                      <a:pt x="635" y="330"/>
                    </a:lnTo>
                    <a:lnTo>
                      <a:pt x="635" y="330"/>
                    </a:lnTo>
                    <a:lnTo>
                      <a:pt x="635" y="330"/>
                    </a:lnTo>
                    <a:lnTo>
                      <a:pt x="635" y="330"/>
                    </a:lnTo>
                    <a:lnTo>
                      <a:pt x="635" y="330"/>
                    </a:lnTo>
                    <a:lnTo>
                      <a:pt x="635" y="336"/>
                    </a:lnTo>
                    <a:lnTo>
                      <a:pt x="635" y="336"/>
                    </a:lnTo>
                    <a:lnTo>
                      <a:pt x="635" y="336"/>
                    </a:lnTo>
                    <a:lnTo>
                      <a:pt x="628" y="336"/>
                    </a:lnTo>
                    <a:lnTo>
                      <a:pt x="628" y="336"/>
                    </a:lnTo>
                    <a:lnTo>
                      <a:pt x="628" y="336"/>
                    </a:lnTo>
                    <a:lnTo>
                      <a:pt x="628" y="336"/>
                    </a:lnTo>
                    <a:lnTo>
                      <a:pt x="628" y="336"/>
                    </a:lnTo>
                    <a:lnTo>
                      <a:pt x="628" y="336"/>
                    </a:lnTo>
                    <a:lnTo>
                      <a:pt x="628" y="336"/>
                    </a:lnTo>
                    <a:lnTo>
                      <a:pt x="628" y="336"/>
                    </a:lnTo>
                    <a:lnTo>
                      <a:pt x="628" y="342"/>
                    </a:lnTo>
                    <a:lnTo>
                      <a:pt x="635" y="342"/>
                    </a:lnTo>
                    <a:lnTo>
                      <a:pt x="635" y="342"/>
                    </a:lnTo>
                    <a:lnTo>
                      <a:pt x="628" y="342"/>
                    </a:lnTo>
                    <a:lnTo>
                      <a:pt x="628" y="342"/>
                    </a:lnTo>
                    <a:lnTo>
                      <a:pt x="628" y="342"/>
                    </a:lnTo>
                    <a:lnTo>
                      <a:pt x="635" y="342"/>
                    </a:lnTo>
                    <a:lnTo>
                      <a:pt x="635" y="342"/>
                    </a:lnTo>
                    <a:lnTo>
                      <a:pt x="635" y="342"/>
                    </a:lnTo>
                    <a:lnTo>
                      <a:pt x="635" y="342"/>
                    </a:lnTo>
                    <a:lnTo>
                      <a:pt x="635" y="342"/>
                    </a:lnTo>
                    <a:lnTo>
                      <a:pt x="635" y="342"/>
                    </a:lnTo>
                    <a:lnTo>
                      <a:pt x="641" y="342"/>
                    </a:lnTo>
                    <a:lnTo>
                      <a:pt x="641" y="348"/>
                    </a:lnTo>
                    <a:lnTo>
                      <a:pt x="641" y="348"/>
                    </a:lnTo>
                    <a:lnTo>
                      <a:pt x="641" y="348"/>
                    </a:lnTo>
                    <a:lnTo>
                      <a:pt x="641" y="348"/>
                    </a:lnTo>
                    <a:lnTo>
                      <a:pt x="641" y="348"/>
                    </a:lnTo>
                    <a:lnTo>
                      <a:pt x="641" y="348"/>
                    </a:lnTo>
                    <a:lnTo>
                      <a:pt x="641" y="354"/>
                    </a:lnTo>
                    <a:lnTo>
                      <a:pt x="641" y="354"/>
                    </a:lnTo>
                    <a:lnTo>
                      <a:pt x="641" y="354"/>
                    </a:lnTo>
                    <a:lnTo>
                      <a:pt x="641" y="354"/>
                    </a:lnTo>
                    <a:lnTo>
                      <a:pt x="641" y="354"/>
                    </a:lnTo>
                    <a:lnTo>
                      <a:pt x="641" y="354"/>
                    </a:lnTo>
                    <a:lnTo>
                      <a:pt x="641" y="354"/>
                    </a:lnTo>
                    <a:lnTo>
                      <a:pt x="641" y="360"/>
                    </a:lnTo>
                    <a:lnTo>
                      <a:pt x="641" y="360"/>
                    </a:lnTo>
                    <a:lnTo>
                      <a:pt x="641" y="360"/>
                    </a:lnTo>
                    <a:lnTo>
                      <a:pt x="641" y="360"/>
                    </a:lnTo>
                    <a:lnTo>
                      <a:pt x="641" y="360"/>
                    </a:lnTo>
                    <a:lnTo>
                      <a:pt x="641" y="360"/>
                    </a:lnTo>
                    <a:lnTo>
                      <a:pt x="641" y="360"/>
                    </a:lnTo>
                    <a:lnTo>
                      <a:pt x="635" y="366"/>
                    </a:lnTo>
                    <a:lnTo>
                      <a:pt x="635" y="366"/>
                    </a:lnTo>
                    <a:lnTo>
                      <a:pt x="635" y="366"/>
                    </a:lnTo>
                    <a:lnTo>
                      <a:pt x="635" y="366"/>
                    </a:lnTo>
                    <a:lnTo>
                      <a:pt x="635" y="366"/>
                    </a:lnTo>
                    <a:lnTo>
                      <a:pt x="635" y="366"/>
                    </a:lnTo>
                    <a:lnTo>
                      <a:pt x="635" y="366"/>
                    </a:lnTo>
                    <a:lnTo>
                      <a:pt x="635" y="366"/>
                    </a:lnTo>
                    <a:lnTo>
                      <a:pt x="635" y="366"/>
                    </a:lnTo>
                    <a:lnTo>
                      <a:pt x="635" y="366"/>
                    </a:lnTo>
                    <a:lnTo>
                      <a:pt x="635" y="372"/>
                    </a:lnTo>
                    <a:lnTo>
                      <a:pt x="635" y="372"/>
                    </a:lnTo>
                    <a:lnTo>
                      <a:pt x="635" y="372"/>
                    </a:lnTo>
                    <a:lnTo>
                      <a:pt x="635" y="372"/>
                    </a:lnTo>
                    <a:lnTo>
                      <a:pt x="635" y="372"/>
                    </a:lnTo>
                    <a:lnTo>
                      <a:pt x="635" y="372"/>
                    </a:lnTo>
                    <a:lnTo>
                      <a:pt x="635" y="372"/>
                    </a:lnTo>
                    <a:lnTo>
                      <a:pt x="635" y="372"/>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85"/>
                    </a:lnTo>
                    <a:lnTo>
                      <a:pt x="635" y="385"/>
                    </a:lnTo>
                    <a:lnTo>
                      <a:pt x="635" y="385"/>
                    </a:lnTo>
                    <a:lnTo>
                      <a:pt x="635" y="385"/>
                    </a:lnTo>
                    <a:lnTo>
                      <a:pt x="635" y="385"/>
                    </a:lnTo>
                    <a:lnTo>
                      <a:pt x="635" y="385"/>
                    </a:lnTo>
                    <a:lnTo>
                      <a:pt x="635" y="385"/>
                    </a:lnTo>
                    <a:lnTo>
                      <a:pt x="635" y="385"/>
                    </a:lnTo>
                    <a:lnTo>
                      <a:pt x="635" y="385"/>
                    </a:lnTo>
                    <a:lnTo>
                      <a:pt x="635" y="391"/>
                    </a:lnTo>
                    <a:lnTo>
                      <a:pt x="628" y="391"/>
                    </a:lnTo>
                    <a:lnTo>
                      <a:pt x="635" y="391"/>
                    </a:lnTo>
                    <a:lnTo>
                      <a:pt x="635" y="391"/>
                    </a:lnTo>
                    <a:lnTo>
                      <a:pt x="628" y="391"/>
                    </a:lnTo>
                    <a:lnTo>
                      <a:pt x="628" y="391"/>
                    </a:lnTo>
                    <a:lnTo>
                      <a:pt x="628" y="391"/>
                    </a:lnTo>
                    <a:lnTo>
                      <a:pt x="628" y="391"/>
                    </a:lnTo>
                    <a:lnTo>
                      <a:pt x="628" y="391"/>
                    </a:lnTo>
                    <a:lnTo>
                      <a:pt x="628" y="391"/>
                    </a:lnTo>
                    <a:lnTo>
                      <a:pt x="628" y="391"/>
                    </a:lnTo>
                    <a:lnTo>
                      <a:pt x="628" y="391"/>
                    </a:lnTo>
                    <a:lnTo>
                      <a:pt x="628" y="391"/>
                    </a:lnTo>
                    <a:lnTo>
                      <a:pt x="628" y="397"/>
                    </a:lnTo>
                    <a:lnTo>
                      <a:pt x="628" y="397"/>
                    </a:lnTo>
                    <a:lnTo>
                      <a:pt x="622" y="397"/>
                    </a:lnTo>
                    <a:lnTo>
                      <a:pt x="622" y="397"/>
                    </a:lnTo>
                    <a:lnTo>
                      <a:pt x="628" y="397"/>
                    </a:lnTo>
                    <a:lnTo>
                      <a:pt x="628" y="397"/>
                    </a:lnTo>
                    <a:lnTo>
                      <a:pt x="622" y="397"/>
                    </a:lnTo>
                    <a:lnTo>
                      <a:pt x="622" y="397"/>
                    </a:lnTo>
                    <a:lnTo>
                      <a:pt x="622" y="397"/>
                    </a:lnTo>
                    <a:lnTo>
                      <a:pt x="622" y="403"/>
                    </a:lnTo>
                    <a:lnTo>
                      <a:pt x="622" y="403"/>
                    </a:lnTo>
                    <a:lnTo>
                      <a:pt x="622" y="403"/>
                    </a:lnTo>
                    <a:lnTo>
                      <a:pt x="622" y="403"/>
                    </a:lnTo>
                    <a:lnTo>
                      <a:pt x="622" y="403"/>
                    </a:lnTo>
                    <a:lnTo>
                      <a:pt x="628" y="403"/>
                    </a:lnTo>
                    <a:lnTo>
                      <a:pt x="628" y="403"/>
                    </a:lnTo>
                    <a:lnTo>
                      <a:pt x="628" y="403"/>
                    </a:lnTo>
                    <a:lnTo>
                      <a:pt x="628" y="403"/>
                    </a:lnTo>
                    <a:lnTo>
                      <a:pt x="628" y="403"/>
                    </a:lnTo>
                    <a:lnTo>
                      <a:pt x="628" y="403"/>
                    </a:lnTo>
                    <a:lnTo>
                      <a:pt x="628" y="409"/>
                    </a:lnTo>
                    <a:lnTo>
                      <a:pt x="628" y="409"/>
                    </a:lnTo>
                    <a:lnTo>
                      <a:pt x="628" y="409"/>
                    </a:lnTo>
                    <a:lnTo>
                      <a:pt x="628" y="409"/>
                    </a:lnTo>
                    <a:lnTo>
                      <a:pt x="628" y="409"/>
                    </a:lnTo>
                    <a:lnTo>
                      <a:pt x="635" y="409"/>
                    </a:lnTo>
                    <a:lnTo>
                      <a:pt x="635" y="409"/>
                    </a:lnTo>
                    <a:lnTo>
                      <a:pt x="635" y="409"/>
                    </a:lnTo>
                    <a:lnTo>
                      <a:pt x="635" y="409"/>
                    </a:lnTo>
                    <a:lnTo>
                      <a:pt x="635" y="415"/>
                    </a:lnTo>
                    <a:lnTo>
                      <a:pt x="635" y="415"/>
                    </a:lnTo>
                    <a:lnTo>
                      <a:pt x="635" y="415"/>
                    </a:lnTo>
                    <a:lnTo>
                      <a:pt x="635" y="415"/>
                    </a:lnTo>
                    <a:lnTo>
                      <a:pt x="635" y="415"/>
                    </a:lnTo>
                    <a:lnTo>
                      <a:pt x="635" y="415"/>
                    </a:lnTo>
                    <a:lnTo>
                      <a:pt x="635" y="415"/>
                    </a:lnTo>
                    <a:lnTo>
                      <a:pt x="635" y="415"/>
                    </a:lnTo>
                    <a:lnTo>
                      <a:pt x="635" y="421"/>
                    </a:lnTo>
                    <a:lnTo>
                      <a:pt x="635" y="421"/>
                    </a:lnTo>
                    <a:lnTo>
                      <a:pt x="635" y="421"/>
                    </a:lnTo>
                    <a:lnTo>
                      <a:pt x="635" y="421"/>
                    </a:lnTo>
                    <a:lnTo>
                      <a:pt x="635" y="421"/>
                    </a:lnTo>
                    <a:lnTo>
                      <a:pt x="635" y="421"/>
                    </a:lnTo>
                    <a:lnTo>
                      <a:pt x="641" y="421"/>
                    </a:lnTo>
                    <a:lnTo>
                      <a:pt x="641" y="421"/>
                    </a:lnTo>
                    <a:lnTo>
                      <a:pt x="641" y="421"/>
                    </a:lnTo>
                    <a:lnTo>
                      <a:pt x="635" y="427"/>
                    </a:lnTo>
                    <a:lnTo>
                      <a:pt x="641" y="427"/>
                    </a:lnTo>
                    <a:lnTo>
                      <a:pt x="635" y="427"/>
                    </a:lnTo>
                    <a:lnTo>
                      <a:pt x="635" y="427"/>
                    </a:lnTo>
                    <a:lnTo>
                      <a:pt x="641" y="427"/>
                    </a:lnTo>
                    <a:lnTo>
                      <a:pt x="641" y="427"/>
                    </a:lnTo>
                    <a:lnTo>
                      <a:pt x="641" y="427"/>
                    </a:lnTo>
                    <a:lnTo>
                      <a:pt x="641" y="427"/>
                    </a:lnTo>
                    <a:lnTo>
                      <a:pt x="641" y="427"/>
                    </a:lnTo>
                    <a:lnTo>
                      <a:pt x="641" y="427"/>
                    </a:lnTo>
                    <a:lnTo>
                      <a:pt x="641" y="427"/>
                    </a:lnTo>
                    <a:lnTo>
                      <a:pt x="635" y="427"/>
                    </a:lnTo>
                    <a:lnTo>
                      <a:pt x="635" y="427"/>
                    </a:lnTo>
                    <a:lnTo>
                      <a:pt x="635" y="427"/>
                    </a:lnTo>
                    <a:lnTo>
                      <a:pt x="635" y="427"/>
                    </a:lnTo>
                    <a:lnTo>
                      <a:pt x="635" y="427"/>
                    </a:lnTo>
                    <a:lnTo>
                      <a:pt x="635" y="427"/>
                    </a:lnTo>
                    <a:lnTo>
                      <a:pt x="635" y="427"/>
                    </a:lnTo>
                    <a:lnTo>
                      <a:pt x="635" y="427"/>
                    </a:lnTo>
                    <a:lnTo>
                      <a:pt x="628" y="427"/>
                    </a:lnTo>
                    <a:lnTo>
                      <a:pt x="628" y="427"/>
                    </a:lnTo>
                    <a:lnTo>
                      <a:pt x="628" y="427"/>
                    </a:lnTo>
                    <a:lnTo>
                      <a:pt x="628" y="427"/>
                    </a:lnTo>
                    <a:lnTo>
                      <a:pt x="628" y="427"/>
                    </a:lnTo>
                    <a:lnTo>
                      <a:pt x="622" y="427"/>
                    </a:lnTo>
                    <a:lnTo>
                      <a:pt x="622" y="427"/>
                    </a:lnTo>
                    <a:lnTo>
                      <a:pt x="622" y="421"/>
                    </a:lnTo>
                    <a:lnTo>
                      <a:pt x="622" y="421"/>
                    </a:lnTo>
                    <a:lnTo>
                      <a:pt x="622" y="421"/>
                    </a:lnTo>
                    <a:lnTo>
                      <a:pt x="622" y="421"/>
                    </a:lnTo>
                    <a:lnTo>
                      <a:pt x="622" y="421"/>
                    </a:lnTo>
                    <a:lnTo>
                      <a:pt x="622" y="421"/>
                    </a:lnTo>
                    <a:lnTo>
                      <a:pt x="622" y="421"/>
                    </a:lnTo>
                    <a:lnTo>
                      <a:pt x="622" y="421"/>
                    </a:lnTo>
                    <a:lnTo>
                      <a:pt x="616" y="415"/>
                    </a:lnTo>
                    <a:lnTo>
                      <a:pt x="616" y="415"/>
                    </a:lnTo>
                    <a:lnTo>
                      <a:pt x="616" y="415"/>
                    </a:lnTo>
                    <a:lnTo>
                      <a:pt x="616" y="415"/>
                    </a:lnTo>
                    <a:lnTo>
                      <a:pt x="616" y="415"/>
                    </a:lnTo>
                    <a:lnTo>
                      <a:pt x="616" y="409"/>
                    </a:lnTo>
                    <a:lnTo>
                      <a:pt x="622" y="409"/>
                    </a:lnTo>
                    <a:lnTo>
                      <a:pt x="622" y="409"/>
                    </a:lnTo>
                    <a:lnTo>
                      <a:pt x="622" y="409"/>
                    </a:lnTo>
                    <a:lnTo>
                      <a:pt x="616" y="409"/>
                    </a:lnTo>
                    <a:lnTo>
                      <a:pt x="616" y="409"/>
                    </a:lnTo>
                    <a:lnTo>
                      <a:pt x="616" y="409"/>
                    </a:lnTo>
                    <a:lnTo>
                      <a:pt x="616" y="409"/>
                    </a:lnTo>
                    <a:lnTo>
                      <a:pt x="616" y="409"/>
                    </a:lnTo>
                    <a:lnTo>
                      <a:pt x="610" y="409"/>
                    </a:lnTo>
                    <a:lnTo>
                      <a:pt x="610" y="409"/>
                    </a:lnTo>
                    <a:lnTo>
                      <a:pt x="610" y="403"/>
                    </a:lnTo>
                    <a:lnTo>
                      <a:pt x="610" y="403"/>
                    </a:lnTo>
                    <a:lnTo>
                      <a:pt x="610" y="403"/>
                    </a:lnTo>
                    <a:lnTo>
                      <a:pt x="610" y="403"/>
                    </a:lnTo>
                    <a:lnTo>
                      <a:pt x="610" y="403"/>
                    </a:lnTo>
                    <a:lnTo>
                      <a:pt x="610" y="403"/>
                    </a:lnTo>
                    <a:lnTo>
                      <a:pt x="604" y="403"/>
                    </a:lnTo>
                    <a:lnTo>
                      <a:pt x="604" y="403"/>
                    </a:lnTo>
                    <a:lnTo>
                      <a:pt x="604" y="403"/>
                    </a:lnTo>
                    <a:lnTo>
                      <a:pt x="604" y="403"/>
                    </a:lnTo>
                    <a:lnTo>
                      <a:pt x="598" y="403"/>
                    </a:lnTo>
                    <a:lnTo>
                      <a:pt x="598" y="403"/>
                    </a:lnTo>
                    <a:lnTo>
                      <a:pt x="598" y="403"/>
                    </a:lnTo>
                    <a:lnTo>
                      <a:pt x="598" y="403"/>
                    </a:lnTo>
                    <a:lnTo>
                      <a:pt x="598" y="403"/>
                    </a:lnTo>
                    <a:lnTo>
                      <a:pt x="598" y="397"/>
                    </a:lnTo>
                    <a:lnTo>
                      <a:pt x="598" y="397"/>
                    </a:lnTo>
                    <a:lnTo>
                      <a:pt x="598" y="397"/>
                    </a:lnTo>
                    <a:lnTo>
                      <a:pt x="598" y="397"/>
                    </a:lnTo>
                    <a:lnTo>
                      <a:pt x="592" y="397"/>
                    </a:lnTo>
                    <a:lnTo>
                      <a:pt x="592" y="397"/>
                    </a:lnTo>
                    <a:lnTo>
                      <a:pt x="592" y="397"/>
                    </a:lnTo>
                    <a:lnTo>
                      <a:pt x="592" y="397"/>
                    </a:lnTo>
                    <a:lnTo>
                      <a:pt x="586" y="397"/>
                    </a:lnTo>
                    <a:lnTo>
                      <a:pt x="586" y="397"/>
                    </a:lnTo>
                    <a:lnTo>
                      <a:pt x="586" y="397"/>
                    </a:lnTo>
                    <a:lnTo>
                      <a:pt x="586" y="397"/>
                    </a:lnTo>
                    <a:lnTo>
                      <a:pt x="586" y="397"/>
                    </a:lnTo>
                    <a:lnTo>
                      <a:pt x="586" y="397"/>
                    </a:lnTo>
                    <a:lnTo>
                      <a:pt x="580" y="397"/>
                    </a:lnTo>
                    <a:lnTo>
                      <a:pt x="580" y="391"/>
                    </a:lnTo>
                    <a:lnTo>
                      <a:pt x="580" y="391"/>
                    </a:lnTo>
                    <a:lnTo>
                      <a:pt x="580" y="391"/>
                    </a:lnTo>
                    <a:lnTo>
                      <a:pt x="580" y="391"/>
                    </a:lnTo>
                    <a:lnTo>
                      <a:pt x="580" y="391"/>
                    </a:lnTo>
                    <a:lnTo>
                      <a:pt x="580" y="391"/>
                    </a:lnTo>
                    <a:lnTo>
                      <a:pt x="573" y="391"/>
                    </a:lnTo>
                    <a:lnTo>
                      <a:pt x="573" y="391"/>
                    </a:lnTo>
                    <a:lnTo>
                      <a:pt x="573" y="391"/>
                    </a:lnTo>
                    <a:lnTo>
                      <a:pt x="573" y="391"/>
                    </a:lnTo>
                    <a:lnTo>
                      <a:pt x="573" y="385"/>
                    </a:lnTo>
                    <a:lnTo>
                      <a:pt x="573" y="385"/>
                    </a:lnTo>
                    <a:lnTo>
                      <a:pt x="573" y="385"/>
                    </a:lnTo>
                    <a:lnTo>
                      <a:pt x="573" y="385"/>
                    </a:lnTo>
                    <a:lnTo>
                      <a:pt x="573" y="385"/>
                    </a:lnTo>
                    <a:lnTo>
                      <a:pt x="567" y="385"/>
                    </a:lnTo>
                    <a:lnTo>
                      <a:pt x="567" y="385"/>
                    </a:lnTo>
                    <a:lnTo>
                      <a:pt x="567" y="385"/>
                    </a:lnTo>
                    <a:lnTo>
                      <a:pt x="567" y="385"/>
                    </a:lnTo>
                    <a:lnTo>
                      <a:pt x="567" y="385"/>
                    </a:lnTo>
                    <a:lnTo>
                      <a:pt x="567" y="385"/>
                    </a:lnTo>
                    <a:lnTo>
                      <a:pt x="561" y="385"/>
                    </a:lnTo>
                    <a:lnTo>
                      <a:pt x="561" y="385"/>
                    </a:lnTo>
                    <a:lnTo>
                      <a:pt x="561" y="385"/>
                    </a:lnTo>
                    <a:lnTo>
                      <a:pt x="561" y="385"/>
                    </a:lnTo>
                    <a:lnTo>
                      <a:pt x="561" y="385"/>
                    </a:lnTo>
                    <a:lnTo>
                      <a:pt x="561" y="385"/>
                    </a:lnTo>
                    <a:lnTo>
                      <a:pt x="555" y="385"/>
                    </a:lnTo>
                    <a:lnTo>
                      <a:pt x="555" y="385"/>
                    </a:lnTo>
                    <a:lnTo>
                      <a:pt x="555" y="385"/>
                    </a:lnTo>
                    <a:lnTo>
                      <a:pt x="555" y="385"/>
                    </a:lnTo>
                    <a:lnTo>
                      <a:pt x="555" y="385"/>
                    </a:lnTo>
                    <a:lnTo>
                      <a:pt x="555" y="385"/>
                    </a:lnTo>
                    <a:lnTo>
                      <a:pt x="549" y="385"/>
                    </a:lnTo>
                    <a:lnTo>
                      <a:pt x="549" y="385"/>
                    </a:lnTo>
                    <a:lnTo>
                      <a:pt x="549" y="385"/>
                    </a:lnTo>
                    <a:lnTo>
                      <a:pt x="549" y="385"/>
                    </a:lnTo>
                    <a:lnTo>
                      <a:pt x="549" y="385"/>
                    </a:lnTo>
                    <a:lnTo>
                      <a:pt x="543" y="385"/>
                    </a:lnTo>
                    <a:lnTo>
                      <a:pt x="543" y="385"/>
                    </a:lnTo>
                    <a:lnTo>
                      <a:pt x="543" y="385"/>
                    </a:lnTo>
                    <a:lnTo>
                      <a:pt x="543" y="385"/>
                    </a:lnTo>
                    <a:lnTo>
                      <a:pt x="543" y="385"/>
                    </a:lnTo>
                    <a:lnTo>
                      <a:pt x="537" y="385"/>
                    </a:lnTo>
                    <a:lnTo>
                      <a:pt x="537" y="385"/>
                    </a:lnTo>
                    <a:lnTo>
                      <a:pt x="537" y="385"/>
                    </a:lnTo>
                    <a:lnTo>
                      <a:pt x="537" y="385"/>
                    </a:lnTo>
                    <a:lnTo>
                      <a:pt x="531" y="385"/>
                    </a:lnTo>
                    <a:lnTo>
                      <a:pt x="531" y="385"/>
                    </a:lnTo>
                    <a:lnTo>
                      <a:pt x="531" y="385"/>
                    </a:lnTo>
                    <a:lnTo>
                      <a:pt x="531" y="385"/>
                    </a:lnTo>
                    <a:lnTo>
                      <a:pt x="531" y="385"/>
                    </a:lnTo>
                    <a:lnTo>
                      <a:pt x="525" y="385"/>
                    </a:lnTo>
                    <a:lnTo>
                      <a:pt x="525" y="385"/>
                    </a:lnTo>
                    <a:lnTo>
                      <a:pt x="525" y="385"/>
                    </a:lnTo>
                    <a:lnTo>
                      <a:pt x="525" y="385"/>
                    </a:lnTo>
                    <a:lnTo>
                      <a:pt x="525" y="385"/>
                    </a:lnTo>
                    <a:lnTo>
                      <a:pt x="519" y="385"/>
                    </a:lnTo>
                    <a:lnTo>
                      <a:pt x="519" y="385"/>
                    </a:lnTo>
                    <a:lnTo>
                      <a:pt x="519" y="385"/>
                    </a:lnTo>
                    <a:lnTo>
                      <a:pt x="519" y="385"/>
                    </a:lnTo>
                    <a:lnTo>
                      <a:pt x="519" y="391"/>
                    </a:lnTo>
                    <a:lnTo>
                      <a:pt x="519" y="391"/>
                    </a:lnTo>
                    <a:lnTo>
                      <a:pt x="519" y="391"/>
                    </a:lnTo>
                    <a:lnTo>
                      <a:pt x="519" y="391"/>
                    </a:lnTo>
                    <a:lnTo>
                      <a:pt x="519" y="391"/>
                    </a:lnTo>
                    <a:lnTo>
                      <a:pt x="519" y="391"/>
                    </a:lnTo>
                    <a:lnTo>
                      <a:pt x="512" y="391"/>
                    </a:lnTo>
                    <a:lnTo>
                      <a:pt x="512" y="397"/>
                    </a:lnTo>
                    <a:lnTo>
                      <a:pt x="512" y="397"/>
                    </a:lnTo>
                    <a:lnTo>
                      <a:pt x="512" y="397"/>
                    </a:lnTo>
                    <a:lnTo>
                      <a:pt x="512" y="397"/>
                    </a:lnTo>
                    <a:lnTo>
                      <a:pt x="512" y="397"/>
                    </a:lnTo>
                    <a:lnTo>
                      <a:pt x="506" y="397"/>
                    </a:lnTo>
                    <a:lnTo>
                      <a:pt x="506" y="397"/>
                    </a:lnTo>
                    <a:lnTo>
                      <a:pt x="506" y="397"/>
                    </a:lnTo>
                    <a:lnTo>
                      <a:pt x="506" y="397"/>
                    </a:lnTo>
                    <a:lnTo>
                      <a:pt x="506" y="397"/>
                    </a:lnTo>
                    <a:lnTo>
                      <a:pt x="506" y="397"/>
                    </a:lnTo>
                    <a:lnTo>
                      <a:pt x="506" y="397"/>
                    </a:lnTo>
                    <a:lnTo>
                      <a:pt x="506" y="391"/>
                    </a:lnTo>
                    <a:lnTo>
                      <a:pt x="506" y="391"/>
                    </a:lnTo>
                    <a:lnTo>
                      <a:pt x="500" y="391"/>
                    </a:lnTo>
                    <a:lnTo>
                      <a:pt x="500" y="391"/>
                    </a:lnTo>
                    <a:lnTo>
                      <a:pt x="500" y="391"/>
                    </a:lnTo>
                    <a:lnTo>
                      <a:pt x="500" y="391"/>
                    </a:lnTo>
                    <a:lnTo>
                      <a:pt x="500" y="391"/>
                    </a:lnTo>
                    <a:lnTo>
                      <a:pt x="494" y="385"/>
                    </a:lnTo>
                    <a:lnTo>
                      <a:pt x="494" y="385"/>
                    </a:lnTo>
                    <a:lnTo>
                      <a:pt x="494" y="385"/>
                    </a:lnTo>
                    <a:lnTo>
                      <a:pt x="494" y="385"/>
                    </a:lnTo>
                    <a:lnTo>
                      <a:pt x="488" y="385"/>
                    </a:lnTo>
                    <a:lnTo>
                      <a:pt x="488" y="385"/>
                    </a:lnTo>
                    <a:lnTo>
                      <a:pt x="488" y="385"/>
                    </a:lnTo>
                    <a:lnTo>
                      <a:pt x="488" y="385"/>
                    </a:lnTo>
                    <a:lnTo>
                      <a:pt x="488" y="385"/>
                    </a:lnTo>
                    <a:lnTo>
                      <a:pt x="488" y="385"/>
                    </a:lnTo>
                    <a:lnTo>
                      <a:pt x="488" y="385"/>
                    </a:lnTo>
                    <a:lnTo>
                      <a:pt x="482" y="385"/>
                    </a:lnTo>
                    <a:lnTo>
                      <a:pt x="482" y="379"/>
                    </a:lnTo>
                    <a:lnTo>
                      <a:pt x="482" y="379"/>
                    </a:lnTo>
                    <a:lnTo>
                      <a:pt x="482" y="379"/>
                    </a:lnTo>
                    <a:lnTo>
                      <a:pt x="482" y="379"/>
                    </a:lnTo>
                    <a:lnTo>
                      <a:pt x="482" y="379"/>
                    </a:lnTo>
                    <a:lnTo>
                      <a:pt x="476" y="379"/>
                    </a:lnTo>
                    <a:lnTo>
                      <a:pt x="476" y="379"/>
                    </a:lnTo>
                    <a:lnTo>
                      <a:pt x="476" y="379"/>
                    </a:lnTo>
                    <a:lnTo>
                      <a:pt x="476" y="379"/>
                    </a:lnTo>
                    <a:lnTo>
                      <a:pt x="476" y="379"/>
                    </a:lnTo>
                    <a:lnTo>
                      <a:pt x="476" y="379"/>
                    </a:lnTo>
                    <a:lnTo>
                      <a:pt x="476" y="372"/>
                    </a:lnTo>
                    <a:lnTo>
                      <a:pt x="470" y="372"/>
                    </a:lnTo>
                    <a:lnTo>
                      <a:pt x="470" y="372"/>
                    </a:lnTo>
                    <a:lnTo>
                      <a:pt x="470" y="372"/>
                    </a:lnTo>
                    <a:lnTo>
                      <a:pt x="470" y="372"/>
                    </a:lnTo>
                    <a:lnTo>
                      <a:pt x="470" y="372"/>
                    </a:lnTo>
                    <a:lnTo>
                      <a:pt x="470" y="366"/>
                    </a:lnTo>
                    <a:lnTo>
                      <a:pt x="470" y="366"/>
                    </a:lnTo>
                    <a:lnTo>
                      <a:pt x="464" y="366"/>
                    </a:lnTo>
                    <a:lnTo>
                      <a:pt x="464" y="366"/>
                    </a:lnTo>
                    <a:lnTo>
                      <a:pt x="458" y="366"/>
                    </a:lnTo>
                    <a:lnTo>
                      <a:pt x="451" y="366"/>
                    </a:lnTo>
                    <a:lnTo>
                      <a:pt x="445" y="366"/>
                    </a:lnTo>
                    <a:lnTo>
                      <a:pt x="445" y="366"/>
                    </a:lnTo>
                    <a:lnTo>
                      <a:pt x="445" y="366"/>
                    </a:lnTo>
                    <a:lnTo>
                      <a:pt x="439" y="366"/>
                    </a:lnTo>
                    <a:lnTo>
                      <a:pt x="439" y="366"/>
                    </a:lnTo>
                    <a:lnTo>
                      <a:pt x="439" y="366"/>
                    </a:lnTo>
                    <a:lnTo>
                      <a:pt x="439" y="366"/>
                    </a:lnTo>
                    <a:lnTo>
                      <a:pt x="433" y="366"/>
                    </a:lnTo>
                    <a:lnTo>
                      <a:pt x="433" y="366"/>
                    </a:lnTo>
                    <a:lnTo>
                      <a:pt x="427" y="366"/>
                    </a:lnTo>
                    <a:lnTo>
                      <a:pt x="427" y="366"/>
                    </a:lnTo>
                    <a:lnTo>
                      <a:pt x="421" y="366"/>
                    </a:lnTo>
                    <a:lnTo>
                      <a:pt x="421" y="366"/>
                    </a:lnTo>
                    <a:lnTo>
                      <a:pt x="421" y="366"/>
                    </a:lnTo>
                    <a:lnTo>
                      <a:pt x="415" y="366"/>
                    </a:lnTo>
                    <a:lnTo>
                      <a:pt x="415" y="366"/>
                    </a:lnTo>
                    <a:lnTo>
                      <a:pt x="409" y="366"/>
                    </a:lnTo>
                    <a:lnTo>
                      <a:pt x="409" y="366"/>
                    </a:lnTo>
                    <a:lnTo>
                      <a:pt x="409" y="366"/>
                    </a:lnTo>
                    <a:lnTo>
                      <a:pt x="403" y="366"/>
                    </a:lnTo>
                    <a:lnTo>
                      <a:pt x="403" y="366"/>
                    </a:lnTo>
                    <a:lnTo>
                      <a:pt x="403" y="366"/>
                    </a:lnTo>
                    <a:lnTo>
                      <a:pt x="396" y="366"/>
                    </a:lnTo>
                    <a:lnTo>
                      <a:pt x="396" y="366"/>
                    </a:lnTo>
                    <a:lnTo>
                      <a:pt x="390" y="366"/>
                    </a:lnTo>
                    <a:lnTo>
                      <a:pt x="390" y="366"/>
                    </a:lnTo>
                    <a:lnTo>
                      <a:pt x="384" y="366"/>
                    </a:lnTo>
                    <a:lnTo>
                      <a:pt x="384" y="366"/>
                    </a:lnTo>
                    <a:lnTo>
                      <a:pt x="378" y="366"/>
                    </a:lnTo>
                    <a:lnTo>
                      <a:pt x="378" y="366"/>
                    </a:lnTo>
                    <a:lnTo>
                      <a:pt x="378" y="366"/>
                    </a:lnTo>
                    <a:lnTo>
                      <a:pt x="366" y="366"/>
                    </a:lnTo>
                    <a:lnTo>
                      <a:pt x="366" y="366"/>
                    </a:lnTo>
                    <a:lnTo>
                      <a:pt x="366" y="366"/>
                    </a:lnTo>
                    <a:lnTo>
                      <a:pt x="366" y="366"/>
                    </a:lnTo>
                    <a:lnTo>
                      <a:pt x="366" y="366"/>
                    </a:lnTo>
                    <a:lnTo>
                      <a:pt x="360" y="366"/>
                    </a:lnTo>
                    <a:lnTo>
                      <a:pt x="360" y="366"/>
                    </a:lnTo>
                    <a:lnTo>
                      <a:pt x="360" y="366"/>
                    </a:lnTo>
                    <a:lnTo>
                      <a:pt x="360" y="366"/>
                    </a:lnTo>
                    <a:lnTo>
                      <a:pt x="360" y="366"/>
                    </a:lnTo>
                    <a:lnTo>
                      <a:pt x="354" y="366"/>
                    </a:lnTo>
                    <a:lnTo>
                      <a:pt x="354" y="366"/>
                    </a:lnTo>
                    <a:lnTo>
                      <a:pt x="354" y="366"/>
                    </a:lnTo>
                    <a:lnTo>
                      <a:pt x="354" y="366"/>
                    </a:lnTo>
                    <a:lnTo>
                      <a:pt x="348" y="366"/>
                    </a:lnTo>
                    <a:lnTo>
                      <a:pt x="348" y="366"/>
                    </a:lnTo>
                    <a:lnTo>
                      <a:pt x="348" y="366"/>
                    </a:lnTo>
                    <a:lnTo>
                      <a:pt x="335" y="360"/>
                    </a:lnTo>
                    <a:lnTo>
                      <a:pt x="329" y="360"/>
                    </a:lnTo>
                    <a:lnTo>
                      <a:pt x="323" y="360"/>
                    </a:lnTo>
                    <a:lnTo>
                      <a:pt x="317" y="360"/>
                    </a:lnTo>
                    <a:lnTo>
                      <a:pt x="317" y="360"/>
                    </a:lnTo>
                    <a:lnTo>
                      <a:pt x="311" y="360"/>
                    </a:lnTo>
                    <a:lnTo>
                      <a:pt x="305" y="360"/>
                    </a:lnTo>
                    <a:lnTo>
                      <a:pt x="299" y="360"/>
                    </a:lnTo>
                    <a:lnTo>
                      <a:pt x="293" y="360"/>
                    </a:lnTo>
                    <a:lnTo>
                      <a:pt x="287" y="360"/>
                    </a:lnTo>
                    <a:lnTo>
                      <a:pt x="287" y="360"/>
                    </a:lnTo>
                    <a:lnTo>
                      <a:pt x="281" y="360"/>
                    </a:lnTo>
                    <a:lnTo>
                      <a:pt x="281" y="360"/>
                    </a:lnTo>
                    <a:lnTo>
                      <a:pt x="268" y="360"/>
                    </a:lnTo>
                    <a:lnTo>
                      <a:pt x="268" y="360"/>
                    </a:lnTo>
                    <a:lnTo>
                      <a:pt x="262" y="360"/>
                    </a:lnTo>
                    <a:lnTo>
                      <a:pt x="262" y="360"/>
                    </a:lnTo>
                    <a:lnTo>
                      <a:pt x="262" y="360"/>
                    </a:lnTo>
                    <a:lnTo>
                      <a:pt x="256" y="360"/>
                    </a:lnTo>
                    <a:lnTo>
                      <a:pt x="256" y="360"/>
                    </a:lnTo>
                    <a:lnTo>
                      <a:pt x="244" y="360"/>
                    </a:lnTo>
                    <a:lnTo>
                      <a:pt x="238" y="360"/>
                    </a:lnTo>
                    <a:lnTo>
                      <a:pt x="220" y="354"/>
                    </a:lnTo>
                    <a:lnTo>
                      <a:pt x="213" y="354"/>
                    </a:lnTo>
                    <a:lnTo>
                      <a:pt x="213" y="354"/>
                    </a:lnTo>
                    <a:lnTo>
                      <a:pt x="207" y="354"/>
                    </a:lnTo>
                    <a:lnTo>
                      <a:pt x="195" y="354"/>
                    </a:lnTo>
                    <a:lnTo>
                      <a:pt x="189" y="354"/>
                    </a:lnTo>
                    <a:lnTo>
                      <a:pt x="189" y="354"/>
                    </a:lnTo>
                    <a:lnTo>
                      <a:pt x="171" y="354"/>
                    </a:lnTo>
                    <a:lnTo>
                      <a:pt x="165" y="354"/>
                    </a:lnTo>
                    <a:lnTo>
                      <a:pt x="165" y="354"/>
                    </a:lnTo>
                    <a:lnTo>
                      <a:pt x="146" y="354"/>
                    </a:lnTo>
                    <a:lnTo>
                      <a:pt x="134" y="354"/>
                    </a:lnTo>
                    <a:lnTo>
                      <a:pt x="134" y="354"/>
                    </a:lnTo>
                    <a:lnTo>
                      <a:pt x="128" y="348"/>
                    </a:lnTo>
                    <a:lnTo>
                      <a:pt x="122" y="348"/>
                    </a:lnTo>
                    <a:lnTo>
                      <a:pt x="116" y="348"/>
                    </a:lnTo>
                    <a:lnTo>
                      <a:pt x="110" y="348"/>
                    </a:lnTo>
                    <a:lnTo>
                      <a:pt x="104" y="348"/>
                    </a:lnTo>
                    <a:lnTo>
                      <a:pt x="91" y="348"/>
                    </a:lnTo>
                    <a:lnTo>
                      <a:pt x="79" y="348"/>
                    </a:lnTo>
                    <a:lnTo>
                      <a:pt x="73" y="348"/>
                    </a:lnTo>
                    <a:lnTo>
                      <a:pt x="67" y="348"/>
                    </a:lnTo>
                    <a:lnTo>
                      <a:pt x="61" y="348"/>
                    </a:lnTo>
                    <a:lnTo>
                      <a:pt x="61" y="348"/>
                    </a:lnTo>
                    <a:lnTo>
                      <a:pt x="61" y="348"/>
                    </a:lnTo>
                    <a:lnTo>
                      <a:pt x="55" y="348"/>
                    </a:lnTo>
                    <a:lnTo>
                      <a:pt x="49" y="342"/>
                    </a:lnTo>
                    <a:lnTo>
                      <a:pt x="43" y="342"/>
                    </a:lnTo>
                    <a:lnTo>
                      <a:pt x="36" y="342"/>
                    </a:lnTo>
                    <a:lnTo>
                      <a:pt x="36" y="342"/>
                    </a:lnTo>
                    <a:lnTo>
                      <a:pt x="30" y="342"/>
                    </a:lnTo>
                    <a:lnTo>
                      <a:pt x="30" y="342"/>
                    </a:lnTo>
                    <a:lnTo>
                      <a:pt x="24" y="342"/>
                    </a:lnTo>
                    <a:lnTo>
                      <a:pt x="12" y="342"/>
                    </a:lnTo>
                    <a:lnTo>
                      <a:pt x="6" y="342"/>
                    </a:lnTo>
                    <a:lnTo>
                      <a:pt x="6" y="342"/>
                    </a:lnTo>
                    <a:lnTo>
                      <a:pt x="0" y="342"/>
                    </a:lnTo>
                    <a:lnTo>
                      <a:pt x="6" y="305"/>
                    </a:lnTo>
                    <a:lnTo>
                      <a:pt x="6" y="305"/>
                    </a:lnTo>
                    <a:lnTo>
                      <a:pt x="6" y="305"/>
                    </a:lnTo>
                    <a:lnTo>
                      <a:pt x="6" y="293"/>
                    </a:lnTo>
                    <a:lnTo>
                      <a:pt x="6" y="281"/>
                    </a:lnTo>
                    <a:lnTo>
                      <a:pt x="6" y="275"/>
                    </a:lnTo>
                    <a:lnTo>
                      <a:pt x="6" y="275"/>
                    </a:lnTo>
                    <a:lnTo>
                      <a:pt x="6" y="256"/>
                    </a:lnTo>
                    <a:lnTo>
                      <a:pt x="12" y="244"/>
                    </a:lnTo>
                    <a:lnTo>
                      <a:pt x="12" y="232"/>
                    </a:lnTo>
                    <a:lnTo>
                      <a:pt x="12" y="208"/>
                    </a:lnTo>
                    <a:lnTo>
                      <a:pt x="12" y="195"/>
                    </a:lnTo>
                    <a:lnTo>
                      <a:pt x="18" y="165"/>
                    </a:lnTo>
                    <a:lnTo>
                      <a:pt x="18" y="147"/>
                    </a:lnTo>
                    <a:lnTo>
                      <a:pt x="18" y="147"/>
                    </a:lnTo>
                    <a:lnTo>
                      <a:pt x="18" y="140"/>
                    </a:lnTo>
                    <a:lnTo>
                      <a:pt x="18" y="140"/>
                    </a:lnTo>
                    <a:lnTo>
                      <a:pt x="18" y="134"/>
                    </a:lnTo>
                    <a:lnTo>
                      <a:pt x="18" y="128"/>
                    </a:lnTo>
                    <a:lnTo>
                      <a:pt x="18" y="122"/>
                    </a:lnTo>
                    <a:lnTo>
                      <a:pt x="18" y="110"/>
                    </a:lnTo>
                    <a:lnTo>
                      <a:pt x="24" y="110"/>
                    </a:lnTo>
                    <a:lnTo>
                      <a:pt x="24" y="98"/>
                    </a:lnTo>
                    <a:lnTo>
                      <a:pt x="24" y="73"/>
                    </a:lnTo>
                    <a:lnTo>
                      <a:pt x="24" y="67"/>
                    </a:lnTo>
                    <a:lnTo>
                      <a:pt x="24" y="67"/>
                    </a:lnTo>
                    <a:lnTo>
                      <a:pt x="24" y="55"/>
                    </a:lnTo>
                    <a:lnTo>
                      <a:pt x="24" y="55"/>
                    </a:lnTo>
                    <a:lnTo>
                      <a:pt x="24" y="55"/>
                    </a:lnTo>
                    <a:lnTo>
                      <a:pt x="30" y="49"/>
                    </a:lnTo>
                    <a:lnTo>
                      <a:pt x="30" y="49"/>
                    </a:lnTo>
                    <a:lnTo>
                      <a:pt x="30" y="24"/>
                    </a:lnTo>
                    <a:lnTo>
                      <a:pt x="30" y="12"/>
                    </a:lnTo>
                    <a:lnTo>
                      <a:pt x="30" y="12"/>
                    </a:lnTo>
                    <a:lnTo>
                      <a:pt x="30" y="0"/>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8"/>
              <p:cNvSpPr>
                <a:spLocks/>
              </p:cNvSpPr>
              <p:nvPr userDrawn="1"/>
            </p:nvSpPr>
            <p:spPr bwMode="auto">
              <a:xfrm>
                <a:off x="1034" y="2688"/>
                <a:ext cx="1287" cy="1252"/>
              </a:xfrm>
              <a:custGeom>
                <a:avLst/>
                <a:gdLst>
                  <a:gd name="T0" fmla="*/ 1226 w 1287"/>
                  <a:gd name="T1" fmla="*/ 483 h 1252"/>
                  <a:gd name="T2" fmla="*/ 1251 w 1287"/>
                  <a:gd name="T3" fmla="*/ 574 h 1252"/>
                  <a:gd name="T4" fmla="*/ 1269 w 1287"/>
                  <a:gd name="T5" fmla="*/ 617 h 1252"/>
                  <a:gd name="T6" fmla="*/ 1281 w 1287"/>
                  <a:gd name="T7" fmla="*/ 654 h 1252"/>
                  <a:gd name="T8" fmla="*/ 1269 w 1287"/>
                  <a:gd name="T9" fmla="*/ 703 h 1252"/>
                  <a:gd name="T10" fmla="*/ 1269 w 1287"/>
                  <a:gd name="T11" fmla="*/ 764 h 1252"/>
                  <a:gd name="T12" fmla="*/ 1171 w 1287"/>
                  <a:gd name="T13" fmla="*/ 843 h 1252"/>
                  <a:gd name="T14" fmla="*/ 1159 w 1287"/>
                  <a:gd name="T15" fmla="*/ 831 h 1252"/>
                  <a:gd name="T16" fmla="*/ 1153 w 1287"/>
                  <a:gd name="T17" fmla="*/ 843 h 1252"/>
                  <a:gd name="T18" fmla="*/ 1037 w 1287"/>
                  <a:gd name="T19" fmla="*/ 935 h 1252"/>
                  <a:gd name="T20" fmla="*/ 1013 w 1287"/>
                  <a:gd name="T21" fmla="*/ 935 h 1252"/>
                  <a:gd name="T22" fmla="*/ 970 w 1287"/>
                  <a:gd name="T23" fmla="*/ 923 h 1252"/>
                  <a:gd name="T24" fmla="*/ 958 w 1287"/>
                  <a:gd name="T25" fmla="*/ 959 h 1252"/>
                  <a:gd name="T26" fmla="*/ 915 w 1287"/>
                  <a:gd name="T27" fmla="*/ 1020 h 1252"/>
                  <a:gd name="T28" fmla="*/ 879 w 1287"/>
                  <a:gd name="T29" fmla="*/ 1087 h 1252"/>
                  <a:gd name="T30" fmla="*/ 891 w 1287"/>
                  <a:gd name="T31" fmla="*/ 1106 h 1252"/>
                  <a:gd name="T32" fmla="*/ 891 w 1287"/>
                  <a:gd name="T33" fmla="*/ 1173 h 1252"/>
                  <a:gd name="T34" fmla="*/ 903 w 1287"/>
                  <a:gd name="T35" fmla="*/ 1210 h 1252"/>
                  <a:gd name="T36" fmla="*/ 903 w 1287"/>
                  <a:gd name="T37" fmla="*/ 1240 h 1252"/>
                  <a:gd name="T38" fmla="*/ 860 w 1287"/>
                  <a:gd name="T39" fmla="*/ 1228 h 1252"/>
                  <a:gd name="T40" fmla="*/ 805 w 1287"/>
                  <a:gd name="T41" fmla="*/ 1222 h 1252"/>
                  <a:gd name="T42" fmla="*/ 756 w 1287"/>
                  <a:gd name="T43" fmla="*/ 1203 h 1252"/>
                  <a:gd name="T44" fmla="*/ 720 w 1287"/>
                  <a:gd name="T45" fmla="*/ 1179 h 1252"/>
                  <a:gd name="T46" fmla="*/ 683 w 1287"/>
                  <a:gd name="T47" fmla="*/ 1106 h 1252"/>
                  <a:gd name="T48" fmla="*/ 677 w 1287"/>
                  <a:gd name="T49" fmla="*/ 1057 h 1252"/>
                  <a:gd name="T50" fmla="*/ 647 w 1287"/>
                  <a:gd name="T51" fmla="*/ 1026 h 1252"/>
                  <a:gd name="T52" fmla="*/ 610 w 1287"/>
                  <a:gd name="T53" fmla="*/ 971 h 1252"/>
                  <a:gd name="T54" fmla="*/ 586 w 1287"/>
                  <a:gd name="T55" fmla="*/ 929 h 1252"/>
                  <a:gd name="T56" fmla="*/ 567 w 1287"/>
                  <a:gd name="T57" fmla="*/ 868 h 1252"/>
                  <a:gd name="T58" fmla="*/ 525 w 1287"/>
                  <a:gd name="T59" fmla="*/ 825 h 1252"/>
                  <a:gd name="T60" fmla="*/ 482 w 1287"/>
                  <a:gd name="T61" fmla="*/ 782 h 1252"/>
                  <a:gd name="T62" fmla="*/ 427 w 1287"/>
                  <a:gd name="T63" fmla="*/ 782 h 1252"/>
                  <a:gd name="T64" fmla="*/ 372 w 1287"/>
                  <a:gd name="T65" fmla="*/ 782 h 1252"/>
                  <a:gd name="T66" fmla="*/ 342 w 1287"/>
                  <a:gd name="T67" fmla="*/ 843 h 1252"/>
                  <a:gd name="T68" fmla="*/ 305 w 1287"/>
                  <a:gd name="T69" fmla="*/ 861 h 1252"/>
                  <a:gd name="T70" fmla="*/ 244 w 1287"/>
                  <a:gd name="T71" fmla="*/ 825 h 1252"/>
                  <a:gd name="T72" fmla="*/ 183 w 1287"/>
                  <a:gd name="T73" fmla="*/ 776 h 1252"/>
                  <a:gd name="T74" fmla="*/ 165 w 1287"/>
                  <a:gd name="T75" fmla="*/ 697 h 1252"/>
                  <a:gd name="T76" fmla="*/ 128 w 1287"/>
                  <a:gd name="T77" fmla="*/ 642 h 1252"/>
                  <a:gd name="T78" fmla="*/ 73 w 1287"/>
                  <a:gd name="T79" fmla="*/ 581 h 1252"/>
                  <a:gd name="T80" fmla="*/ 12 w 1287"/>
                  <a:gd name="T81" fmla="*/ 513 h 1252"/>
                  <a:gd name="T82" fmla="*/ 30 w 1287"/>
                  <a:gd name="T83" fmla="*/ 489 h 1252"/>
                  <a:gd name="T84" fmla="*/ 360 w 1287"/>
                  <a:gd name="T85" fmla="*/ 428 h 1252"/>
                  <a:gd name="T86" fmla="*/ 372 w 1287"/>
                  <a:gd name="T87" fmla="*/ 245 h 1252"/>
                  <a:gd name="T88" fmla="*/ 518 w 1287"/>
                  <a:gd name="T89" fmla="*/ 6 h 1252"/>
                  <a:gd name="T90" fmla="*/ 677 w 1287"/>
                  <a:gd name="T91" fmla="*/ 245 h 1252"/>
                  <a:gd name="T92" fmla="*/ 720 w 1287"/>
                  <a:gd name="T93" fmla="*/ 257 h 1252"/>
                  <a:gd name="T94" fmla="*/ 744 w 1287"/>
                  <a:gd name="T95" fmla="*/ 281 h 1252"/>
                  <a:gd name="T96" fmla="*/ 787 w 1287"/>
                  <a:gd name="T97" fmla="*/ 287 h 1252"/>
                  <a:gd name="T98" fmla="*/ 836 w 1287"/>
                  <a:gd name="T99" fmla="*/ 293 h 1252"/>
                  <a:gd name="T100" fmla="*/ 854 w 1287"/>
                  <a:gd name="T101" fmla="*/ 324 h 1252"/>
                  <a:gd name="T102" fmla="*/ 903 w 1287"/>
                  <a:gd name="T103" fmla="*/ 324 h 1252"/>
                  <a:gd name="T104" fmla="*/ 927 w 1287"/>
                  <a:gd name="T105" fmla="*/ 336 h 1252"/>
                  <a:gd name="T106" fmla="*/ 952 w 1287"/>
                  <a:gd name="T107" fmla="*/ 318 h 1252"/>
                  <a:gd name="T108" fmla="*/ 982 w 1287"/>
                  <a:gd name="T109" fmla="*/ 324 h 1252"/>
                  <a:gd name="T110" fmla="*/ 1013 w 1287"/>
                  <a:gd name="T111" fmla="*/ 342 h 1252"/>
                  <a:gd name="T112" fmla="*/ 1049 w 1287"/>
                  <a:gd name="T113" fmla="*/ 330 h 1252"/>
                  <a:gd name="T114" fmla="*/ 1086 w 1287"/>
                  <a:gd name="T115" fmla="*/ 324 h 1252"/>
                  <a:gd name="T116" fmla="*/ 1129 w 1287"/>
                  <a:gd name="T117" fmla="*/ 330 h 1252"/>
                  <a:gd name="T118" fmla="*/ 1159 w 1287"/>
                  <a:gd name="T119" fmla="*/ 348 h 1252"/>
                  <a:gd name="T120" fmla="*/ 1184 w 1287"/>
                  <a:gd name="T121" fmla="*/ 361 h 1252"/>
                  <a:gd name="T122" fmla="*/ 1208 w 1287"/>
                  <a:gd name="T123" fmla="*/ 361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7" h="1252">
                    <a:moveTo>
                      <a:pt x="1220" y="361"/>
                    </a:moveTo>
                    <a:lnTo>
                      <a:pt x="1226" y="361"/>
                    </a:lnTo>
                    <a:lnTo>
                      <a:pt x="1226" y="361"/>
                    </a:lnTo>
                    <a:lnTo>
                      <a:pt x="1220" y="361"/>
                    </a:lnTo>
                    <a:lnTo>
                      <a:pt x="1226" y="361"/>
                    </a:lnTo>
                    <a:lnTo>
                      <a:pt x="1226" y="361"/>
                    </a:lnTo>
                    <a:lnTo>
                      <a:pt x="1226" y="367"/>
                    </a:lnTo>
                    <a:lnTo>
                      <a:pt x="1226" y="373"/>
                    </a:lnTo>
                    <a:lnTo>
                      <a:pt x="1226" y="379"/>
                    </a:lnTo>
                    <a:lnTo>
                      <a:pt x="1226" y="379"/>
                    </a:lnTo>
                    <a:lnTo>
                      <a:pt x="1226" y="385"/>
                    </a:lnTo>
                    <a:lnTo>
                      <a:pt x="1226" y="385"/>
                    </a:lnTo>
                    <a:lnTo>
                      <a:pt x="1226" y="385"/>
                    </a:lnTo>
                    <a:lnTo>
                      <a:pt x="1226" y="397"/>
                    </a:lnTo>
                    <a:lnTo>
                      <a:pt x="1226" y="397"/>
                    </a:lnTo>
                    <a:lnTo>
                      <a:pt x="1226" y="397"/>
                    </a:lnTo>
                    <a:lnTo>
                      <a:pt x="1226" y="397"/>
                    </a:lnTo>
                    <a:lnTo>
                      <a:pt x="1226" y="403"/>
                    </a:lnTo>
                    <a:lnTo>
                      <a:pt x="1226" y="403"/>
                    </a:lnTo>
                    <a:lnTo>
                      <a:pt x="1226" y="410"/>
                    </a:lnTo>
                    <a:lnTo>
                      <a:pt x="1226" y="410"/>
                    </a:lnTo>
                    <a:lnTo>
                      <a:pt x="1226" y="410"/>
                    </a:lnTo>
                    <a:lnTo>
                      <a:pt x="1226" y="416"/>
                    </a:lnTo>
                    <a:lnTo>
                      <a:pt x="1226" y="416"/>
                    </a:lnTo>
                    <a:lnTo>
                      <a:pt x="1226" y="422"/>
                    </a:lnTo>
                    <a:lnTo>
                      <a:pt x="1226" y="434"/>
                    </a:lnTo>
                    <a:lnTo>
                      <a:pt x="1226" y="440"/>
                    </a:lnTo>
                    <a:lnTo>
                      <a:pt x="1226" y="440"/>
                    </a:lnTo>
                    <a:lnTo>
                      <a:pt x="1226" y="440"/>
                    </a:lnTo>
                    <a:lnTo>
                      <a:pt x="1226" y="440"/>
                    </a:lnTo>
                    <a:lnTo>
                      <a:pt x="1226" y="446"/>
                    </a:lnTo>
                    <a:lnTo>
                      <a:pt x="1226" y="452"/>
                    </a:lnTo>
                    <a:lnTo>
                      <a:pt x="1226" y="452"/>
                    </a:lnTo>
                    <a:lnTo>
                      <a:pt x="1226" y="452"/>
                    </a:lnTo>
                    <a:lnTo>
                      <a:pt x="1226" y="458"/>
                    </a:lnTo>
                    <a:lnTo>
                      <a:pt x="1226" y="464"/>
                    </a:lnTo>
                    <a:lnTo>
                      <a:pt x="1226" y="464"/>
                    </a:lnTo>
                    <a:lnTo>
                      <a:pt x="1226" y="471"/>
                    </a:lnTo>
                    <a:lnTo>
                      <a:pt x="1226" y="471"/>
                    </a:lnTo>
                    <a:lnTo>
                      <a:pt x="1226" y="477"/>
                    </a:lnTo>
                    <a:lnTo>
                      <a:pt x="1226" y="483"/>
                    </a:lnTo>
                    <a:lnTo>
                      <a:pt x="1226" y="483"/>
                    </a:lnTo>
                    <a:lnTo>
                      <a:pt x="1226" y="483"/>
                    </a:lnTo>
                    <a:lnTo>
                      <a:pt x="1226" y="489"/>
                    </a:lnTo>
                    <a:lnTo>
                      <a:pt x="1226" y="489"/>
                    </a:lnTo>
                    <a:lnTo>
                      <a:pt x="1226" y="489"/>
                    </a:lnTo>
                    <a:lnTo>
                      <a:pt x="1226" y="495"/>
                    </a:lnTo>
                    <a:lnTo>
                      <a:pt x="1226" y="501"/>
                    </a:lnTo>
                    <a:lnTo>
                      <a:pt x="1226" y="507"/>
                    </a:lnTo>
                    <a:lnTo>
                      <a:pt x="1226" y="519"/>
                    </a:lnTo>
                    <a:lnTo>
                      <a:pt x="1226" y="526"/>
                    </a:lnTo>
                    <a:lnTo>
                      <a:pt x="1226" y="526"/>
                    </a:lnTo>
                    <a:lnTo>
                      <a:pt x="1226" y="538"/>
                    </a:lnTo>
                    <a:lnTo>
                      <a:pt x="1233" y="544"/>
                    </a:lnTo>
                    <a:lnTo>
                      <a:pt x="1233" y="544"/>
                    </a:lnTo>
                    <a:lnTo>
                      <a:pt x="1233" y="544"/>
                    </a:lnTo>
                    <a:lnTo>
                      <a:pt x="1233" y="544"/>
                    </a:lnTo>
                    <a:lnTo>
                      <a:pt x="1239" y="550"/>
                    </a:lnTo>
                    <a:lnTo>
                      <a:pt x="1239" y="550"/>
                    </a:lnTo>
                    <a:lnTo>
                      <a:pt x="1239" y="550"/>
                    </a:lnTo>
                    <a:lnTo>
                      <a:pt x="1239" y="550"/>
                    </a:lnTo>
                    <a:lnTo>
                      <a:pt x="1239" y="550"/>
                    </a:lnTo>
                    <a:lnTo>
                      <a:pt x="1239" y="556"/>
                    </a:lnTo>
                    <a:lnTo>
                      <a:pt x="1239" y="556"/>
                    </a:lnTo>
                    <a:lnTo>
                      <a:pt x="1245" y="556"/>
                    </a:lnTo>
                    <a:lnTo>
                      <a:pt x="1245" y="556"/>
                    </a:lnTo>
                    <a:lnTo>
                      <a:pt x="1245" y="556"/>
                    </a:lnTo>
                    <a:lnTo>
                      <a:pt x="1245" y="556"/>
                    </a:lnTo>
                    <a:lnTo>
                      <a:pt x="1245" y="556"/>
                    </a:lnTo>
                    <a:lnTo>
                      <a:pt x="1245" y="556"/>
                    </a:lnTo>
                    <a:lnTo>
                      <a:pt x="1245" y="556"/>
                    </a:lnTo>
                    <a:lnTo>
                      <a:pt x="1245" y="556"/>
                    </a:lnTo>
                    <a:lnTo>
                      <a:pt x="1245" y="562"/>
                    </a:lnTo>
                    <a:lnTo>
                      <a:pt x="1245" y="562"/>
                    </a:lnTo>
                    <a:lnTo>
                      <a:pt x="1245" y="562"/>
                    </a:lnTo>
                    <a:lnTo>
                      <a:pt x="1245" y="562"/>
                    </a:lnTo>
                    <a:lnTo>
                      <a:pt x="1251" y="562"/>
                    </a:lnTo>
                    <a:lnTo>
                      <a:pt x="1251" y="562"/>
                    </a:lnTo>
                    <a:lnTo>
                      <a:pt x="1251" y="568"/>
                    </a:lnTo>
                    <a:lnTo>
                      <a:pt x="1251" y="568"/>
                    </a:lnTo>
                    <a:lnTo>
                      <a:pt x="1251" y="568"/>
                    </a:lnTo>
                    <a:lnTo>
                      <a:pt x="1251" y="568"/>
                    </a:lnTo>
                    <a:lnTo>
                      <a:pt x="1251" y="568"/>
                    </a:lnTo>
                    <a:lnTo>
                      <a:pt x="1251" y="574"/>
                    </a:lnTo>
                    <a:lnTo>
                      <a:pt x="1251" y="574"/>
                    </a:lnTo>
                    <a:lnTo>
                      <a:pt x="1251" y="574"/>
                    </a:lnTo>
                    <a:lnTo>
                      <a:pt x="1251" y="574"/>
                    </a:lnTo>
                    <a:lnTo>
                      <a:pt x="1257" y="574"/>
                    </a:lnTo>
                    <a:lnTo>
                      <a:pt x="1257" y="574"/>
                    </a:lnTo>
                    <a:lnTo>
                      <a:pt x="1251" y="581"/>
                    </a:lnTo>
                    <a:lnTo>
                      <a:pt x="1251" y="581"/>
                    </a:lnTo>
                    <a:lnTo>
                      <a:pt x="1251" y="581"/>
                    </a:lnTo>
                    <a:lnTo>
                      <a:pt x="1251" y="581"/>
                    </a:lnTo>
                    <a:lnTo>
                      <a:pt x="1251" y="581"/>
                    </a:lnTo>
                    <a:lnTo>
                      <a:pt x="1251" y="587"/>
                    </a:lnTo>
                    <a:lnTo>
                      <a:pt x="1251" y="587"/>
                    </a:lnTo>
                    <a:lnTo>
                      <a:pt x="1251" y="587"/>
                    </a:lnTo>
                    <a:lnTo>
                      <a:pt x="1251" y="587"/>
                    </a:lnTo>
                    <a:lnTo>
                      <a:pt x="1251" y="587"/>
                    </a:lnTo>
                    <a:lnTo>
                      <a:pt x="1251" y="587"/>
                    </a:lnTo>
                    <a:lnTo>
                      <a:pt x="1251" y="593"/>
                    </a:lnTo>
                    <a:lnTo>
                      <a:pt x="1251" y="593"/>
                    </a:lnTo>
                    <a:lnTo>
                      <a:pt x="1251" y="593"/>
                    </a:lnTo>
                    <a:lnTo>
                      <a:pt x="1257" y="593"/>
                    </a:lnTo>
                    <a:lnTo>
                      <a:pt x="1257" y="599"/>
                    </a:lnTo>
                    <a:lnTo>
                      <a:pt x="1257" y="599"/>
                    </a:lnTo>
                    <a:lnTo>
                      <a:pt x="1257" y="593"/>
                    </a:lnTo>
                    <a:lnTo>
                      <a:pt x="1263" y="593"/>
                    </a:lnTo>
                    <a:lnTo>
                      <a:pt x="1263" y="599"/>
                    </a:lnTo>
                    <a:lnTo>
                      <a:pt x="1263" y="599"/>
                    </a:lnTo>
                    <a:lnTo>
                      <a:pt x="1263" y="599"/>
                    </a:lnTo>
                    <a:lnTo>
                      <a:pt x="1263" y="599"/>
                    </a:lnTo>
                    <a:lnTo>
                      <a:pt x="1263" y="599"/>
                    </a:lnTo>
                    <a:lnTo>
                      <a:pt x="1263" y="599"/>
                    </a:lnTo>
                    <a:lnTo>
                      <a:pt x="1263" y="605"/>
                    </a:lnTo>
                    <a:lnTo>
                      <a:pt x="1263" y="605"/>
                    </a:lnTo>
                    <a:lnTo>
                      <a:pt x="1263" y="605"/>
                    </a:lnTo>
                    <a:lnTo>
                      <a:pt x="1263" y="605"/>
                    </a:lnTo>
                    <a:lnTo>
                      <a:pt x="1263" y="611"/>
                    </a:lnTo>
                    <a:lnTo>
                      <a:pt x="1263" y="611"/>
                    </a:lnTo>
                    <a:lnTo>
                      <a:pt x="1269" y="611"/>
                    </a:lnTo>
                    <a:lnTo>
                      <a:pt x="1269" y="611"/>
                    </a:lnTo>
                    <a:lnTo>
                      <a:pt x="1269" y="611"/>
                    </a:lnTo>
                    <a:lnTo>
                      <a:pt x="1269" y="611"/>
                    </a:lnTo>
                    <a:lnTo>
                      <a:pt x="1269" y="617"/>
                    </a:lnTo>
                    <a:lnTo>
                      <a:pt x="1269" y="617"/>
                    </a:lnTo>
                    <a:lnTo>
                      <a:pt x="1269" y="617"/>
                    </a:lnTo>
                    <a:lnTo>
                      <a:pt x="1269" y="617"/>
                    </a:lnTo>
                    <a:lnTo>
                      <a:pt x="1269" y="623"/>
                    </a:lnTo>
                    <a:lnTo>
                      <a:pt x="1269" y="623"/>
                    </a:lnTo>
                    <a:lnTo>
                      <a:pt x="1269" y="623"/>
                    </a:lnTo>
                    <a:lnTo>
                      <a:pt x="1269" y="623"/>
                    </a:lnTo>
                    <a:lnTo>
                      <a:pt x="1269" y="623"/>
                    </a:lnTo>
                    <a:lnTo>
                      <a:pt x="1269" y="623"/>
                    </a:lnTo>
                    <a:lnTo>
                      <a:pt x="1275" y="623"/>
                    </a:lnTo>
                    <a:lnTo>
                      <a:pt x="1275" y="629"/>
                    </a:lnTo>
                    <a:lnTo>
                      <a:pt x="1275" y="629"/>
                    </a:lnTo>
                    <a:lnTo>
                      <a:pt x="1275" y="629"/>
                    </a:lnTo>
                    <a:lnTo>
                      <a:pt x="1275" y="629"/>
                    </a:lnTo>
                    <a:lnTo>
                      <a:pt x="1275" y="629"/>
                    </a:lnTo>
                    <a:lnTo>
                      <a:pt x="1275" y="635"/>
                    </a:lnTo>
                    <a:lnTo>
                      <a:pt x="1275" y="635"/>
                    </a:lnTo>
                    <a:lnTo>
                      <a:pt x="1275" y="635"/>
                    </a:lnTo>
                    <a:lnTo>
                      <a:pt x="1275" y="635"/>
                    </a:lnTo>
                    <a:lnTo>
                      <a:pt x="1281" y="635"/>
                    </a:lnTo>
                    <a:lnTo>
                      <a:pt x="1281" y="635"/>
                    </a:lnTo>
                    <a:lnTo>
                      <a:pt x="1281" y="635"/>
                    </a:lnTo>
                    <a:lnTo>
                      <a:pt x="1281" y="635"/>
                    </a:lnTo>
                    <a:lnTo>
                      <a:pt x="1281" y="635"/>
                    </a:lnTo>
                    <a:lnTo>
                      <a:pt x="1281" y="642"/>
                    </a:lnTo>
                    <a:lnTo>
                      <a:pt x="1281" y="642"/>
                    </a:lnTo>
                    <a:lnTo>
                      <a:pt x="1281" y="642"/>
                    </a:lnTo>
                    <a:lnTo>
                      <a:pt x="1281" y="642"/>
                    </a:lnTo>
                    <a:lnTo>
                      <a:pt x="1281" y="642"/>
                    </a:lnTo>
                    <a:lnTo>
                      <a:pt x="1281" y="642"/>
                    </a:lnTo>
                    <a:lnTo>
                      <a:pt x="1281" y="642"/>
                    </a:lnTo>
                    <a:lnTo>
                      <a:pt x="1281" y="648"/>
                    </a:lnTo>
                    <a:lnTo>
                      <a:pt x="1281" y="648"/>
                    </a:lnTo>
                    <a:lnTo>
                      <a:pt x="1281" y="648"/>
                    </a:lnTo>
                    <a:lnTo>
                      <a:pt x="1281" y="648"/>
                    </a:lnTo>
                    <a:lnTo>
                      <a:pt x="1281" y="648"/>
                    </a:lnTo>
                    <a:lnTo>
                      <a:pt x="1281" y="648"/>
                    </a:lnTo>
                    <a:lnTo>
                      <a:pt x="1281" y="648"/>
                    </a:lnTo>
                    <a:lnTo>
                      <a:pt x="1281" y="648"/>
                    </a:lnTo>
                    <a:lnTo>
                      <a:pt x="1281" y="654"/>
                    </a:lnTo>
                    <a:lnTo>
                      <a:pt x="1287" y="654"/>
                    </a:lnTo>
                    <a:lnTo>
                      <a:pt x="1287" y="654"/>
                    </a:lnTo>
                    <a:lnTo>
                      <a:pt x="1281" y="654"/>
                    </a:lnTo>
                    <a:lnTo>
                      <a:pt x="1281" y="654"/>
                    </a:lnTo>
                    <a:lnTo>
                      <a:pt x="1281" y="654"/>
                    </a:lnTo>
                    <a:lnTo>
                      <a:pt x="1281" y="654"/>
                    </a:lnTo>
                    <a:lnTo>
                      <a:pt x="1281" y="660"/>
                    </a:lnTo>
                    <a:lnTo>
                      <a:pt x="1281" y="660"/>
                    </a:lnTo>
                    <a:lnTo>
                      <a:pt x="1281" y="660"/>
                    </a:lnTo>
                    <a:lnTo>
                      <a:pt x="1281" y="660"/>
                    </a:lnTo>
                    <a:lnTo>
                      <a:pt x="1281" y="660"/>
                    </a:lnTo>
                    <a:lnTo>
                      <a:pt x="1281" y="666"/>
                    </a:lnTo>
                    <a:lnTo>
                      <a:pt x="1281" y="666"/>
                    </a:lnTo>
                    <a:lnTo>
                      <a:pt x="1281" y="666"/>
                    </a:lnTo>
                    <a:lnTo>
                      <a:pt x="1281" y="666"/>
                    </a:lnTo>
                    <a:lnTo>
                      <a:pt x="1281" y="666"/>
                    </a:lnTo>
                    <a:lnTo>
                      <a:pt x="1281" y="666"/>
                    </a:lnTo>
                    <a:lnTo>
                      <a:pt x="1281" y="666"/>
                    </a:lnTo>
                    <a:lnTo>
                      <a:pt x="1281" y="672"/>
                    </a:lnTo>
                    <a:lnTo>
                      <a:pt x="1281" y="672"/>
                    </a:lnTo>
                    <a:lnTo>
                      <a:pt x="1281" y="672"/>
                    </a:lnTo>
                    <a:lnTo>
                      <a:pt x="1281" y="672"/>
                    </a:lnTo>
                    <a:lnTo>
                      <a:pt x="1281" y="678"/>
                    </a:lnTo>
                    <a:lnTo>
                      <a:pt x="1281" y="678"/>
                    </a:lnTo>
                    <a:lnTo>
                      <a:pt x="1281" y="678"/>
                    </a:lnTo>
                    <a:lnTo>
                      <a:pt x="1281" y="678"/>
                    </a:lnTo>
                    <a:lnTo>
                      <a:pt x="1275" y="678"/>
                    </a:lnTo>
                    <a:lnTo>
                      <a:pt x="1275" y="684"/>
                    </a:lnTo>
                    <a:lnTo>
                      <a:pt x="1275" y="684"/>
                    </a:lnTo>
                    <a:lnTo>
                      <a:pt x="1275" y="684"/>
                    </a:lnTo>
                    <a:lnTo>
                      <a:pt x="1275" y="684"/>
                    </a:lnTo>
                    <a:lnTo>
                      <a:pt x="1275" y="690"/>
                    </a:lnTo>
                    <a:lnTo>
                      <a:pt x="1275" y="690"/>
                    </a:lnTo>
                    <a:lnTo>
                      <a:pt x="1275" y="690"/>
                    </a:lnTo>
                    <a:lnTo>
                      <a:pt x="1275" y="690"/>
                    </a:lnTo>
                    <a:lnTo>
                      <a:pt x="1275" y="690"/>
                    </a:lnTo>
                    <a:lnTo>
                      <a:pt x="1275" y="697"/>
                    </a:lnTo>
                    <a:lnTo>
                      <a:pt x="1269" y="697"/>
                    </a:lnTo>
                    <a:lnTo>
                      <a:pt x="1269" y="697"/>
                    </a:lnTo>
                    <a:lnTo>
                      <a:pt x="1269" y="697"/>
                    </a:lnTo>
                    <a:lnTo>
                      <a:pt x="1269" y="703"/>
                    </a:lnTo>
                    <a:lnTo>
                      <a:pt x="1269" y="703"/>
                    </a:lnTo>
                    <a:lnTo>
                      <a:pt x="1269" y="703"/>
                    </a:lnTo>
                    <a:lnTo>
                      <a:pt x="1269" y="703"/>
                    </a:lnTo>
                    <a:lnTo>
                      <a:pt x="1269" y="703"/>
                    </a:lnTo>
                    <a:lnTo>
                      <a:pt x="1263" y="709"/>
                    </a:lnTo>
                    <a:lnTo>
                      <a:pt x="1263" y="709"/>
                    </a:lnTo>
                    <a:lnTo>
                      <a:pt x="1263" y="709"/>
                    </a:lnTo>
                    <a:lnTo>
                      <a:pt x="1263" y="709"/>
                    </a:lnTo>
                    <a:lnTo>
                      <a:pt x="1263" y="709"/>
                    </a:lnTo>
                    <a:lnTo>
                      <a:pt x="1263" y="715"/>
                    </a:lnTo>
                    <a:lnTo>
                      <a:pt x="1269" y="715"/>
                    </a:lnTo>
                    <a:lnTo>
                      <a:pt x="1269" y="715"/>
                    </a:lnTo>
                    <a:lnTo>
                      <a:pt x="1269" y="715"/>
                    </a:lnTo>
                    <a:lnTo>
                      <a:pt x="1269" y="721"/>
                    </a:lnTo>
                    <a:lnTo>
                      <a:pt x="1269" y="721"/>
                    </a:lnTo>
                    <a:lnTo>
                      <a:pt x="1269" y="721"/>
                    </a:lnTo>
                    <a:lnTo>
                      <a:pt x="1269" y="721"/>
                    </a:lnTo>
                    <a:lnTo>
                      <a:pt x="1263" y="721"/>
                    </a:lnTo>
                    <a:lnTo>
                      <a:pt x="1263" y="727"/>
                    </a:lnTo>
                    <a:lnTo>
                      <a:pt x="1263" y="727"/>
                    </a:lnTo>
                    <a:lnTo>
                      <a:pt x="1263" y="727"/>
                    </a:lnTo>
                    <a:lnTo>
                      <a:pt x="1263" y="733"/>
                    </a:lnTo>
                    <a:lnTo>
                      <a:pt x="1263" y="733"/>
                    </a:lnTo>
                    <a:lnTo>
                      <a:pt x="1263" y="739"/>
                    </a:lnTo>
                    <a:lnTo>
                      <a:pt x="1263" y="739"/>
                    </a:lnTo>
                    <a:lnTo>
                      <a:pt x="1269" y="739"/>
                    </a:lnTo>
                    <a:lnTo>
                      <a:pt x="1269" y="739"/>
                    </a:lnTo>
                    <a:lnTo>
                      <a:pt x="1269" y="739"/>
                    </a:lnTo>
                    <a:lnTo>
                      <a:pt x="1269" y="739"/>
                    </a:lnTo>
                    <a:lnTo>
                      <a:pt x="1269" y="745"/>
                    </a:lnTo>
                    <a:lnTo>
                      <a:pt x="1269" y="745"/>
                    </a:lnTo>
                    <a:lnTo>
                      <a:pt x="1269" y="745"/>
                    </a:lnTo>
                    <a:lnTo>
                      <a:pt x="1269" y="745"/>
                    </a:lnTo>
                    <a:lnTo>
                      <a:pt x="1269" y="745"/>
                    </a:lnTo>
                    <a:lnTo>
                      <a:pt x="1269" y="752"/>
                    </a:lnTo>
                    <a:lnTo>
                      <a:pt x="1269" y="752"/>
                    </a:lnTo>
                    <a:lnTo>
                      <a:pt x="1269" y="752"/>
                    </a:lnTo>
                    <a:lnTo>
                      <a:pt x="1269" y="758"/>
                    </a:lnTo>
                    <a:lnTo>
                      <a:pt x="1269" y="758"/>
                    </a:lnTo>
                    <a:lnTo>
                      <a:pt x="1269" y="758"/>
                    </a:lnTo>
                    <a:lnTo>
                      <a:pt x="1269" y="764"/>
                    </a:lnTo>
                    <a:lnTo>
                      <a:pt x="1263" y="764"/>
                    </a:lnTo>
                    <a:lnTo>
                      <a:pt x="1269" y="764"/>
                    </a:lnTo>
                    <a:lnTo>
                      <a:pt x="1269" y="764"/>
                    </a:lnTo>
                    <a:lnTo>
                      <a:pt x="1269" y="764"/>
                    </a:lnTo>
                    <a:lnTo>
                      <a:pt x="1269" y="764"/>
                    </a:lnTo>
                    <a:lnTo>
                      <a:pt x="1263" y="770"/>
                    </a:lnTo>
                    <a:lnTo>
                      <a:pt x="1263" y="770"/>
                    </a:lnTo>
                    <a:lnTo>
                      <a:pt x="1263" y="776"/>
                    </a:lnTo>
                    <a:lnTo>
                      <a:pt x="1257" y="776"/>
                    </a:lnTo>
                    <a:lnTo>
                      <a:pt x="1257" y="782"/>
                    </a:lnTo>
                    <a:lnTo>
                      <a:pt x="1257" y="782"/>
                    </a:lnTo>
                    <a:lnTo>
                      <a:pt x="1257" y="782"/>
                    </a:lnTo>
                    <a:lnTo>
                      <a:pt x="1257" y="782"/>
                    </a:lnTo>
                    <a:lnTo>
                      <a:pt x="1257" y="788"/>
                    </a:lnTo>
                    <a:lnTo>
                      <a:pt x="1251" y="788"/>
                    </a:lnTo>
                    <a:lnTo>
                      <a:pt x="1251" y="788"/>
                    </a:lnTo>
                    <a:lnTo>
                      <a:pt x="1251" y="788"/>
                    </a:lnTo>
                    <a:lnTo>
                      <a:pt x="1251" y="788"/>
                    </a:lnTo>
                    <a:lnTo>
                      <a:pt x="1251" y="788"/>
                    </a:lnTo>
                    <a:lnTo>
                      <a:pt x="1245" y="794"/>
                    </a:lnTo>
                    <a:lnTo>
                      <a:pt x="1245" y="794"/>
                    </a:lnTo>
                    <a:lnTo>
                      <a:pt x="1245" y="794"/>
                    </a:lnTo>
                    <a:lnTo>
                      <a:pt x="1245" y="794"/>
                    </a:lnTo>
                    <a:lnTo>
                      <a:pt x="1245" y="794"/>
                    </a:lnTo>
                    <a:lnTo>
                      <a:pt x="1251" y="800"/>
                    </a:lnTo>
                    <a:lnTo>
                      <a:pt x="1251" y="800"/>
                    </a:lnTo>
                    <a:lnTo>
                      <a:pt x="1251" y="800"/>
                    </a:lnTo>
                    <a:lnTo>
                      <a:pt x="1251" y="800"/>
                    </a:lnTo>
                    <a:lnTo>
                      <a:pt x="1251" y="800"/>
                    </a:lnTo>
                    <a:lnTo>
                      <a:pt x="1251" y="800"/>
                    </a:lnTo>
                    <a:lnTo>
                      <a:pt x="1251" y="806"/>
                    </a:lnTo>
                    <a:lnTo>
                      <a:pt x="1257" y="806"/>
                    </a:lnTo>
                    <a:lnTo>
                      <a:pt x="1257" y="806"/>
                    </a:lnTo>
                    <a:lnTo>
                      <a:pt x="1251" y="813"/>
                    </a:lnTo>
                    <a:lnTo>
                      <a:pt x="1251" y="813"/>
                    </a:lnTo>
                    <a:lnTo>
                      <a:pt x="1245" y="806"/>
                    </a:lnTo>
                    <a:lnTo>
                      <a:pt x="1239" y="806"/>
                    </a:lnTo>
                    <a:lnTo>
                      <a:pt x="1233" y="813"/>
                    </a:lnTo>
                    <a:lnTo>
                      <a:pt x="1226" y="813"/>
                    </a:lnTo>
                    <a:lnTo>
                      <a:pt x="1202" y="825"/>
                    </a:lnTo>
                    <a:lnTo>
                      <a:pt x="1196" y="831"/>
                    </a:lnTo>
                    <a:lnTo>
                      <a:pt x="1190" y="831"/>
                    </a:lnTo>
                    <a:lnTo>
                      <a:pt x="1178" y="837"/>
                    </a:lnTo>
                    <a:lnTo>
                      <a:pt x="1178" y="837"/>
                    </a:lnTo>
                    <a:lnTo>
                      <a:pt x="1171" y="837"/>
                    </a:lnTo>
                    <a:lnTo>
                      <a:pt x="1171" y="843"/>
                    </a:lnTo>
                    <a:lnTo>
                      <a:pt x="1171" y="843"/>
                    </a:lnTo>
                    <a:lnTo>
                      <a:pt x="1165" y="843"/>
                    </a:lnTo>
                    <a:lnTo>
                      <a:pt x="1165" y="849"/>
                    </a:lnTo>
                    <a:lnTo>
                      <a:pt x="1165" y="849"/>
                    </a:lnTo>
                    <a:lnTo>
                      <a:pt x="1165" y="849"/>
                    </a:lnTo>
                    <a:lnTo>
                      <a:pt x="1159" y="849"/>
                    </a:lnTo>
                    <a:lnTo>
                      <a:pt x="1159" y="849"/>
                    </a:lnTo>
                    <a:lnTo>
                      <a:pt x="1165" y="843"/>
                    </a:lnTo>
                    <a:lnTo>
                      <a:pt x="1165" y="843"/>
                    </a:lnTo>
                    <a:lnTo>
                      <a:pt x="1165" y="843"/>
                    </a:lnTo>
                    <a:lnTo>
                      <a:pt x="1171" y="837"/>
                    </a:lnTo>
                    <a:lnTo>
                      <a:pt x="1171" y="837"/>
                    </a:lnTo>
                    <a:lnTo>
                      <a:pt x="1171" y="837"/>
                    </a:lnTo>
                    <a:lnTo>
                      <a:pt x="1171" y="837"/>
                    </a:lnTo>
                    <a:lnTo>
                      <a:pt x="1171" y="837"/>
                    </a:lnTo>
                    <a:lnTo>
                      <a:pt x="1178" y="837"/>
                    </a:lnTo>
                    <a:lnTo>
                      <a:pt x="1178" y="837"/>
                    </a:lnTo>
                    <a:lnTo>
                      <a:pt x="1178" y="831"/>
                    </a:lnTo>
                    <a:lnTo>
                      <a:pt x="1178" y="831"/>
                    </a:lnTo>
                    <a:lnTo>
                      <a:pt x="1178" y="831"/>
                    </a:lnTo>
                    <a:lnTo>
                      <a:pt x="1178" y="831"/>
                    </a:lnTo>
                    <a:lnTo>
                      <a:pt x="1184" y="831"/>
                    </a:lnTo>
                    <a:lnTo>
                      <a:pt x="1184" y="825"/>
                    </a:lnTo>
                    <a:lnTo>
                      <a:pt x="1184" y="831"/>
                    </a:lnTo>
                    <a:lnTo>
                      <a:pt x="1184" y="831"/>
                    </a:lnTo>
                    <a:lnTo>
                      <a:pt x="1190" y="831"/>
                    </a:lnTo>
                    <a:lnTo>
                      <a:pt x="1190" y="831"/>
                    </a:lnTo>
                    <a:lnTo>
                      <a:pt x="1190" y="825"/>
                    </a:lnTo>
                    <a:lnTo>
                      <a:pt x="1190" y="825"/>
                    </a:lnTo>
                    <a:lnTo>
                      <a:pt x="1190" y="825"/>
                    </a:lnTo>
                    <a:lnTo>
                      <a:pt x="1190" y="825"/>
                    </a:lnTo>
                    <a:lnTo>
                      <a:pt x="1184" y="825"/>
                    </a:lnTo>
                    <a:lnTo>
                      <a:pt x="1184" y="825"/>
                    </a:lnTo>
                    <a:lnTo>
                      <a:pt x="1184" y="825"/>
                    </a:lnTo>
                    <a:lnTo>
                      <a:pt x="1184" y="825"/>
                    </a:lnTo>
                    <a:lnTo>
                      <a:pt x="1178" y="825"/>
                    </a:lnTo>
                    <a:lnTo>
                      <a:pt x="1178" y="825"/>
                    </a:lnTo>
                    <a:lnTo>
                      <a:pt x="1171" y="825"/>
                    </a:lnTo>
                    <a:lnTo>
                      <a:pt x="1165" y="825"/>
                    </a:lnTo>
                    <a:lnTo>
                      <a:pt x="1165" y="831"/>
                    </a:lnTo>
                    <a:lnTo>
                      <a:pt x="1165" y="831"/>
                    </a:lnTo>
                    <a:lnTo>
                      <a:pt x="1165" y="831"/>
                    </a:lnTo>
                    <a:lnTo>
                      <a:pt x="1159" y="831"/>
                    </a:lnTo>
                    <a:lnTo>
                      <a:pt x="1159" y="825"/>
                    </a:lnTo>
                    <a:lnTo>
                      <a:pt x="1159" y="825"/>
                    </a:lnTo>
                    <a:lnTo>
                      <a:pt x="1165" y="825"/>
                    </a:lnTo>
                    <a:lnTo>
                      <a:pt x="1165" y="825"/>
                    </a:lnTo>
                    <a:lnTo>
                      <a:pt x="1165" y="819"/>
                    </a:lnTo>
                    <a:lnTo>
                      <a:pt x="1171" y="806"/>
                    </a:lnTo>
                    <a:lnTo>
                      <a:pt x="1171" y="806"/>
                    </a:lnTo>
                    <a:lnTo>
                      <a:pt x="1171" y="806"/>
                    </a:lnTo>
                    <a:lnTo>
                      <a:pt x="1165" y="800"/>
                    </a:lnTo>
                    <a:lnTo>
                      <a:pt x="1165" y="800"/>
                    </a:lnTo>
                    <a:lnTo>
                      <a:pt x="1159" y="800"/>
                    </a:lnTo>
                    <a:lnTo>
                      <a:pt x="1159" y="800"/>
                    </a:lnTo>
                    <a:lnTo>
                      <a:pt x="1159" y="800"/>
                    </a:lnTo>
                    <a:lnTo>
                      <a:pt x="1153" y="806"/>
                    </a:lnTo>
                    <a:lnTo>
                      <a:pt x="1153" y="806"/>
                    </a:lnTo>
                    <a:lnTo>
                      <a:pt x="1153" y="813"/>
                    </a:lnTo>
                    <a:lnTo>
                      <a:pt x="1147" y="813"/>
                    </a:lnTo>
                    <a:lnTo>
                      <a:pt x="1147" y="813"/>
                    </a:lnTo>
                    <a:lnTo>
                      <a:pt x="1147" y="813"/>
                    </a:lnTo>
                    <a:lnTo>
                      <a:pt x="1147" y="806"/>
                    </a:lnTo>
                    <a:lnTo>
                      <a:pt x="1141" y="806"/>
                    </a:lnTo>
                    <a:lnTo>
                      <a:pt x="1141" y="813"/>
                    </a:lnTo>
                    <a:lnTo>
                      <a:pt x="1141" y="813"/>
                    </a:lnTo>
                    <a:lnTo>
                      <a:pt x="1141" y="813"/>
                    </a:lnTo>
                    <a:lnTo>
                      <a:pt x="1141" y="819"/>
                    </a:lnTo>
                    <a:lnTo>
                      <a:pt x="1141" y="819"/>
                    </a:lnTo>
                    <a:lnTo>
                      <a:pt x="1141" y="819"/>
                    </a:lnTo>
                    <a:lnTo>
                      <a:pt x="1141" y="819"/>
                    </a:lnTo>
                    <a:lnTo>
                      <a:pt x="1141" y="825"/>
                    </a:lnTo>
                    <a:lnTo>
                      <a:pt x="1141" y="825"/>
                    </a:lnTo>
                    <a:lnTo>
                      <a:pt x="1141" y="825"/>
                    </a:lnTo>
                    <a:lnTo>
                      <a:pt x="1141" y="825"/>
                    </a:lnTo>
                    <a:lnTo>
                      <a:pt x="1141" y="831"/>
                    </a:lnTo>
                    <a:lnTo>
                      <a:pt x="1141" y="831"/>
                    </a:lnTo>
                    <a:lnTo>
                      <a:pt x="1147" y="831"/>
                    </a:lnTo>
                    <a:lnTo>
                      <a:pt x="1147" y="831"/>
                    </a:lnTo>
                    <a:lnTo>
                      <a:pt x="1147" y="831"/>
                    </a:lnTo>
                    <a:lnTo>
                      <a:pt x="1147" y="837"/>
                    </a:lnTo>
                    <a:lnTo>
                      <a:pt x="1147" y="837"/>
                    </a:lnTo>
                    <a:lnTo>
                      <a:pt x="1147" y="837"/>
                    </a:lnTo>
                    <a:lnTo>
                      <a:pt x="1147" y="837"/>
                    </a:lnTo>
                    <a:lnTo>
                      <a:pt x="1153" y="843"/>
                    </a:lnTo>
                    <a:lnTo>
                      <a:pt x="1153" y="849"/>
                    </a:lnTo>
                    <a:lnTo>
                      <a:pt x="1147" y="849"/>
                    </a:lnTo>
                    <a:lnTo>
                      <a:pt x="1147" y="855"/>
                    </a:lnTo>
                    <a:lnTo>
                      <a:pt x="1153" y="855"/>
                    </a:lnTo>
                    <a:lnTo>
                      <a:pt x="1153" y="855"/>
                    </a:lnTo>
                    <a:lnTo>
                      <a:pt x="1153" y="855"/>
                    </a:lnTo>
                    <a:lnTo>
                      <a:pt x="1153" y="855"/>
                    </a:lnTo>
                    <a:lnTo>
                      <a:pt x="1159" y="855"/>
                    </a:lnTo>
                    <a:lnTo>
                      <a:pt x="1159" y="855"/>
                    </a:lnTo>
                    <a:lnTo>
                      <a:pt x="1159" y="849"/>
                    </a:lnTo>
                    <a:lnTo>
                      <a:pt x="1159" y="849"/>
                    </a:lnTo>
                    <a:lnTo>
                      <a:pt x="1159" y="849"/>
                    </a:lnTo>
                    <a:lnTo>
                      <a:pt x="1159" y="849"/>
                    </a:lnTo>
                    <a:lnTo>
                      <a:pt x="1165" y="849"/>
                    </a:lnTo>
                    <a:lnTo>
                      <a:pt x="1165" y="849"/>
                    </a:lnTo>
                    <a:lnTo>
                      <a:pt x="1165" y="849"/>
                    </a:lnTo>
                    <a:lnTo>
                      <a:pt x="1165" y="849"/>
                    </a:lnTo>
                    <a:lnTo>
                      <a:pt x="1165" y="855"/>
                    </a:lnTo>
                    <a:lnTo>
                      <a:pt x="1159" y="855"/>
                    </a:lnTo>
                    <a:lnTo>
                      <a:pt x="1159" y="855"/>
                    </a:lnTo>
                    <a:lnTo>
                      <a:pt x="1153" y="861"/>
                    </a:lnTo>
                    <a:lnTo>
                      <a:pt x="1147" y="868"/>
                    </a:lnTo>
                    <a:lnTo>
                      <a:pt x="1135" y="874"/>
                    </a:lnTo>
                    <a:lnTo>
                      <a:pt x="1135" y="874"/>
                    </a:lnTo>
                    <a:lnTo>
                      <a:pt x="1129" y="880"/>
                    </a:lnTo>
                    <a:lnTo>
                      <a:pt x="1129" y="880"/>
                    </a:lnTo>
                    <a:lnTo>
                      <a:pt x="1123" y="886"/>
                    </a:lnTo>
                    <a:lnTo>
                      <a:pt x="1117" y="892"/>
                    </a:lnTo>
                    <a:lnTo>
                      <a:pt x="1110" y="892"/>
                    </a:lnTo>
                    <a:lnTo>
                      <a:pt x="1110" y="898"/>
                    </a:lnTo>
                    <a:lnTo>
                      <a:pt x="1110" y="898"/>
                    </a:lnTo>
                    <a:lnTo>
                      <a:pt x="1104" y="904"/>
                    </a:lnTo>
                    <a:lnTo>
                      <a:pt x="1104" y="904"/>
                    </a:lnTo>
                    <a:lnTo>
                      <a:pt x="1104" y="904"/>
                    </a:lnTo>
                    <a:lnTo>
                      <a:pt x="1098" y="904"/>
                    </a:lnTo>
                    <a:lnTo>
                      <a:pt x="1098" y="904"/>
                    </a:lnTo>
                    <a:lnTo>
                      <a:pt x="1092" y="910"/>
                    </a:lnTo>
                    <a:lnTo>
                      <a:pt x="1080" y="916"/>
                    </a:lnTo>
                    <a:lnTo>
                      <a:pt x="1068" y="923"/>
                    </a:lnTo>
                    <a:lnTo>
                      <a:pt x="1056" y="929"/>
                    </a:lnTo>
                    <a:lnTo>
                      <a:pt x="1049" y="929"/>
                    </a:lnTo>
                    <a:lnTo>
                      <a:pt x="1037" y="935"/>
                    </a:lnTo>
                    <a:lnTo>
                      <a:pt x="1031" y="941"/>
                    </a:lnTo>
                    <a:lnTo>
                      <a:pt x="1019" y="947"/>
                    </a:lnTo>
                    <a:lnTo>
                      <a:pt x="1019" y="947"/>
                    </a:lnTo>
                    <a:lnTo>
                      <a:pt x="1013" y="947"/>
                    </a:lnTo>
                    <a:lnTo>
                      <a:pt x="1013" y="953"/>
                    </a:lnTo>
                    <a:lnTo>
                      <a:pt x="1007" y="953"/>
                    </a:lnTo>
                    <a:lnTo>
                      <a:pt x="1007" y="953"/>
                    </a:lnTo>
                    <a:lnTo>
                      <a:pt x="1007" y="953"/>
                    </a:lnTo>
                    <a:lnTo>
                      <a:pt x="1007" y="959"/>
                    </a:lnTo>
                    <a:lnTo>
                      <a:pt x="1001" y="959"/>
                    </a:lnTo>
                    <a:lnTo>
                      <a:pt x="1001" y="959"/>
                    </a:lnTo>
                    <a:lnTo>
                      <a:pt x="1001" y="959"/>
                    </a:lnTo>
                    <a:lnTo>
                      <a:pt x="1001" y="959"/>
                    </a:lnTo>
                    <a:lnTo>
                      <a:pt x="1001" y="959"/>
                    </a:lnTo>
                    <a:lnTo>
                      <a:pt x="1007" y="953"/>
                    </a:lnTo>
                    <a:lnTo>
                      <a:pt x="1013" y="947"/>
                    </a:lnTo>
                    <a:lnTo>
                      <a:pt x="1013" y="947"/>
                    </a:lnTo>
                    <a:lnTo>
                      <a:pt x="1019" y="947"/>
                    </a:lnTo>
                    <a:lnTo>
                      <a:pt x="1019" y="947"/>
                    </a:lnTo>
                    <a:lnTo>
                      <a:pt x="1025" y="941"/>
                    </a:lnTo>
                    <a:lnTo>
                      <a:pt x="1025" y="941"/>
                    </a:lnTo>
                    <a:lnTo>
                      <a:pt x="1031" y="935"/>
                    </a:lnTo>
                    <a:lnTo>
                      <a:pt x="1037" y="935"/>
                    </a:lnTo>
                    <a:lnTo>
                      <a:pt x="1037" y="935"/>
                    </a:lnTo>
                    <a:lnTo>
                      <a:pt x="1043" y="935"/>
                    </a:lnTo>
                    <a:lnTo>
                      <a:pt x="1043" y="935"/>
                    </a:lnTo>
                    <a:lnTo>
                      <a:pt x="1043" y="935"/>
                    </a:lnTo>
                    <a:lnTo>
                      <a:pt x="1043" y="929"/>
                    </a:lnTo>
                    <a:lnTo>
                      <a:pt x="1043" y="929"/>
                    </a:lnTo>
                    <a:lnTo>
                      <a:pt x="1037" y="929"/>
                    </a:lnTo>
                    <a:lnTo>
                      <a:pt x="1037" y="929"/>
                    </a:lnTo>
                    <a:lnTo>
                      <a:pt x="1037" y="929"/>
                    </a:lnTo>
                    <a:lnTo>
                      <a:pt x="1037" y="929"/>
                    </a:lnTo>
                    <a:lnTo>
                      <a:pt x="1031" y="929"/>
                    </a:lnTo>
                    <a:lnTo>
                      <a:pt x="1031" y="929"/>
                    </a:lnTo>
                    <a:lnTo>
                      <a:pt x="1031" y="935"/>
                    </a:lnTo>
                    <a:lnTo>
                      <a:pt x="1025" y="935"/>
                    </a:lnTo>
                    <a:lnTo>
                      <a:pt x="1019" y="935"/>
                    </a:lnTo>
                    <a:lnTo>
                      <a:pt x="1019" y="935"/>
                    </a:lnTo>
                    <a:lnTo>
                      <a:pt x="1019" y="935"/>
                    </a:lnTo>
                    <a:lnTo>
                      <a:pt x="1013" y="935"/>
                    </a:lnTo>
                    <a:lnTo>
                      <a:pt x="1013" y="935"/>
                    </a:lnTo>
                    <a:lnTo>
                      <a:pt x="1013" y="935"/>
                    </a:lnTo>
                    <a:lnTo>
                      <a:pt x="1019" y="935"/>
                    </a:lnTo>
                    <a:lnTo>
                      <a:pt x="1019" y="935"/>
                    </a:lnTo>
                    <a:lnTo>
                      <a:pt x="1019" y="935"/>
                    </a:lnTo>
                    <a:lnTo>
                      <a:pt x="1013" y="929"/>
                    </a:lnTo>
                    <a:lnTo>
                      <a:pt x="1019" y="929"/>
                    </a:lnTo>
                    <a:lnTo>
                      <a:pt x="1019" y="929"/>
                    </a:lnTo>
                    <a:lnTo>
                      <a:pt x="1019" y="929"/>
                    </a:lnTo>
                    <a:lnTo>
                      <a:pt x="1019" y="923"/>
                    </a:lnTo>
                    <a:lnTo>
                      <a:pt x="1019" y="923"/>
                    </a:lnTo>
                    <a:lnTo>
                      <a:pt x="1013" y="923"/>
                    </a:lnTo>
                    <a:lnTo>
                      <a:pt x="1013" y="929"/>
                    </a:lnTo>
                    <a:lnTo>
                      <a:pt x="1013" y="929"/>
                    </a:lnTo>
                    <a:lnTo>
                      <a:pt x="1007" y="929"/>
                    </a:lnTo>
                    <a:lnTo>
                      <a:pt x="1007" y="929"/>
                    </a:lnTo>
                    <a:lnTo>
                      <a:pt x="1007" y="929"/>
                    </a:lnTo>
                    <a:lnTo>
                      <a:pt x="1007" y="929"/>
                    </a:lnTo>
                    <a:lnTo>
                      <a:pt x="1007" y="929"/>
                    </a:lnTo>
                    <a:lnTo>
                      <a:pt x="1001" y="935"/>
                    </a:lnTo>
                    <a:lnTo>
                      <a:pt x="1001" y="935"/>
                    </a:lnTo>
                    <a:lnTo>
                      <a:pt x="988" y="941"/>
                    </a:lnTo>
                    <a:lnTo>
                      <a:pt x="988" y="941"/>
                    </a:lnTo>
                    <a:lnTo>
                      <a:pt x="988" y="935"/>
                    </a:lnTo>
                    <a:lnTo>
                      <a:pt x="988" y="935"/>
                    </a:lnTo>
                    <a:lnTo>
                      <a:pt x="988" y="935"/>
                    </a:lnTo>
                    <a:lnTo>
                      <a:pt x="988" y="935"/>
                    </a:lnTo>
                    <a:lnTo>
                      <a:pt x="988" y="935"/>
                    </a:lnTo>
                    <a:lnTo>
                      <a:pt x="988" y="935"/>
                    </a:lnTo>
                    <a:lnTo>
                      <a:pt x="988" y="929"/>
                    </a:lnTo>
                    <a:lnTo>
                      <a:pt x="988" y="929"/>
                    </a:lnTo>
                    <a:lnTo>
                      <a:pt x="982" y="929"/>
                    </a:lnTo>
                    <a:lnTo>
                      <a:pt x="982" y="929"/>
                    </a:lnTo>
                    <a:lnTo>
                      <a:pt x="982" y="929"/>
                    </a:lnTo>
                    <a:lnTo>
                      <a:pt x="982" y="929"/>
                    </a:lnTo>
                    <a:lnTo>
                      <a:pt x="982" y="929"/>
                    </a:lnTo>
                    <a:lnTo>
                      <a:pt x="982" y="923"/>
                    </a:lnTo>
                    <a:lnTo>
                      <a:pt x="982" y="923"/>
                    </a:lnTo>
                    <a:lnTo>
                      <a:pt x="982" y="923"/>
                    </a:lnTo>
                    <a:lnTo>
                      <a:pt x="982" y="923"/>
                    </a:lnTo>
                    <a:lnTo>
                      <a:pt x="976" y="923"/>
                    </a:lnTo>
                    <a:lnTo>
                      <a:pt x="970" y="923"/>
                    </a:lnTo>
                    <a:lnTo>
                      <a:pt x="970" y="923"/>
                    </a:lnTo>
                    <a:lnTo>
                      <a:pt x="970" y="929"/>
                    </a:lnTo>
                    <a:lnTo>
                      <a:pt x="976" y="929"/>
                    </a:lnTo>
                    <a:lnTo>
                      <a:pt x="976" y="929"/>
                    </a:lnTo>
                    <a:lnTo>
                      <a:pt x="976" y="929"/>
                    </a:lnTo>
                    <a:lnTo>
                      <a:pt x="976" y="929"/>
                    </a:lnTo>
                    <a:lnTo>
                      <a:pt x="976" y="929"/>
                    </a:lnTo>
                    <a:lnTo>
                      <a:pt x="976" y="935"/>
                    </a:lnTo>
                    <a:lnTo>
                      <a:pt x="976" y="935"/>
                    </a:lnTo>
                    <a:lnTo>
                      <a:pt x="982" y="935"/>
                    </a:lnTo>
                    <a:lnTo>
                      <a:pt x="982" y="941"/>
                    </a:lnTo>
                    <a:lnTo>
                      <a:pt x="982" y="941"/>
                    </a:lnTo>
                    <a:lnTo>
                      <a:pt x="982" y="941"/>
                    </a:lnTo>
                    <a:lnTo>
                      <a:pt x="988" y="941"/>
                    </a:lnTo>
                    <a:lnTo>
                      <a:pt x="988" y="941"/>
                    </a:lnTo>
                    <a:lnTo>
                      <a:pt x="988" y="941"/>
                    </a:lnTo>
                    <a:lnTo>
                      <a:pt x="995" y="947"/>
                    </a:lnTo>
                    <a:lnTo>
                      <a:pt x="995" y="953"/>
                    </a:lnTo>
                    <a:lnTo>
                      <a:pt x="995" y="953"/>
                    </a:lnTo>
                    <a:lnTo>
                      <a:pt x="1001" y="953"/>
                    </a:lnTo>
                    <a:lnTo>
                      <a:pt x="1001" y="953"/>
                    </a:lnTo>
                    <a:lnTo>
                      <a:pt x="995" y="953"/>
                    </a:lnTo>
                    <a:lnTo>
                      <a:pt x="988" y="959"/>
                    </a:lnTo>
                    <a:lnTo>
                      <a:pt x="988" y="959"/>
                    </a:lnTo>
                    <a:lnTo>
                      <a:pt x="988" y="959"/>
                    </a:lnTo>
                    <a:lnTo>
                      <a:pt x="982" y="959"/>
                    </a:lnTo>
                    <a:lnTo>
                      <a:pt x="982" y="959"/>
                    </a:lnTo>
                    <a:lnTo>
                      <a:pt x="982" y="959"/>
                    </a:lnTo>
                    <a:lnTo>
                      <a:pt x="976" y="965"/>
                    </a:lnTo>
                    <a:lnTo>
                      <a:pt x="976" y="965"/>
                    </a:lnTo>
                    <a:lnTo>
                      <a:pt x="970" y="965"/>
                    </a:lnTo>
                    <a:lnTo>
                      <a:pt x="970" y="965"/>
                    </a:lnTo>
                    <a:lnTo>
                      <a:pt x="970" y="965"/>
                    </a:lnTo>
                    <a:lnTo>
                      <a:pt x="970" y="965"/>
                    </a:lnTo>
                    <a:lnTo>
                      <a:pt x="970" y="965"/>
                    </a:lnTo>
                    <a:lnTo>
                      <a:pt x="964" y="965"/>
                    </a:lnTo>
                    <a:lnTo>
                      <a:pt x="970" y="959"/>
                    </a:lnTo>
                    <a:lnTo>
                      <a:pt x="964" y="959"/>
                    </a:lnTo>
                    <a:lnTo>
                      <a:pt x="964" y="959"/>
                    </a:lnTo>
                    <a:lnTo>
                      <a:pt x="964" y="959"/>
                    </a:lnTo>
                    <a:lnTo>
                      <a:pt x="964" y="959"/>
                    </a:lnTo>
                    <a:lnTo>
                      <a:pt x="958" y="959"/>
                    </a:lnTo>
                    <a:lnTo>
                      <a:pt x="958" y="959"/>
                    </a:lnTo>
                    <a:lnTo>
                      <a:pt x="958" y="959"/>
                    </a:lnTo>
                    <a:lnTo>
                      <a:pt x="958" y="965"/>
                    </a:lnTo>
                    <a:lnTo>
                      <a:pt x="958" y="965"/>
                    </a:lnTo>
                    <a:lnTo>
                      <a:pt x="958" y="965"/>
                    </a:lnTo>
                    <a:lnTo>
                      <a:pt x="958" y="971"/>
                    </a:lnTo>
                    <a:lnTo>
                      <a:pt x="958" y="971"/>
                    </a:lnTo>
                    <a:lnTo>
                      <a:pt x="958" y="971"/>
                    </a:lnTo>
                    <a:lnTo>
                      <a:pt x="958" y="971"/>
                    </a:lnTo>
                    <a:lnTo>
                      <a:pt x="958" y="977"/>
                    </a:lnTo>
                    <a:lnTo>
                      <a:pt x="958" y="977"/>
                    </a:lnTo>
                    <a:lnTo>
                      <a:pt x="958" y="977"/>
                    </a:lnTo>
                    <a:lnTo>
                      <a:pt x="952" y="984"/>
                    </a:lnTo>
                    <a:lnTo>
                      <a:pt x="952" y="984"/>
                    </a:lnTo>
                    <a:lnTo>
                      <a:pt x="946" y="990"/>
                    </a:lnTo>
                    <a:lnTo>
                      <a:pt x="946" y="990"/>
                    </a:lnTo>
                    <a:lnTo>
                      <a:pt x="946" y="990"/>
                    </a:lnTo>
                    <a:lnTo>
                      <a:pt x="940" y="990"/>
                    </a:lnTo>
                    <a:lnTo>
                      <a:pt x="933" y="990"/>
                    </a:lnTo>
                    <a:lnTo>
                      <a:pt x="933" y="990"/>
                    </a:lnTo>
                    <a:lnTo>
                      <a:pt x="933" y="990"/>
                    </a:lnTo>
                    <a:lnTo>
                      <a:pt x="933" y="990"/>
                    </a:lnTo>
                    <a:lnTo>
                      <a:pt x="933" y="996"/>
                    </a:lnTo>
                    <a:lnTo>
                      <a:pt x="933" y="996"/>
                    </a:lnTo>
                    <a:lnTo>
                      <a:pt x="933" y="996"/>
                    </a:lnTo>
                    <a:lnTo>
                      <a:pt x="933" y="996"/>
                    </a:lnTo>
                    <a:lnTo>
                      <a:pt x="933" y="996"/>
                    </a:lnTo>
                    <a:lnTo>
                      <a:pt x="933" y="996"/>
                    </a:lnTo>
                    <a:lnTo>
                      <a:pt x="933" y="1002"/>
                    </a:lnTo>
                    <a:lnTo>
                      <a:pt x="933" y="1002"/>
                    </a:lnTo>
                    <a:lnTo>
                      <a:pt x="933" y="1002"/>
                    </a:lnTo>
                    <a:lnTo>
                      <a:pt x="933" y="1002"/>
                    </a:lnTo>
                    <a:lnTo>
                      <a:pt x="927" y="1008"/>
                    </a:lnTo>
                    <a:lnTo>
                      <a:pt x="921" y="1014"/>
                    </a:lnTo>
                    <a:lnTo>
                      <a:pt x="921" y="1014"/>
                    </a:lnTo>
                    <a:lnTo>
                      <a:pt x="921" y="1020"/>
                    </a:lnTo>
                    <a:lnTo>
                      <a:pt x="915" y="1020"/>
                    </a:lnTo>
                    <a:lnTo>
                      <a:pt x="915" y="1026"/>
                    </a:lnTo>
                    <a:lnTo>
                      <a:pt x="915" y="1026"/>
                    </a:lnTo>
                    <a:lnTo>
                      <a:pt x="915" y="1026"/>
                    </a:lnTo>
                    <a:lnTo>
                      <a:pt x="915" y="1026"/>
                    </a:lnTo>
                    <a:lnTo>
                      <a:pt x="915" y="1020"/>
                    </a:lnTo>
                    <a:lnTo>
                      <a:pt x="915" y="1020"/>
                    </a:lnTo>
                    <a:lnTo>
                      <a:pt x="909" y="1020"/>
                    </a:lnTo>
                    <a:lnTo>
                      <a:pt x="909" y="1020"/>
                    </a:lnTo>
                    <a:lnTo>
                      <a:pt x="909" y="1020"/>
                    </a:lnTo>
                    <a:lnTo>
                      <a:pt x="909" y="1020"/>
                    </a:lnTo>
                    <a:lnTo>
                      <a:pt x="909" y="1014"/>
                    </a:lnTo>
                    <a:lnTo>
                      <a:pt x="909" y="1020"/>
                    </a:lnTo>
                    <a:lnTo>
                      <a:pt x="903" y="1020"/>
                    </a:lnTo>
                    <a:lnTo>
                      <a:pt x="897" y="1020"/>
                    </a:lnTo>
                    <a:lnTo>
                      <a:pt x="897" y="1020"/>
                    </a:lnTo>
                    <a:lnTo>
                      <a:pt x="897" y="1026"/>
                    </a:lnTo>
                    <a:lnTo>
                      <a:pt x="897" y="1026"/>
                    </a:lnTo>
                    <a:lnTo>
                      <a:pt x="897" y="1032"/>
                    </a:lnTo>
                    <a:lnTo>
                      <a:pt x="897" y="1032"/>
                    </a:lnTo>
                    <a:lnTo>
                      <a:pt x="903" y="1032"/>
                    </a:lnTo>
                    <a:lnTo>
                      <a:pt x="903" y="1039"/>
                    </a:lnTo>
                    <a:lnTo>
                      <a:pt x="909" y="1039"/>
                    </a:lnTo>
                    <a:lnTo>
                      <a:pt x="909" y="1039"/>
                    </a:lnTo>
                    <a:lnTo>
                      <a:pt x="903" y="1051"/>
                    </a:lnTo>
                    <a:lnTo>
                      <a:pt x="903" y="1051"/>
                    </a:lnTo>
                    <a:lnTo>
                      <a:pt x="903" y="1051"/>
                    </a:lnTo>
                    <a:lnTo>
                      <a:pt x="903" y="1051"/>
                    </a:lnTo>
                    <a:lnTo>
                      <a:pt x="903" y="1051"/>
                    </a:lnTo>
                    <a:lnTo>
                      <a:pt x="903" y="1057"/>
                    </a:lnTo>
                    <a:lnTo>
                      <a:pt x="903" y="1057"/>
                    </a:lnTo>
                    <a:lnTo>
                      <a:pt x="903" y="1063"/>
                    </a:lnTo>
                    <a:lnTo>
                      <a:pt x="897" y="1063"/>
                    </a:lnTo>
                    <a:lnTo>
                      <a:pt x="897" y="1063"/>
                    </a:lnTo>
                    <a:lnTo>
                      <a:pt x="897" y="1063"/>
                    </a:lnTo>
                    <a:lnTo>
                      <a:pt x="897" y="1069"/>
                    </a:lnTo>
                    <a:lnTo>
                      <a:pt x="897" y="1069"/>
                    </a:lnTo>
                    <a:lnTo>
                      <a:pt x="897" y="1069"/>
                    </a:lnTo>
                    <a:lnTo>
                      <a:pt x="897" y="1075"/>
                    </a:lnTo>
                    <a:lnTo>
                      <a:pt x="897" y="1081"/>
                    </a:lnTo>
                    <a:lnTo>
                      <a:pt x="891" y="1081"/>
                    </a:lnTo>
                    <a:lnTo>
                      <a:pt x="891" y="1081"/>
                    </a:lnTo>
                    <a:lnTo>
                      <a:pt x="891" y="1081"/>
                    </a:lnTo>
                    <a:lnTo>
                      <a:pt x="891" y="1081"/>
                    </a:lnTo>
                    <a:lnTo>
                      <a:pt x="891" y="1081"/>
                    </a:lnTo>
                    <a:lnTo>
                      <a:pt x="885" y="1081"/>
                    </a:lnTo>
                    <a:lnTo>
                      <a:pt x="885" y="1087"/>
                    </a:lnTo>
                    <a:lnTo>
                      <a:pt x="879" y="1087"/>
                    </a:lnTo>
                    <a:lnTo>
                      <a:pt x="879" y="1087"/>
                    </a:lnTo>
                    <a:lnTo>
                      <a:pt x="879" y="1081"/>
                    </a:lnTo>
                    <a:lnTo>
                      <a:pt x="879" y="1087"/>
                    </a:lnTo>
                    <a:lnTo>
                      <a:pt x="879" y="1081"/>
                    </a:lnTo>
                    <a:lnTo>
                      <a:pt x="885" y="1081"/>
                    </a:lnTo>
                    <a:lnTo>
                      <a:pt x="885" y="1081"/>
                    </a:lnTo>
                    <a:lnTo>
                      <a:pt x="885" y="1081"/>
                    </a:lnTo>
                    <a:lnTo>
                      <a:pt x="885" y="1081"/>
                    </a:lnTo>
                    <a:lnTo>
                      <a:pt x="885" y="1081"/>
                    </a:lnTo>
                    <a:lnTo>
                      <a:pt x="885" y="1075"/>
                    </a:lnTo>
                    <a:lnTo>
                      <a:pt x="885" y="1075"/>
                    </a:lnTo>
                    <a:lnTo>
                      <a:pt x="885" y="1075"/>
                    </a:lnTo>
                    <a:lnTo>
                      <a:pt x="885" y="1075"/>
                    </a:lnTo>
                    <a:lnTo>
                      <a:pt x="885" y="1075"/>
                    </a:lnTo>
                    <a:lnTo>
                      <a:pt x="879" y="1081"/>
                    </a:lnTo>
                    <a:lnTo>
                      <a:pt x="879" y="1081"/>
                    </a:lnTo>
                    <a:lnTo>
                      <a:pt x="872" y="1081"/>
                    </a:lnTo>
                    <a:lnTo>
                      <a:pt x="872" y="1087"/>
                    </a:lnTo>
                    <a:lnTo>
                      <a:pt x="872" y="1087"/>
                    </a:lnTo>
                    <a:lnTo>
                      <a:pt x="872" y="1087"/>
                    </a:lnTo>
                    <a:lnTo>
                      <a:pt x="866" y="1087"/>
                    </a:lnTo>
                    <a:lnTo>
                      <a:pt x="866" y="1087"/>
                    </a:lnTo>
                    <a:lnTo>
                      <a:pt x="866" y="1087"/>
                    </a:lnTo>
                    <a:lnTo>
                      <a:pt x="872" y="1087"/>
                    </a:lnTo>
                    <a:lnTo>
                      <a:pt x="872" y="1087"/>
                    </a:lnTo>
                    <a:lnTo>
                      <a:pt x="872" y="1087"/>
                    </a:lnTo>
                    <a:lnTo>
                      <a:pt x="879" y="1087"/>
                    </a:lnTo>
                    <a:lnTo>
                      <a:pt x="879" y="1094"/>
                    </a:lnTo>
                    <a:lnTo>
                      <a:pt x="879" y="1094"/>
                    </a:lnTo>
                    <a:lnTo>
                      <a:pt x="879" y="1094"/>
                    </a:lnTo>
                    <a:lnTo>
                      <a:pt x="885" y="1094"/>
                    </a:lnTo>
                    <a:lnTo>
                      <a:pt x="885" y="1087"/>
                    </a:lnTo>
                    <a:lnTo>
                      <a:pt x="885" y="1087"/>
                    </a:lnTo>
                    <a:lnTo>
                      <a:pt x="885" y="1087"/>
                    </a:lnTo>
                    <a:lnTo>
                      <a:pt x="891" y="1087"/>
                    </a:lnTo>
                    <a:lnTo>
                      <a:pt x="891" y="1087"/>
                    </a:lnTo>
                    <a:lnTo>
                      <a:pt x="891" y="1087"/>
                    </a:lnTo>
                    <a:lnTo>
                      <a:pt x="891" y="1087"/>
                    </a:lnTo>
                    <a:lnTo>
                      <a:pt x="891" y="1094"/>
                    </a:lnTo>
                    <a:lnTo>
                      <a:pt x="891" y="1100"/>
                    </a:lnTo>
                    <a:lnTo>
                      <a:pt x="891" y="1106"/>
                    </a:lnTo>
                    <a:lnTo>
                      <a:pt x="891" y="1106"/>
                    </a:lnTo>
                    <a:lnTo>
                      <a:pt x="891" y="1106"/>
                    </a:lnTo>
                    <a:lnTo>
                      <a:pt x="891" y="1106"/>
                    </a:lnTo>
                    <a:lnTo>
                      <a:pt x="885" y="1106"/>
                    </a:lnTo>
                    <a:lnTo>
                      <a:pt x="885" y="1106"/>
                    </a:lnTo>
                    <a:lnTo>
                      <a:pt x="885" y="1106"/>
                    </a:lnTo>
                    <a:lnTo>
                      <a:pt x="885" y="1106"/>
                    </a:lnTo>
                    <a:lnTo>
                      <a:pt x="885" y="1106"/>
                    </a:lnTo>
                    <a:lnTo>
                      <a:pt x="885" y="1112"/>
                    </a:lnTo>
                    <a:lnTo>
                      <a:pt x="885" y="1112"/>
                    </a:lnTo>
                    <a:lnTo>
                      <a:pt x="885" y="1112"/>
                    </a:lnTo>
                    <a:lnTo>
                      <a:pt x="885" y="1112"/>
                    </a:lnTo>
                    <a:lnTo>
                      <a:pt x="885" y="1112"/>
                    </a:lnTo>
                    <a:lnTo>
                      <a:pt x="885" y="1112"/>
                    </a:lnTo>
                    <a:lnTo>
                      <a:pt x="885" y="1118"/>
                    </a:lnTo>
                    <a:lnTo>
                      <a:pt x="885" y="1118"/>
                    </a:lnTo>
                    <a:lnTo>
                      <a:pt x="885" y="1118"/>
                    </a:lnTo>
                    <a:lnTo>
                      <a:pt x="879" y="1118"/>
                    </a:lnTo>
                    <a:lnTo>
                      <a:pt x="879" y="1118"/>
                    </a:lnTo>
                    <a:lnTo>
                      <a:pt x="879" y="1118"/>
                    </a:lnTo>
                    <a:lnTo>
                      <a:pt x="879" y="1118"/>
                    </a:lnTo>
                    <a:lnTo>
                      <a:pt x="879" y="1124"/>
                    </a:lnTo>
                    <a:lnTo>
                      <a:pt x="879" y="1124"/>
                    </a:lnTo>
                    <a:lnTo>
                      <a:pt x="879" y="1124"/>
                    </a:lnTo>
                    <a:lnTo>
                      <a:pt x="879" y="1130"/>
                    </a:lnTo>
                    <a:lnTo>
                      <a:pt x="879" y="1130"/>
                    </a:lnTo>
                    <a:lnTo>
                      <a:pt x="879" y="1130"/>
                    </a:lnTo>
                    <a:lnTo>
                      <a:pt x="879" y="1130"/>
                    </a:lnTo>
                    <a:lnTo>
                      <a:pt x="879" y="1136"/>
                    </a:lnTo>
                    <a:lnTo>
                      <a:pt x="879" y="1136"/>
                    </a:lnTo>
                    <a:lnTo>
                      <a:pt x="879" y="1136"/>
                    </a:lnTo>
                    <a:lnTo>
                      <a:pt x="879" y="1136"/>
                    </a:lnTo>
                    <a:lnTo>
                      <a:pt x="885" y="1142"/>
                    </a:lnTo>
                    <a:lnTo>
                      <a:pt x="885" y="1142"/>
                    </a:lnTo>
                    <a:lnTo>
                      <a:pt x="885" y="1142"/>
                    </a:lnTo>
                    <a:lnTo>
                      <a:pt x="885" y="1148"/>
                    </a:lnTo>
                    <a:lnTo>
                      <a:pt x="885" y="1148"/>
                    </a:lnTo>
                    <a:lnTo>
                      <a:pt x="891" y="1161"/>
                    </a:lnTo>
                    <a:lnTo>
                      <a:pt x="891" y="1161"/>
                    </a:lnTo>
                    <a:lnTo>
                      <a:pt x="891" y="1167"/>
                    </a:lnTo>
                    <a:lnTo>
                      <a:pt x="891" y="1167"/>
                    </a:lnTo>
                    <a:lnTo>
                      <a:pt x="891" y="1173"/>
                    </a:lnTo>
                    <a:lnTo>
                      <a:pt x="891" y="1173"/>
                    </a:lnTo>
                    <a:lnTo>
                      <a:pt x="891" y="1173"/>
                    </a:lnTo>
                    <a:lnTo>
                      <a:pt x="891" y="1173"/>
                    </a:lnTo>
                    <a:lnTo>
                      <a:pt x="891" y="1179"/>
                    </a:lnTo>
                    <a:lnTo>
                      <a:pt x="891" y="1179"/>
                    </a:lnTo>
                    <a:lnTo>
                      <a:pt x="891" y="1179"/>
                    </a:lnTo>
                    <a:lnTo>
                      <a:pt x="891" y="1179"/>
                    </a:lnTo>
                    <a:lnTo>
                      <a:pt x="891" y="1179"/>
                    </a:lnTo>
                    <a:lnTo>
                      <a:pt x="891" y="1179"/>
                    </a:lnTo>
                    <a:lnTo>
                      <a:pt x="891" y="1179"/>
                    </a:lnTo>
                    <a:lnTo>
                      <a:pt x="891" y="1179"/>
                    </a:lnTo>
                    <a:lnTo>
                      <a:pt x="891" y="1179"/>
                    </a:lnTo>
                    <a:lnTo>
                      <a:pt x="891" y="1185"/>
                    </a:lnTo>
                    <a:lnTo>
                      <a:pt x="891" y="1185"/>
                    </a:lnTo>
                    <a:lnTo>
                      <a:pt x="891" y="1185"/>
                    </a:lnTo>
                    <a:lnTo>
                      <a:pt x="891" y="1185"/>
                    </a:lnTo>
                    <a:lnTo>
                      <a:pt x="897" y="1185"/>
                    </a:lnTo>
                    <a:lnTo>
                      <a:pt x="897" y="1185"/>
                    </a:lnTo>
                    <a:lnTo>
                      <a:pt x="897" y="1191"/>
                    </a:lnTo>
                    <a:lnTo>
                      <a:pt x="891" y="1191"/>
                    </a:lnTo>
                    <a:lnTo>
                      <a:pt x="891" y="1191"/>
                    </a:lnTo>
                    <a:lnTo>
                      <a:pt x="891" y="1197"/>
                    </a:lnTo>
                    <a:lnTo>
                      <a:pt x="897" y="1197"/>
                    </a:lnTo>
                    <a:lnTo>
                      <a:pt x="897" y="1197"/>
                    </a:lnTo>
                    <a:lnTo>
                      <a:pt x="897" y="1191"/>
                    </a:lnTo>
                    <a:lnTo>
                      <a:pt x="897" y="1191"/>
                    </a:lnTo>
                    <a:lnTo>
                      <a:pt x="897" y="1191"/>
                    </a:lnTo>
                    <a:lnTo>
                      <a:pt x="897" y="1191"/>
                    </a:lnTo>
                    <a:lnTo>
                      <a:pt x="897" y="1191"/>
                    </a:lnTo>
                    <a:lnTo>
                      <a:pt x="903" y="1191"/>
                    </a:lnTo>
                    <a:lnTo>
                      <a:pt x="897" y="1197"/>
                    </a:lnTo>
                    <a:lnTo>
                      <a:pt x="897" y="1197"/>
                    </a:lnTo>
                    <a:lnTo>
                      <a:pt x="897" y="1197"/>
                    </a:lnTo>
                    <a:lnTo>
                      <a:pt x="897" y="1197"/>
                    </a:lnTo>
                    <a:lnTo>
                      <a:pt x="897" y="1197"/>
                    </a:lnTo>
                    <a:lnTo>
                      <a:pt x="897" y="1203"/>
                    </a:lnTo>
                    <a:lnTo>
                      <a:pt x="897" y="1203"/>
                    </a:lnTo>
                    <a:lnTo>
                      <a:pt x="903" y="1203"/>
                    </a:lnTo>
                    <a:lnTo>
                      <a:pt x="903" y="1203"/>
                    </a:lnTo>
                    <a:lnTo>
                      <a:pt x="903" y="1203"/>
                    </a:lnTo>
                    <a:lnTo>
                      <a:pt x="903" y="1203"/>
                    </a:lnTo>
                    <a:lnTo>
                      <a:pt x="903" y="1203"/>
                    </a:lnTo>
                    <a:lnTo>
                      <a:pt x="903" y="1210"/>
                    </a:lnTo>
                    <a:lnTo>
                      <a:pt x="903" y="1210"/>
                    </a:lnTo>
                    <a:lnTo>
                      <a:pt x="903" y="1210"/>
                    </a:lnTo>
                    <a:lnTo>
                      <a:pt x="903" y="1216"/>
                    </a:lnTo>
                    <a:lnTo>
                      <a:pt x="903" y="1216"/>
                    </a:lnTo>
                    <a:lnTo>
                      <a:pt x="903" y="1216"/>
                    </a:lnTo>
                    <a:lnTo>
                      <a:pt x="903" y="1216"/>
                    </a:lnTo>
                    <a:lnTo>
                      <a:pt x="903" y="1222"/>
                    </a:lnTo>
                    <a:lnTo>
                      <a:pt x="903" y="1222"/>
                    </a:lnTo>
                    <a:lnTo>
                      <a:pt x="909" y="1222"/>
                    </a:lnTo>
                    <a:lnTo>
                      <a:pt x="915" y="1222"/>
                    </a:lnTo>
                    <a:lnTo>
                      <a:pt x="915" y="1222"/>
                    </a:lnTo>
                    <a:lnTo>
                      <a:pt x="915" y="1228"/>
                    </a:lnTo>
                    <a:lnTo>
                      <a:pt x="915" y="1228"/>
                    </a:lnTo>
                    <a:lnTo>
                      <a:pt x="909" y="1228"/>
                    </a:lnTo>
                    <a:lnTo>
                      <a:pt x="909" y="1228"/>
                    </a:lnTo>
                    <a:lnTo>
                      <a:pt x="909" y="1234"/>
                    </a:lnTo>
                    <a:lnTo>
                      <a:pt x="915" y="1234"/>
                    </a:lnTo>
                    <a:lnTo>
                      <a:pt x="915" y="1234"/>
                    </a:lnTo>
                    <a:lnTo>
                      <a:pt x="915" y="1234"/>
                    </a:lnTo>
                    <a:lnTo>
                      <a:pt x="915" y="1234"/>
                    </a:lnTo>
                    <a:lnTo>
                      <a:pt x="915" y="1228"/>
                    </a:lnTo>
                    <a:lnTo>
                      <a:pt x="915" y="1228"/>
                    </a:lnTo>
                    <a:lnTo>
                      <a:pt x="915" y="1228"/>
                    </a:lnTo>
                    <a:lnTo>
                      <a:pt x="915" y="1228"/>
                    </a:lnTo>
                    <a:lnTo>
                      <a:pt x="921" y="1228"/>
                    </a:lnTo>
                    <a:lnTo>
                      <a:pt x="921" y="1228"/>
                    </a:lnTo>
                    <a:lnTo>
                      <a:pt x="921" y="1228"/>
                    </a:lnTo>
                    <a:lnTo>
                      <a:pt x="921" y="1234"/>
                    </a:lnTo>
                    <a:lnTo>
                      <a:pt x="921" y="1240"/>
                    </a:lnTo>
                    <a:lnTo>
                      <a:pt x="915" y="1240"/>
                    </a:lnTo>
                    <a:lnTo>
                      <a:pt x="915" y="1240"/>
                    </a:lnTo>
                    <a:lnTo>
                      <a:pt x="915" y="1240"/>
                    </a:lnTo>
                    <a:lnTo>
                      <a:pt x="915" y="1234"/>
                    </a:lnTo>
                    <a:lnTo>
                      <a:pt x="915" y="1240"/>
                    </a:lnTo>
                    <a:lnTo>
                      <a:pt x="915" y="1234"/>
                    </a:lnTo>
                    <a:lnTo>
                      <a:pt x="909" y="1240"/>
                    </a:lnTo>
                    <a:lnTo>
                      <a:pt x="909" y="1240"/>
                    </a:lnTo>
                    <a:lnTo>
                      <a:pt x="909" y="1240"/>
                    </a:lnTo>
                    <a:lnTo>
                      <a:pt x="903" y="1240"/>
                    </a:lnTo>
                    <a:lnTo>
                      <a:pt x="903" y="1240"/>
                    </a:lnTo>
                    <a:lnTo>
                      <a:pt x="903" y="1240"/>
                    </a:lnTo>
                    <a:lnTo>
                      <a:pt x="903" y="1240"/>
                    </a:lnTo>
                    <a:lnTo>
                      <a:pt x="903" y="1240"/>
                    </a:lnTo>
                    <a:lnTo>
                      <a:pt x="897" y="1240"/>
                    </a:lnTo>
                    <a:lnTo>
                      <a:pt x="897" y="1240"/>
                    </a:lnTo>
                    <a:lnTo>
                      <a:pt x="897" y="1240"/>
                    </a:lnTo>
                    <a:lnTo>
                      <a:pt x="897" y="1240"/>
                    </a:lnTo>
                    <a:lnTo>
                      <a:pt x="897" y="1240"/>
                    </a:lnTo>
                    <a:lnTo>
                      <a:pt x="897" y="1246"/>
                    </a:lnTo>
                    <a:lnTo>
                      <a:pt x="897" y="1246"/>
                    </a:lnTo>
                    <a:lnTo>
                      <a:pt x="897" y="1246"/>
                    </a:lnTo>
                    <a:lnTo>
                      <a:pt x="897" y="1246"/>
                    </a:lnTo>
                    <a:lnTo>
                      <a:pt x="897" y="1252"/>
                    </a:lnTo>
                    <a:lnTo>
                      <a:pt x="897" y="1252"/>
                    </a:lnTo>
                    <a:lnTo>
                      <a:pt x="891" y="1252"/>
                    </a:lnTo>
                    <a:lnTo>
                      <a:pt x="891" y="1252"/>
                    </a:lnTo>
                    <a:lnTo>
                      <a:pt x="885" y="1252"/>
                    </a:lnTo>
                    <a:lnTo>
                      <a:pt x="885" y="1246"/>
                    </a:lnTo>
                    <a:lnTo>
                      <a:pt x="885" y="1246"/>
                    </a:lnTo>
                    <a:lnTo>
                      <a:pt x="885" y="1246"/>
                    </a:lnTo>
                    <a:lnTo>
                      <a:pt x="885" y="1246"/>
                    </a:lnTo>
                    <a:lnTo>
                      <a:pt x="885" y="1246"/>
                    </a:lnTo>
                    <a:lnTo>
                      <a:pt x="879" y="1246"/>
                    </a:lnTo>
                    <a:lnTo>
                      <a:pt x="879" y="1246"/>
                    </a:lnTo>
                    <a:lnTo>
                      <a:pt x="879" y="1240"/>
                    </a:lnTo>
                    <a:lnTo>
                      <a:pt x="879" y="1240"/>
                    </a:lnTo>
                    <a:lnTo>
                      <a:pt x="879" y="1240"/>
                    </a:lnTo>
                    <a:lnTo>
                      <a:pt x="879" y="1240"/>
                    </a:lnTo>
                    <a:lnTo>
                      <a:pt x="872" y="1240"/>
                    </a:lnTo>
                    <a:lnTo>
                      <a:pt x="872" y="1240"/>
                    </a:lnTo>
                    <a:lnTo>
                      <a:pt x="872" y="1240"/>
                    </a:lnTo>
                    <a:lnTo>
                      <a:pt x="872" y="1240"/>
                    </a:lnTo>
                    <a:lnTo>
                      <a:pt x="872" y="1234"/>
                    </a:lnTo>
                    <a:lnTo>
                      <a:pt x="872" y="1234"/>
                    </a:lnTo>
                    <a:lnTo>
                      <a:pt x="872" y="1234"/>
                    </a:lnTo>
                    <a:lnTo>
                      <a:pt x="872" y="1234"/>
                    </a:lnTo>
                    <a:lnTo>
                      <a:pt x="866" y="1234"/>
                    </a:lnTo>
                    <a:lnTo>
                      <a:pt x="866" y="1234"/>
                    </a:lnTo>
                    <a:lnTo>
                      <a:pt x="866" y="1228"/>
                    </a:lnTo>
                    <a:lnTo>
                      <a:pt x="866" y="1228"/>
                    </a:lnTo>
                    <a:lnTo>
                      <a:pt x="866" y="1228"/>
                    </a:lnTo>
                    <a:lnTo>
                      <a:pt x="866" y="1228"/>
                    </a:lnTo>
                    <a:lnTo>
                      <a:pt x="860" y="1228"/>
                    </a:lnTo>
                    <a:lnTo>
                      <a:pt x="860" y="1228"/>
                    </a:lnTo>
                    <a:lnTo>
                      <a:pt x="860" y="1228"/>
                    </a:lnTo>
                    <a:lnTo>
                      <a:pt x="860" y="1228"/>
                    </a:lnTo>
                    <a:lnTo>
                      <a:pt x="854" y="1228"/>
                    </a:lnTo>
                    <a:lnTo>
                      <a:pt x="854" y="1228"/>
                    </a:lnTo>
                    <a:lnTo>
                      <a:pt x="854" y="1228"/>
                    </a:lnTo>
                    <a:lnTo>
                      <a:pt x="854" y="1228"/>
                    </a:lnTo>
                    <a:lnTo>
                      <a:pt x="854" y="1228"/>
                    </a:lnTo>
                    <a:lnTo>
                      <a:pt x="854" y="1228"/>
                    </a:lnTo>
                    <a:lnTo>
                      <a:pt x="848" y="1222"/>
                    </a:lnTo>
                    <a:lnTo>
                      <a:pt x="848" y="1228"/>
                    </a:lnTo>
                    <a:lnTo>
                      <a:pt x="848" y="1228"/>
                    </a:lnTo>
                    <a:lnTo>
                      <a:pt x="842" y="1228"/>
                    </a:lnTo>
                    <a:lnTo>
                      <a:pt x="842" y="1222"/>
                    </a:lnTo>
                    <a:lnTo>
                      <a:pt x="842" y="1222"/>
                    </a:lnTo>
                    <a:lnTo>
                      <a:pt x="842" y="1222"/>
                    </a:lnTo>
                    <a:lnTo>
                      <a:pt x="836" y="1222"/>
                    </a:lnTo>
                    <a:lnTo>
                      <a:pt x="836" y="1228"/>
                    </a:lnTo>
                    <a:lnTo>
                      <a:pt x="836" y="1222"/>
                    </a:lnTo>
                    <a:lnTo>
                      <a:pt x="836" y="1222"/>
                    </a:lnTo>
                    <a:lnTo>
                      <a:pt x="836" y="1228"/>
                    </a:lnTo>
                    <a:lnTo>
                      <a:pt x="830" y="1222"/>
                    </a:lnTo>
                    <a:lnTo>
                      <a:pt x="830" y="1222"/>
                    </a:lnTo>
                    <a:lnTo>
                      <a:pt x="830" y="1222"/>
                    </a:lnTo>
                    <a:lnTo>
                      <a:pt x="824" y="1222"/>
                    </a:lnTo>
                    <a:lnTo>
                      <a:pt x="824" y="1222"/>
                    </a:lnTo>
                    <a:lnTo>
                      <a:pt x="824" y="1228"/>
                    </a:lnTo>
                    <a:lnTo>
                      <a:pt x="824" y="1228"/>
                    </a:lnTo>
                    <a:lnTo>
                      <a:pt x="824" y="1228"/>
                    </a:lnTo>
                    <a:lnTo>
                      <a:pt x="824" y="1222"/>
                    </a:lnTo>
                    <a:lnTo>
                      <a:pt x="818" y="1222"/>
                    </a:lnTo>
                    <a:lnTo>
                      <a:pt x="824" y="1222"/>
                    </a:lnTo>
                    <a:lnTo>
                      <a:pt x="818" y="1222"/>
                    </a:lnTo>
                    <a:lnTo>
                      <a:pt x="818" y="1222"/>
                    </a:lnTo>
                    <a:lnTo>
                      <a:pt x="818" y="1222"/>
                    </a:lnTo>
                    <a:lnTo>
                      <a:pt x="818" y="1222"/>
                    </a:lnTo>
                    <a:lnTo>
                      <a:pt x="811" y="1228"/>
                    </a:lnTo>
                    <a:lnTo>
                      <a:pt x="811" y="1222"/>
                    </a:lnTo>
                    <a:lnTo>
                      <a:pt x="811" y="1222"/>
                    </a:lnTo>
                    <a:lnTo>
                      <a:pt x="811" y="1222"/>
                    </a:lnTo>
                    <a:lnTo>
                      <a:pt x="811" y="1222"/>
                    </a:lnTo>
                    <a:lnTo>
                      <a:pt x="811" y="1222"/>
                    </a:lnTo>
                    <a:lnTo>
                      <a:pt x="805" y="1222"/>
                    </a:lnTo>
                    <a:lnTo>
                      <a:pt x="805" y="1222"/>
                    </a:lnTo>
                    <a:lnTo>
                      <a:pt x="805" y="1222"/>
                    </a:lnTo>
                    <a:lnTo>
                      <a:pt x="805" y="1222"/>
                    </a:lnTo>
                    <a:lnTo>
                      <a:pt x="799" y="1222"/>
                    </a:lnTo>
                    <a:lnTo>
                      <a:pt x="799" y="1222"/>
                    </a:lnTo>
                    <a:lnTo>
                      <a:pt x="799" y="1216"/>
                    </a:lnTo>
                    <a:lnTo>
                      <a:pt x="799" y="1216"/>
                    </a:lnTo>
                    <a:lnTo>
                      <a:pt x="799" y="1216"/>
                    </a:lnTo>
                    <a:lnTo>
                      <a:pt x="799" y="1216"/>
                    </a:lnTo>
                    <a:lnTo>
                      <a:pt x="793" y="1216"/>
                    </a:lnTo>
                    <a:lnTo>
                      <a:pt x="793" y="1216"/>
                    </a:lnTo>
                    <a:lnTo>
                      <a:pt x="793" y="1210"/>
                    </a:lnTo>
                    <a:lnTo>
                      <a:pt x="793" y="1210"/>
                    </a:lnTo>
                    <a:lnTo>
                      <a:pt x="793" y="1210"/>
                    </a:lnTo>
                    <a:lnTo>
                      <a:pt x="793" y="1210"/>
                    </a:lnTo>
                    <a:lnTo>
                      <a:pt x="793" y="1210"/>
                    </a:lnTo>
                    <a:lnTo>
                      <a:pt x="787" y="1210"/>
                    </a:lnTo>
                    <a:lnTo>
                      <a:pt x="787" y="1210"/>
                    </a:lnTo>
                    <a:lnTo>
                      <a:pt x="787" y="1210"/>
                    </a:lnTo>
                    <a:lnTo>
                      <a:pt x="781" y="1210"/>
                    </a:lnTo>
                    <a:lnTo>
                      <a:pt x="781" y="1203"/>
                    </a:lnTo>
                    <a:lnTo>
                      <a:pt x="781" y="1203"/>
                    </a:lnTo>
                    <a:lnTo>
                      <a:pt x="781" y="1203"/>
                    </a:lnTo>
                    <a:lnTo>
                      <a:pt x="781" y="1203"/>
                    </a:lnTo>
                    <a:lnTo>
                      <a:pt x="781" y="1203"/>
                    </a:lnTo>
                    <a:lnTo>
                      <a:pt x="775" y="1203"/>
                    </a:lnTo>
                    <a:lnTo>
                      <a:pt x="775" y="1203"/>
                    </a:lnTo>
                    <a:lnTo>
                      <a:pt x="775" y="1203"/>
                    </a:lnTo>
                    <a:lnTo>
                      <a:pt x="775" y="1203"/>
                    </a:lnTo>
                    <a:lnTo>
                      <a:pt x="775" y="1203"/>
                    </a:lnTo>
                    <a:lnTo>
                      <a:pt x="775" y="1203"/>
                    </a:lnTo>
                    <a:lnTo>
                      <a:pt x="769" y="1203"/>
                    </a:lnTo>
                    <a:lnTo>
                      <a:pt x="769" y="1203"/>
                    </a:lnTo>
                    <a:lnTo>
                      <a:pt x="769" y="1203"/>
                    </a:lnTo>
                    <a:lnTo>
                      <a:pt x="769" y="1203"/>
                    </a:lnTo>
                    <a:lnTo>
                      <a:pt x="769" y="1203"/>
                    </a:lnTo>
                    <a:lnTo>
                      <a:pt x="769" y="1203"/>
                    </a:lnTo>
                    <a:lnTo>
                      <a:pt x="763" y="1203"/>
                    </a:lnTo>
                    <a:lnTo>
                      <a:pt x="763" y="1203"/>
                    </a:lnTo>
                    <a:lnTo>
                      <a:pt x="763" y="1203"/>
                    </a:lnTo>
                    <a:lnTo>
                      <a:pt x="763" y="1203"/>
                    </a:lnTo>
                    <a:lnTo>
                      <a:pt x="756" y="1203"/>
                    </a:lnTo>
                    <a:lnTo>
                      <a:pt x="756" y="1203"/>
                    </a:lnTo>
                    <a:lnTo>
                      <a:pt x="756" y="1197"/>
                    </a:lnTo>
                    <a:lnTo>
                      <a:pt x="756" y="1197"/>
                    </a:lnTo>
                    <a:lnTo>
                      <a:pt x="756" y="1197"/>
                    </a:lnTo>
                    <a:lnTo>
                      <a:pt x="756" y="1197"/>
                    </a:lnTo>
                    <a:lnTo>
                      <a:pt x="756" y="1197"/>
                    </a:lnTo>
                    <a:lnTo>
                      <a:pt x="756" y="1197"/>
                    </a:lnTo>
                    <a:lnTo>
                      <a:pt x="756" y="1197"/>
                    </a:lnTo>
                    <a:lnTo>
                      <a:pt x="750" y="1197"/>
                    </a:lnTo>
                    <a:lnTo>
                      <a:pt x="750" y="1197"/>
                    </a:lnTo>
                    <a:lnTo>
                      <a:pt x="750" y="1191"/>
                    </a:lnTo>
                    <a:lnTo>
                      <a:pt x="750" y="1191"/>
                    </a:lnTo>
                    <a:lnTo>
                      <a:pt x="750" y="1191"/>
                    </a:lnTo>
                    <a:lnTo>
                      <a:pt x="750" y="1191"/>
                    </a:lnTo>
                    <a:lnTo>
                      <a:pt x="744" y="1191"/>
                    </a:lnTo>
                    <a:lnTo>
                      <a:pt x="744" y="1191"/>
                    </a:lnTo>
                    <a:lnTo>
                      <a:pt x="744" y="1191"/>
                    </a:lnTo>
                    <a:lnTo>
                      <a:pt x="744" y="1185"/>
                    </a:lnTo>
                    <a:lnTo>
                      <a:pt x="744" y="1185"/>
                    </a:lnTo>
                    <a:lnTo>
                      <a:pt x="744" y="1185"/>
                    </a:lnTo>
                    <a:lnTo>
                      <a:pt x="744" y="1191"/>
                    </a:lnTo>
                    <a:lnTo>
                      <a:pt x="744" y="1185"/>
                    </a:lnTo>
                    <a:lnTo>
                      <a:pt x="738" y="1185"/>
                    </a:lnTo>
                    <a:lnTo>
                      <a:pt x="738" y="1185"/>
                    </a:lnTo>
                    <a:lnTo>
                      <a:pt x="738" y="1191"/>
                    </a:lnTo>
                    <a:lnTo>
                      <a:pt x="738" y="1185"/>
                    </a:lnTo>
                    <a:lnTo>
                      <a:pt x="732" y="1185"/>
                    </a:lnTo>
                    <a:lnTo>
                      <a:pt x="732" y="1185"/>
                    </a:lnTo>
                    <a:lnTo>
                      <a:pt x="732" y="1185"/>
                    </a:lnTo>
                    <a:lnTo>
                      <a:pt x="732" y="1185"/>
                    </a:lnTo>
                    <a:lnTo>
                      <a:pt x="732" y="1185"/>
                    </a:lnTo>
                    <a:lnTo>
                      <a:pt x="726" y="1185"/>
                    </a:lnTo>
                    <a:lnTo>
                      <a:pt x="726" y="1185"/>
                    </a:lnTo>
                    <a:lnTo>
                      <a:pt x="726" y="1185"/>
                    </a:lnTo>
                    <a:lnTo>
                      <a:pt x="726" y="1185"/>
                    </a:lnTo>
                    <a:lnTo>
                      <a:pt x="726" y="1179"/>
                    </a:lnTo>
                    <a:lnTo>
                      <a:pt x="726" y="1179"/>
                    </a:lnTo>
                    <a:lnTo>
                      <a:pt x="720" y="1179"/>
                    </a:lnTo>
                    <a:lnTo>
                      <a:pt x="720" y="1179"/>
                    </a:lnTo>
                    <a:lnTo>
                      <a:pt x="720" y="1185"/>
                    </a:lnTo>
                    <a:lnTo>
                      <a:pt x="720" y="1185"/>
                    </a:lnTo>
                    <a:lnTo>
                      <a:pt x="720" y="1185"/>
                    </a:lnTo>
                    <a:lnTo>
                      <a:pt x="720" y="1179"/>
                    </a:lnTo>
                    <a:lnTo>
                      <a:pt x="714" y="1179"/>
                    </a:lnTo>
                    <a:lnTo>
                      <a:pt x="714" y="1179"/>
                    </a:lnTo>
                    <a:lnTo>
                      <a:pt x="720" y="1173"/>
                    </a:lnTo>
                    <a:lnTo>
                      <a:pt x="714" y="1173"/>
                    </a:lnTo>
                    <a:lnTo>
                      <a:pt x="714" y="1167"/>
                    </a:lnTo>
                    <a:lnTo>
                      <a:pt x="714" y="1167"/>
                    </a:lnTo>
                    <a:lnTo>
                      <a:pt x="708" y="1167"/>
                    </a:lnTo>
                    <a:lnTo>
                      <a:pt x="708" y="1167"/>
                    </a:lnTo>
                    <a:lnTo>
                      <a:pt x="708" y="1167"/>
                    </a:lnTo>
                    <a:lnTo>
                      <a:pt x="708" y="1155"/>
                    </a:lnTo>
                    <a:lnTo>
                      <a:pt x="708" y="1155"/>
                    </a:lnTo>
                    <a:lnTo>
                      <a:pt x="708" y="1148"/>
                    </a:lnTo>
                    <a:lnTo>
                      <a:pt x="708" y="1142"/>
                    </a:lnTo>
                    <a:lnTo>
                      <a:pt x="702" y="1142"/>
                    </a:lnTo>
                    <a:lnTo>
                      <a:pt x="702" y="1136"/>
                    </a:lnTo>
                    <a:lnTo>
                      <a:pt x="702" y="1136"/>
                    </a:lnTo>
                    <a:lnTo>
                      <a:pt x="702" y="1130"/>
                    </a:lnTo>
                    <a:lnTo>
                      <a:pt x="702" y="1130"/>
                    </a:lnTo>
                    <a:lnTo>
                      <a:pt x="695" y="1130"/>
                    </a:lnTo>
                    <a:lnTo>
                      <a:pt x="695" y="1130"/>
                    </a:lnTo>
                    <a:lnTo>
                      <a:pt x="695" y="1130"/>
                    </a:lnTo>
                    <a:lnTo>
                      <a:pt x="695" y="1124"/>
                    </a:lnTo>
                    <a:lnTo>
                      <a:pt x="695" y="1124"/>
                    </a:lnTo>
                    <a:lnTo>
                      <a:pt x="695" y="1124"/>
                    </a:lnTo>
                    <a:lnTo>
                      <a:pt x="689" y="1124"/>
                    </a:lnTo>
                    <a:lnTo>
                      <a:pt x="689" y="1124"/>
                    </a:lnTo>
                    <a:lnTo>
                      <a:pt x="689" y="1118"/>
                    </a:lnTo>
                    <a:lnTo>
                      <a:pt x="689" y="1118"/>
                    </a:lnTo>
                    <a:lnTo>
                      <a:pt x="689" y="1118"/>
                    </a:lnTo>
                    <a:lnTo>
                      <a:pt x="689" y="1118"/>
                    </a:lnTo>
                    <a:lnTo>
                      <a:pt x="689" y="1118"/>
                    </a:lnTo>
                    <a:lnTo>
                      <a:pt x="689" y="1118"/>
                    </a:lnTo>
                    <a:lnTo>
                      <a:pt x="689" y="1118"/>
                    </a:lnTo>
                    <a:lnTo>
                      <a:pt x="683" y="1112"/>
                    </a:lnTo>
                    <a:lnTo>
                      <a:pt x="683" y="1112"/>
                    </a:lnTo>
                    <a:lnTo>
                      <a:pt x="683" y="1112"/>
                    </a:lnTo>
                    <a:lnTo>
                      <a:pt x="683" y="1112"/>
                    </a:lnTo>
                    <a:lnTo>
                      <a:pt x="683" y="1112"/>
                    </a:lnTo>
                    <a:lnTo>
                      <a:pt x="683" y="1112"/>
                    </a:lnTo>
                    <a:lnTo>
                      <a:pt x="683" y="1106"/>
                    </a:lnTo>
                    <a:lnTo>
                      <a:pt x="683" y="1106"/>
                    </a:lnTo>
                    <a:lnTo>
                      <a:pt x="683" y="1106"/>
                    </a:lnTo>
                    <a:lnTo>
                      <a:pt x="683" y="1106"/>
                    </a:lnTo>
                    <a:lnTo>
                      <a:pt x="683" y="1100"/>
                    </a:lnTo>
                    <a:lnTo>
                      <a:pt x="683" y="1100"/>
                    </a:lnTo>
                    <a:lnTo>
                      <a:pt x="683" y="1100"/>
                    </a:lnTo>
                    <a:lnTo>
                      <a:pt x="683" y="1100"/>
                    </a:lnTo>
                    <a:lnTo>
                      <a:pt x="683" y="1100"/>
                    </a:lnTo>
                    <a:lnTo>
                      <a:pt x="683" y="1100"/>
                    </a:lnTo>
                    <a:lnTo>
                      <a:pt x="683" y="1094"/>
                    </a:lnTo>
                    <a:lnTo>
                      <a:pt x="683" y="1094"/>
                    </a:lnTo>
                    <a:lnTo>
                      <a:pt x="683" y="1094"/>
                    </a:lnTo>
                    <a:lnTo>
                      <a:pt x="683" y="1094"/>
                    </a:lnTo>
                    <a:lnTo>
                      <a:pt x="683" y="1087"/>
                    </a:lnTo>
                    <a:lnTo>
                      <a:pt x="683" y="1087"/>
                    </a:lnTo>
                    <a:lnTo>
                      <a:pt x="683" y="1087"/>
                    </a:lnTo>
                    <a:lnTo>
                      <a:pt x="683" y="1081"/>
                    </a:lnTo>
                    <a:lnTo>
                      <a:pt x="683" y="1081"/>
                    </a:lnTo>
                    <a:lnTo>
                      <a:pt x="683" y="1081"/>
                    </a:lnTo>
                    <a:lnTo>
                      <a:pt x="677" y="1081"/>
                    </a:lnTo>
                    <a:lnTo>
                      <a:pt x="677" y="1081"/>
                    </a:lnTo>
                    <a:lnTo>
                      <a:pt x="677" y="1081"/>
                    </a:lnTo>
                    <a:lnTo>
                      <a:pt x="677" y="1081"/>
                    </a:lnTo>
                    <a:lnTo>
                      <a:pt x="677" y="1075"/>
                    </a:lnTo>
                    <a:lnTo>
                      <a:pt x="677" y="1075"/>
                    </a:lnTo>
                    <a:lnTo>
                      <a:pt x="677" y="1075"/>
                    </a:lnTo>
                    <a:lnTo>
                      <a:pt x="677" y="1075"/>
                    </a:lnTo>
                    <a:lnTo>
                      <a:pt x="677" y="1075"/>
                    </a:lnTo>
                    <a:lnTo>
                      <a:pt x="671" y="1075"/>
                    </a:lnTo>
                    <a:lnTo>
                      <a:pt x="671" y="1075"/>
                    </a:lnTo>
                    <a:lnTo>
                      <a:pt x="677" y="1075"/>
                    </a:lnTo>
                    <a:lnTo>
                      <a:pt x="677" y="1075"/>
                    </a:lnTo>
                    <a:lnTo>
                      <a:pt x="677" y="1069"/>
                    </a:lnTo>
                    <a:lnTo>
                      <a:pt x="677" y="1069"/>
                    </a:lnTo>
                    <a:lnTo>
                      <a:pt x="677" y="1069"/>
                    </a:lnTo>
                    <a:lnTo>
                      <a:pt x="677" y="1063"/>
                    </a:lnTo>
                    <a:lnTo>
                      <a:pt x="677" y="1063"/>
                    </a:lnTo>
                    <a:lnTo>
                      <a:pt x="677" y="1063"/>
                    </a:lnTo>
                    <a:lnTo>
                      <a:pt x="677" y="1057"/>
                    </a:lnTo>
                    <a:lnTo>
                      <a:pt x="677" y="1057"/>
                    </a:lnTo>
                    <a:lnTo>
                      <a:pt x="677" y="1057"/>
                    </a:lnTo>
                    <a:lnTo>
                      <a:pt x="677" y="1057"/>
                    </a:lnTo>
                    <a:lnTo>
                      <a:pt x="677" y="1057"/>
                    </a:lnTo>
                    <a:lnTo>
                      <a:pt x="677" y="1057"/>
                    </a:lnTo>
                    <a:lnTo>
                      <a:pt x="677" y="1057"/>
                    </a:lnTo>
                    <a:lnTo>
                      <a:pt x="677" y="1051"/>
                    </a:lnTo>
                    <a:lnTo>
                      <a:pt x="677" y="1051"/>
                    </a:lnTo>
                    <a:lnTo>
                      <a:pt x="677" y="1051"/>
                    </a:lnTo>
                    <a:lnTo>
                      <a:pt x="677" y="1051"/>
                    </a:lnTo>
                    <a:lnTo>
                      <a:pt x="677" y="1045"/>
                    </a:lnTo>
                    <a:lnTo>
                      <a:pt x="677" y="1045"/>
                    </a:lnTo>
                    <a:lnTo>
                      <a:pt x="677" y="1045"/>
                    </a:lnTo>
                    <a:lnTo>
                      <a:pt x="671" y="1045"/>
                    </a:lnTo>
                    <a:lnTo>
                      <a:pt x="671" y="1045"/>
                    </a:lnTo>
                    <a:lnTo>
                      <a:pt x="671" y="1045"/>
                    </a:lnTo>
                    <a:lnTo>
                      <a:pt x="671" y="1045"/>
                    </a:lnTo>
                    <a:lnTo>
                      <a:pt x="671" y="1039"/>
                    </a:lnTo>
                    <a:lnTo>
                      <a:pt x="671" y="1039"/>
                    </a:lnTo>
                    <a:lnTo>
                      <a:pt x="671" y="1039"/>
                    </a:lnTo>
                    <a:lnTo>
                      <a:pt x="671" y="1039"/>
                    </a:lnTo>
                    <a:lnTo>
                      <a:pt x="671" y="1039"/>
                    </a:lnTo>
                    <a:lnTo>
                      <a:pt x="665" y="1039"/>
                    </a:lnTo>
                    <a:lnTo>
                      <a:pt x="665" y="1039"/>
                    </a:lnTo>
                    <a:lnTo>
                      <a:pt x="665" y="1039"/>
                    </a:lnTo>
                    <a:lnTo>
                      <a:pt x="665" y="1039"/>
                    </a:lnTo>
                    <a:lnTo>
                      <a:pt x="659" y="1039"/>
                    </a:lnTo>
                    <a:lnTo>
                      <a:pt x="659" y="1039"/>
                    </a:lnTo>
                    <a:lnTo>
                      <a:pt x="665" y="1039"/>
                    </a:lnTo>
                    <a:lnTo>
                      <a:pt x="665" y="1039"/>
                    </a:lnTo>
                    <a:lnTo>
                      <a:pt x="659" y="1039"/>
                    </a:lnTo>
                    <a:lnTo>
                      <a:pt x="659" y="1039"/>
                    </a:lnTo>
                    <a:lnTo>
                      <a:pt x="659" y="1039"/>
                    </a:lnTo>
                    <a:lnTo>
                      <a:pt x="659" y="1039"/>
                    </a:lnTo>
                    <a:lnTo>
                      <a:pt x="659" y="1039"/>
                    </a:lnTo>
                    <a:lnTo>
                      <a:pt x="653" y="1032"/>
                    </a:lnTo>
                    <a:lnTo>
                      <a:pt x="653" y="1032"/>
                    </a:lnTo>
                    <a:lnTo>
                      <a:pt x="653" y="1032"/>
                    </a:lnTo>
                    <a:lnTo>
                      <a:pt x="653" y="1026"/>
                    </a:lnTo>
                    <a:lnTo>
                      <a:pt x="653" y="1026"/>
                    </a:lnTo>
                    <a:lnTo>
                      <a:pt x="647" y="1026"/>
                    </a:lnTo>
                    <a:lnTo>
                      <a:pt x="647" y="1026"/>
                    </a:lnTo>
                    <a:lnTo>
                      <a:pt x="647" y="1026"/>
                    </a:lnTo>
                    <a:lnTo>
                      <a:pt x="647" y="1020"/>
                    </a:lnTo>
                    <a:lnTo>
                      <a:pt x="647" y="1020"/>
                    </a:lnTo>
                    <a:lnTo>
                      <a:pt x="647" y="1026"/>
                    </a:lnTo>
                    <a:lnTo>
                      <a:pt x="647" y="1026"/>
                    </a:lnTo>
                    <a:lnTo>
                      <a:pt x="647" y="1026"/>
                    </a:lnTo>
                    <a:lnTo>
                      <a:pt x="647" y="1020"/>
                    </a:lnTo>
                    <a:lnTo>
                      <a:pt x="647" y="1020"/>
                    </a:lnTo>
                    <a:lnTo>
                      <a:pt x="641" y="1020"/>
                    </a:lnTo>
                    <a:lnTo>
                      <a:pt x="641" y="1020"/>
                    </a:lnTo>
                    <a:lnTo>
                      <a:pt x="641" y="1014"/>
                    </a:lnTo>
                    <a:lnTo>
                      <a:pt x="641" y="1014"/>
                    </a:lnTo>
                    <a:lnTo>
                      <a:pt x="641" y="1014"/>
                    </a:lnTo>
                    <a:lnTo>
                      <a:pt x="641" y="1014"/>
                    </a:lnTo>
                    <a:lnTo>
                      <a:pt x="641" y="1014"/>
                    </a:lnTo>
                    <a:lnTo>
                      <a:pt x="641" y="1014"/>
                    </a:lnTo>
                    <a:lnTo>
                      <a:pt x="641" y="1008"/>
                    </a:lnTo>
                    <a:lnTo>
                      <a:pt x="641" y="1008"/>
                    </a:lnTo>
                    <a:lnTo>
                      <a:pt x="641" y="1008"/>
                    </a:lnTo>
                    <a:lnTo>
                      <a:pt x="641" y="1008"/>
                    </a:lnTo>
                    <a:lnTo>
                      <a:pt x="641" y="1008"/>
                    </a:lnTo>
                    <a:lnTo>
                      <a:pt x="641" y="1008"/>
                    </a:lnTo>
                    <a:lnTo>
                      <a:pt x="634" y="1002"/>
                    </a:lnTo>
                    <a:lnTo>
                      <a:pt x="634" y="1002"/>
                    </a:lnTo>
                    <a:lnTo>
                      <a:pt x="634" y="1002"/>
                    </a:lnTo>
                    <a:lnTo>
                      <a:pt x="634" y="996"/>
                    </a:lnTo>
                    <a:lnTo>
                      <a:pt x="634" y="996"/>
                    </a:lnTo>
                    <a:lnTo>
                      <a:pt x="628" y="996"/>
                    </a:lnTo>
                    <a:lnTo>
                      <a:pt x="628" y="996"/>
                    </a:lnTo>
                    <a:lnTo>
                      <a:pt x="628" y="996"/>
                    </a:lnTo>
                    <a:lnTo>
                      <a:pt x="628" y="990"/>
                    </a:lnTo>
                    <a:lnTo>
                      <a:pt x="628" y="990"/>
                    </a:lnTo>
                    <a:lnTo>
                      <a:pt x="628" y="990"/>
                    </a:lnTo>
                    <a:lnTo>
                      <a:pt x="622" y="990"/>
                    </a:lnTo>
                    <a:lnTo>
                      <a:pt x="622" y="984"/>
                    </a:lnTo>
                    <a:lnTo>
                      <a:pt x="622" y="984"/>
                    </a:lnTo>
                    <a:lnTo>
                      <a:pt x="622" y="984"/>
                    </a:lnTo>
                    <a:lnTo>
                      <a:pt x="622" y="984"/>
                    </a:lnTo>
                    <a:lnTo>
                      <a:pt x="622" y="977"/>
                    </a:lnTo>
                    <a:lnTo>
                      <a:pt x="622" y="977"/>
                    </a:lnTo>
                    <a:lnTo>
                      <a:pt x="616" y="977"/>
                    </a:lnTo>
                    <a:lnTo>
                      <a:pt x="616" y="977"/>
                    </a:lnTo>
                    <a:lnTo>
                      <a:pt x="616" y="977"/>
                    </a:lnTo>
                    <a:lnTo>
                      <a:pt x="610" y="977"/>
                    </a:lnTo>
                    <a:lnTo>
                      <a:pt x="610" y="977"/>
                    </a:lnTo>
                    <a:lnTo>
                      <a:pt x="610" y="971"/>
                    </a:lnTo>
                    <a:lnTo>
                      <a:pt x="610" y="971"/>
                    </a:lnTo>
                    <a:lnTo>
                      <a:pt x="610" y="971"/>
                    </a:lnTo>
                    <a:lnTo>
                      <a:pt x="610" y="971"/>
                    </a:lnTo>
                    <a:lnTo>
                      <a:pt x="610" y="971"/>
                    </a:lnTo>
                    <a:lnTo>
                      <a:pt x="610" y="971"/>
                    </a:lnTo>
                    <a:lnTo>
                      <a:pt x="610" y="965"/>
                    </a:lnTo>
                    <a:lnTo>
                      <a:pt x="604" y="965"/>
                    </a:lnTo>
                    <a:lnTo>
                      <a:pt x="604" y="965"/>
                    </a:lnTo>
                    <a:lnTo>
                      <a:pt x="604" y="965"/>
                    </a:lnTo>
                    <a:lnTo>
                      <a:pt x="604" y="965"/>
                    </a:lnTo>
                    <a:lnTo>
                      <a:pt x="604" y="965"/>
                    </a:lnTo>
                    <a:lnTo>
                      <a:pt x="598" y="965"/>
                    </a:lnTo>
                    <a:lnTo>
                      <a:pt x="598" y="959"/>
                    </a:lnTo>
                    <a:lnTo>
                      <a:pt x="604" y="959"/>
                    </a:lnTo>
                    <a:lnTo>
                      <a:pt x="604" y="959"/>
                    </a:lnTo>
                    <a:lnTo>
                      <a:pt x="604" y="959"/>
                    </a:lnTo>
                    <a:lnTo>
                      <a:pt x="598" y="953"/>
                    </a:lnTo>
                    <a:lnTo>
                      <a:pt x="598" y="953"/>
                    </a:lnTo>
                    <a:lnTo>
                      <a:pt x="598" y="953"/>
                    </a:lnTo>
                    <a:lnTo>
                      <a:pt x="598" y="947"/>
                    </a:lnTo>
                    <a:lnTo>
                      <a:pt x="598" y="947"/>
                    </a:lnTo>
                    <a:lnTo>
                      <a:pt x="598" y="947"/>
                    </a:lnTo>
                    <a:lnTo>
                      <a:pt x="598" y="947"/>
                    </a:lnTo>
                    <a:lnTo>
                      <a:pt x="598" y="947"/>
                    </a:lnTo>
                    <a:lnTo>
                      <a:pt x="598" y="941"/>
                    </a:lnTo>
                    <a:lnTo>
                      <a:pt x="598" y="941"/>
                    </a:lnTo>
                    <a:lnTo>
                      <a:pt x="598" y="941"/>
                    </a:lnTo>
                    <a:lnTo>
                      <a:pt x="592" y="941"/>
                    </a:lnTo>
                    <a:lnTo>
                      <a:pt x="592" y="941"/>
                    </a:lnTo>
                    <a:lnTo>
                      <a:pt x="592" y="941"/>
                    </a:lnTo>
                    <a:lnTo>
                      <a:pt x="598" y="941"/>
                    </a:lnTo>
                    <a:lnTo>
                      <a:pt x="598" y="941"/>
                    </a:lnTo>
                    <a:lnTo>
                      <a:pt x="598" y="935"/>
                    </a:lnTo>
                    <a:lnTo>
                      <a:pt x="598" y="935"/>
                    </a:lnTo>
                    <a:lnTo>
                      <a:pt x="598" y="935"/>
                    </a:lnTo>
                    <a:lnTo>
                      <a:pt x="592" y="935"/>
                    </a:lnTo>
                    <a:lnTo>
                      <a:pt x="592" y="935"/>
                    </a:lnTo>
                    <a:lnTo>
                      <a:pt x="592" y="935"/>
                    </a:lnTo>
                    <a:lnTo>
                      <a:pt x="592" y="935"/>
                    </a:lnTo>
                    <a:lnTo>
                      <a:pt x="592" y="929"/>
                    </a:lnTo>
                    <a:lnTo>
                      <a:pt x="592" y="929"/>
                    </a:lnTo>
                    <a:lnTo>
                      <a:pt x="592" y="929"/>
                    </a:lnTo>
                    <a:lnTo>
                      <a:pt x="586" y="929"/>
                    </a:lnTo>
                    <a:lnTo>
                      <a:pt x="586" y="923"/>
                    </a:lnTo>
                    <a:lnTo>
                      <a:pt x="586" y="923"/>
                    </a:lnTo>
                    <a:lnTo>
                      <a:pt x="586" y="923"/>
                    </a:lnTo>
                    <a:lnTo>
                      <a:pt x="586" y="923"/>
                    </a:lnTo>
                    <a:lnTo>
                      <a:pt x="586" y="923"/>
                    </a:lnTo>
                    <a:lnTo>
                      <a:pt x="586" y="916"/>
                    </a:lnTo>
                    <a:lnTo>
                      <a:pt x="586" y="916"/>
                    </a:lnTo>
                    <a:lnTo>
                      <a:pt x="580" y="916"/>
                    </a:lnTo>
                    <a:lnTo>
                      <a:pt x="580" y="916"/>
                    </a:lnTo>
                    <a:lnTo>
                      <a:pt x="580" y="910"/>
                    </a:lnTo>
                    <a:lnTo>
                      <a:pt x="580" y="910"/>
                    </a:lnTo>
                    <a:lnTo>
                      <a:pt x="580" y="910"/>
                    </a:lnTo>
                    <a:lnTo>
                      <a:pt x="580" y="904"/>
                    </a:lnTo>
                    <a:lnTo>
                      <a:pt x="580" y="904"/>
                    </a:lnTo>
                    <a:lnTo>
                      <a:pt x="580" y="904"/>
                    </a:lnTo>
                    <a:lnTo>
                      <a:pt x="580" y="904"/>
                    </a:lnTo>
                    <a:lnTo>
                      <a:pt x="580" y="904"/>
                    </a:lnTo>
                    <a:lnTo>
                      <a:pt x="580" y="898"/>
                    </a:lnTo>
                    <a:lnTo>
                      <a:pt x="580" y="898"/>
                    </a:lnTo>
                    <a:lnTo>
                      <a:pt x="573" y="898"/>
                    </a:lnTo>
                    <a:lnTo>
                      <a:pt x="573" y="898"/>
                    </a:lnTo>
                    <a:lnTo>
                      <a:pt x="573" y="898"/>
                    </a:lnTo>
                    <a:lnTo>
                      <a:pt x="573" y="898"/>
                    </a:lnTo>
                    <a:lnTo>
                      <a:pt x="573" y="892"/>
                    </a:lnTo>
                    <a:lnTo>
                      <a:pt x="573" y="892"/>
                    </a:lnTo>
                    <a:lnTo>
                      <a:pt x="573" y="892"/>
                    </a:lnTo>
                    <a:lnTo>
                      <a:pt x="573" y="892"/>
                    </a:lnTo>
                    <a:lnTo>
                      <a:pt x="573" y="892"/>
                    </a:lnTo>
                    <a:lnTo>
                      <a:pt x="567" y="892"/>
                    </a:lnTo>
                    <a:lnTo>
                      <a:pt x="567" y="886"/>
                    </a:lnTo>
                    <a:lnTo>
                      <a:pt x="567" y="886"/>
                    </a:lnTo>
                    <a:lnTo>
                      <a:pt x="567" y="886"/>
                    </a:lnTo>
                    <a:lnTo>
                      <a:pt x="567" y="886"/>
                    </a:lnTo>
                    <a:lnTo>
                      <a:pt x="567" y="880"/>
                    </a:lnTo>
                    <a:lnTo>
                      <a:pt x="567" y="880"/>
                    </a:lnTo>
                    <a:lnTo>
                      <a:pt x="567" y="874"/>
                    </a:lnTo>
                    <a:lnTo>
                      <a:pt x="567" y="874"/>
                    </a:lnTo>
                    <a:lnTo>
                      <a:pt x="567" y="874"/>
                    </a:lnTo>
                    <a:lnTo>
                      <a:pt x="567" y="874"/>
                    </a:lnTo>
                    <a:lnTo>
                      <a:pt x="567" y="868"/>
                    </a:lnTo>
                    <a:lnTo>
                      <a:pt x="567" y="868"/>
                    </a:lnTo>
                    <a:lnTo>
                      <a:pt x="567" y="868"/>
                    </a:lnTo>
                    <a:lnTo>
                      <a:pt x="567" y="861"/>
                    </a:lnTo>
                    <a:lnTo>
                      <a:pt x="561" y="861"/>
                    </a:lnTo>
                    <a:lnTo>
                      <a:pt x="561" y="861"/>
                    </a:lnTo>
                    <a:lnTo>
                      <a:pt x="561" y="861"/>
                    </a:lnTo>
                    <a:lnTo>
                      <a:pt x="561" y="861"/>
                    </a:lnTo>
                    <a:lnTo>
                      <a:pt x="561" y="861"/>
                    </a:lnTo>
                    <a:lnTo>
                      <a:pt x="561" y="861"/>
                    </a:lnTo>
                    <a:lnTo>
                      <a:pt x="555" y="855"/>
                    </a:lnTo>
                    <a:lnTo>
                      <a:pt x="555" y="855"/>
                    </a:lnTo>
                    <a:lnTo>
                      <a:pt x="555" y="855"/>
                    </a:lnTo>
                    <a:lnTo>
                      <a:pt x="555" y="855"/>
                    </a:lnTo>
                    <a:lnTo>
                      <a:pt x="555" y="849"/>
                    </a:lnTo>
                    <a:lnTo>
                      <a:pt x="555" y="849"/>
                    </a:lnTo>
                    <a:lnTo>
                      <a:pt x="555" y="849"/>
                    </a:lnTo>
                    <a:lnTo>
                      <a:pt x="555" y="849"/>
                    </a:lnTo>
                    <a:lnTo>
                      <a:pt x="555" y="849"/>
                    </a:lnTo>
                    <a:lnTo>
                      <a:pt x="549" y="849"/>
                    </a:lnTo>
                    <a:lnTo>
                      <a:pt x="549" y="849"/>
                    </a:lnTo>
                    <a:lnTo>
                      <a:pt x="549" y="849"/>
                    </a:lnTo>
                    <a:lnTo>
                      <a:pt x="549" y="843"/>
                    </a:lnTo>
                    <a:lnTo>
                      <a:pt x="549" y="843"/>
                    </a:lnTo>
                    <a:lnTo>
                      <a:pt x="549" y="843"/>
                    </a:lnTo>
                    <a:lnTo>
                      <a:pt x="549" y="843"/>
                    </a:lnTo>
                    <a:lnTo>
                      <a:pt x="549" y="843"/>
                    </a:lnTo>
                    <a:lnTo>
                      <a:pt x="543" y="843"/>
                    </a:lnTo>
                    <a:lnTo>
                      <a:pt x="543" y="837"/>
                    </a:lnTo>
                    <a:lnTo>
                      <a:pt x="543" y="837"/>
                    </a:lnTo>
                    <a:lnTo>
                      <a:pt x="543" y="837"/>
                    </a:lnTo>
                    <a:lnTo>
                      <a:pt x="543" y="837"/>
                    </a:lnTo>
                    <a:lnTo>
                      <a:pt x="537" y="837"/>
                    </a:lnTo>
                    <a:lnTo>
                      <a:pt x="537" y="837"/>
                    </a:lnTo>
                    <a:lnTo>
                      <a:pt x="537" y="837"/>
                    </a:lnTo>
                    <a:lnTo>
                      <a:pt x="537" y="837"/>
                    </a:lnTo>
                    <a:lnTo>
                      <a:pt x="531" y="831"/>
                    </a:lnTo>
                    <a:lnTo>
                      <a:pt x="531" y="831"/>
                    </a:lnTo>
                    <a:lnTo>
                      <a:pt x="531" y="831"/>
                    </a:lnTo>
                    <a:lnTo>
                      <a:pt x="531" y="831"/>
                    </a:lnTo>
                    <a:lnTo>
                      <a:pt x="531" y="825"/>
                    </a:lnTo>
                    <a:lnTo>
                      <a:pt x="531" y="825"/>
                    </a:lnTo>
                    <a:lnTo>
                      <a:pt x="531" y="825"/>
                    </a:lnTo>
                    <a:lnTo>
                      <a:pt x="525" y="825"/>
                    </a:lnTo>
                    <a:lnTo>
                      <a:pt x="525" y="825"/>
                    </a:lnTo>
                    <a:lnTo>
                      <a:pt x="525" y="825"/>
                    </a:lnTo>
                    <a:lnTo>
                      <a:pt x="525" y="819"/>
                    </a:lnTo>
                    <a:lnTo>
                      <a:pt x="518" y="819"/>
                    </a:lnTo>
                    <a:lnTo>
                      <a:pt x="518" y="819"/>
                    </a:lnTo>
                    <a:lnTo>
                      <a:pt x="518" y="819"/>
                    </a:lnTo>
                    <a:lnTo>
                      <a:pt x="518" y="819"/>
                    </a:lnTo>
                    <a:lnTo>
                      <a:pt x="518" y="813"/>
                    </a:lnTo>
                    <a:lnTo>
                      <a:pt x="512" y="813"/>
                    </a:lnTo>
                    <a:lnTo>
                      <a:pt x="512" y="813"/>
                    </a:lnTo>
                    <a:lnTo>
                      <a:pt x="512" y="813"/>
                    </a:lnTo>
                    <a:lnTo>
                      <a:pt x="512" y="813"/>
                    </a:lnTo>
                    <a:lnTo>
                      <a:pt x="512" y="806"/>
                    </a:lnTo>
                    <a:lnTo>
                      <a:pt x="512" y="806"/>
                    </a:lnTo>
                    <a:lnTo>
                      <a:pt x="512" y="806"/>
                    </a:lnTo>
                    <a:lnTo>
                      <a:pt x="512" y="806"/>
                    </a:lnTo>
                    <a:lnTo>
                      <a:pt x="506" y="806"/>
                    </a:lnTo>
                    <a:lnTo>
                      <a:pt x="506" y="806"/>
                    </a:lnTo>
                    <a:lnTo>
                      <a:pt x="506" y="806"/>
                    </a:lnTo>
                    <a:lnTo>
                      <a:pt x="506" y="806"/>
                    </a:lnTo>
                    <a:lnTo>
                      <a:pt x="506" y="800"/>
                    </a:lnTo>
                    <a:lnTo>
                      <a:pt x="506" y="800"/>
                    </a:lnTo>
                    <a:lnTo>
                      <a:pt x="500" y="800"/>
                    </a:lnTo>
                    <a:lnTo>
                      <a:pt x="500" y="800"/>
                    </a:lnTo>
                    <a:lnTo>
                      <a:pt x="500" y="800"/>
                    </a:lnTo>
                    <a:lnTo>
                      <a:pt x="500" y="794"/>
                    </a:lnTo>
                    <a:lnTo>
                      <a:pt x="500" y="794"/>
                    </a:lnTo>
                    <a:lnTo>
                      <a:pt x="500" y="788"/>
                    </a:lnTo>
                    <a:lnTo>
                      <a:pt x="500" y="788"/>
                    </a:lnTo>
                    <a:lnTo>
                      <a:pt x="494" y="788"/>
                    </a:lnTo>
                    <a:lnTo>
                      <a:pt x="494" y="788"/>
                    </a:lnTo>
                    <a:lnTo>
                      <a:pt x="494" y="788"/>
                    </a:lnTo>
                    <a:lnTo>
                      <a:pt x="494" y="788"/>
                    </a:lnTo>
                    <a:lnTo>
                      <a:pt x="494" y="788"/>
                    </a:lnTo>
                    <a:lnTo>
                      <a:pt x="494" y="788"/>
                    </a:lnTo>
                    <a:lnTo>
                      <a:pt x="494" y="788"/>
                    </a:lnTo>
                    <a:lnTo>
                      <a:pt x="494" y="782"/>
                    </a:lnTo>
                    <a:lnTo>
                      <a:pt x="488" y="782"/>
                    </a:lnTo>
                    <a:lnTo>
                      <a:pt x="488" y="788"/>
                    </a:lnTo>
                    <a:lnTo>
                      <a:pt x="488" y="788"/>
                    </a:lnTo>
                    <a:lnTo>
                      <a:pt x="482" y="788"/>
                    </a:lnTo>
                    <a:lnTo>
                      <a:pt x="482" y="782"/>
                    </a:lnTo>
                    <a:lnTo>
                      <a:pt x="482" y="782"/>
                    </a:lnTo>
                    <a:lnTo>
                      <a:pt x="482" y="782"/>
                    </a:lnTo>
                    <a:lnTo>
                      <a:pt x="482" y="782"/>
                    </a:lnTo>
                    <a:lnTo>
                      <a:pt x="482" y="788"/>
                    </a:lnTo>
                    <a:lnTo>
                      <a:pt x="476" y="782"/>
                    </a:lnTo>
                    <a:lnTo>
                      <a:pt x="476" y="782"/>
                    </a:lnTo>
                    <a:lnTo>
                      <a:pt x="476" y="788"/>
                    </a:lnTo>
                    <a:lnTo>
                      <a:pt x="476" y="788"/>
                    </a:lnTo>
                    <a:lnTo>
                      <a:pt x="470" y="788"/>
                    </a:lnTo>
                    <a:lnTo>
                      <a:pt x="470" y="788"/>
                    </a:lnTo>
                    <a:lnTo>
                      <a:pt x="470" y="782"/>
                    </a:lnTo>
                    <a:lnTo>
                      <a:pt x="470" y="782"/>
                    </a:lnTo>
                    <a:lnTo>
                      <a:pt x="464" y="788"/>
                    </a:lnTo>
                    <a:lnTo>
                      <a:pt x="464" y="782"/>
                    </a:lnTo>
                    <a:lnTo>
                      <a:pt x="464" y="782"/>
                    </a:lnTo>
                    <a:lnTo>
                      <a:pt x="464" y="782"/>
                    </a:lnTo>
                    <a:lnTo>
                      <a:pt x="464" y="782"/>
                    </a:lnTo>
                    <a:lnTo>
                      <a:pt x="457" y="782"/>
                    </a:lnTo>
                    <a:lnTo>
                      <a:pt x="457" y="782"/>
                    </a:lnTo>
                    <a:lnTo>
                      <a:pt x="457" y="782"/>
                    </a:lnTo>
                    <a:lnTo>
                      <a:pt x="457" y="782"/>
                    </a:lnTo>
                    <a:lnTo>
                      <a:pt x="457" y="782"/>
                    </a:lnTo>
                    <a:lnTo>
                      <a:pt x="451" y="782"/>
                    </a:lnTo>
                    <a:lnTo>
                      <a:pt x="451" y="782"/>
                    </a:lnTo>
                    <a:lnTo>
                      <a:pt x="451" y="782"/>
                    </a:lnTo>
                    <a:lnTo>
                      <a:pt x="451" y="782"/>
                    </a:lnTo>
                    <a:lnTo>
                      <a:pt x="445" y="782"/>
                    </a:lnTo>
                    <a:lnTo>
                      <a:pt x="445" y="782"/>
                    </a:lnTo>
                    <a:lnTo>
                      <a:pt x="445" y="782"/>
                    </a:lnTo>
                    <a:lnTo>
                      <a:pt x="445" y="782"/>
                    </a:lnTo>
                    <a:lnTo>
                      <a:pt x="445" y="782"/>
                    </a:lnTo>
                    <a:lnTo>
                      <a:pt x="445" y="782"/>
                    </a:lnTo>
                    <a:lnTo>
                      <a:pt x="439" y="776"/>
                    </a:lnTo>
                    <a:lnTo>
                      <a:pt x="439" y="776"/>
                    </a:lnTo>
                    <a:lnTo>
                      <a:pt x="439" y="782"/>
                    </a:lnTo>
                    <a:lnTo>
                      <a:pt x="439" y="776"/>
                    </a:lnTo>
                    <a:lnTo>
                      <a:pt x="433" y="776"/>
                    </a:lnTo>
                    <a:lnTo>
                      <a:pt x="433" y="776"/>
                    </a:lnTo>
                    <a:lnTo>
                      <a:pt x="433" y="782"/>
                    </a:lnTo>
                    <a:lnTo>
                      <a:pt x="433" y="782"/>
                    </a:lnTo>
                    <a:lnTo>
                      <a:pt x="433" y="782"/>
                    </a:lnTo>
                    <a:lnTo>
                      <a:pt x="433" y="782"/>
                    </a:lnTo>
                    <a:lnTo>
                      <a:pt x="427" y="782"/>
                    </a:lnTo>
                    <a:lnTo>
                      <a:pt x="427" y="782"/>
                    </a:lnTo>
                    <a:lnTo>
                      <a:pt x="421" y="776"/>
                    </a:lnTo>
                    <a:lnTo>
                      <a:pt x="421" y="776"/>
                    </a:lnTo>
                    <a:lnTo>
                      <a:pt x="421" y="770"/>
                    </a:lnTo>
                    <a:lnTo>
                      <a:pt x="415" y="776"/>
                    </a:lnTo>
                    <a:lnTo>
                      <a:pt x="415" y="770"/>
                    </a:lnTo>
                    <a:lnTo>
                      <a:pt x="415" y="770"/>
                    </a:lnTo>
                    <a:lnTo>
                      <a:pt x="415" y="770"/>
                    </a:lnTo>
                    <a:lnTo>
                      <a:pt x="409" y="770"/>
                    </a:lnTo>
                    <a:lnTo>
                      <a:pt x="409" y="770"/>
                    </a:lnTo>
                    <a:lnTo>
                      <a:pt x="409" y="770"/>
                    </a:lnTo>
                    <a:lnTo>
                      <a:pt x="409" y="770"/>
                    </a:lnTo>
                    <a:lnTo>
                      <a:pt x="409" y="770"/>
                    </a:lnTo>
                    <a:lnTo>
                      <a:pt x="403" y="770"/>
                    </a:lnTo>
                    <a:lnTo>
                      <a:pt x="403" y="770"/>
                    </a:lnTo>
                    <a:lnTo>
                      <a:pt x="403" y="770"/>
                    </a:lnTo>
                    <a:lnTo>
                      <a:pt x="403" y="770"/>
                    </a:lnTo>
                    <a:lnTo>
                      <a:pt x="403" y="776"/>
                    </a:lnTo>
                    <a:lnTo>
                      <a:pt x="403" y="776"/>
                    </a:lnTo>
                    <a:lnTo>
                      <a:pt x="403" y="776"/>
                    </a:lnTo>
                    <a:lnTo>
                      <a:pt x="403" y="776"/>
                    </a:lnTo>
                    <a:lnTo>
                      <a:pt x="396" y="782"/>
                    </a:lnTo>
                    <a:lnTo>
                      <a:pt x="396" y="782"/>
                    </a:lnTo>
                    <a:lnTo>
                      <a:pt x="396" y="782"/>
                    </a:lnTo>
                    <a:lnTo>
                      <a:pt x="396" y="782"/>
                    </a:lnTo>
                    <a:lnTo>
                      <a:pt x="390" y="776"/>
                    </a:lnTo>
                    <a:lnTo>
                      <a:pt x="390" y="776"/>
                    </a:lnTo>
                    <a:lnTo>
                      <a:pt x="384" y="776"/>
                    </a:lnTo>
                    <a:lnTo>
                      <a:pt x="384" y="776"/>
                    </a:lnTo>
                    <a:lnTo>
                      <a:pt x="384" y="782"/>
                    </a:lnTo>
                    <a:lnTo>
                      <a:pt x="384" y="782"/>
                    </a:lnTo>
                    <a:lnTo>
                      <a:pt x="384" y="782"/>
                    </a:lnTo>
                    <a:lnTo>
                      <a:pt x="378" y="782"/>
                    </a:lnTo>
                    <a:lnTo>
                      <a:pt x="378" y="782"/>
                    </a:lnTo>
                    <a:lnTo>
                      <a:pt x="378" y="782"/>
                    </a:lnTo>
                    <a:lnTo>
                      <a:pt x="378" y="782"/>
                    </a:lnTo>
                    <a:lnTo>
                      <a:pt x="378" y="782"/>
                    </a:lnTo>
                    <a:lnTo>
                      <a:pt x="372" y="782"/>
                    </a:lnTo>
                    <a:lnTo>
                      <a:pt x="372" y="782"/>
                    </a:lnTo>
                    <a:lnTo>
                      <a:pt x="372" y="782"/>
                    </a:lnTo>
                    <a:lnTo>
                      <a:pt x="372" y="782"/>
                    </a:lnTo>
                    <a:lnTo>
                      <a:pt x="372" y="782"/>
                    </a:lnTo>
                    <a:lnTo>
                      <a:pt x="372" y="782"/>
                    </a:lnTo>
                    <a:lnTo>
                      <a:pt x="366" y="782"/>
                    </a:lnTo>
                    <a:lnTo>
                      <a:pt x="366" y="788"/>
                    </a:lnTo>
                    <a:lnTo>
                      <a:pt x="366" y="788"/>
                    </a:lnTo>
                    <a:lnTo>
                      <a:pt x="366" y="788"/>
                    </a:lnTo>
                    <a:lnTo>
                      <a:pt x="366" y="788"/>
                    </a:lnTo>
                    <a:lnTo>
                      <a:pt x="366" y="788"/>
                    </a:lnTo>
                    <a:lnTo>
                      <a:pt x="366" y="794"/>
                    </a:lnTo>
                    <a:lnTo>
                      <a:pt x="360" y="794"/>
                    </a:lnTo>
                    <a:lnTo>
                      <a:pt x="360" y="794"/>
                    </a:lnTo>
                    <a:lnTo>
                      <a:pt x="360" y="794"/>
                    </a:lnTo>
                    <a:lnTo>
                      <a:pt x="360" y="794"/>
                    </a:lnTo>
                    <a:lnTo>
                      <a:pt x="360" y="794"/>
                    </a:lnTo>
                    <a:lnTo>
                      <a:pt x="360" y="800"/>
                    </a:lnTo>
                    <a:lnTo>
                      <a:pt x="360" y="800"/>
                    </a:lnTo>
                    <a:lnTo>
                      <a:pt x="360" y="800"/>
                    </a:lnTo>
                    <a:lnTo>
                      <a:pt x="354" y="806"/>
                    </a:lnTo>
                    <a:lnTo>
                      <a:pt x="354" y="806"/>
                    </a:lnTo>
                    <a:lnTo>
                      <a:pt x="354" y="806"/>
                    </a:lnTo>
                    <a:lnTo>
                      <a:pt x="354" y="813"/>
                    </a:lnTo>
                    <a:lnTo>
                      <a:pt x="354" y="813"/>
                    </a:lnTo>
                    <a:lnTo>
                      <a:pt x="354" y="819"/>
                    </a:lnTo>
                    <a:lnTo>
                      <a:pt x="354" y="819"/>
                    </a:lnTo>
                    <a:lnTo>
                      <a:pt x="348" y="819"/>
                    </a:lnTo>
                    <a:lnTo>
                      <a:pt x="348" y="825"/>
                    </a:lnTo>
                    <a:lnTo>
                      <a:pt x="348" y="825"/>
                    </a:lnTo>
                    <a:lnTo>
                      <a:pt x="348" y="825"/>
                    </a:lnTo>
                    <a:lnTo>
                      <a:pt x="348" y="825"/>
                    </a:lnTo>
                    <a:lnTo>
                      <a:pt x="348" y="825"/>
                    </a:lnTo>
                    <a:lnTo>
                      <a:pt x="348" y="825"/>
                    </a:lnTo>
                    <a:lnTo>
                      <a:pt x="348" y="831"/>
                    </a:lnTo>
                    <a:lnTo>
                      <a:pt x="348" y="831"/>
                    </a:lnTo>
                    <a:lnTo>
                      <a:pt x="342" y="831"/>
                    </a:lnTo>
                    <a:lnTo>
                      <a:pt x="342" y="831"/>
                    </a:lnTo>
                    <a:lnTo>
                      <a:pt x="342" y="837"/>
                    </a:lnTo>
                    <a:lnTo>
                      <a:pt x="342" y="837"/>
                    </a:lnTo>
                    <a:lnTo>
                      <a:pt x="342" y="837"/>
                    </a:lnTo>
                    <a:lnTo>
                      <a:pt x="348" y="837"/>
                    </a:lnTo>
                    <a:lnTo>
                      <a:pt x="348" y="837"/>
                    </a:lnTo>
                    <a:lnTo>
                      <a:pt x="348" y="837"/>
                    </a:lnTo>
                    <a:lnTo>
                      <a:pt x="348" y="843"/>
                    </a:lnTo>
                    <a:lnTo>
                      <a:pt x="342" y="843"/>
                    </a:lnTo>
                    <a:lnTo>
                      <a:pt x="342" y="843"/>
                    </a:lnTo>
                    <a:lnTo>
                      <a:pt x="342" y="837"/>
                    </a:lnTo>
                    <a:lnTo>
                      <a:pt x="342" y="843"/>
                    </a:lnTo>
                    <a:lnTo>
                      <a:pt x="342" y="843"/>
                    </a:lnTo>
                    <a:lnTo>
                      <a:pt x="342" y="843"/>
                    </a:lnTo>
                    <a:lnTo>
                      <a:pt x="342" y="843"/>
                    </a:lnTo>
                    <a:lnTo>
                      <a:pt x="335" y="843"/>
                    </a:lnTo>
                    <a:lnTo>
                      <a:pt x="335" y="843"/>
                    </a:lnTo>
                    <a:lnTo>
                      <a:pt x="335" y="843"/>
                    </a:lnTo>
                    <a:lnTo>
                      <a:pt x="335" y="843"/>
                    </a:lnTo>
                    <a:lnTo>
                      <a:pt x="335" y="843"/>
                    </a:lnTo>
                    <a:lnTo>
                      <a:pt x="335" y="843"/>
                    </a:lnTo>
                    <a:lnTo>
                      <a:pt x="335" y="843"/>
                    </a:lnTo>
                    <a:lnTo>
                      <a:pt x="329" y="849"/>
                    </a:lnTo>
                    <a:lnTo>
                      <a:pt x="329" y="849"/>
                    </a:lnTo>
                    <a:lnTo>
                      <a:pt x="329" y="849"/>
                    </a:lnTo>
                    <a:lnTo>
                      <a:pt x="329" y="849"/>
                    </a:lnTo>
                    <a:lnTo>
                      <a:pt x="329" y="849"/>
                    </a:lnTo>
                    <a:lnTo>
                      <a:pt x="329" y="855"/>
                    </a:lnTo>
                    <a:lnTo>
                      <a:pt x="323" y="855"/>
                    </a:lnTo>
                    <a:lnTo>
                      <a:pt x="323" y="855"/>
                    </a:lnTo>
                    <a:lnTo>
                      <a:pt x="323" y="855"/>
                    </a:lnTo>
                    <a:lnTo>
                      <a:pt x="323" y="855"/>
                    </a:lnTo>
                    <a:lnTo>
                      <a:pt x="323" y="855"/>
                    </a:lnTo>
                    <a:lnTo>
                      <a:pt x="323" y="855"/>
                    </a:lnTo>
                    <a:lnTo>
                      <a:pt x="323" y="861"/>
                    </a:lnTo>
                    <a:lnTo>
                      <a:pt x="323" y="861"/>
                    </a:lnTo>
                    <a:lnTo>
                      <a:pt x="317" y="861"/>
                    </a:lnTo>
                    <a:lnTo>
                      <a:pt x="317" y="861"/>
                    </a:lnTo>
                    <a:lnTo>
                      <a:pt x="317" y="861"/>
                    </a:lnTo>
                    <a:lnTo>
                      <a:pt x="317" y="861"/>
                    </a:lnTo>
                    <a:lnTo>
                      <a:pt x="317" y="861"/>
                    </a:lnTo>
                    <a:lnTo>
                      <a:pt x="317" y="868"/>
                    </a:lnTo>
                    <a:lnTo>
                      <a:pt x="317" y="868"/>
                    </a:lnTo>
                    <a:lnTo>
                      <a:pt x="311" y="868"/>
                    </a:lnTo>
                    <a:lnTo>
                      <a:pt x="311" y="861"/>
                    </a:lnTo>
                    <a:lnTo>
                      <a:pt x="305" y="861"/>
                    </a:lnTo>
                    <a:lnTo>
                      <a:pt x="305" y="861"/>
                    </a:lnTo>
                    <a:lnTo>
                      <a:pt x="305" y="861"/>
                    </a:lnTo>
                    <a:lnTo>
                      <a:pt x="305" y="861"/>
                    </a:lnTo>
                    <a:lnTo>
                      <a:pt x="305" y="861"/>
                    </a:lnTo>
                    <a:lnTo>
                      <a:pt x="305" y="861"/>
                    </a:lnTo>
                    <a:lnTo>
                      <a:pt x="305" y="861"/>
                    </a:lnTo>
                    <a:lnTo>
                      <a:pt x="305" y="861"/>
                    </a:lnTo>
                    <a:lnTo>
                      <a:pt x="299" y="861"/>
                    </a:lnTo>
                    <a:lnTo>
                      <a:pt x="299" y="861"/>
                    </a:lnTo>
                    <a:lnTo>
                      <a:pt x="299" y="855"/>
                    </a:lnTo>
                    <a:lnTo>
                      <a:pt x="299" y="855"/>
                    </a:lnTo>
                    <a:lnTo>
                      <a:pt x="299" y="855"/>
                    </a:lnTo>
                    <a:lnTo>
                      <a:pt x="299" y="855"/>
                    </a:lnTo>
                    <a:lnTo>
                      <a:pt x="299" y="855"/>
                    </a:lnTo>
                    <a:lnTo>
                      <a:pt x="293" y="855"/>
                    </a:lnTo>
                    <a:lnTo>
                      <a:pt x="293" y="855"/>
                    </a:lnTo>
                    <a:lnTo>
                      <a:pt x="287" y="855"/>
                    </a:lnTo>
                    <a:lnTo>
                      <a:pt x="287" y="855"/>
                    </a:lnTo>
                    <a:lnTo>
                      <a:pt x="287" y="855"/>
                    </a:lnTo>
                    <a:lnTo>
                      <a:pt x="287" y="855"/>
                    </a:lnTo>
                    <a:lnTo>
                      <a:pt x="287" y="855"/>
                    </a:lnTo>
                    <a:lnTo>
                      <a:pt x="287" y="849"/>
                    </a:lnTo>
                    <a:lnTo>
                      <a:pt x="287" y="849"/>
                    </a:lnTo>
                    <a:lnTo>
                      <a:pt x="280" y="849"/>
                    </a:lnTo>
                    <a:lnTo>
                      <a:pt x="280" y="849"/>
                    </a:lnTo>
                    <a:lnTo>
                      <a:pt x="280" y="849"/>
                    </a:lnTo>
                    <a:lnTo>
                      <a:pt x="280" y="843"/>
                    </a:lnTo>
                    <a:lnTo>
                      <a:pt x="274" y="843"/>
                    </a:lnTo>
                    <a:lnTo>
                      <a:pt x="274" y="843"/>
                    </a:lnTo>
                    <a:lnTo>
                      <a:pt x="274" y="843"/>
                    </a:lnTo>
                    <a:lnTo>
                      <a:pt x="268" y="843"/>
                    </a:lnTo>
                    <a:lnTo>
                      <a:pt x="268" y="843"/>
                    </a:lnTo>
                    <a:lnTo>
                      <a:pt x="268" y="843"/>
                    </a:lnTo>
                    <a:lnTo>
                      <a:pt x="268" y="837"/>
                    </a:lnTo>
                    <a:lnTo>
                      <a:pt x="262" y="837"/>
                    </a:lnTo>
                    <a:lnTo>
                      <a:pt x="262" y="837"/>
                    </a:lnTo>
                    <a:lnTo>
                      <a:pt x="262" y="837"/>
                    </a:lnTo>
                    <a:lnTo>
                      <a:pt x="262" y="837"/>
                    </a:lnTo>
                    <a:lnTo>
                      <a:pt x="256" y="837"/>
                    </a:lnTo>
                    <a:lnTo>
                      <a:pt x="256" y="831"/>
                    </a:lnTo>
                    <a:lnTo>
                      <a:pt x="256" y="831"/>
                    </a:lnTo>
                    <a:lnTo>
                      <a:pt x="256" y="831"/>
                    </a:lnTo>
                    <a:lnTo>
                      <a:pt x="256" y="831"/>
                    </a:lnTo>
                    <a:lnTo>
                      <a:pt x="256" y="831"/>
                    </a:lnTo>
                    <a:lnTo>
                      <a:pt x="250" y="825"/>
                    </a:lnTo>
                    <a:lnTo>
                      <a:pt x="250" y="825"/>
                    </a:lnTo>
                    <a:lnTo>
                      <a:pt x="244" y="825"/>
                    </a:lnTo>
                    <a:lnTo>
                      <a:pt x="244" y="825"/>
                    </a:lnTo>
                    <a:lnTo>
                      <a:pt x="238" y="825"/>
                    </a:lnTo>
                    <a:lnTo>
                      <a:pt x="238" y="825"/>
                    </a:lnTo>
                    <a:lnTo>
                      <a:pt x="238" y="825"/>
                    </a:lnTo>
                    <a:lnTo>
                      <a:pt x="238" y="825"/>
                    </a:lnTo>
                    <a:lnTo>
                      <a:pt x="232" y="819"/>
                    </a:lnTo>
                    <a:lnTo>
                      <a:pt x="226" y="819"/>
                    </a:lnTo>
                    <a:lnTo>
                      <a:pt x="226" y="819"/>
                    </a:lnTo>
                    <a:lnTo>
                      <a:pt x="226" y="813"/>
                    </a:lnTo>
                    <a:lnTo>
                      <a:pt x="226" y="813"/>
                    </a:lnTo>
                    <a:lnTo>
                      <a:pt x="226" y="813"/>
                    </a:lnTo>
                    <a:lnTo>
                      <a:pt x="226" y="813"/>
                    </a:lnTo>
                    <a:lnTo>
                      <a:pt x="219" y="813"/>
                    </a:lnTo>
                    <a:lnTo>
                      <a:pt x="219" y="813"/>
                    </a:lnTo>
                    <a:lnTo>
                      <a:pt x="219" y="806"/>
                    </a:lnTo>
                    <a:lnTo>
                      <a:pt x="213" y="806"/>
                    </a:lnTo>
                    <a:lnTo>
                      <a:pt x="213" y="806"/>
                    </a:lnTo>
                    <a:lnTo>
                      <a:pt x="213" y="800"/>
                    </a:lnTo>
                    <a:lnTo>
                      <a:pt x="213" y="800"/>
                    </a:lnTo>
                    <a:lnTo>
                      <a:pt x="213" y="800"/>
                    </a:lnTo>
                    <a:lnTo>
                      <a:pt x="213" y="800"/>
                    </a:lnTo>
                    <a:lnTo>
                      <a:pt x="213" y="800"/>
                    </a:lnTo>
                    <a:lnTo>
                      <a:pt x="213" y="800"/>
                    </a:lnTo>
                    <a:lnTo>
                      <a:pt x="213" y="800"/>
                    </a:lnTo>
                    <a:lnTo>
                      <a:pt x="213" y="794"/>
                    </a:lnTo>
                    <a:lnTo>
                      <a:pt x="213" y="794"/>
                    </a:lnTo>
                    <a:lnTo>
                      <a:pt x="207" y="794"/>
                    </a:lnTo>
                    <a:lnTo>
                      <a:pt x="201" y="794"/>
                    </a:lnTo>
                    <a:lnTo>
                      <a:pt x="201" y="794"/>
                    </a:lnTo>
                    <a:lnTo>
                      <a:pt x="201" y="794"/>
                    </a:lnTo>
                    <a:lnTo>
                      <a:pt x="201" y="794"/>
                    </a:lnTo>
                    <a:lnTo>
                      <a:pt x="195" y="788"/>
                    </a:lnTo>
                    <a:lnTo>
                      <a:pt x="195" y="788"/>
                    </a:lnTo>
                    <a:lnTo>
                      <a:pt x="195" y="788"/>
                    </a:lnTo>
                    <a:lnTo>
                      <a:pt x="195" y="788"/>
                    </a:lnTo>
                    <a:lnTo>
                      <a:pt x="189" y="782"/>
                    </a:lnTo>
                    <a:lnTo>
                      <a:pt x="189" y="782"/>
                    </a:lnTo>
                    <a:lnTo>
                      <a:pt x="189" y="782"/>
                    </a:lnTo>
                    <a:lnTo>
                      <a:pt x="189" y="782"/>
                    </a:lnTo>
                    <a:lnTo>
                      <a:pt x="183" y="776"/>
                    </a:lnTo>
                    <a:lnTo>
                      <a:pt x="183" y="776"/>
                    </a:lnTo>
                    <a:lnTo>
                      <a:pt x="183" y="776"/>
                    </a:lnTo>
                    <a:lnTo>
                      <a:pt x="183" y="770"/>
                    </a:lnTo>
                    <a:lnTo>
                      <a:pt x="183" y="770"/>
                    </a:lnTo>
                    <a:lnTo>
                      <a:pt x="183" y="770"/>
                    </a:lnTo>
                    <a:lnTo>
                      <a:pt x="183" y="764"/>
                    </a:lnTo>
                    <a:lnTo>
                      <a:pt x="183" y="764"/>
                    </a:lnTo>
                    <a:lnTo>
                      <a:pt x="183" y="764"/>
                    </a:lnTo>
                    <a:lnTo>
                      <a:pt x="177" y="758"/>
                    </a:lnTo>
                    <a:lnTo>
                      <a:pt x="177" y="758"/>
                    </a:lnTo>
                    <a:lnTo>
                      <a:pt x="177" y="752"/>
                    </a:lnTo>
                    <a:lnTo>
                      <a:pt x="177" y="752"/>
                    </a:lnTo>
                    <a:lnTo>
                      <a:pt x="177" y="752"/>
                    </a:lnTo>
                    <a:lnTo>
                      <a:pt x="177" y="752"/>
                    </a:lnTo>
                    <a:lnTo>
                      <a:pt x="171" y="745"/>
                    </a:lnTo>
                    <a:lnTo>
                      <a:pt x="171" y="745"/>
                    </a:lnTo>
                    <a:lnTo>
                      <a:pt x="171" y="745"/>
                    </a:lnTo>
                    <a:lnTo>
                      <a:pt x="171" y="745"/>
                    </a:lnTo>
                    <a:lnTo>
                      <a:pt x="171" y="745"/>
                    </a:lnTo>
                    <a:lnTo>
                      <a:pt x="171" y="739"/>
                    </a:lnTo>
                    <a:lnTo>
                      <a:pt x="171" y="739"/>
                    </a:lnTo>
                    <a:lnTo>
                      <a:pt x="171" y="733"/>
                    </a:lnTo>
                    <a:lnTo>
                      <a:pt x="171" y="733"/>
                    </a:lnTo>
                    <a:lnTo>
                      <a:pt x="171" y="733"/>
                    </a:lnTo>
                    <a:lnTo>
                      <a:pt x="171" y="733"/>
                    </a:lnTo>
                    <a:lnTo>
                      <a:pt x="171" y="733"/>
                    </a:lnTo>
                    <a:lnTo>
                      <a:pt x="171" y="727"/>
                    </a:lnTo>
                    <a:lnTo>
                      <a:pt x="171" y="727"/>
                    </a:lnTo>
                    <a:lnTo>
                      <a:pt x="171" y="727"/>
                    </a:lnTo>
                    <a:lnTo>
                      <a:pt x="171" y="727"/>
                    </a:lnTo>
                    <a:lnTo>
                      <a:pt x="171" y="721"/>
                    </a:lnTo>
                    <a:lnTo>
                      <a:pt x="171" y="721"/>
                    </a:lnTo>
                    <a:lnTo>
                      <a:pt x="171" y="721"/>
                    </a:lnTo>
                    <a:lnTo>
                      <a:pt x="171" y="721"/>
                    </a:lnTo>
                    <a:lnTo>
                      <a:pt x="171" y="715"/>
                    </a:lnTo>
                    <a:lnTo>
                      <a:pt x="171" y="715"/>
                    </a:lnTo>
                    <a:lnTo>
                      <a:pt x="171" y="709"/>
                    </a:lnTo>
                    <a:lnTo>
                      <a:pt x="171" y="709"/>
                    </a:lnTo>
                    <a:lnTo>
                      <a:pt x="171" y="709"/>
                    </a:lnTo>
                    <a:lnTo>
                      <a:pt x="171" y="703"/>
                    </a:lnTo>
                    <a:lnTo>
                      <a:pt x="165" y="703"/>
                    </a:lnTo>
                    <a:lnTo>
                      <a:pt x="165" y="703"/>
                    </a:lnTo>
                    <a:lnTo>
                      <a:pt x="165" y="703"/>
                    </a:lnTo>
                    <a:lnTo>
                      <a:pt x="165" y="697"/>
                    </a:lnTo>
                    <a:lnTo>
                      <a:pt x="165" y="697"/>
                    </a:lnTo>
                    <a:lnTo>
                      <a:pt x="165" y="697"/>
                    </a:lnTo>
                    <a:lnTo>
                      <a:pt x="165" y="697"/>
                    </a:lnTo>
                    <a:lnTo>
                      <a:pt x="165" y="690"/>
                    </a:lnTo>
                    <a:lnTo>
                      <a:pt x="165" y="690"/>
                    </a:lnTo>
                    <a:lnTo>
                      <a:pt x="158" y="690"/>
                    </a:lnTo>
                    <a:lnTo>
                      <a:pt x="158" y="690"/>
                    </a:lnTo>
                    <a:lnTo>
                      <a:pt x="158" y="684"/>
                    </a:lnTo>
                    <a:lnTo>
                      <a:pt x="158" y="684"/>
                    </a:lnTo>
                    <a:lnTo>
                      <a:pt x="158" y="684"/>
                    </a:lnTo>
                    <a:lnTo>
                      <a:pt x="158" y="678"/>
                    </a:lnTo>
                    <a:lnTo>
                      <a:pt x="158" y="678"/>
                    </a:lnTo>
                    <a:lnTo>
                      <a:pt x="158" y="672"/>
                    </a:lnTo>
                    <a:lnTo>
                      <a:pt x="158" y="672"/>
                    </a:lnTo>
                    <a:lnTo>
                      <a:pt x="158" y="672"/>
                    </a:lnTo>
                    <a:lnTo>
                      <a:pt x="158" y="666"/>
                    </a:lnTo>
                    <a:lnTo>
                      <a:pt x="152" y="666"/>
                    </a:lnTo>
                    <a:lnTo>
                      <a:pt x="152" y="666"/>
                    </a:lnTo>
                    <a:lnTo>
                      <a:pt x="152" y="660"/>
                    </a:lnTo>
                    <a:lnTo>
                      <a:pt x="146" y="660"/>
                    </a:lnTo>
                    <a:lnTo>
                      <a:pt x="146" y="660"/>
                    </a:lnTo>
                    <a:lnTo>
                      <a:pt x="146" y="654"/>
                    </a:lnTo>
                    <a:lnTo>
                      <a:pt x="146" y="654"/>
                    </a:lnTo>
                    <a:lnTo>
                      <a:pt x="146" y="654"/>
                    </a:lnTo>
                    <a:lnTo>
                      <a:pt x="146" y="654"/>
                    </a:lnTo>
                    <a:lnTo>
                      <a:pt x="146" y="654"/>
                    </a:lnTo>
                    <a:lnTo>
                      <a:pt x="140" y="654"/>
                    </a:lnTo>
                    <a:lnTo>
                      <a:pt x="140" y="654"/>
                    </a:lnTo>
                    <a:lnTo>
                      <a:pt x="140" y="654"/>
                    </a:lnTo>
                    <a:lnTo>
                      <a:pt x="140" y="648"/>
                    </a:lnTo>
                    <a:lnTo>
                      <a:pt x="140" y="648"/>
                    </a:lnTo>
                    <a:lnTo>
                      <a:pt x="140" y="648"/>
                    </a:lnTo>
                    <a:lnTo>
                      <a:pt x="134" y="648"/>
                    </a:lnTo>
                    <a:lnTo>
                      <a:pt x="134" y="648"/>
                    </a:lnTo>
                    <a:lnTo>
                      <a:pt x="134" y="648"/>
                    </a:lnTo>
                    <a:lnTo>
                      <a:pt x="134" y="642"/>
                    </a:lnTo>
                    <a:lnTo>
                      <a:pt x="134" y="642"/>
                    </a:lnTo>
                    <a:lnTo>
                      <a:pt x="128" y="642"/>
                    </a:lnTo>
                    <a:lnTo>
                      <a:pt x="128" y="642"/>
                    </a:lnTo>
                    <a:lnTo>
                      <a:pt x="128" y="642"/>
                    </a:lnTo>
                    <a:lnTo>
                      <a:pt x="128" y="642"/>
                    </a:lnTo>
                    <a:lnTo>
                      <a:pt x="128" y="642"/>
                    </a:lnTo>
                    <a:lnTo>
                      <a:pt x="128" y="642"/>
                    </a:lnTo>
                    <a:lnTo>
                      <a:pt x="128" y="642"/>
                    </a:lnTo>
                    <a:lnTo>
                      <a:pt x="128" y="635"/>
                    </a:lnTo>
                    <a:lnTo>
                      <a:pt x="128" y="635"/>
                    </a:lnTo>
                    <a:lnTo>
                      <a:pt x="122" y="642"/>
                    </a:lnTo>
                    <a:lnTo>
                      <a:pt x="122" y="635"/>
                    </a:lnTo>
                    <a:lnTo>
                      <a:pt x="122" y="635"/>
                    </a:lnTo>
                    <a:lnTo>
                      <a:pt x="122" y="635"/>
                    </a:lnTo>
                    <a:lnTo>
                      <a:pt x="116" y="635"/>
                    </a:lnTo>
                    <a:lnTo>
                      <a:pt x="116" y="635"/>
                    </a:lnTo>
                    <a:lnTo>
                      <a:pt x="116" y="635"/>
                    </a:lnTo>
                    <a:lnTo>
                      <a:pt x="116" y="629"/>
                    </a:lnTo>
                    <a:lnTo>
                      <a:pt x="110" y="629"/>
                    </a:lnTo>
                    <a:lnTo>
                      <a:pt x="110" y="629"/>
                    </a:lnTo>
                    <a:lnTo>
                      <a:pt x="110" y="629"/>
                    </a:lnTo>
                    <a:lnTo>
                      <a:pt x="110" y="629"/>
                    </a:lnTo>
                    <a:lnTo>
                      <a:pt x="110" y="623"/>
                    </a:lnTo>
                    <a:lnTo>
                      <a:pt x="110" y="623"/>
                    </a:lnTo>
                    <a:lnTo>
                      <a:pt x="103" y="617"/>
                    </a:lnTo>
                    <a:lnTo>
                      <a:pt x="103" y="617"/>
                    </a:lnTo>
                    <a:lnTo>
                      <a:pt x="103" y="617"/>
                    </a:lnTo>
                    <a:lnTo>
                      <a:pt x="97" y="611"/>
                    </a:lnTo>
                    <a:lnTo>
                      <a:pt x="97" y="611"/>
                    </a:lnTo>
                    <a:lnTo>
                      <a:pt x="97" y="611"/>
                    </a:lnTo>
                    <a:lnTo>
                      <a:pt x="97" y="611"/>
                    </a:lnTo>
                    <a:lnTo>
                      <a:pt x="97" y="605"/>
                    </a:lnTo>
                    <a:lnTo>
                      <a:pt x="97" y="605"/>
                    </a:lnTo>
                    <a:lnTo>
                      <a:pt x="91" y="605"/>
                    </a:lnTo>
                    <a:lnTo>
                      <a:pt x="91" y="605"/>
                    </a:lnTo>
                    <a:lnTo>
                      <a:pt x="91" y="599"/>
                    </a:lnTo>
                    <a:lnTo>
                      <a:pt x="91" y="599"/>
                    </a:lnTo>
                    <a:lnTo>
                      <a:pt x="91" y="599"/>
                    </a:lnTo>
                    <a:lnTo>
                      <a:pt x="91" y="599"/>
                    </a:lnTo>
                    <a:lnTo>
                      <a:pt x="85" y="593"/>
                    </a:lnTo>
                    <a:lnTo>
                      <a:pt x="85" y="593"/>
                    </a:lnTo>
                    <a:lnTo>
                      <a:pt x="79" y="593"/>
                    </a:lnTo>
                    <a:lnTo>
                      <a:pt x="79" y="593"/>
                    </a:lnTo>
                    <a:lnTo>
                      <a:pt x="79" y="593"/>
                    </a:lnTo>
                    <a:lnTo>
                      <a:pt x="79" y="587"/>
                    </a:lnTo>
                    <a:lnTo>
                      <a:pt x="79" y="587"/>
                    </a:lnTo>
                    <a:lnTo>
                      <a:pt x="73" y="587"/>
                    </a:lnTo>
                    <a:lnTo>
                      <a:pt x="73" y="581"/>
                    </a:lnTo>
                    <a:lnTo>
                      <a:pt x="73" y="581"/>
                    </a:lnTo>
                    <a:lnTo>
                      <a:pt x="67" y="574"/>
                    </a:lnTo>
                    <a:lnTo>
                      <a:pt x="67" y="574"/>
                    </a:lnTo>
                    <a:lnTo>
                      <a:pt x="67" y="574"/>
                    </a:lnTo>
                    <a:lnTo>
                      <a:pt x="67" y="574"/>
                    </a:lnTo>
                    <a:lnTo>
                      <a:pt x="61" y="574"/>
                    </a:lnTo>
                    <a:lnTo>
                      <a:pt x="61" y="574"/>
                    </a:lnTo>
                    <a:lnTo>
                      <a:pt x="61" y="568"/>
                    </a:lnTo>
                    <a:lnTo>
                      <a:pt x="61" y="568"/>
                    </a:lnTo>
                    <a:lnTo>
                      <a:pt x="61" y="568"/>
                    </a:lnTo>
                    <a:lnTo>
                      <a:pt x="61" y="568"/>
                    </a:lnTo>
                    <a:lnTo>
                      <a:pt x="55" y="562"/>
                    </a:lnTo>
                    <a:lnTo>
                      <a:pt x="49" y="562"/>
                    </a:lnTo>
                    <a:lnTo>
                      <a:pt x="49" y="556"/>
                    </a:lnTo>
                    <a:lnTo>
                      <a:pt x="49" y="556"/>
                    </a:lnTo>
                    <a:lnTo>
                      <a:pt x="42" y="556"/>
                    </a:lnTo>
                    <a:lnTo>
                      <a:pt x="42" y="556"/>
                    </a:lnTo>
                    <a:lnTo>
                      <a:pt x="42" y="556"/>
                    </a:lnTo>
                    <a:lnTo>
                      <a:pt x="36" y="550"/>
                    </a:lnTo>
                    <a:lnTo>
                      <a:pt x="36" y="550"/>
                    </a:lnTo>
                    <a:lnTo>
                      <a:pt x="36" y="550"/>
                    </a:lnTo>
                    <a:lnTo>
                      <a:pt x="36" y="544"/>
                    </a:lnTo>
                    <a:lnTo>
                      <a:pt x="36" y="544"/>
                    </a:lnTo>
                    <a:lnTo>
                      <a:pt x="36" y="544"/>
                    </a:lnTo>
                    <a:lnTo>
                      <a:pt x="30" y="538"/>
                    </a:lnTo>
                    <a:lnTo>
                      <a:pt x="30" y="538"/>
                    </a:lnTo>
                    <a:lnTo>
                      <a:pt x="30" y="532"/>
                    </a:lnTo>
                    <a:lnTo>
                      <a:pt x="30" y="526"/>
                    </a:lnTo>
                    <a:lnTo>
                      <a:pt x="24" y="526"/>
                    </a:lnTo>
                    <a:lnTo>
                      <a:pt x="24" y="519"/>
                    </a:lnTo>
                    <a:lnTo>
                      <a:pt x="24" y="519"/>
                    </a:lnTo>
                    <a:lnTo>
                      <a:pt x="24" y="519"/>
                    </a:lnTo>
                    <a:lnTo>
                      <a:pt x="24" y="513"/>
                    </a:lnTo>
                    <a:lnTo>
                      <a:pt x="18" y="513"/>
                    </a:lnTo>
                    <a:lnTo>
                      <a:pt x="18" y="513"/>
                    </a:lnTo>
                    <a:lnTo>
                      <a:pt x="18" y="513"/>
                    </a:lnTo>
                    <a:lnTo>
                      <a:pt x="18" y="513"/>
                    </a:lnTo>
                    <a:lnTo>
                      <a:pt x="18" y="513"/>
                    </a:lnTo>
                    <a:lnTo>
                      <a:pt x="12" y="513"/>
                    </a:lnTo>
                    <a:lnTo>
                      <a:pt x="12" y="513"/>
                    </a:lnTo>
                    <a:lnTo>
                      <a:pt x="12" y="513"/>
                    </a:lnTo>
                    <a:lnTo>
                      <a:pt x="12" y="513"/>
                    </a:lnTo>
                    <a:lnTo>
                      <a:pt x="12" y="507"/>
                    </a:lnTo>
                    <a:lnTo>
                      <a:pt x="12" y="507"/>
                    </a:lnTo>
                    <a:lnTo>
                      <a:pt x="6" y="507"/>
                    </a:lnTo>
                    <a:lnTo>
                      <a:pt x="6" y="507"/>
                    </a:lnTo>
                    <a:lnTo>
                      <a:pt x="6" y="507"/>
                    </a:lnTo>
                    <a:lnTo>
                      <a:pt x="6" y="507"/>
                    </a:lnTo>
                    <a:lnTo>
                      <a:pt x="6" y="507"/>
                    </a:lnTo>
                    <a:lnTo>
                      <a:pt x="6" y="507"/>
                    </a:lnTo>
                    <a:lnTo>
                      <a:pt x="6" y="507"/>
                    </a:lnTo>
                    <a:lnTo>
                      <a:pt x="6" y="501"/>
                    </a:lnTo>
                    <a:lnTo>
                      <a:pt x="0" y="501"/>
                    </a:lnTo>
                    <a:lnTo>
                      <a:pt x="0" y="501"/>
                    </a:lnTo>
                    <a:lnTo>
                      <a:pt x="0" y="501"/>
                    </a:lnTo>
                    <a:lnTo>
                      <a:pt x="0" y="501"/>
                    </a:lnTo>
                    <a:lnTo>
                      <a:pt x="0" y="501"/>
                    </a:lnTo>
                    <a:lnTo>
                      <a:pt x="0" y="501"/>
                    </a:lnTo>
                    <a:lnTo>
                      <a:pt x="0" y="495"/>
                    </a:lnTo>
                    <a:lnTo>
                      <a:pt x="0" y="495"/>
                    </a:lnTo>
                    <a:lnTo>
                      <a:pt x="6" y="495"/>
                    </a:lnTo>
                    <a:lnTo>
                      <a:pt x="6" y="495"/>
                    </a:lnTo>
                    <a:lnTo>
                      <a:pt x="6" y="495"/>
                    </a:lnTo>
                    <a:lnTo>
                      <a:pt x="6" y="495"/>
                    </a:lnTo>
                    <a:lnTo>
                      <a:pt x="6" y="495"/>
                    </a:lnTo>
                    <a:lnTo>
                      <a:pt x="6" y="495"/>
                    </a:lnTo>
                    <a:lnTo>
                      <a:pt x="6" y="495"/>
                    </a:lnTo>
                    <a:lnTo>
                      <a:pt x="6" y="489"/>
                    </a:lnTo>
                    <a:lnTo>
                      <a:pt x="6" y="489"/>
                    </a:lnTo>
                    <a:lnTo>
                      <a:pt x="6" y="489"/>
                    </a:lnTo>
                    <a:lnTo>
                      <a:pt x="6" y="489"/>
                    </a:lnTo>
                    <a:lnTo>
                      <a:pt x="6" y="489"/>
                    </a:lnTo>
                    <a:lnTo>
                      <a:pt x="6" y="489"/>
                    </a:lnTo>
                    <a:lnTo>
                      <a:pt x="0" y="489"/>
                    </a:lnTo>
                    <a:lnTo>
                      <a:pt x="0" y="489"/>
                    </a:lnTo>
                    <a:lnTo>
                      <a:pt x="6" y="489"/>
                    </a:lnTo>
                    <a:lnTo>
                      <a:pt x="6" y="489"/>
                    </a:lnTo>
                    <a:lnTo>
                      <a:pt x="6" y="489"/>
                    </a:lnTo>
                    <a:lnTo>
                      <a:pt x="6" y="489"/>
                    </a:lnTo>
                    <a:lnTo>
                      <a:pt x="12" y="489"/>
                    </a:lnTo>
                    <a:lnTo>
                      <a:pt x="18" y="489"/>
                    </a:lnTo>
                    <a:lnTo>
                      <a:pt x="24" y="489"/>
                    </a:lnTo>
                    <a:lnTo>
                      <a:pt x="24" y="489"/>
                    </a:lnTo>
                    <a:lnTo>
                      <a:pt x="30" y="489"/>
                    </a:lnTo>
                    <a:lnTo>
                      <a:pt x="36" y="489"/>
                    </a:lnTo>
                    <a:lnTo>
                      <a:pt x="42" y="489"/>
                    </a:lnTo>
                    <a:lnTo>
                      <a:pt x="49" y="489"/>
                    </a:lnTo>
                    <a:lnTo>
                      <a:pt x="55" y="489"/>
                    </a:lnTo>
                    <a:lnTo>
                      <a:pt x="73" y="495"/>
                    </a:lnTo>
                    <a:lnTo>
                      <a:pt x="79" y="495"/>
                    </a:lnTo>
                    <a:lnTo>
                      <a:pt x="79" y="495"/>
                    </a:lnTo>
                    <a:lnTo>
                      <a:pt x="91" y="495"/>
                    </a:lnTo>
                    <a:lnTo>
                      <a:pt x="91" y="495"/>
                    </a:lnTo>
                    <a:lnTo>
                      <a:pt x="110" y="495"/>
                    </a:lnTo>
                    <a:lnTo>
                      <a:pt x="122" y="501"/>
                    </a:lnTo>
                    <a:lnTo>
                      <a:pt x="128" y="501"/>
                    </a:lnTo>
                    <a:lnTo>
                      <a:pt x="146" y="501"/>
                    </a:lnTo>
                    <a:lnTo>
                      <a:pt x="152" y="501"/>
                    </a:lnTo>
                    <a:lnTo>
                      <a:pt x="152" y="501"/>
                    </a:lnTo>
                    <a:lnTo>
                      <a:pt x="152" y="501"/>
                    </a:lnTo>
                    <a:lnTo>
                      <a:pt x="171" y="501"/>
                    </a:lnTo>
                    <a:lnTo>
                      <a:pt x="177" y="507"/>
                    </a:lnTo>
                    <a:lnTo>
                      <a:pt x="177" y="507"/>
                    </a:lnTo>
                    <a:lnTo>
                      <a:pt x="183" y="507"/>
                    </a:lnTo>
                    <a:lnTo>
                      <a:pt x="195" y="507"/>
                    </a:lnTo>
                    <a:lnTo>
                      <a:pt x="207" y="507"/>
                    </a:lnTo>
                    <a:lnTo>
                      <a:pt x="226" y="507"/>
                    </a:lnTo>
                    <a:lnTo>
                      <a:pt x="232" y="507"/>
                    </a:lnTo>
                    <a:lnTo>
                      <a:pt x="256" y="507"/>
                    </a:lnTo>
                    <a:lnTo>
                      <a:pt x="262" y="513"/>
                    </a:lnTo>
                    <a:lnTo>
                      <a:pt x="268" y="513"/>
                    </a:lnTo>
                    <a:lnTo>
                      <a:pt x="287" y="513"/>
                    </a:lnTo>
                    <a:lnTo>
                      <a:pt x="299" y="513"/>
                    </a:lnTo>
                    <a:lnTo>
                      <a:pt x="323" y="513"/>
                    </a:lnTo>
                    <a:lnTo>
                      <a:pt x="329" y="513"/>
                    </a:lnTo>
                    <a:lnTo>
                      <a:pt x="329" y="513"/>
                    </a:lnTo>
                    <a:lnTo>
                      <a:pt x="348" y="519"/>
                    </a:lnTo>
                    <a:lnTo>
                      <a:pt x="348" y="519"/>
                    </a:lnTo>
                    <a:lnTo>
                      <a:pt x="354" y="507"/>
                    </a:lnTo>
                    <a:lnTo>
                      <a:pt x="354" y="501"/>
                    </a:lnTo>
                    <a:lnTo>
                      <a:pt x="354" y="446"/>
                    </a:lnTo>
                    <a:lnTo>
                      <a:pt x="354" y="446"/>
                    </a:lnTo>
                    <a:lnTo>
                      <a:pt x="354" y="440"/>
                    </a:lnTo>
                    <a:lnTo>
                      <a:pt x="354" y="440"/>
                    </a:lnTo>
                    <a:lnTo>
                      <a:pt x="354" y="440"/>
                    </a:lnTo>
                    <a:lnTo>
                      <a:pt x="360" y="428"/>
                    </a:lnTo>
                    <a:lnTo>
                      <a:pt x="360" y="428"/>
                    </a:lnTo>
                    <a:lnTo>
                      <a:pt x="360" y="422"/>
                    </a:lnTo>
                    <a:lnTo>
                      <a:pt x="360" y="422"/>
                    </a:lnTo>
                    <a:lnTo>
                      <a:pt x="360" y="422"/>
                    </a:lnTo>
                    <a:lnTo>
                      <a:pt x="360" y="416"/>
                    </a:lnTo>
                    <a:lnTo>
                      <a:pt x="360" y="416"/>
                    </a:lnTo>
                    <a:lnTo>
                      <a:pt x="360" y="416"/>
                    </a:lnTo>
                    <a:lnTo>
                      <a:pt x="360" y="410"/>
                    </a:lnTo>
                    <a:lnTo>
                      <a:pt x="360" y="403"/>
                    </a:lnTo>
                    <a:lnTo>
                      <a:pt x="360" y="397"/>
                    </a:lnTo>
                    <a:lnTo>
                      <a:pt x="360" y="379"/>
                    </a:lnTo>
                    <a:lnTo>
                      <a:pt x="360" y="373"/>
                    </a:lnTo>
                    <a:lnTo>
                      <a:pt x="360" y="373"/>
                    </a:lnTo>
                    <a:lnTo>
                      <a:pt x="360" y="367"/>
                    </a:lnTo>
                    <a:lnTo>
                      <a:pt x="366" y="361"/>
                    </a:lnTo>
                    <a:lnTo>
                      <a:pt x="366" y="336"/>
                    </a:lnTo>
                    <a:lnTo>
                      <a:pt x="366" y="330"/>
                    </a:lnTo>
                    <a:lnTo>
                      <a:pt x="366" y="330"/>
                    </a:lnTo>
                    <a:lnTo>
                      <a:pt x="366" y="330"/>
                    </a:lnTo>
                    <a:lnTo>
                      <a:pt x="366" y="324"/>
                    </a:lnTo>
                    <a:lnTo>
                      <a:pt x="366" y="324"/>
                    </a:lnTo>
                    <a:lnTo>
                      <a:pt x="366" y="324"/>
                    </a:lnTo>
                    <a:lnTo>
                      <a:pt x="366" y="318"/>
                    </a:lnTo>
                    <a:lnTo>
                      <a:pt x="366" y="306"/>
                    </a:lnTo>
                    <a:lnTo>
                      <a:pt x="366" y="306"/>
                    </a:lnTo>
                    <a:lnTo>
                      <a:pt x="366" y="300"/>
                    </a:lnTo>
                    <a:lnTo>
                      <a:pt x="366" y="300"/>
                    </a:lnTo>
                    <a:lnTo>
                      <a:pt x="372" y="293"/>
                    </a:lnTo>
                    <a:lnTo>
                      <a:pt x="372" y="293"/>
                    </a:lnTo>
                    <a:lnTo>
                      <a:pt x="372" y="287"/>
                    </a:lnTo>
                    <a:lnTo>
                      <a:pt x="372" y="287"/>
                    </a:lnTo>
                    <a:lnTo>
                      <a:pt x="372" y="281"/>
                    </a:lnTo>
                    <a:lnTo>
                      <a:pt x="372" y="281"/>
                    </a:lnTo>
                    <a:lnTo>
                      <a:pt x="372" y="281"/>
                    </a:lnTo>
                    <a:lnTo>
                      <a:pt x="372" y="281"/>
                    </a:lnTo>
                    <a:lnTo>
                      <a:pt x="372" y="275"/>
                    </a:lnTo>
                    <a:lnTo>
                      <a:pt x="372" y="257"/>
                    </a:lnTo>
                    <a:lnTo>
                      <a:pt x="372" y="251"/>
                    </a:lnTo>
                    <a:lnTo>
                      <a:pt x="372" y="251"/>
                    </a:lnTo>
                    <a:lnTo>
                      <a:pt x="372" y="251"/>
                    </a:lnTo>
                    <a:lnTo>
                      <a:pt x="372" y="245"/>
                    </a:lnTo>
                    <a:lnTo>
                      <a:pt x="372" y="245"/>
                    </a:lnTo>
                    <a:lnTo>
                      <a:pt x="372" y="239"/>
                    </a:lnTo>
                    <a:lnTo>
                      <a:pt x="372" y="239"/>
                    </a:lnTo>
                    <a:lnTo>
                      <a:pt x="372" y="232"/>
                    </a:lnTo>
                    <a:lnTo>
                      <a:pt x="372" y="214"/>
                    </a:lnTo>
                    <a:lnTo>
                      <a:pt x="372" y="214"/>
                    </a:lnTo>
                    <a:lnTo>
                      <a:pt x="372" y="208"/>
                    </a:lnTo>
                    <a:lnTo>
                      <a:pt x="378" y="202"/>
                    </a:lnTo>
                    <a:lnTo>
                      <a:pt x="378" y="190"/>
                    </a:lnTo>
                    <a:lnTo>
                      <a:pt x="378" y="184"/>
                    </a:lnTo>
                    <a:lnTo>
                      <a:pt x="378" y="159"/>
                    </a:lnTo>
                    <a:lnTo>
                      <a:pt x="378" y="159"/>
                    </a:lnTo>
                    <a:lnTo>
                      <a:pt x="378" y="159"/>
                    </a:lnTo>
                    <a:lnTo>
                      <a:pt x="378" y="153"/>
                    </a:lnTo>
                    <a:lnTo>
                      <a:pt x="378" y="153"/>
                    </a:lnTo>
                    <a:lnTo>
                      <a:pt x="378" y="147"/>
                    </a:lnTo>
                    <a:lnTo>
                      <a:pt x="378" y="141"/>
                    </a:lnTo>
                    <a:lnTo>
                      <a:pt x="384" y="80"/>
                    </a:lnTo>
                    <a:lnTo>
                      <a:pt x="384" y="80"/>
                    </a:lnTo>
                    <a:lnTo>
                      <a:pt x="384" y="74"/>
                    </a:lnTo>
                    <a:lnTo>
                      <a:pt x="384" y="74"/>
                    </a:lnTo>
                    <a:lnTo>
                      <a:pt x="384" y="49"/>
                    </a:lnTo>
                    <a:lnTo>
                      <a:pt x="390" y="19"/>
                    </a:lnTo>
                    <a:lnTo>
                      <a:pt x="390" y="0"/>
                    </a:lnTo>
                    <a:lnTo>
                      <a:pt x="396" y="0"/>
                    </a:lnTo>
                    <a:lnTo>
                      <a:pt x="403" y="0"/>
                    </a:lnTo>
                    <a:lnTo>
                      <a:pt x="409" y="0"/>
                    </a:lnTo>
                    <a:lnTo>
                      <a:pt x="409" y="0"/>
                    </a:lnTo>
                    <a:lnTo>
                      <a:pt x="415" y="0"/>
                    </a:lnTo>
                    <a:lnTo>
                      <a:pt x="421" y="0"/>
                    </a:lnTo>
                    <a:lnTo>
                      <a:pt x="427" y="0"/>
                    </a:lnTo>
                    <a:lnTo>
                      <a:pt x="451" y="0"/>
                    </a:lnTo>
                    <a:lnTo>
                      <a:pt x="464" y="0"/>
                    </a:lnTo>
                    <a:lnTo>
                      <a:pt x="470" y="0"/>
                    </a:lnTo>
                    <a:lnTo>
                      <a:pt x="476" y="6"/>
                    </a:lnTo>
                    <a:lnTo>
                      <a:pt x="476" y="6"/>
                    </a:lnTo>
                    <a:lnTo>
                      <a:pt x="482" y="6"/>
                    </a:lnTo>
                    <a:lnTo>
                      <a:pt x="494" y="6"/>
                    </a:lnTo>
                    <a:lnTo>
                      <a:pt x="500" y="6"/>
                    </a:lnTo>
                    <a:lnTo>
                      <a:pt x="506" y="6"/>
                    </a:lnTo>
                    <a:lnTo>
                      <a:pt x="512" y="6"/>
                    </a:lnTo>
                    <a:lnTo>
                      <a:pt x="512" y="6"/>
                    </a:lnTo>
                    <a:lnTo>
                      <a:pt x="518" y="6"/>
                    </a:lnTo>
                    <a:lnTo>
                      <a:pt x="525" y="6"/>
                    </a:lnTo>
                    <a:lnTo>
                      <a:pt x="543" y="6"/>
                    </a:lnTo>
                    <a:lnTo>
                      <a:pt x="543" y="6"/>
                    </a:lnTo>
                    <a:lnTo>
                      <a:pt x="549" y="6"/>
                    </a:lnTo>
                    <a:lnTo>
                      <a:pt x="573" y="6"/>
                    </a:lnTo>
                    <a:lnTo>
                      <a:pt x="573" y="13"/>
                    </a:lnTo>
                    <a:lnTo>
                      <a:pt x="586" y="13"/>
                    </a:lnTo>
                    <a:lnTo>
                      <a:pt x="592" y="13"/>
                    </a:lnTo>
                    <a:lnTo>
                      <a:pt x="592" y="13"/>
                    </a:lnTo>
                    <a:lnTo>
                      <a:pt x="598" y="13"/>
                    </a:lnTo>
                    <a:lnTo>
                      <a:pt x="610" y="13"/>
                    </a:lnTo>
                    <a:lnTo>
                      <a:pt x="616" y="13"/>
                    </a:lnTo>
                    <a:lnTo>
                      <a:pt x="622" y="13"/>
                    </a:lnTo>
                    <a:lnTo>
                      <a:pt x="622" y="13"/>
                    </a:lnTo>
                    <a:lnTo>
                      <a:pt x="628" y="13"/>
                    </a:lnTo>
                    <a:lnTo>
                      <a:pt x="634" y="13"/>
                    </a:lnTo>
                    <a:lnTo>
                      <a:pt x="634" y="13"/>
                    </a:lnTo>
                    <a:lnTo>
                      <a:pt x="634" y="13"/>
                    </a:lnTo>
                    <a:lnTo>
                      <a:pt x="641" y="13"/>
                    </a:lnTo>
                    <a:lnTo>
                      <a:pt x="641" y="13"/>
                    </a:lnTo>
                    <a:lnTo>
                      <a:pt x="641" y="13"/>
                    </a:lnTo>
                    <a:lnTo>
                      <a:pt x="641" y="13"/>
                    </a:lnTo>
                    <a:lnTo>
                      <a:pt x="653" y="13"/>
                    </a:lnTo>
                    <a:lnTo>
                      <a:pt x="659" y="13"/>
                    </a:lnTo>
                    <a:lnTo>
                      <a:pt x="671" y="13"/>
                    </a:lnTo>
                    <a:lnTo>
                      <a:pt x="659" y="239"/>
                    </a:lnTo>
                    <a:lnTo>
                      <a:pt x="665" y="239"/>
                    </a:lnTo>
                    <a:lnTo>
                      <a:pt x="665" y="239"/>
                    </a:lnTo>
                    <a:lnTo>
                      <a:pt x="665" y="239"/>
                    </a:lnTo>
                    <a:lnTo>
                      <a:pt x="665" y="239"/>
                    </a:lnTo>
                    <a:lnTo>
                      <a:pt x="665" y="239"/>
                    </a:lnTo>
                    <a:lnTo>
                      <a:pt x="665" y="239"/>
                    </a:lnTo>
                    <a:lnTo>
                      <a:pt x="671" y="239"/>
                    </a:lnTo>
                    <a:lnTo>
                      <a:pt x="671" y="239"/>
                    </a:lnTo>
                    <a:lnTo>
                      <a:pt x="671" y="239"/>
                    </a:lnTo>
                    <a:lnTo>
                      <a:pt x="671" y="239"/>
                    </a:lnTo>
                    <a:lnTo>
                      <a:pt x="671" y="239"/>
                    </a:lnTo>
                    <a:lnTo>
                      <a:pt x="671" y="245"/>
                    </a:lnTo>
                    <a:lnTo>
                      <a:pt x="671" y="245"/>
                    </a:lnTo>
                    <a:lnTo>
                      <a:pt x="677" y="245"/>
                    </a:lnTo>
                    <a:lnTo>
                      <a:pt x="677" y="245"/>
                    </a:lnTo>
                    <a:lnTo>
                      <a:pt x="677" y="245"/>
                    </a:lnTo>
                    <a:lnTo>
                      <a:pt x="677" y="251"/>
                    </a:lnTo>
                    <a:lnTo>
                      <a:pt x="677" y="251"/>
                    </a:lnTo>
                    <a:lnTo>
                      <a:pt x="677" y="251"/>
                    </a:lnTo>
                    <a:lnTo>
                      <a:pt x="683" y="251"/>
                    </a:lnTo>
                    <a:lnTo>
                      <a:pt x="683" y="251"/>
                    </a:lnTo>
                    <a:lnTo>
                      <a:pt x="683" y="257"/>
                    </a:lnTo>
                    <a:lnTo>
                      <a:pt x="683" y="257"/>
                    </a:lnTo>
                    <a:lnTo>
                      <a:pt x="683" y="257"/>
                    </a:lnTo>
                    <a:lnTo>
                      <a:pt x="683" y="257"/>
                    </a:lnTo>
                    <a:lnTo>
                      <a:pt x="689" y="257"/>
                    </a:lnTo>
                    <a:lnTo>
                      <a:pt x="689" y="257"/>
                    </a:lnTo>
                    <a:lnTo>
                      <a:pt x="689" y="263"/>
                    </a:lnTo>
                    <a:lnTo>
                      <a:pt x="689" y="263"/>
                    </a:lnTo>
                    <a:lnTo>
                      <a:pt x="689" y="263"/>
                    </a:lnTo>
                    <a:lnTo>
                      <a:pt x="689" y="263"/>
                    </a:lnTo>
                    <a:lnTo>
                      <a:pt x="695" y="263"/>
                    </a:lnTo>
                    <a:lnTo>
                      <a:pt x="695" y="263"/>
                    </a:lnTo>
                    <a:lnTo>
                      <a:pt x="695" y="263"/>
                    </a:lnTo>
                    <a:lnTo>
                      <a:pt x="702" y="263"/>
                    </a:lnTo>
                    <a:lnTo>
                      <a:pt x="702" y="263"/>
                    </a:lnTo>
                    <a:lnTo>
                      <a:pt x="702" y="263"/>
                    </a:lnTo>
                    <a:lnTo>
                      <a:pt x="702" y="257"/>
                    </a:lnTo>
                    <a:lnTo>
                      <a:pt x="702" y="257"/>
                    </a:lnTo>
                    <a:lnTo>
                      <a:pt x="702" y="257"/>
                    </a:lnTo>
                    <a:lnTo>
                      <a:pt x="702" y="257"/>
                    </a:lnTo>
                    <a:lnTo>
                      <a:pt x="702" y="257"/>
                    </a:lnTo>
                    <a:lnTo>
                      <a:pt x="708" y="257"/>
                    </a:lnTo>
                    <a:lnTo>
                      <a:pt x="708" y="257"/>
                    </a:lnTo>
                    <a:lnTo>
                      <a:pt x="708" y="257"/>
                    </a:lnTo>
                    <a:lnTo>
                      <a:pt x="708" y="257"/>
                    </a:lnTo>
                    <a:lnTo>
                      <a:pt x="708" y="263"/>
                    </a:lnTo>
                    <a:lnTo>
                      <a:pt x="714" y="263"/>
                    </a:lnTo>
                    <a:lnTo>
                      <a:pt x="714" y="263"/>
                    </a:lnTo>
                    <a:lnTo>
                      <a:pt x="714" y="263"/>
                    </a:lnTo>
                    <a:lnTo>
                      <a:pt x="714" y="263"/>
                    </a:lnTo>
                    <a:lnTo>
                      <a:pt x="714" y="263"/>
                    </a:lnTo>
                    <a:lnTo>
                      <a:pt x="714" y="263"/>
                    </a:lnTo>
                    <a:lnTo>
                      <a:pt x="720" y="263"/>
                    </a:lnTo>
                    <a:lnTo>
                      <a:pt x="720" y="257"/>
                    </a:lnTo>
                    <a:lnTo>
                      <a:pt x="720" y="257"/>
                    </a:lnTo>
                    <a:lnTo>
                      <a:pt x="720" y="257"/>
                    </a:lnTo>
                    <a:lnTo>
                      <a:pt x="720" y="257"/>
                    </a:lnTo>
                    <a:lnTo>
                      <a:pt x="720" y="257"/>
                    </a:lnTo>
                    <a:lnTo>
                      <a:pt x="720" y="251"/>
                    </a:lnTo>
                    <a:lnTo>
                      <a:pt x="720" y="251"/>
                    </a:lnTo>
                    <a:lnTo>
                      <a:pt x="720" y="251"/>
                    </a:lnTo>
                    <a:lnTo>
                      <a:pt x="720" y="257"/>
                    </a:lnTo>
                    <a:lnTo>
                      <a:pt x="720" y="257"/>
                    </a:lnTo>
                    <a:lnTo>
                      <a:pt x="726" y="257"/>
                    </a:lnTo>
                    <a:lnTo>
                      <a:pt x="726" y="257"/>
                    </a:lnTo>
                    <a:lnTo>
                      <a:pt x="726" y="257"/>
                    </a:lnTo>
                    <a:lnTo>
                      <a:pt x="726" y="257"/>
                    </a:lnTo>
                    <a:lnTo>
                      <a:pt x="726" y="257"/>
                    </a:lnTo>
                    <a:lnTo>
                      <a:pt x="726" y="257"/>
                    </a:lnTo>
                    <a:lnTo>
                      <a:pt x="726" y="257"/>
                    </a:lnTo>
                    <a:lnTo>
                      <a:pt x="732" y="257"/>
                    </a:lnTo>
                    <a:lnTo>
                      <a:pt x="732" y="263"/>
                    </a:lnTo>
                    <a:lnTo>
                      <a:pt x="726" y="263"/>
                    </a:lnTo>
                    <a:lnTo>
                      <a:pt x="726" y="263"/>
                    </a:lnTo>
                    <a:lnTo>
                      <a:pt x="732" y="263"/>
                    </a:lnTo>
                    <a:lnTo>
                      <a:pt x="732" y="263"/>
                    </a:lnTo>
                    <a:lnTo>
                      <a:pt x="732" y="263"/>
                    </a:lnTo>
                    <a:lnTo>
                      <a:pt x="732" y="263"/>
                    </a:lnTo>
                    <a:lnTo>
                      <a:pt x="732" y="269"/>
                    </a:lnTo>
                    <a:lnTo>
                      <a:pt x="732" y="269"/>
                    </a:lnTo>
                    <a:lnTo>
                      <a:pt x="732" y="269"/>
                    </a:lnTo>
                    <a:lnTo>
                      <a:pt x="732" y="269"/>
                    </a:lnTo>
                    <a:lnTo>
                      <a:pt x="732" y="269"/>
                    </a:lnTo>
                    <a:lnTo>
                      <a:pt x="732" y="269"/>
                    </a:lnTo>
                    <a:lnTo>
                      <a:pt x="732" y="269"/>
                    </a:lnTo>
                    <a:lnTo>
                      <a:pt x="732" y="275"/>
                    </a:lnTo>
                    <a:lnTo>
                      <a:pt x="732" y="275"/>
                    </a:lnTo>
                    <a:lnTo>
                      <a:pt x="738" y="275"/>
                    </a:lnTo>
                    <a:lnTo>
                      <a:pt x="738" y="275"/>
                    </a:lnTo>
                    <a:lnTo>
                      <a:pt x="738" y="275"/>
                    </a:lnTo>
                    <a:lnTo>
                      <a:pt x="738" y="281"/>
                    </a:lnTo>
                    <a:lnTo>
                      <a:pt x="738" y="281"/>
                    </a:lnTo>
                    <a:lnTo>
                      <a:pt x="738" y="281"/>
                    </a:lnTo>
                    <a:lnTo>
                      <a:pt x="738" y="281"/>
                    </a:lnTo>
                    <a:lnTo>
                      <a:pt x="738" y="281"/>
                    </a:lnTo>
                    <a:lnTo>
                      <a:pt x="738" y="281"/>
                    </a:lnTo>
                    <a:lnTo>
                      <a:pt x="744" y="281"/>
                    </a:lnTo>
                    <a:lnTo>
                      <a:pt x="744" y="281"/>
                    </a:lnTo>
                    <a:lnTo>
                      <a:pt x="744" y="281"/>
                    </a:lnTo>
                    <a:lnTo>
                      <a:pt x="744" y="281"/>
                    </a:lnTo>
                    <a:lnTo>
                      <a:pt x="744" y="281"/>
                    </a:lnTo>
                    <a:lnTo>
                      <a:pt x="744" y="281"/>
                    </a:lnTo>
                    <a:lnTo>
                      <a:pt x="750" y="281"/>
                    </a:lnTo>
                    <a:lnTo>
                      <a:pt x="750" y="287"/>
                    </a:lnTo>
                    <a:lnTo>
                      <a:pt x="750" y="287"/>
                    </a:lnTo>
                    <a:lnTo>
                      <a:pt x="750" y="287"/>
                    </a:lnTo>
                    <a:lnTo>
                      <a:pt x="750" y="281"/>
                    </a:lnTo>
                    <a:lnTo>
                      <a:pt x="750" y="281"/>
                    </a:lnTo>
                    <a:lnTo>
                      <a:pt x="756" y="281"/>
                    </a:lnTo>
                    <a:lnTo>
                      <a:pt x="756" y="281"/>
                    </a:lnTo>
                    <a:lnTo>
                      <a:pt x="756" y="281"/>
                    </a:lnTo>
                    <a:lnTo>
                      <a:pt x="756" y="281"/>
                    </a:lnTo>
                    <a:lnTo>
                      <a:pt x="756" y="281"/>
                    </a:lnTo>
                    <a:lnTo>
                      <a:pt x="756" y="287"/>
                    </a:lnTo>
                    <a:lnTo>
                      <a:pt x="756" y="287"/>
                    </a:lnTo>
                    <a:lnTo>
                      <a:pt x="756" y="281"/>
                    </a:lnTo>
                    <a:lnTo>
                      <a:pt x="756" y="281"/>
                    </a:lnTo>
                    <a:lnTo>
                      <a:pt x="763" y="287"/>
                    </a:lnTo>
                    <a:lnTo>
                      <a:pt x="763" y="287"/>
                    </a:lnTo>
                    <a:lnTo>
                      <a:pt x="763" y="287"/>
                    </a:lnTo>
                    <a:lnTo>
                      <a:pt x="763" y="287"/>
                    </a:lnTo>
                    <a:lnTo>
                      <a:pt x="769" y="287"/>
                    </a:lnTo>
                    <a:lnTo>
                      <a:pt x="769" y="287"/>
                    </a:lnTo>
                    <a:lnTo>
                      <a:pt x="769" y="293"/>
                    </a:lnTo>
                    <a:lnTo>
                      <a:pt x="769" y="293"/>
                    </a:lnTo>
                    <a:lnTo>
                      <a:pt x="769" y="287"/>
                    </a:lnTo>
                    <a:lnTo>
                      <a:pt x="769" y="287"/>
                    </a:lnTo>
                    <a:lnTo>
                      <a:pt x="775" y="287"/>
                    </a:lnTo>
                    <a:lnTo>
                      <a:pt x="775" y="293"/>
                    </a:lnTo>
                    <a:lnTo>
                      <a:pt x="775" y="293"/>
                    </a:lnTo>
                    <a:lnTo>
                      <a:pt x="775" y="293"/>
                    </a:lnTo>
                    <a:lnTo>
                      <a:pt x="775" y="293"/>
                    </a:lnTo>
                    <a:lnTo>
                      <a:pt x="775" y="293"/>
                    </a:lnTo>
                    <a:lnTo>
                      <a:pt x="781" y="293"/>
                    </a:lnTo>
                    <a:lnTo>
                      <a:pt x="781" y="293"/>
                    </a:lnTo>
                    <a:lnTo>
                      <a:pt x="781" y="293"/>
                    </a:lnTo>
                    <a:lnTo>
                      <a:pt x="781" y="293"/>
                    </a:lnTo>
                    <a:lnTo>
                      <a:pt x="781" y="293"/>
                    </a:lnTo>
                    <a:lnTo>
                      <a:pt x="787" y="293"/>
                    </a:lnTo>
                    <a:lnTo>
                      <a:pt x="787" y="287"/>
                    </a:lnTo>
                    <a:lnTo>
                      <a:pt x="787" y="287"/>
                    </a:lnTo>
                    <a:lnTo>
                      <a:pt x="793" y="293"/>
                    </a:lnTo>
                    <a:lnTo>
                      <a:pt x="793" y="293"/>
                    </a:lnTo>
                    <a:lnTo>
                      <a:pt x="793" y="293"/>
                    </a:lnTo>
                    <a:lnTo>
                      <a:pt x="793" y="293"/>
                    </a:lnTo>
                    <a:lnTo>
                      <a:pt x="793" y="293"/>
                    </a:lnTo>
                    <a:lnTo>
                      <a:pt x="793" y="293"/>
                    </a:lnTo>
                    <a:lnTo>
                      <a:pt x="793" y="293"/>
                    </a:lnTo>
                    <a:lnTo>
                      <a:pt x="793" y="293"/>
                    </a:lnTo>
                    <a:lnTo>
                      <a:pt x="799" y="300"/>
                    </a:lnTo>
                    <a:lnTo>
                      <a:pt x="799" y="300"/>
                    </a:lnTo>
                    <a:lnTo>
                      <a:pt x="799" y="300"/>
                    </a:lnTo>
                    <a:lnTo>
                      <a:pt x="799" y="300"/>
                    </a:lnTo>
                    <a:lnTo>
                      <a:pt x="805" y="300"/>
                    </a:lnTo>
                    <a:lnTo>
                      <a:pt x="805" y="300"/>
                    </a:lnTo>
                    <a:lnTo>
                      <a:pt x="805" y="300"/>
                    </a:lnTo>
                    <a:lnTo>
                      <a:pt x="805" y="300"/>
                    </a:lnTo>
                    <a:lnTo>
                      <a:pt x="805" y="300"/>
                    </a:lnTo>
                    <a:lnTo>
                      <a:pt x="811" y="300"/>
                    </a:lnTo>
                    <a:lnTo>
                      <a:pt x="811" y="300"/>
                    </a:lnTo>
                    <a:lnTo>
                      <a:pt x="811" y="300"/>
                    </a:lnTo>
                    <a:lnTo>
                      <a:pt x="811" y="293"/>
                    </a:lnTo>
                    <a:lnTo>
                      <a:pt x="811" y="293"/>
                    </a:lnTo>
                    <a:lnTo>
                      <a:pt x="811" y="293"/>
                    </a:lnTo>
                    <a:lnTo>
                      <a:pt x="811" y="293"/>
                    </a:lnTo>
                    <a:lnTo>
                      <a:pt x="818" y="293"/>
                    </a:lnTo>
                    <a:lnTo>
                      <a:pt x="818" y="293"/>
                    </a:lnTo>
                    <a:lnTo>
                      <a:pt x="818" y="293"/>
                    </a:lnTo>
                    <a:lnTo>
                      <a:pt x="824" y="293"/>
                    </a:lnTo>
                    <a:lnTo>
                      <a:pt x="824" y="293"/>
                    </a:lnTo>
                    <a:lnTo>
                      <a:pt x="824" y="293"/>
                    </a:lnTo>
                    <a:lnTo>
                      <a:pt x="824" y="293"/>
                    </a:lnTo>
                    <a:lnTo>
                      <a:pt x="830" y="293"/>
                    </a:lnTo>
                    <a:lnTo>
                      <a:pt x="830" y="293"/>
                    </a:lnTo>
                    <a:lnTo>
                      <a:pt x="830" y="293"/>
                    </a:lnTo>
                    <a:lnTo>
                      <a:pt x="830" y="293"/>
                    </a:lnTo>
                    <a:lnTo>
                      <a:pt x="830" y="300"/>
                    </a:lnTo>
                    <a:lnTo>
                      <a:pt x="830" y="300"/>
                    </a:lnTo>
                    <a:lnTo>
                      <a:pt x="836" y="300"/>
                    </a:lnTo>
                    <a:lnTo>
                      <a:pt x="836" y="293"/>
                    </a:lnTo>
                    <a:lnTo>
                      <a:pt x="836" y="293"/>
                    </a:lnTo>
                    <a:lnTo>
                      <a:pt x="836" y="293"/>
                    </a:lnTo>
                    <a:lnTo>
                      <a:pt x="836" y="293"/>
                    </a:lnTo>
                    <a:lnTo>
                      <a:pt x="836" y="293"/>
                    </a:lnTo>
                    <a:lnTo>
                      <a:pt x="842" y="293"/>
                    </a:lnTo>
                    <a:lnTo>
                      <a:pt x="842" y="293"/>
                    </a:lnTo>
                    <a:lnTo>
                      <a:pt x="842" y="293"/>
                    </a:lnTo>
                    <a:lnTo>
                      <a:pt x="842" y="293"/>
                    </a:lnTo>
                    <a:lnTo>
                      <a:pt x="842" y="300"/>
                    </a:lnTo>
                    <a:lnTo>
                      <a:pt x="842" y="300"/>
                    </a:lnTo>
                    <a:lnTo>
                      <a:pt x="842" y="300"/>
                    </a:lnTo>
                    <a:lnTo>
                      <a:pt x="842" y="300"/>
                    </a:lnTo>
                    <a:lnTo>
                      <a:pt x="836" y="300"/>
                    </a:lnTo>
                    <a:lnTo>
                      <a:pt x="836" y="300"/>
                    </a:lnTo>
                    <a:lnTo>
                      <a:pt x="836" y="300"/>
                    </a:lnTo>
                    <a:lnTo>
                      <a:pt x="842" y="306"/>
                    </a:lnTo>
                    <a:lnTo>
                      <a:pt x="842" y="306"/>
                    </a:lnTo>
                    <a:lnTo>
                      <a:pt x="842" y="306"/>
                    </a:lnTo>
                    <a:lnTo>
                      <a:pt x="836" y="306"/>
                    </a:lnTo>
                    <a:lnTo>
                      <a:pt x="842" y="306"/>
                    </a:lnTo>
                    <a:lnTo>
                      <a:pt x="842" y="312"/>
                    </a:lnTo>
                    <a:lnTo>
                      <a:pt x="842" y="312"/>
                    </a:lnTo>
                    <a:lnTo>
                      <a:pt x="842" y="312"/>
                    </a:lnTo>
                    <a:lnTo>
                      <a:pt x="848" y="312"/>
                    </a:lnTo>
                    <a:lnTo>
                      <a:pt x="848" y="312"/>
                    </a:lnTo>
                    <a:lnTo>
                      <a:pt x="848" y="312"/>
                    </a:lnTo>
                    <a:lnTo>
                      <a:pt x="854" y="312"/>
                    </a:lnTo>
                    <a:lnTo>
                      <a:pt x="854" y="312"/>
                    </a:lnTo>
                    <a:lnTo>
                      <a:pt x="854" y="312"/>
                    </a:lnTo>
                    <a:lnTo>
                      <a:pt x="854" y="312"/>
                    </a:lnTo>
                    <a:lnTo>
                      <a:pt x="854" y="318"/>
                    </a:lnTo>
                    <a:lnTo>
                      <a:pt x="854" y="318"/>
                    </a:lnTo>
                    <a:lnTo>
                      <a:pt x="854" y="318"/>
                    </a:lnTo>
                    <a:lnTo>
                      <a:pt x="854" y="318"/>
                    </a:lnTo>
                    <a:lnTo>
                      <a:pt x="854" y="318"/>
                    </a:lnTo>
                    <a:lnTo>
                      <a:pt x="854" y="318"/>
                    </a:lnTo>
                    <a:lnTo>
                      <a:pt x="854" y="318"/>
                    </a:lnTo>
                    <a:lnTo>
                      <a:pt x="854" y="318"/>
                    </a:lnTo>
                    <a:lnTo>
                      <a:pt x="848" y="318"/>
                    </a:lnTo>
                    <a:lnTo>
                      <a:pt x="848" y="324"/>
                    </a:lnTo>
                    <a:lnTo>
                      <a:pt x="848" y="324"/>
                    </a:lnTo>
                    <a:lnTo>
                      <a:pt x="854" y="324"/>
                    </a:lnTo>
                    <a:lnTo>
                      <a:pt x="854" y="324"/>
                    </a:lnTo>
                    <a:lnTo>
                      <a:pt x="854" y="324"/>
                    </a:lnTo>
                    <a:lnTo>
                      <a:pt x="854" y="324"/>
                    </a:lnTo>
                    <a:lnTo>
                      <a:pt x="854" y="324"/>
                    </a:lnTo>
                    <a:lnTo>
                      <a:pt x="860" y="324"/>
                    </a:lnTo>
                    <a:lnTo>
                      <a:pt x="860" y="324"/>
                    </a:lnTo>
                    <a:lnTo>
                      <a:pt x="860" y="330"/>
                    </a:lnTo>
                    <a:lnTo>
                      <a:pt x="860" y="330"/>
                    </a:lnTo>
                    <a:lnTo>
                      <a:pt x="866" y="324"/>
                    </a:lnTo>
                    <a:lnTo>
                      <a:pt x="866" y="324"/>
                    </a:lnTo>
                    <a:lnTo>
                      <a:pt x="866" y="324"/>
                    </a:lnTo>
                    <a:lnTo>
                      <a:pt x="866" y="324"/>
                    </a:lnTo>
                    <a:lnTo>
                      <a:pt x="866" y="318"/>
                    </a:lnTo>
                    <a:lnTo>
                      <a:pt x="872" y="318"/>
                    </a:lnTo>
                    <a:lnTo>
                      <a:pt x="872" y="318"/>
                    </a:lnTo>
                    <a:lnTo>
                      <a:pt x="872" y="318"/>
                    </a:lnTo>
                    <a:lnTo>
                      <a:pt x="872" y="318"/>
                    </a:lnTo>
                    <a:lnTo>
                      <a:pt x="872" y="318"/>
                    </a:lnTo>
                    <a:lnTo>
                      <a:pt x="872" y="318"/>
                    </a:lnTo>
                    <a:lnTo>
                      <a:pt x="872" y="318"/>
                    </a:lnTo>
                    <a:lnTo>
                      <a:pt x="872" y="318"/>
                    </a:lnTo>
                    <a:lnTo>
                      <a:pt x="872" y="318"/>
                    </a:lnTo>
                    <a:lnTo>
                      <a:pt x="879" y="318"/>
                    </a:lnTo>
                    <a:lnTo>
                      <a:pt x="879" y="312"/>
                    </a:lnTo>
                    <a:lnTo>
                      <a:pt x="879" y="312"/>
                    </a:lnTo>
                    <a:lnTo>
                      <a:pt x="879" y="312"/>
                    </a:lnTo>
                    <a:lnTo>
                      <a:pt x="879" y="312"/>
                    </a:lnTo>
                    <a:lnTo>
                      <a:pt x="879" y="312"/>
                    </a:lnTo>
                    <a:lnTo>
                      <a:pt x="885" y="312"/>
                    </a:lnTo>
                    <a:lnTo>
                      <a:pt x="885" y="312"/>
                    </a:lnTo>
                    <a:lnTo>
                      <a:pt x="885" y="318"/>
                    </a:lnTo>
                    <a:lnTo>
                      <a:pt x="885" y="318"/>
                    </a:lnTo>
                    <a:lnTo>
                      <a:pt x="885" y="318"/>
                    </a:lnTo>
                    <a:lnTo>
                      <a:pt x="885" y="324"/>
                    </a:lnTo>
                    <a:lnTo>
                      <a:pt x="891" y="324"/>
                    </a:lnTo>
                    <a:lnTo>
                      <a:pt x="891" y="324"/>
                    </a:lnTo>
                    <a:lnTo>
                      <a:pt x="891" y="324"/>
                    </a:lnTo>
                    <a:lnTo>
                      <a:pt x="891" y="324"/>
                    </a:lnTo>
                    <a:lnTo>
                      <a:pt x="891" y="318"/>
                    </a:lnTo>
                    <a:lnTo>
                      <a:pt x="897" y="318"/>
                    </a:lnTo>
                    <a:lnTo>
                      <a:pt x="897" y="318"/>
                    </a:lnTo>
                    <a:lnTo>
                      <a:pt x="897" y="318"/>
                    </a:lnTo>
                    <a:lnTo>
                      <a:pt x="897" y="324"/>
                    </a:lnTo>
                    <a:lnTo>
                      <a:pt x="903" y="324"/>
                    </a:lnTo>
                    <a:lnTo>
                      <a:pt x="903" y="324"/>
                    </a:lnTo>
                    <a:lnTo>
                      <a:pt x="903" y="324"/>
                    </a:lnTo>
                    <a:lnTo>
                      <a:pt x="903" y="330"/>
                    </a:lnTo>
                    <a:lnTo>
                      <a:pt x="897" y="330"/>
                    </a:lnTo>
                    <a:lnTo>
                      <a:pt x="897" y="330"/>
                    </a:lnTo>
                    <a:lnTo>
                      <a:pt x="897" y="330"/>
                    </a:lnTo>
                    <a:lnTo>
                      <a:pt x="903" y="330"/>
                    </a:lnTo>
                    <a:lnTo>
                      <a:pt x="903" y="330"/>
                    </a:lnTo>
                    <a:lnTo>
                      <a:pt x="903" y="330"/>
                    </a:lnTo>
                    <a:lnTo>
                      <a:pt x="903" y="330"/>
                    </a:lnTo>
                    <a:lnTo>
                      <a:pt x="909" y="330"/>
                    </a:lnTo>
                    <a:lnTo>
                      <a:pt x="909" y="330"/>
                    </a:lnTo>
                    <a:lnTo>
                      <a:pt x="909" y="330"/>
                    </a:lnTo>
                    <a:lnTo>
                      <a:pt x="909" y="330"/>
                    </a:lnTo>
                    <a:lnTo>
                      <a:pt x="909" y="324"/>
                    </a:lnTo>
                    <a:lnTo>
                      <a:pt x="909" y="324"/>
                    </a:lnTo>
                    <a:lnTo>
                      <a:pt x="915" y="324"/>
                    </a:lnTo>
                    <a:lnTo>
                      <a:pt x="915" y="324"/>
                    </a:lnTo>
                    <a:lnTo>
                      <a:pt x="915" y="324"/>
                    </a:lnTo>
                    <a:lnTo>
                      <a:pt x="915" y="324"/>
                    </a:lnTo>
                    <a:lnTo>
                      <a:pt x="915" y="324"/>
                    </a:lnTo>
                    <a:lnTo>
                      <a:pt x="915" y="324"/>
                    </a:lnTo>
                    <a:lnTo>
                      <a:pt x="915" y="324"/>
                    </a:lnTo>
                    <a:lnTo>
                      <a:pt x="915" y="324"/>
                    </a:lnTo>
                    <a:lnTo>
                      <a:pt x="921" y="324"/>
                    </a:lnTo>
                    <a:lnTo>
                      <a:pt x="921" y="324"/>
                    </a:lnTo>
                    <a:lnTo>
                      <a:pt x="921" y="324"/>
                    </a:lnTo>
                    <a:lnTo>
                      <a:pt x="921" y="324"/>
                    </a:lnTo>
                    <a:lnTo>
                      <a:pt x="921" y="318"/>
                    </a:lnTo>
                    <a:lnTo>
                      <a:pt x="921" y="318"/>
                    </a:lnTo>
                    <a:lnTo>
                      <a:pt x="927" y="324"/>
                    </a:lnTo>
                    <a:lnTo>
                      <a:pt x="927" y="324"/>
                    </a:lnTo>
                    <a:lnTo>
                      <a:pt x="927" y="324"/>
                    </a:lnTo>
                    <a:lnTo>
                      <a:pt x="927" y="324"/>
                    </a:lnTo>
                    <a:lnTo>
                      <a:pt x="927" y="330"/>
                    </a:lnTo>
                    <a:lnTo>
                      <a:pt x="927" y="330"/>
                    </a:lnTo>
                    <a:lnTo>
                      <a:pt x="927" y="330"/>
                    </a:lnTo>
                    <a:lnTo>
                      <a:pt x="927" y="330"/>
                    </a:lnTo>
                    <a:lnTo>
                      <a:pt x="927" y="330"/>
                    </a:lnTo>
                    <a:lnTo>
                      <a:pt x="927" y="330"/>
                    </a:lnTo>
                    <a:lnTo>
                      <a:pt x="921" y="336"/>
                    </a:lnTo>
                    <a:lnTo>
                      <a:pt x="927" y="336"/>
                    </a:lnTo>
                    <a:lnTo>
                      <a:pt x="927" y="336"/>
                    </a:lnTo>
                    <a:lnTo>
                      <a:pt x="927" y="336"/>
                    </a:lnTo>
                    <a:lnTo>
                      <a:pt x="927" y="336"/>
                    </a:lnTo>
                    <a:lnTo>
                      <a:pt x="927" y="342"/>
                    </a:lnTo>
                    <a:lnTo>
                      <a:pt x="927" y="342"/>
                    </a:lnTo>
                    <a:lnTo>
                      <a:pt x="927" y="342"/>
                    </a:lnTo>
                    <a:lnTo>
                      <a:pt x="927" y="342"/>
                    </a:lnTo>
                    <a:lnTo>
                      <a:pt x="927" y="342"/>
                    </a:lnTo>
                    <a:lnTo>
                      <a:pt x="933" y="342"/>
                    </a:lnTo>
                    <a:lnTo>
                      <a:pt x="933" y="342"/>
                    </a:lnTo>
                    <a:lnTo>
                      <a:pt x="933" y="342"/>
                    </a:lnTo>
                    <a:lnTo>
                      <a:pt x="933" y="342"/>
                    </a:lnTo>
                    <a:lnTo>
                      <a:pt x="933" y="342"/>
                    </a:lnTo>
                    <a:lnTo>
                      <a:pt x="933" y="342"/>
                    </a:lnTo>
                    <a:lnTo>
                      <a:pt x="933" y="342"/>
                    </a:lnTo>
                    <a:lnTo>
                      <a:pt x="933" y="342"/>
                    </a:lnTo>
                    <a:lnTo>
                      <a:pt x="933" y="342"/>
                    </a:lnTo>
                    <a:lnTo>
                      <a:pt x="933" y="336"/>
                    </a:lnTo>
                    <a:lnTo>
                      <a:pt x="933" y="336"/>
                    </a:lnTo>
                    <a:lnTo>
                      <a:pt x="933" y="336"/>
                    </a:lnTo>
                    <a:lnTo>
                      <a:pt x="933" y="336"/>
                    </a:lnTo>
                    <a:lnTo>
                      <a:pt x="933" y="336"/>
                    </a:lnTo>
                    <a:lnTo>
                      <a:pt x="933" y="330"/>
                    </a:lnTo>
                    <a:lnTo>
                      <a:pt x="940" y="330"/>
                    </a:lnTo>
                    <a:lnTo>
                      <a:pt x="940" y="330"/>
                    </a:lnTo>
                    <a:lnTo>
                      <a:pt x="940" y="330"/>
                    </a:lnTo>
                    <a:lnTo>
                      <a:pt x="940" y="330"/>
                    </a:lnTo>
                    <a:lnTo>
                      <a:pt x="940" y="330"/>
                    </a:lnTo>
                    <a:lnTo>
                      <a:pt x="940" y="330"/>
                    </a:lnTo>
                    <a:lnTo>
                      <a:pt x="946" y="324"/>
                    </a:lnTo>
                    <a:lnTo>
                      <a:pt x="946" y="324"/>
                    </a:lnTo>
                    <a:lnTo>
                      <a:pt x="946" y="318"/>
                    </a:lnTo>
                    <a:lnTo>
                      <a:pt x="946" y="318"/>
                    </a:lnTo>
                    <a:lnTo>
                      <a:pt x="946" y="318"/>
                    </a:lnTo>
                    <a:lnTo>
                      <a:pt x="946" y="318"/>
                    </a:lnTo>
                    <a:lnTo>
                      <a:pt x="946" y="318"/>
                    </a:lnTo>
                    <a:lnTo>
                      <a:pt x="946" y="318"/>
                    </a:lnTo>
                    <a:lnTo>
                      <a:pt x="946" y="318"/>
                    </a:lnTo>
                    <a:lnTo>
                      <a:pt x="946" y="318"/>
                    </a:lnTo>
                    <a:lnTo>
                      <a:pt x="946" y="318"/>
                    </a:lnTo>
                    <a:lnTo>
                      <a:pt x="946" y="318"/>
                    </a:lnTo>
                    <a:lnTo>
                      <a:pt x="946" y="318"/>
                    </a:lnTo>
                    <a:lnTo>
                      <a:pt x="952" y="318"/>
                    </a:lnTo>
                    <a:lnTo>
                      <a:pt x="952" y="318"/>
                    </a:lnTo>
                    <a:lnTo>
                      <a:pt x="952" y="318"/>
                    </a:lnTo>
                    <a:lnTo>
                      <a:pt x="952" y="318"/>
                    </a:lnTo>
                    <a:lnTo>
                      <a:pt x="952" y="318"/>
                    </a:lnTo>
                    <a:lnTo>
                      <a:pt x="952" y="318"/>
                    </a:lnTo>
                    <a:lnTo>
                      <a:pt x="952" y="324"/>
                    </a:lnTo>
                    <a:lnTo>
                      <a:pt x="952" y="324"/>
                    </a:lnTo>
                    <a:lnTo>
                      <a:pt x="952" y="324"/>
                    </a:lnTo>
                    <a:lnTo>
                      <a:pt x="952" y="324"/>
                    </a:lnTo>
                    <a:lnTo>
                      <a:pt x="958" y="330"/>
                    </a:lnTo>
                    <a:lnTo>
                      <a:pt x="958" y="330"/>
                    </a:lnTo>
                    <a:lnTo>
                      <a:pt x="958" y="330"/>
                    </a:lnTo>
                    <a:lnTo>
                      <a:pt x="958" y="330"/>
                    </a:lnTo>
                    <a:lnTo>
                      <a:pt x="958" y="330"/>
                    </a:lnTo>
                    <a:lnTo>
                      <a:pt x="958" y="324"/>
                    </a:lnTo>
                    <a:lnTo>
                      <a:pt x="964" y="324"/>
                    </a:lnTo>
                    <a:lnTo>
                      <a:pt x="964" y="324"/>
                    </a:lnTo>
                    <a:lnTo>
                      <a:pt x="964" y="330"/>
                    </a:lnTo>
                    <a:lnTo>
                      <a:pt x="964" y="330"/>
                    </a:lnTo>
                    <a:lnTo>
                      <a:pt x="964" y="330"/>
                    </a:lnTo>
                    <a:lnTo>
                      <a:pt x="964" y="330"/>
                    </a:lnTo>
                    <a:lnTo>
                      <a:pt x="964" y="330"/>
                    </a:lnTo>
                    <a:lnTo>
                      <a:pt x="970" y="330"/>
                    </a:lnTo>
                    <a:lnTo>
                      <a:pt x="970" y="330"/>
                    </a:lnTo>
                    <a:lnTo>
                      <a:pt x="970" y="330"/>
                    </a:lnTo>
                    <a:lnTo>
                      <a:pt x="970" y="330"/>
                    </a:lnTo>
                    <a:lnTo>
                      <a:pt x="976" y="330"/>
                    </a:lnTo>
                    <a:lnTo>
                      <a:pt x="976" y="330"/>
                    </a:lnTo>
                    <a:lnTo>
                      <a:pt x="976" y="324"/>
                    </a:lnTo>
                    <a:lnTo>
                      <a:pt x="976" y="324"/>
                    </a:lnTo>
                    <a:lnTo>
                      <a:pt x="976" y="324"/>
                    </a:lnTo>
                    <a:lnTo>
                      <a:pt x="976" y="324"/>
                    </a:lnTo>
                    <a:lnTo>
                      <a:pt x="976" y="324"/>
                    </a:lnTo>
                    <a:lnTo>
                      <a:pt x="976" y="324"/>
                    </a:lnTo>
                    <a:lnTo>
                      <a:pt x="976" y="324"/>
                    </a:lnTo>
                    <a:lnTo>
                      <a:pt x="982" y="324"/>
                    </a:lnTo>
                    <a:lnTo>
                      <a:pt x="982" y="324"/>
                    </a:lnTo>
                    <a:lnTo>
                      <a:pt x="982" y="324"/>
                    </a:lnTo>
                    <a:lnTo>
                      <a:pt x="982" y="324"/>
                    </a:lnTo>
                    <a:lnTo>
                      <a:pt x="982" y="324"/>
                    </a:lnTo>
                    <a:lnTo>
                      <a:pt x="982" y="324"/>
                    </a:lnTo>
                    <a:lnTo>
                      <a:pt x="982" y="324"/>
                    </a:lnTo>
                    <a:lnTo>
                      <a:pt x="982" y="330"/>
                    </a:lnTo>
                    <a:lnTo>
                      <a:pt x="976" y="330"/>
                    </a:lnTo>
                    <a:lnTo>
                      <a:pt x="976" y="330"/>
                    </a:lnTo>
                    <a:lnTo>
                      <a:pt x="982" y="330"/>
                    </a:lnTo>
                    <a:lnTo>
                      <a:pt x="982" y="330"/>
                    </a:lnTo>
                    <a:lnTo>
                      <a:pt x="982" y="330"/>
                    </a:lnTo>
                    <a:lnTo>
                      <a:pt x="982" y="330"/>
                    </a:lnTo>
                    <a:lnTo>
                      <a:pt x="988" y="330"/>
                    </a:lnTo>
                    <a:lnTo>
                      <a:pt x="988" y="330"/>
                    </a:lnTo>
                    <a:lnTo>
                      <a:pt x="988" y="330"/>
                    </a:lnTo>
                    <a:lnTo>
                      <a:pt x="988" y="336"/>
                    </a:lnTo>
                    <a:lnTo>
                      <a:pt x="988" y="336"/>
                    </a:lnTo>
                    <a:lnTo>
                      <a:pt x="988" y="336"/>
                    </a:lnTo>
                    <a:lnTo>
                      <a:pt x="988" y="336"/>
                    </a:lnTo>
                    <a:lnTo>
                      <a:pt x="988" y="336"/>
                    </a:lnTo>
                    <a:lnTo>
                      <a:pt x="995" y="336"/>
                    </a:lnTo>
                    <a:lnTo>
                      <a:pt x="995" y="336"/>
                    </a:lnTo>
                    <a:lnTo>
                      <a:pt x="995" y="336"/>
                    </a:lnTo>
                    <a:lnTo>
                      <a:pt x="995" y="336"/>
                    </a:lnTo>
                    <a:lnTo>
                      <a:pt x="995" y="336"/>
                    </a:lnTo>
                    <a:lnTo>
                      <a:pt x="1001" y="336"/>
                    </a:lnTo>
                    <a:lnTo>
                      <a:pt x="1001" y="336"/>
                    </a:lnTo>
                    <a:lnTo>
                      <a:pt x="1001" y="336"/>
                    </a:lnTo>
                    <a:lnTo>
                      <a:pt x="1001" y="342"/>
                    </a:lnTo>
                    <a:lnTo>
                      <a:pt x="1001" y="342"/>
                    </a:lnTo>
                    <a:lnTo>
                      <a:pt x="1001" y="342"/>
                    </a:lnTo>
                    <a:lnTo>
                      <a:pt x="1007" y="342"/>
                    </a:lnTo>
                    <a:lnTo>
                      <a:pt x="1007" y="348"/>
                    </a:lnTo>
                    <a:lnTo>
                      <a:pt x="1007" y="348"/>
                    </a:lnTo>
                    <a:lnTo>
                      <a:pt x="1007" y="348"/>
                    </a:lnTo>
                    <a:lnTo>
                      <a:pt x="1007" y="348"/>
                    </a:lnTo>
                    <a:lnTo>
                      <a:pt x="1007" y="348"/>
                    </a:lnTo>
                    <a:lnTo>
                      <a:pt x="1007" y="348"/>
                    </a:lnTo>
                    <a:lnTo>
                      <a:pt x="1007" y="342"/>
                    </a:lnTo>
                    <a:lnTo>
                      <a:pt x="1007" y="342"/>
                    </a:lnTo>
                    <a:lnTo>
                      <a:pt x="1007" y="342"/>
                    </a:lnTo>
                    <a:lnTo>
                      <a:pt x="1007" y="342"/>
                    </a:lnTo>
                    <a:lnTo>
                      <a:pt x="1013" y="342"/>
                    </a:lnTo>
                    <a:lnTo>
                      <a:pt x="1013" y="336"/>
                    </a:lnTo>
                    <a:lnTo>
                      <a:pt x="1013" y="336"/>
                    </a:lnTo>
                    <a:lnTo>
                      <a:pt x="1013" y="336"/>
                    </a:lnTo>
                    <a:lnTo>
                      <a:pt x="1013" y="342"/>
                    </a:lnTo>
                    <a:lnTo>
                      <a:pt x="1019" y="342"/>
                    </a:lnTo>
                    <a:lnTo>
                      <a:pt x="1019" y="342"/>
                    </a:lnTo>
                    <a:lnTo>
                      <a:pt x="1019" y="342"/>
                    </a:lnTo>
                    <a:lnTo>
                      <a:pt x="1019" y="342"/>
                    </a:lnTo>
                    <a:lnTo>
                      <a:pt x="1025" y="336"/>
                    </a:lnTo>
                    <a:lnTo>
                      <a:pt x="1025" y="336"/>
                    </a:lnTo>
                    <a:lnTo>
                      <a:pt x="1025" y="336"/>
                    </a:lnTo>
                    <a:lnTo>
                      <a:pt x="1019" y="336"/>
                    </a:lnTo>
                    <a:lnTo>
                      <a:pt x="1019" y="336"/>
                    </a:lnTo>
                    <a:lnTo>
                      <a:pt x="1025" y="336"/>
                    </a:lnTo>
                    <a:lnTo>
                      <a:pt x="1025" y="336"/>
                    </a:lnTo>
                    <a:lnTo>
                      <a:pt x="1025" y="330"/>
                    </a:lnTo>
                    <a:lnTo>
                      <a:pt x="1025" y="330"/>
                    </a:lnTo>
                    <a:lnTo>
                      <a:pt x="1025" y="330"/>
                    </a:lnTo>
                    <a:lnTo>
                      <a:pt x="1025" y="330"/>
                    </a:lnTo>
                    <a:lnTo>
                      <a:pt x="1025" y="330"/>
                    </a:lnTo>
                    <a:lnTo>
                      <a:pt x="1025" y="330"/>
                    </a:lnTo>
                    <a:lnTo>
                      <a:pt x="1031" y="330"/>
                    </a:lnTo>
                    <a:lnTo>
                      <a:pt x="1031" y="330"/>
                    </a:lnTo>
                    <a:lnTo>
                      <a:pt x="1031" y="330"/>
                    </a:lnTo>
                    <a:lnTo>
                      <a:pt x="1031" y="330"/>
                    </a:lnTo>
                    <a:lnTo>
                      <a:pt x="1031" y="330"/>
                    </a:lnTo>
                    <a:lnTo>
                      <a:pt x="1031" y="330"/>
                    </a:lnTo>
                    <a:lnTo>
                      <a:pt x="1031" y="330"/>
                    </a:lnTo>
                    <a:lnTo>
                      <a:pt x="1037" y="330"/>
                    </a:lnTo>
                    <a:lnTo>
                      <a:pt x="1037" y="330"/>
                    </a:lnTo>
                    <a:lnTo>
                      <a:pt x="1037" y="330"/>
                    </a:lnTo>
                    <a:lnTo>
                      <a:pt x="1037" y="330"/>
                    </a:lnTo>
                    <a:lnTo>
                      <a:pt x="1037" y="330"/>
                    </a:lnTo>
                    <a:lnTo>
                      <a:pt x="1037" y="330"/>
                    </a:lnTo>
                    <a:lnTo>
                      <a:pt x="1037" y="330"/>
                    </a:lnTo>
                    <a:lnTo>
                      <a:pt x="1037" y="330"/>
                    </a:lnTo>
                    <a:lnTo>
                      <a:pt x="1043" y="330"/>
                    </a:lnTo>
                    <a:lnTo>
                      <a:pt x="1043" y="330"/>
                    </a:lnTo>
                    <a:lnTo>
                      <a:pt x="1043" y="330"/>
                    </a:lnTo>
                    <a:lnTo>
                      <a:pt x="1043" y="330"/>
                    </a:lnTo>
                    <a:lnTo>
                      <a:pt x="1043" y="324"/>
                    </a:lnTo>
                    <a:lnTo>
                      <a:pt x="1043" y="324"/>
                    </a:lnTo>
                    <a:lnTo>
                      <a:pt x="1043" y="324"/>
                    </a:lnTo>
                    <a:lnTo>
                      <a:pt x="1049" y="324"/>
                    </a:lnTo>
                    <a:lnTo>
                      <a:pt x="1049" y="324"/>
                    </a:lnTo>
                    <a:lnTo>
                      <a:pt x="1049" y="330"/>
                    </a:lnTo>
                    <a:lnTo>
                      <a:pt x="1049" y="330"/>
                    </a:lnTo>
                    <a:lnTo>
                      <a:pt x="1056" y="330"/>
                    </a:lnTo>
                    <a:lnTo>
                      <a:pt x="1056" y="330"/>
                    </a:lnTo>
                    <a:lnTo>
                      <a:pt x="1056" y="330"/>
                    </a:lnTo>
                    <a:lnTo>
                      <a:pt x="1056" y="330"/>
                    </a:lnTo>
                    <a:lnTo>
                      <a:pt x="1056" y="330"/>
                    </a:lnTo>
                    <a:lnTo>
                      <a:pt x="1056" y="330"/>
                    </a:lnTo>
                    <a:lnTo>
                      <a:pt x="1056" y="330"/>
                    </a:lnTo>
                    <a:lnTo>
                      <a:pt x="1056" y="330"/>
                    </a:lnTo>
                    <a:lnTo>
                      <a:pt x="1056" y="330"/>
                    </a:lnTo>
                    <a:lnTo>
                      <a:pt x="1062" y="330"/>
                    </a:lnTo>
                    <a:lnTo>
                      <a:pt x="1062" y="330"/>
                    </a:lnTo>
                    <a:lnTo>
                      <a:pt x="1062" y="330"/>
                    </a:lnTo>
                    <a:lnTo>
                      <a:pt x="1062" y="330"/>
                    </a:lnTo>
                    <a:lnTo>
                      <a:pt x="1062" y="330"/>
                    </a:lnTo>
                    <a:lnTo>
                      <a:pt x="1062" y="324"/>
                    </a:lnTo>
                    <a:lnTo>
                      <a:pt x="1062" y="324"/>
                    </a:lnTo>
                    <a:lnTo>
                      <a:pt x="1062" y="324"/>
                    </a:lnTo>
                    <a:lnTo>
                      <a:pt x="1062" y="324"/>
                    </a:lnTo>
                    <a:lnTo>
                      <a:pt x="1068" y="324"/>
                    </a:lnTo>
                    <a:lnTo>
                      <a:pt x="1068" y="324"/>
                    </a:lnTo>
                    <a:lnTo>
                      <a:pt x="1068" y="324"/>
                    </a:lnTo>
                    <a:lnTo>
                      <a:pt x="1068" y="324"/>
                    </a:lnTo>
                    <a:lnTo>
                      <a:pt x="1068" y="324"/>
                    </a:lnTo>
                    <a:lnTo>
                      <a:pt x="1074" y="324"/>
                    </a:lnTo>
                    <a:lnTo>
                      <a:pt x="1074" y="324"/>
                    </a:lnTo>
                    <a:lnTo>
                      <a:pt x="1074" y="324"/>
                    </a:lnTo>
                    <a:lnTo>
                      <a:pt x="1074" y="318"/>
                    </a:lnTo>
                    <a:lnTo>
                      <a:pt x="1074" y="318"/>
                    </a:lnTo>
                    <a:lnTo>
                      <a:pt x="1080" y="318"/>
                    </a:lnTo>
                    <a:lnTo>
                      <a:pt x="1080" y="318"/>
                    </a:lnTo>
                    <a:lnTo>
                      <a:pt x="1080" y="318"/>
                    </a:lnTo>
                    <a:lnTo>
                      <a:pt x="1080" y="318"/>
                    </a:lnTo>
                    <a:lnTo>
                      <a:pt x="1080" y="324"/>
                    </a:lnTo>
                    <a:lnTo>
                      <a:pt x="1080" y="324"/>
                    </a:lnTo>
                    <a:lnTo>
                      <a:pt x="1080" y="324"/>
                    </a:lnTo>
                    <a:lnTo>
                      <a:pt x="1080" y="324"/>
                    </a:lnTo>
                    <a:lnTo>
                      <a:pt x="1080" y="324"/>
                    </a:lnTo>
                    <a:lnTo>
                      <a:pt x="1086" y="324"/>
                    </a:lnTo>
                    <a:lnTo>
                      <a:pt x="1086" y="324"/>
                    </a:lnTo>
                    <a:lnTo>
                      <a:pt x="1086" y="324"/>
                    </a:lnTo>
                    <a:lnTo>
                      <a:pt x="1086" y="324"/>
                    </a:lnTo>
                    <a:lnTo>
                      <a:pt x="1086" y="324"/>
                    </a:lnTo>
                    <a:lnTo>
                      <a:pt x="1086" y="324"/>
                    </a:lnTo>
                    <a:lnTo>
                      <a:pt x="1086" y="324"/>
                    </a:lnTo>
                    <a:lnTo>
                      <a:pt x="1092" y="324"/>
                    </a:lnTo>
                    <a:lnTo>
                      <a:pt x="1092" y="324"/>
                    </a:lnTo>
                    <a:lnTo>
                      <a:pt x="1092" y="324"/>
                    </a:lnTo>
                    <a:lnTo>
                      <a:pt x="1092" y="330"/>
                    </a:lnTo>
                    <a:lnTo>
                      <a:pt x="1098" y="324"/>
                    </a:lnTo>
                    <a:lnTo>
                      <a:pt x="1098" y="324"/>
                    </a:lnTo>
                    <a:lnTo>
                      <a:pt x="1104" y="324"/>
                    </a:lnTo>
                    <a:lnTo>
                      <a:pt x="1104" y="324"/>
                    </a:lnTo>
                    <a:lnTo>
                      <a:pt x="1104" y="324"/>
                    </a:lnTo>
                    <a:lnTo>
                      <a:pt x="1104" y="324"/>
                    </a:lnTo>
                    <a:lnTo>
                      <a:pt x="1104" y="324"/>
                    </a:lnTo>
                    <a:lnTo>
                      <a:pt x="1104" y="324"/>
                    </a:lnTo>
                    <a:lnTo>
                      <a:pt x="1110" y="324"/>
                    </a:lnTo>
                    <a:lnTo>
                      <a:pt x="1110" y="324"/>
                    </a:lnTo>
                    <a:lnTo>
                      <a:pt x="1110" y="324"/>
                    </a:lnTo>
                    <a:lnTo>
                      <a:pt x="1110" y="324"/>
                    </a:lnTo>
                    <a:lnTo>
                      <a:pt x="1110" y="324"/>
                    </a:lnTo>
                    <a:lnTo>
                      <a:pt x="1110" y="318"/>
                    </a:lnTo>
                    <a:lnTo>
                      <a:pt x="1110" y="318"/>
                    </a:lnTo>
                    <a:lnTo>
                      <a:pt x="1110" y="318"/>
                    </a:lnTo>
                    <a:lnTo>
                      <a:pt x="1110" y="318"/>
                    </a:lnTo>
                    <a:lnTo>
                      <a:pt x="1117" y="318"/>
                    </a:lnTo>
                    <a:lnTo>
                      <a:pt x="1117" y="318"/>
                    </a:lnTo>
                    <a:lnTo>
                      <a:pt x="1117" y="318"/>
                    </a:lnTo>
                    <a:lnTo>
                      <a:pt x="1123" y="318"/>
                    </a:lnTo>
                    <a:lnTo>
                      <a:pt x="1123" y="318"/>
                    </a:lnTo>
                    <a:lnTo>
                      <a:pt x="1123" y="318"/>
                    </a:lnTo>
                    <a:lnTo>
                      <a:pt x="1123" y="318"/>
                    </a:lnTo>
                    <a:lnTo>
                      <a:pt x="1123" y="324"/>
                    </a:lnTo>
                    <a:lnTo>
                      <a:pt x="1123" y="324"/>
                    </a:lnTo>
                    <a:lnTo>
                      <a:pt x="1123" y="324"/>
                    </a:lnTo>
                    <a:lnTo>
                      <a:pt x="1123" y="324"/>
                    </a:lnTo>
                    <a:lnTo>
                      <a:pt x="1123" y="324"/>
                    </a:lnTo>
                    <a:lnTo>
                      <a:pt x="1129" y="324"/>
                    </a:lnTo>
                    <a:lnTo>
                      <a:pt x="1129" y="324"/>
                    </a:lnTo>
                    <a:lnTo>
                      <a:pt x="1129" y="324"/>
                    </a:lnTo>
                    <a:lnTo>
                      <a:pt x="1129" y="324"/>
                    </a:lnTo>
                    <a:lnTo>
                      <a:pt x="1129" y="330"/>
                    </a:lnTo>
                    <a:lnTo>
                      <a:pt x="1129" y="330"/>
                    </a:lnTo>
                    <a:lnTo>
                      <a:pt x="1135" y="330"/>
                    </a:lnTo>
                    <a:lnTo>
                      <a:pt x="1135" y="330"/>
                    </a:lnTo>
                    <a:lnTo>
                      <a:pt x="1135" y="324"/>
                    </a:lnTo>
                    <a:lnTo>
                      <a:pt x="1135" y="330"/>
                    </a:lnTo>
                    <a:lnTo>
                      <a:pt x="1135" y="330"/>
                    </a:lnTo>
                    <a:lnTo>
                      <a:pt x="1135" y="330"/>
                    </a:lnTo>
                    <a:lnTo>
                      <a:pt x="1135" y="330"/>
                    </a:lnTo>
                    <a:lnTo>
                      <a:pt x="1141" y="330"/>
                    </a:lnTo>
                    <a:lnTo>
                      <a:pt x="1141" y="330"/>
                    </a:lnTo>
                    <a:lnTo>
                      <a:pt x="1141" y="330"/>
                    </a:lnTo>
                    <a:lnTo>
                      <a:pt x="1141" y="330"/>
                    </a:lnTo>
                    <a:lnTo>
                      <a:pt x="1141" y="336"/>
                    </a:lnTo>
                    <a:lnTo>
                      <a:pt x="1141" y="336"/>
                    </a:lnTo>
                    <a:lnTo>
                      <a:pt x="1141" y="330"/>
                    </a:lnTo>
                    <a:lnTo>
                      <a:pt x="1141" y="336"/>
                    </a:lnTo>
                    <a:lnTo>
                      <a:pt x="1141" y="336"/>
                    </a:lnTo>
                    <a:lnTo>
                      <a:pt x="1141" y="336"/>
                    </a:lnTo>
                    <a:lnTo>
                      <a:pt x="1141" y="336"/>
                    </a:lnTo>
                    <a:lnTo>
                      <a:pt x="1147" y="336"/>
                    </a:lnTo>
                    <a:lnTo>
                      <a:pt x="1147" y="336"/>
                    </a:lnTo>
                    <a:lnTo>
                      <a:pt x="1147" y="336"/>
                    </a:lnTo>
                    <a:lnTo>
                      <a:pt x="1147" y="342"/>
                    </a:lnTo>
                    <a:lnTo>
                      <a:pt x="1147" y="342"/>
                    </a:lnTo>
                    <a:lnTo>
                      <a:pt x="1147" y="342"/>
                    </a:lnTo>
                    <a:lnTo>
                      <a:pt x="1147" y="342"/>
                    </a:lnTo>
                    <a:lnTo>
                      <a:pt x="1153" y="342"/>
                    </a:lnTo>
                    <a:lnTo>
                      <a:pt x="1153" y="342"/>
                    </a:lnTo>
                    <a:lnTo>
                      <a:pt x="1153" y="342"/>
                    </a:lnTo>
                    <a:lnTo>
                      <a:pt x="1153" y="342"/>
                    </a:lnTo>
                    <a:lnTo>
                      <a:pt x="1153" y="342"/>
                    </a:lnTo>
                    <a:lnTo>
                      <a:pt x="1153" y="342"/>
                    </a:lnTo>
                    <a:lnTo>
                      <a:pt x="1153" y="342"/>
                    </a:lnTo>
                    <a:lnTo>
                      <a:pt x="1159" y="342"/>
                    </a:lnTo>
                    <a:lnTo>
                      <a:pt x="1159" y="342"/>
                    </a:lnTo>
                    <a:lnTo>
                      <a:pt x="1153" y="342"/>
                    </a:lnTo>
                    <a:lnTo>
                      <a:pt x="1153" y="342"/>
                    </a:lnTo>
                    <a:lnTo>
                      <a:pt x="1159" y="342"/>
                    </a:lnTo>
                    <a:lnTo>
                      <a:pt x="1159" y="342"/>
                    </a:lnTo>
                    <a:lnTo>
                      <a:pt x="1159" y="342"/>
                    </a:lnTo>
                    <a:lnTo>
                      <a:pt x="1159" y="342"/>
                    </a:lnTo>
                    <a:lnTo>
                      <a:pt x="1159" y="342"/>
                    </a:lnTo>
                    <a:lnTo>
                      <a:pt x="1159" y="348"/>
                    </a:lnTo>
                    <a:lnTo>
                      <a:pt x="1159" y="348"/>
                    </a:lnTo>
                    <a:lnTo>
                      <a:pt x="1159" y="342"/>
                    </a:lnTo>
                    <a:lnTo>
                      <a:pt x="1159" y="342"/>
                    </a:lnTo>
                    <a:lnTo>
                      <a:pt x="1159" y="348"/>
                    </a:lnTo>
                    <a:lnTo>
                      <a:pt x="1159" y="348"/>
                    </a:lnTo>
                    <a:lnTo>
                      <a:pt x="1165" y="348"/>
                    </a:lnTo>
                    <a:lnTo>
                      <a:pt x="1165" y="348"/>
                    </a:lnTo>
                    <a:lnTo>
                      <a:pt x="1165" y="348"/>
                    </a:lnTo>
                    <a:lnTo>
                      <a:pt x="1165" y="348"/>
                    </a:lnTo>
                    <a:lnTo>
                      <a:pt x="1165" y="348"/>
                    </a:lnTo>
                    <a:lnTo>
                      <a:pt x="1171" y="348"/>
                    </a:lnTo>
                    <a:lnTo>
                      <a:pt x="1171" y="348"/>
                    </a:lnTo>
                    <a:lnTo>
                      <a:pt x="1171" y="348"/>
                    </a:lnTo>
                    <a:lnTo>
                      <a:pt x="1171" y="348"/>
                    </a:lnTo>
                    <a:lnTo>
                      <a:pt x="1171" y="348"/>
                    </a:lnTo>
                    <a:lnTo>
                      <a:pt x="1171" y="348"/>
                    </a:lnTo>
                    <a:lnTo>
                      <a:pt x="1178" y="348"/>
                    </a:lnTo>
                    <a:lnTo>
                      <a:pt x="1178" y="348"/>
                    </a:lnTo>
                    <a:lnTo>
                      <a:pt x="1178" y="348"/>
                    </a:lnTo>
                    <a:lnTo>
                      <a:pt x="1178" y="348"/>
                    </a:lnTo>
                    <a:lnTo>
                      <a:pt x="1178" y="355"/>
                    </a:lnTo>
                    <a:lnTo>
                      <a:pt x="1178" y="355"/>
                    </a:lnTo>
                    <a:lnTo>
                      <a:pt x="1178" y="355"/>
                    </a:lnTo>
                    <a:lnTo>
                      <a:pt x="1178" y="355"/>
                    </a:lnTo>
                    <a:lnTo>
                      <a:pt x="1178" y="355"/>
                    </a:lnTo>
                    <a:lnTo>
                      <a:pt x="1178" y="355"/>
                    </a:lnTo>
                    <a:lnTo>
                      <a:pt x="1184" y="355"/>
                    </a:lnTo>
                    <a:lnTo>
                      <a:pt x="1184" y="355"/>
                    </a:lnTo>
                    <a:lnTo>
                      <a:pt x="1184" y="355"/>
                    </a:lnTo>
                    <a:lnTo>
                      <a:pt x="1184" y="355"/>
                    </a:lnTo>
                    <a:lnTo>
                      <a:pt x="1184" y="355"/>
                    </a:lnTo>
                    <a:lnTo>
                      <a:pt x="1184" y="355"/>
                    </a:lnTo>
                    <a:lnTo>
                      <a:pt x="1190" y="355"/>
                    </a:lnTo>
                    <a:lnTo>
                      <a:pt x="1190" y="355"/>
                    </a:lnTo>
                    <a:lnTo>
                      <a:pt x="1184" y="355"/>
                    </a:lnTo>
                    <a:lnTo>
                      <a:pt x="1184" y="355"/>
                    </a:lnTo>
                    <a:lnTo>
                      <a:pt x="1190" y="355"/>
                    </a:lnTo>
                    <a:lnTo>
                      <a:pt x="1190" y="355"/>
                    </a:lnTo>
                    <a:lnTo>
                      <a:pt x="1184" y="355"/>
                    </a:lnTo>
                    <a:lnTo>
                      <a:pt x="1184" y="355"/>
                    </a:lnTo>
                    <a:lnTo>
                      <a:pt x="1184" y="361"/>
                    </a:lnTo>
                    <a:lnTo>
                      <a:pt x="1184" y="361"/>
                    </a:lnTo>
                    <a:lnTo>
                      <a:pt x="1190" y="361"/>
                    </a:lnTo>
                    <a:lnTo>
                      <a:pt x="1190" y="361"/>
                    </a:lnTo>
                    <a:lnTo>
                      <a:pt x="1190" y="361"/>
                    </a:lnTo>
                    <a:lnTo>
                      <a:pt x="1190" y="361"/>
                    </a:lnTo>
                    <a:lnTo>
                      <a:pt x="1190" y="361"/>
                    </a:lnTo>
                    <a:lnTo>
                      <a:pt x="1190" y="361"/>
                    </a:lnTo>
                    <a:lnTo>
                      <a:pt x="1190" y="361"/>
                    </a:lnTo>
                    <a:lnTo>
                      <a:pt x="1190" y="361"/>
                    </a:lnTo>
                    <a:lnTo>
                      <a:pt x="1196" y="361"/>
                    </a:lnTo>
                    <a:lnTo>
                      <a:pt x="1196" y="361"/>
                    </a:lnTo>
                    <a:lnTo>
                      <a:pt x="1196" y="361"/>
                    </a:lnTo>
                    <a:lnTo>
                      <a:pt x="1196" y="361"/>
                    </a:lnTo>
                    <a:lnTo>
                      <a:pt x="1190" y="361"/>
                    </a:lnTo>
                    <a:lnTo>
                      <a:pt x="1190" y="361"/>
                    </a:lnTo>
                    <a:lnTo>
                      <a:pt x="1196" y="361"/>
                    </a:lnTo>
                    <a:lnTo>
                      <a:pt x="1196" y="367"/>
                    </a:lnTo>
                    <a:lnTo>
                      <a:pt x="1196" y="367"/>
                    </a:lnTo>
                    <a:lnTo>
                      <a:pt x="1196" y="367"/>
                    </a:lnTo>
                    <a:lnTo>
                      <a:pt x="1196" y="367"/>
                    </a:lnTo>
                    <a:lnTo>
                      <a:pt x="1196" y="361"/>
                    </a:lnTo>
                    <a:lnTo>
                      <a:pt x="1196" y="361"/>
                    </a:lnTo>
                    <a:lnTo>
                      <a:pt x="1196" y="361"/>
                    </a:lnTo>
                    <a:lnTo>
                      <a:pt x="1196" y="361"/>
                    </a:lnTo>
                    <a:lnTo>
                      <a:pt x="1196" y="361"/>
                    </a:lnTo>
                    <a:lnTo>
                      <a:pt x="1196" y="361"/>
                    </a:lnTo>
                    <a:lnTo>
                      <a:pt x="1202" y="361"/>
                    </a:lnTo>
                    <a:lnTo>
                      <a:pt x="1202" y="361"/>
                    </a:lnTo>
                    <a:lnTo>
                      <a:pt x="1202" y="361"/>
                    </a:lnTo>
                    <a:lnTo>
                      <a:pt x="1202" y="361"/>
                    </a:lnTo>
                    <a:lnTo>
                      <a:pt x="1202" y="361"/>
                    </a:lnTo>
                    <a:lnTo>
                      <a:pt x="1202" y="361"/>
                    </a:lnTo>
                    <a:lnTo>
                      <a:pt x="1202" y="361"/>
                    </a:lnTo>
                    <a:lnTo>
                      <a:pt x="1202" y="361"/>
                    </a:lnTo>
                    <a:lnTo>
                      <a:pt x="1202"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14" y="361"/>
                    </a:lnTo>
                    <a:lnTo>
                      <a:pt x="1214" y="361"/>
                    </a:lnTo>
                    <a:lnTo>
                      <a:pt x="1214" y="361"/>
                    </a:lnTo>
                    <a:lnTo>
                      <a:pt x="1214" y="361"/>
                    </a:lnTo>
                    <a:lnTo>
                      <a:pt x="1214" y="361"/>
                    </a:lnTo>
                    <a:lnTo>
                      <a:pt x="1214" y="361"/>
                    </a:lnTo>
                    <a:lnTo>
                      <a:pt x="1214" y="361"/>
                    </a:lnTo>
                    <a:lnTo>
                      <a:pt x="1208" y="361"/>
                    </a:lnTo>
                    <a:lnTo>
                      <a:pt x="1208" y="361"/>
                    </a:lnTo>
                    <a:lnTo>
                      <a:pt x="1208" y="361"/>
                    </a:lnTo>
                    <a:lnTo>
                      <a:pt x="1208"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20" y="361"/>
                    </a:lnTo>
                    <a:lnTo>
                      <a:pt x="1220" y="361"/>
                    </a:lnTo>
                    <a:lnTo>
                      <a:pt x="1220" y="361"/>
                    </a:lnTo>
                    <a:lnTo>
                      <a:pt x="1220" y="361"/>
                    </a:lnTo>
                    <a:lnTo>
                      <a:pt x="1220" y="361"/>
                    </a:lnTo>
                    <a:lnTo>
                      <a:pt x="1220" y="361"/>
                    </a:lnTo>
                    <a:lnTo>
                      <a:pt x="1220" y="361"/>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9"/>
              <p:cNvSpPr>
                <a:spLocks/>
              </p:cNvSpPr>
              <p:nvPr userDrawn="1"/>
            </p:nvSpPr>
            <p:spPr bwMode="auto">
              <a:xfrm>
                <a:off x="1034" y="2688"/>
                <a:ext cx="1287" cy="1252"/>
              </a:xfrm>
              <a:custGeom>
                <a:avLst/>
                <a:gdLst>
                  <a:gd name="T0" fmla="*/ 1226 w 1287"/>
                  <a:gd name="T1" fmla="*/ 483 h 1252"/>
                  <a:gd name="T2" fmla="*/ 1251 w 1287"/>
                  <a:gd name="T3" fmla="*/ 574 h 1252"/>
                  <a:gd name="T4" fmla="*/ 1269 w 1287"/>
                  <a:gd name="T5" fmla="*/ 617 h 1252"/>
                  <a:gd name="T6" fmla="*/ 1281 w 1287"/>
                  <a:gd name="T7" fmla="*/ 654 h 1252"/>
                  <a:gd name="T8" fmla="*/ 1269 w 1287"/>
                  <a:gd name="T9" fmla="*/ 703 h 1252"/>
                  <a:gd name="T10" fmla="*/ 1269 w 1287"/>
                  <a:gd name="T11" fmla="*/ 764 h 1252"/>
                  <a:gd name="T12" fmla="*/ 1171 w 1287"/>
                  <a:gd name="T13" fmla="*/ 843 h 1252"/>
                  <a:gd name="T14" fmla="*/ 1159 w 1287"/>
                  <a:gd name="T15" fmla="*/ 831 h 1252"/>
                  <a:gd name="T16" fmla="*/ 1153 w 1287"/>
                  <a:gd name="T17" fmla="*/ 843 h 1252"/>
                  <a:gd name="T18" fmla="*/ 1037 w 1287"/>
                  <a:gd name="T19" fmla="*/ 935 h 1252"/>
                  <a:gd name="T20" fmla="*/ 1013 w 1287"/>
                  <a:gd name="T21" fmla="*/ 935 h 1252"/>
                  <a:gd name="T22" fmla="*/ 970 w 1287"/>
                  <a:gd name="T23" fmla="*/ 923 h 1252"/>
                  <a:gd name="T24" fmla="*/ 958 w 1287"/>
                  <a:gd name="T25" fmla="*/ 959 h 1252"/>
                  <a:gd name="T26" fmla="*/ 915 w 1287"/>
                  <a:gd name="T27" fmla="*/ 1020 h 1252"/>
                  <a:gd name="T28" fmla="*/ 879 w 1287"/>
                  <a:gd name="T29" fmla="*/ 1087 h 1252"/>
                  <a:gd name="T30" fmla="*/ 891 w 1287"/>
                  <a:gd name="T31" fmla="*/ 1106 h 1252"/>
                  <a:gd name="T32" fmla="*/ 891 w 1287"/>
                  <a:gd name="T33" fmla="*/ 1173 h 1252"/>
                  <a:gd name="T34" fmla="*/ 903 w 1287"/>
                  <a:gd name="T35" fmla="*/ 1210 h 1252"/>
                  <a:gd name="T36" fmla="*/ 903 w 1287"/>
                  <a:gd name="T37" fmla="*/ 1240 h 1252"/>
                  <a:gd name="T38" fmla="*/ 860 w 1287"/>
                  <a:gd name="T39" fmla="*/ 1228 h 1252"/>
                  <a:gd name="T40" fmla="*/ 805 w 1287"/>
                  <a:gd name="T41" fmla="*/ 1222 h 1252"/>
                  <a:gd name="T42" fmla="*/ 756 w 1287"/>
                  <a:gd name="T43" fmla="*/ 1203 h 1252"/>
                  <a:gd name="T44" fmla="*/ 720 w 1287"/>
                  <a:gd name="T45" fmla="*/ 1179 h 1252"/>
                  <a:gd name="T46" fmla="*/ 683 w 1287"/>
                  <a:gd name="T47" fmla="*/ 1106 h 1252"/>
                  <a:gd name="T48" fmla="*/ 677 w 1287"/>
                  <a:gd name="T49" fmla="*/ 1057 h 1252"/>
                  <a:gd name="T50" fmla="*/ 647 w 1287"/>
                  <a:gd name="T51" fmla="*/ 1026 h 1252"/>
                  <a:gd name="T52" fmla="*/ 610 w 1287"/>
                  <a:gd name="T53" fmla="*/ 971 h 1252"/>
                  <a:gd name="T54" fmla="*/ 586 w 1287"/>
                  <a:gd name="T55" fmla="*/ 929 h 1252"/>
                  <a:gd name="T56" fmla="*/ 567 w 1287"/>
                  <a:gd name="T57" fmla="*/ 868 h 1252"/>
                  <a:gd name="T58" fmla="*/ 525 w 1287"/>
                  <a:gd name="T59" fmla="*/ 825 h 1252"/>
                  <a:gd name="T60" fmla="*/ 482 w 1287"/>
                  <a:gd name="T61" fmla="*/ 782 h 1252"/>
                  <a:gd name="T62" fmla="*/ 427 w 1287"/>
                  <a:gd name="T63" fmla="*/ 782 h 1252"/>
                  <a:gd name="T64" fmla="*/ 372 w 1287"/>
                  <a:gd name="T65" fmla="*/ 782 h 1252"/>
                  <a:gd name="T66" fmla="*/ 342 w 1287"/>
                  <a:gd name="T67" fmla="*/ 843 h 1252"/>
                  <a:gd name="T68" fmla="*/ 305 w 1287"/>
                  <a:gd name="T69" fmla="*/ 861 h 1252"/>
                  <a:gd name="T70" fmla="*/ 244 w 1287"/>
                  <a:gd name="T71" fmla="*/ 825 h 1252"/>
                  <a:gd name="T72" fmla="*/ 183 w 1287"/>
                  <a:gd name="T73" fmla="*/ 776 h 1252"/>
                  <a:gd name="T74" fmla="*/ 165 w 1287"/>
                  <a:gd name="T75" fmla="*/ 697 h 1252"/>
                  <a:gd name="T76" fmla="*/ 128 w 1287"/>
                  <a:gd name="T77" fmla="*/ 642 h 1252"/>
                  <a:gd name="T78" fmla="*/ 73 w 1287"/>
                  <a:gd name="T79" fmla="*/ 581 h 1252"/>
                  <a:gd name="T80" fmla="*/ 12 w 1287"/>
                  <a:gd name="T81" fmla="*/ 513 h 1252"/>
                  <a:gd name="T82" fmla="*/ 30 w 1287"/>
                  <a:gd name="T83" fmla="*/ 489 h 1252"/>
                  <a:gd name="T84" fmla="*/ 360 w 1287"/>
                  <a:gd name="T85" fmla="*/ 428 h 1252"/>
                  <a:gd name="T86" fmla="*/ 372 w 1287"/>
                  <a:gd name="T87" fmla="*/ 245 h 1252"/>
                  <a:gd name="T88" fmla="*/ 518 w 1287"/>
                  <a:gd name="T89" fmla="*/ 6 h 1252"/>
                  <a:gd name="T90" fmla="*/ 677 w 1287"/>
                  <a:gd name="T91" fmla="*/ 245 h 1252"/>
                  <a:gd name="T92" fmla="*/ 720 w 1287"/>
                  <a:gd name="T93" fmla="*/ 257 h 1252"/>
                  <a:gd name="T94" fmla="*/ 744 w 1287"/>
                  <a:gd name="T95" fmla="*/ 281 h 1252"/>
                  <a:gd name="T96" fmla="*/ 787 w 1287"/>
                  <a:gd name="T97" fmla="*/ 287 h 1252"/>
                  <a:gd name="T98" fmla="*/ 836 w 1287"/>
                  <a:gd name="T99" fmla="*/ 293 h 1252"/>
                  <a:gd name="T100" fmla="*/ 854 w 1287"/>
                  <a:gd name="T101" fmla="*/ 324 h 1252"/>
                  <a:gd name="T102" fmla="*/ 903 w 1287"/>
                  <a:gd name="T103" fmla="*/ 324 h 1252"/>
                  <a:gd name="T104" fmla="*/ 927 w 1287"/>
                  <a:gd name="T105" fmla="*/ 336 h 1252"/>
                  <a:gd name="T106" fmla="*/ 952 w 1287"/>
                  <a:gd name="T107" fmla="*/ 318 h 1252"/>
                  <a:gd name="T108" fmla="*/ 982 w 1287"/>
                  <a:gd name="T109" fmla="*/ 324 h 1252"/>
                  <a:gd name="T110" fmla="*/ 1013 w 1287"/>
                  <a:gd name="T111" fmla="*/ 342 h 1252"/>
                  <a:gd name="T112" fmla="*/ 1049 w 1287"/>
                  <a:gd name="T113" fmla="*/ 330 h 1252"/>
                  <a:gd name="T114" fmla="*/ 1086 w 1287"/>
                  <a:gd name="T115" fmla="*/ 324 h 1252"/>
                  <a:gd name="T116" fmla="*/ 1129 w 1287"/>
                  <a:gd name="T117" fmla="*/ 330 h 1252"/>
                  <a:gd name="T118" fmla="*/ 1159 w 1287"/>
                  <a:gd name="T119" fmla="*/ 348 h 1252"/>
                  <a:gd name="T120" fmla="*/ 1184 w 1287"/>
                  <a:gd name="T121" fmla="*/ 361 h 1252"/>
                  <a:gd name="T122" fmla="*/ 1208 w 1287"/>
                  <a:gd name="T123" fmla="*/ 361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7" h="1252">
                    <a:moveTo>
                      <a:pt x="1220" y="361"/>
                    </a:moveTo>
                    <a:lnTo>
                      <a:pt x="1226" y="361"/>
                    </a:lnTo>
                    <a:lnTo>
                      <a:pt x="1226" y="361"/>
                    </a:lnTo>
                    <a:lnTo>
                      <a:pt x="1220" y="361"/>
                    </a:lnTo>
                    <a:lnTo>
                      <a:pt x="1226" y="361"/>
                    </a:lnTo>
                    <a:lnTo>
                      <a:pt x="1226" y="361"/>
                    </a:lnTo>
                    <a:lnTo>
                      <a:pt x="1226" y="367"/>
                    </a:lnTo>
                    <a:lnTo>
                      <a:pt x="1226" y="373"/>
                    </a:lnTo>
                    <a:lnTo>
                      <a:pt x="1226" y="379"/>
                    </a:lnTo>
                    <a:lnTo>
                      <a:pt x="1226" y="379"/>
                    </a:lnTo>
                    <a:lnTo>
                      <a:pt x="1226" y="385"/>
                    </a:lnTo>
                    <a:lnTo>
                      <a:pt x="1226" y="385"/>
                    </a:lnTo>
                    <a:lnTo>
                      <a:pt x="1226" y="385"/>
                    </a:lnTo>
                    <a:lnTo>
                      <a:pt x="1226" y="397"/>
                    </a:lnTo>
                    <a:lnTo>
                      <a:pt x="1226" y="397"/>
                    </a:lnTo>
                    <a:lnTo>
                      <a:pt x="1226" y="397"/>
                    </a:lnTo>
                    <a:lnTo>
                      <a:pt x="1226" y="397"/>
                    </a:lnTo>
                    <a:lnTo>
                      <a:pt x="1226" y="403"/>
                    </a:lnTo>
                    <a:lnTo>
                      <a:pt x="1226" y="403"/>
                    </a:lnTo>
                    <a:lnTo>
                      <a:pt x="1226" y="410"/>
                    </a:lnTo>
                    <a:lnTo>
                      <a:pt x="1226" y="410"/>
                    </a:lnTo>
                    <a:lnTo>
                      <a:pt x="1226" y="410"/>
                    </a:lnTo>
                    <a:lnTo>
                      <a:pt x="1226" y="416"/>
                    </a:lnTo>
                    <a:lnTo>
                      <a:pt x="1226" y="416"/>
                    </a:lnTo>
                    <a:lnTo>
                      <a:pt x="1226" y="422"/>
                    </a:lnTo>
                    <a:lnTo>
                      <a:pt x="1226" y="434"/>
                    </a:lnTo>
                    <a:lnTo>
                      <a:pt x="1226" y="440"/>
                    </a:lnTo>
                    <a:lnTo>
                      <a:pt x="1226" y="440"/>
                    </a:lnTo>
                    <a:lnTo>
                      <a:pt x="1226" y="440"/>
                    </a:lnTo>
                    <a:lnTo>
                      <a:pt x="1226" y="440"/>
                    </a:lnTo>
                    <a:lnTo>
                      <a:pt x="1226" y="446"/>
                    </a:lnTo>
                    <a:lnTo>
                      <a:pt x="1226" y="452"/>
                    </a:lnTo>
                    <a:lnTo>
                      <a:pt x="1226" y="452"/>
                    </a:lnTo>
                    <a:lnTo>
                      <a:pt x="1226" y="452"/>
                    </a:lnTo>
                    <a:lnTo>
                      <a:pt x="1226" y="458"/>
                    </a:lnTo>
                    <a:lnTo>
                      <a:pt x="1226" y="464"/>
                    </a:lnTo>
                    <a:lnTo>
                      <a:pt x="1226" y="464"/>
                    </a:lnTo>
                    <a:lnTo>
                      <a:pt x="1226" y="471"/>
                    </a:lnTo>
                    <a:lnTo>
                      <a:pt x="1226" y="471"/>
                    </a:lnTo>
                    <a:lnTo>
                      <a:pt x="1226" y="477"/>
                    </a:lnTo>
                    <a:lnTo>
                      <a:pt x="1226" y="483"/>
                    </a:lnTo>
                    <a:lnTo>
                      <a:pt x="1226" y="483"/>
                    </a:lnTo>
                    <a:lnTo>
                      <a:pt x="1226" y="483"/>
                    </a:lnTo>
                    <a:lnTo>
                      <a:pt x="1226" y="489"/>
                    </a:lnTo>
                    <a:lnTo>
                      <a:pt x="1226" y="489"/>
                    </a:lnTo>
                    <a:lnTo>
                      <a:pt x="1226" y="489"/>
                    </a:lnTo>
                    <a:lnTo>
                      <a:pt x="1226" y="495"/>
                    </a:lnTo>
                    <a:lnTo>
                      <a:pt x="1226" y="501"/>
                    </a:lnTo>
                    <a:lnTo>
                      <a:pt x="1226" y="507"/>
                    </a:lnTo>
                    <a:lnTo>
                      <a:pt x="1226" y="519"/>
                    </a:lnTo>
                    <a:lnTo>
                      <a:pt x="1226" y="526"/>
                    </a:lnTo>
                    <a:lnTo>
                      <a:pt x="1226" y="526"/>
                    </a:lnTo>
                    <a:lnTo>
                      <a:pt x="1226" y="538"/>
                    </a:lnTo>
                    <a:lnTo>
                      <a:pt x="1233" y="544"/>
                    </a:lnTo>
                    <a:lnTo>
                      <a:pt x="1233" y="544"/>
                    </a:lnTo>
                    <a:lnTo>
                      <a:pt x="1233" y="544"/>
                    </a:lnTo>
                    <a:lnTo>
                      <a:pt x="1233" y="544"/>
                    </a:lnTo>
                    <a:lnTo>
                      <a:pt x="1239" y="550"/>
                    </a:lnTo>
                    <a:lnTo>
                      <a:pt x="1239" y="550"/>
                    </a:lnTo>
                    <a:lnTo>
                      <a:pt x="1239" y="550"/>
                    </a:lnTo>
                    <a:lnTo>
                      <a:pt x="1239" y="550"/>
                    </a:lnTo>
                    <a:lnTo>
                      <a:pt x="1239" y="550"/>
                    </a:lnTo>
                    <a:lnTo>
                      <a:pt x="1239" y="556"/>
                    </a:lnTo>
                    <a:lnTo>
                      <a:pt x="1239" y="556"/>
                    </a:lnTo>
                    <a:lnTo>
                      <a:pt x="1245" y="556"/>
                    </a:lnTo>
                    <a:lnTo>
                      <a:pt x="1245" y="556"/>
                    </a:lnTo>
                    <a:lnTo>
                      <a:pt x="1245" y="556"/>
                    </a:lnTo>
                    <a:lnTo>
                      <a:pt x="1245" y="556"/>
                    </a:lnTo>
                    <a:lnTo>
                      <a:pt x="1245" y="556"/>
                    </a:lnTo>
                    <a:lnTo>
                      <a:pt x="1245" y="556"/>
                    </a:lnTo>
                    <a:lnTo>
                      <a:pt x="1245" y="556"/>
                    </a:lnTo>
                    <a:lnTo>
                      <a:pt x="1245" y="556"/>
                    </a:lnTo>
                    <a:lnTo>
                      <a:pt x="1245" y="562"/>
                    </a:lnTo>
                    <a:lnTo>
                      <a:pt x="1245" y="562"/>
                    </a:lnTo>
                    <a:lnTo>
                      <a:pt x="1245" y="562"/>
                    </a:lnTo>
                    <a:lnTo>
                      <a:pt x="1245" y="562"/>
                    </a:lnTo>
                    <a:lnTo>
                      <a:pt x="1251" y="562"/>
                    </a:lnTo>
                    <a:lnTo>
                      <a:pt x="1251" y="562"/>
                    </a:lnTo>
                    <a:lnTo>
                      <a:pt x="1251" y="568"/>
                    </a:lnTo>
                    <a:lnTo>
                      <a:pt x="1251" y="568"/>
                    </a:lnTo>
                    <a:lnTo>
                      <a:pt x="1251" y="568"/>
                    </a:lnTo>
                    <a:lnTo>
                      <a:pt x="1251" y="568"/>
                    </a:lnTo>
                    <a:lnTo>
                      <a:pt x="1251" y="568"/>
                    </a:lnTo>
                    <a:lnTo>
                      <a:pt x="1251" y="574"/>
                    </a:lnTo>
                    <a:lnTo>
                      <a:pt x="1251" y="574"/>
                    </a:lnTo>
                    <a:lnTo>
                      <a:pt x="1251" y="574"/>
                    </a:lnTo>
                    <a:lnTo>
                      <a:pt x="1251" y="574"/>
                    </a:lnTo>
                    <a:lnTo>
                      <a:pt x="1257" y="574"/>
                    </a:lnTo>
                    <a:lnTo>
                      <a:pt x="1257" y="574"/>
                    </a:lnTo>
                    <a:lnTo>
                      <a:pt x="1251" y="581"/>
                    </a:lnTo>
                    <a:lnTo>
                      <a:pt x="1251" y="581"/>
                    </a:lnTo>
                    <a:lnTo>
                      <a:pt x="1251" y="581"/>
                    </a:lnTo>
                    <a:lnTo>
                      <a:pt x="1251" y="581"/>
                    </a:lnTo>
                    <a:lnTo>
                      <a:pt x="1251" y="581"/>
                    </a:lnTo>
                    <a:lnTo>
                      <a:pt x="1251" y="587"/>
                    </a:lnTo>
                    <a:lnTo>
                      <a:pt x="1251" y="587"/>
                    </a:lnTo>
                    <a:lnTo>
                      <a:pt x="1251" y="587"/>
                    </a:lnTo>
                    <a:lnTo>
                      <a:pt x="1251" y="587"/>
                    </a:lnTo>
                    <a:lnTo>
                      <a:pt x="1251" y="587"/>
                    </a:lnTo>
                    <a:lnTo>
                      <a:pt x="1251" y="587"/>
                    </a:lnTo>
                    <a:lnTo>
                      <a:pt x="1251" y="593"/>
                    </a:lnTo>
                    <a:lnTo>
                      <a:pt x="1251" y="593"/>
                    </a:lnTo>
                    <a:lnTo>
                      <a:pt x="1251" y="593"/>
                    </a:lnTo>
                    <a:lnTo>
                      <a:pt x="1257" y="593"/>
                    </a:lnTo>
                    <a:lnTo>
                      <a:pt x="1257" y="599"/>
                    </a:lnTo>
                    <a:lnTo>
                      <a:pt x="1257" y="599"/>
                    </a:lnTo>
                    <a:lnTo>
                      <a:pt x="1257" y="593"/>
                    </a:lnTo>
                    <a:lnTo>
                      <a:pt x="1263" y="593"/>
                    </a:lnTo>
                    <a:lnTo>
                      <a:pt x="1263" y="599"/>
                    </a:lnTo>
                    <a:lnTo>
                      <a:pt x="1263" y="599"/>
                    </a:lnTo>
                    <a:lnTo>
                      <a:pt x="1263" y="599"/>
                    </a:lnTo>
                    <a:lnTo>
                      <a:pt x="1263" y="599"/>
                    </a:lnTo>
                    <a:lnTo>
                      <a:pt x="1263" y="599"/>
                    </a:lnTo>
                    <a:lnTo>
                      <a:pt x="1263" y="599"/>
                    </a:lnTo>
                    <a:lnTo>
                      <a:pt x="1263" y="605"/>
                    </a:lnTo>
                    <a:lnTo>
                      <a:pt x="1263" y="605"/>
                    </a:lnTo>
                    <a:lnTo>
                      <a:pt x="1263" y="605"/>
                    </a:lnTo>
                    <a:lnTo>
                      <a:pt x="1263" y="605"/>
                    </a:lnTo>
                    <a:lnTo>
                      <a:pt x="1263" y="611"/>
                    </a:lnTo>
                    <a:lnTo>
                      <a:pt x="1263" y="611"/>
                    </a:lnTo>
                    <a:lnTo>
                      <a:pt x="1269" y="611"/>
                    </a:lnTo>
                    <a:lnTo>
                      <a:pt x="1269" y="611"/>
                    </a:lnTo>
                    <a:lnTo>
                      <a:pt x="1269" y="611"/>
                    </a:lnTo>
                    <a:lnTo>
                      <a:pt x="1269" y="611"/>
                    </a:lnTo>
                    <a:lnTo>
                      <a:pt x="1269" y="617"/>
                    </a:lnTo>
                    <a:lnTo>
                      <a:pt x="1269" y="617"/>
                    </a:lnTo>
                    <a:lnTo>
                      <a:pt x="1269" y="617"/>
                    </a:lnTo>
                    <a:lnTo>
                      <a:pt x="1269" y="617"/>
                    </a:lnTo>
                    <a:lnTo>
                      <a:pt x="1269" y="623"/>
                    </a:lnTo>
                    <a:lnTo>
                      <a:pt x="1269" y="623"/>
                    </a:lnTo>
                    <a:lnTo>
                      <a:pt x="1269" y="623"/>
                    </a:lnTo>
                    <a:lnTo>
                      <a:pt x="1269" y="623"/>
                    </a:lnTo>
                    <a:lnTo>
                      <a:pt x="1269" y="623"/>
                    </a:lnTo>
                    <a:lnTo>
                      <a:pt x="1269" y="623"/>
                    </a:lnTo>
                    <a:lnTo>
                      <a:pt x="1275" y="623"/>
                    </a:lnTo>
                    <a:lnTo>
                      <a:pt x="1275" y="629"/>
                    </a:lnTo>
                    <a:lnTo>
                      <a:pt x="1275" y="629"/>
                    </a:lnTo>
                    <a:lnTo>
                      <a:pt x="1275" y="629"/>
                    </a:lnTo>
                    <a:lnTo>
                      <a:pt x="1275" y="629"/>
                    </a:lnTo>
                    <a:lnTo>
                      <a:pt x="1275" y="629"/>
                    </a:lnTo>
                    <a:lnTo>
                      <a:pt x="1275" y="635"/>
                    </a:lnTo>
                    <a:lnTo>
                      <a:pt x="1275" y="635"/>
                    </a:lnTo>
                    <a:lnTo>
                      <a:pt x="1275" y="635"/>
                    </a:lnTo>
                    <a:lnTo>
                      <a:pt x="1275" y="635"/>
                    </a:lnTo>
                    <a:lnTo>
                      <a:pt x="1281" y="635"/>
                    </a:lnTo>
                    <a:lnTo>
                      <a:pt x="1281" y="635"/>
                    </a:lnTo>
                    <a:lnTo>
                      <a:pt x="1281" y="635"/>
                    </a:lnTo>
                    <a:lnTo>
                      <a:pt x="1281" y="635"/>
                    </a:lnTo>
                    <a:lnTo>
                      <a:pt x="1281" y="635"/>
                    </a:lnTo>
                    <a:lnTo>
                      <a:pt x="1281" y="642"/>
                    </a:lnTo>
                    <a:lnTo>
                      <a:pt x="1281" y="642"/>
                    </a:lnTo>
                    <a:lnTo>
                      <a:pt x="1281" y="642"/>
                    </a:lnTo>
                    <a:lnTo>
                      <a:pt x="1281" y="642"/>
                    </a:lnTo>
                    <a:lnTo>
                      <a:pt x="1281" y="642"/>
                    </a:lnTo>
                    <a:lnTo>
                      <a:pt x="1281" y="642"/>
                    </a:lnTo>
                    <a:lnTo>
                      <a:pt x="1281" y="642"/>
                    </a:lnTo>
                    <a:lnTo>
                      <a:pt x="1281" y="648"/>
                    </a:lnTo>
                    <a:lnTo>
                      <a:pt x="1281" y="648"/>
                    </a:lnTo>
                    <a:lnTo>
                      <a:pt x="1281" y="648"/>
                    </a:lnTo>
                    <a:lnTo>
                      <a:pt x="1281" y="648"/>
                    </a:lnTo>
                    <a:lnTo>
                      <a:pt x="1281" y="648"/>
                    </a:lnTo>
                    <a:lnTo>
                      <a:pt x="1281" y="648"/>
                    </a:lnTo>
                    <a:lnTo>
                      <a:pt x="1281" y="648"/>
                    </a:lnTo>
                    <a:lnTo>
                      <a:pt x="1281" y="648"/>
                    </a:lnTo>
                    <a:lnTo>
                      <a:pt x="1281" y="654"/>
                    </a:lnTo>
                    <a:lnTo>
                      <a:pt x="1287" y="654"/>
                    </a:lnTo>
                    <a:lnTo>
                      <a:pt x="1287" y="654"/>
                    </a:lnTo>
                    <a:lnTo>
                      <a:pt x="1281" y="654"/>
                    </a:lnTo>
                    <a:lnTo>
                      <a:pt x="1281" y="654"/>
                    </a:lnTo>
                    <a:lnTo>
                      <a:pt x="1281" y="654"/>
                    </a:lnTo>
                    <a:lnTo>
                      <a:pt x="1281" y="654"/>
                    </a:lnTo>
                    <a:lnTo>
                      <a:pt x="1281" y="660"/>
                    </a:lnTo>
                    <a:lnTo>
                      <a:pt x="1281" y="660"/>
                    </a:lnTo>
                    <a:lnTo>
                      <a:pt x="1281" y="660"/>
                    </a:lnTo>
                    <a:lnTo>
                      <a:pt x="1281" y="660"/>
                    </a:lnTo>
                    <a:lnTo>
                      <a:pt x="1281" y="660"/>
                    </a:lnTo>
                    <a:lnTo>
                      <a:pt x="1281" y="666"/>
                    </a:lnTo>
                    <a:lnTo>
                      <a:pt x="1281" y="666"/>
                    </a:lnTo>
                    <a:lnTo>
                      <a:pt x="1281" y="666"/>
                    </a:lnTo>
                    <a:lnTo>
                      <a:pt x="1281" y="666"/>
                    </a:lnTo>
                    <a:lnTo>
                      <a:pt x="1281" y="666"/>
                    </a:lnTo>
                    <a:lnTo>
                      <a:pt x="1281" y="666"/>
                    </a:lnTo>
                    <a:lnTo>
                      <a:pt x="1281" y="666"/>
                    </a:lnTo>
                    <a:lnTo>
                      <a:pt x="1281" y="672"/>
                    </a:lnTo>
                    <a:lnTo>
                      <a:pt x="1281" y="672"/>
                    </a:lnTo>
                    <a:lnTo>
                      <a:pt x="1281" y="672"/>
                    </a:lnTo>
                    <a:lnTo>
                      <a:pt x="1281" y="672"/>
                    </a:lnTo>
                    <a:lnTo>
                      <a:pt x="1281" y="678"/>
                    </a:lnTo>
                    <a:lnTo>
                      <a:pt x="1281" y="678"/>
                    </a:lnTo>
                    <a:lnTo>
                      <a:pt x="1281" y="678"/>
                    </a:lnTo>
                    <a:lnTo>
                      <a:pt x="1281" y="678"/>
                    </a:lnTo>
                    <a:lnTo>
                      <a:pt x="1275" y="678"/>
                    </a:lnTo>
                    <a:lnTo>
                      <a:pt x="1275" y="684"/>
                    </a:lnTo>
                    <a:lnTo>
                      <a:pt x="1275" y="684"/>
                    </a:lnTo>
                    <a:lnTo>
                      <a:pt x="1275" y="684"/>
                    </a:lnTo>
                    <a:lnTo>
                      <a:pt x="1275" y="684"/>
                    </a:lnTo>
                    <a:lnTo>
                      <a:pt x="1275" y="690"/>
                    </a:lnTo>
                    <a:lnTo>
                      <a:pt x="1275" y="690"/>
                    </a:lnTo>
                    <a:lnTo>
                      <a:pt x="1275" y="690"/>
                    </a:lnTo>
                    <a:lnTo>
                      <a:pt x="1275" y="690"/>
                    </a:lnTo>
                    <a:lnTo>
                      <a:pt x="1275" y="690"/>
                    </a:lnTo>
                    <a:lnTo>
                      <a:pt x="1275" y="697"/>
                    </a:lnTo>
                    <a:lnTo>
                      <a:pt x="1269" y="697"/>
                    </a:lnTo>
                    <a:lnTo>
                      <a:pt x="1269" y="697"/>
                    </a:lnTo>
                    <a:lnTo>
                      <a:pt x="1269" y="697"/>
                    </a:lnTo>
                    <a:lnTo>
                      <a:pt x="1269" y="703"/>
                    </a:lnTo>
                    <a:lnTo>
                      <a:pt x="1269" y="703"/>
                    </a:lnTo>
                    <a:lnTo>
                      <a:pt x="1269" y="703"/>
                    </a:lnTo>
                    <a:lnTo>
                      <a:pt x="1269" y="703"/>
                    </a:lnTo>
                    <a:lnTo>
                      <a:pt x="1269" y="703"/>
                    </a:lnTo>
                    <a:lnTo>
                      <a:pt x="1263" y="709"/>
                    </a:lnTo>
                    <a:lnTo>
                      <a:pt x="1263" y="709"/>
                    </a:lnTo>
                    <a:lnTo>
                      <a:pt x="1263" y="709"/>
                    </a:lnTo>
                    <a:lnTo>
                      <a:pt x="1263" y="709"/>
                    </a:lnTo>
                    <a:lnTo>
                      <a:pt x="1263" y="709"/>
                    </a:lnTo>
                    <a:lnTo>
                      <a:pt x="1263" y="715"/>
                    </a:lnTo>
                    <a:lnTo>
                      <a:pt x="1269" y="715"/>
                    </a:lnTo>
                    <a:lnTo>
                      <a:pt x="1269" y="715"/>
                    </a:lnTo>
                    <a:lnTo>
                      <a:pt x="1269" y="715"/>
                    </a:lnTo>
                    <a:lnTo>
                      <a:pt x="1269" y="721"/>
                    </a:lnTo>
                    <a:lnTo>
                      <a:pt x="1269" y="721"/>
                    </a:lnTo>
                    <a:lnTo>
                      <a:pt x="1269" y="721"/>
                    </a:lnTo>
                    <a:lnTo>
                      <a:pt x="1269" y="721"/>
                    </a:lnTo>
                    <a:lnTo>
                      <a:pt x="1263" y="721"/>
                    </a:lnTo>
                    <a:lnTo>
                      <a:pt x="1263" y="727"/>
                    </a:lnTo>
                    <a:lnTo>
                      <a:pt x="1263" y="727"/>
                    </a:lnTo>
                    <a:lnTo>
                      <a:pt x="1263" y="727"/>
                    </a:lnTo>
                    <a:lnTo>
                      <a:pt x="1263" y="733"/>
                    </a:lnTo>
                    <a:lnTo>
                      <a:pt x="1263" y="733"/>
                    </a:lnTo>
                    <a:lnTo>
                      <a:pt x="1263" y="739"/>
                    </a:lnTo>
                    <a:lnTo>
                      <a:pt x="1263" y="739"/>
                    </a:lnTo>
                    <a:lnTo>
                      <a:pt x="1269" y="739"/>
                    </a:lnTo>
                    <a:lnTo>
                      <a:pt x="1269" y="739"/>
                    </a:lnTo>
                    <a:lnTo>
                      <a:pt x="1269" y="739"/>
                    </a:lnTo>
                    <a:lnTo>
                      <a:pt x="1269" y="739"/>
                    </a:lnTo>
                    <a:lnTo>
                      <a:pt x="1269" y="745"/>
                    </a:lnTo>
                    <a:lnTo>
                      <a:pt x="1269" y="745"/>
                    </a:lnTo>
                    <a:lnTo>
                      <a:pt x="1269" y="745"/>
                    </a:lnTo>
                    <a:lnTo>
                      <a:pt x="1269" y="745"/>
                    </a:lnTo>
                    <a:lnTo>
                      <a:pt x="1269" y="745"/>
                    </a:lnTo>
                    <a:lnTo>
                      <a:pt x="1269" y="752"/>
                    </a:lnTo>
                    <a:lnTo>
                      <a:pt x="1269" y="752"/>
                    </a:lnTo>
                    <a:lnTo>
                      <a:pt x="1269" y="752"/>
                    </a:lnTo>
                    <a:lnTo>
                      <a:pt x="1269" y="758"/>
                    </a:lnTo>
                    <a:lnTo>
                      <a:pt x="1269" y="758"/>
                    </a:lnTo>
                    <a:lnTo>
                      <a:pt x="1269" y="758"/>
                    </a:lnTo>
                    <a:lnTo>
                      <a:pt x="1269" y="764"/>
                    </a:lnTo>
                    <a:lnTo>
                      <a:pt x="1263" y="764"/>
                    </a:lnTo>
                    <a:lnTo>
                      <a:pt x="1269" y="764"/>
                    </a:lnTo>
                    <a:lnTo>
                      <a:pt x="1269" y="764"/>
                    </a:lnTo>
                    <a:lnTo>
                      <a:pt x="1269" y="764"/>
                    </a:lnTo>
                    <a:lnTo>
                      <a:pt x="1269" y="764"/>
                    </a:lnTo>
                    <a:lnTo>
                      <a:pt x="1263" y="770"/>
                    </a:lnTo>
                    <a:lnTo>
                      <a:pt x="1263" y="770"/>
                    </a:lnTo>
                    <a:lnTo>
                      <a:pt x="1263" y="776"/>
                    </a:lnTo>
                    <a:lnTo>
                      <a:pt x="1257" y="776"/>
                    </a:lnTo>
                    <a:lnTo>
                      <a:pt x="1257" y="782"/>
                    </a:lnTo>
                    <a:lnTo>
                      <a:pt x="1257" y="782"/>
                    </a:lnTo>
                    <a:lnTo>
                      <a:pt x="1257" y="782"/>
                    </a:lnTo>
                    <a:lnTo>
                      <a:pt x="1257" y="782"/>
                    </a:lnTo>
                    <a:lnTo>
                      <a:pt x="1257" y="788"/>
                    </a:lnTo>
                    <a:lnTo>
                      <a:pt x="1251" y="788"/>
                    </a:lnTo>
                    <a:lnTo>
                      <a:pt x="1251" y="788"/>
                    </a:lnTo>
                    <a:lnTo>
                      <a:pt x="1251" y="788"/>
                    </a:lnTo>
                    <a:lnTo>
                      <a:pt x="1251" y="788"/>
                    </a:lnTo>
                    <a:lnTo>
                      <a:pt x="1251" y="788"/>
                    </a:lnTo>
                    <a:lnTo>
                      <a:pt x="1245" y="794"/>
                    </a:lnTo>
                    <a:lnTo>
                      <a:pt x="1245" y="794"/>
                    </a:lnTo>
                    <a:lnTo>
                      <a:pt x="1245" y="794"/>
                    </a:lnTo>
                    <a:lnTo>
                      <a:pt x="1245" y="794"/>
                    </a:lnTo>
                    <a:lnTo>
                      <a:pt x="1245" y="794"/>
                    </a:lnTo>
                    <a:lnTo>
                      <a:pt x="1251" y="800"/>
                    </a:lnTo>
                    <a:lnTo>
                      <a:pt x="1251" y="800"/>
                    </a:lnTo>
                    <a:lnTo>
                      <a:pt x="1251" y="800"/>
                    </a:lnTo>
                    <a:lnTo>
                      <a:pt x="1251" y="800"/>
                    </a:lnTo>
                    <a:lnTo>
                      <a:pt x="1251" y="800"/>
                    </a:lnTo>
                    <a:lnTo>
                      <a:pt x="1251" y="800"/>
                    </a:lnTo>
                    <a:lnTo>
                      <a:pt x="1251" y="806"/>
                    </a:lnTo>
                    <a:lnTo>
                      <a:pt x="1257" y="806"/>
                    </a:lnTo>
                    <a:lnTo>
                      <a:pt x="1257" y="806"/>
                    </a:lnTo>
                    <a:lnTo>
                      <a:pt x="1251" y="813"/>
                    </a:lnTo>
                    <a:lnTo>
                      <a:pt x="1251" y="813"/>
                    </a:lnTo>
                    <a:lnTo>
                      <a:pt x="1245" y="806"/>
                    </a:lnTo>
                    <a:lnTo>
                      <a:pt x="1239" y="806"/>
                    </a:lnTo>
                    <a:lnTo>
                      <a:pt x="1233" y="813"/>
                    </a:lnTo>
                    <a:lnTo>
                      <a:pt x="1226" y="813"/>
                    </a:lnTo>
                    <a:lnTo>
                      <a:pt x="1202" y="825"/>
                    </a:lnTo>
                    <a:lnTo>
                      <a:pt x="1196" y="831"/>
                    </a:lnTo>
                    <a:lnTo>
                      <a:pt x="1190" y="831"/>
                    </a:lnTo>
                    <a:lnTo>
                      <a:pt x="1178" y="837"/>
                    </a:lnTo>
                    <a:lnTo>
                      <a:pt x="1178" y="837"/>
                    </a:lnTo>
                    <a:lnTo>
                      <a:pt x="1171" y="837"/>
                    </a:lnTo>
                    <a:lnTo>
                      <a:pt x="1171" y="843"/>
                    </a:lnTo>
                    <a:lnTo>
                      <a:pt x="1171" y="843"/>
                    </a:lnTo>
                    <a:lnTo>
                      <a:pt x="1165" y="843"/>
                    </a:lnTo>
                    <a:lnTo>
                      <a:pt x="1165" y="849"/>
                    </a:lnTo>
                    <a:lnTo>
                      <a:pt x="1165" y="849"/>
                    </a:lnTo>
                    <a:lnTo>
                      <a:pt x="1165" y="849"/>
                    </a:lnTo>
                    <a:lnTo>
                      <a:pt x="1159" y="849"/>
                    </a:lnTo>
                    <a:lnTo>
                      <a:pt x="1159" y="849"/>
                    </a:lnTo>
                    <a:lnTo>
                      <a:pt x="1165" y="843"/>
                    </a:lnTo>
                    <a:lnTo>
                      <a:pt x="1165" y="843"/>
                    </a:lnTo>
                    <a:lnTo>
                      <a:pt x="1165" y="843"/>
                    </a:lnTo>
                    <a:lnTo>
                      <a:pt x="1171" y="837"/>
                    </a:lnTo>
                    <a:lnTo>
                      <a:pt x="1171" y="837"/>
                    </a:lnTo>
                    <a:lnTo>
                      <a:pt x="1171" y="837"/>
                    </a:lnTo>
                    <a:lnTo>
                      <a:pt x="1171" y="837"/>
                    </a:lnTo>
                    <a:lnTo>
                      <a:pt x="1171" y="837"/>
                    </a:lnTo>
                    <a:lnTo>
                      <a:pt x="1178" y="837"/>
                    </a:lnTo>
                    <a:lnTo>
                      <a:pt x="1178" y="837"/>
                    </a:lnTo>
                    <a:lnTo>
                      <a:pt x="1178" y="831"/>
                    </a:lnTo>
                    <a:lnTo>
                      <a:pt x="1178" y="831"/>
                    </a:lnTo>
                    <a:lnTo>
                      <a:pt x="1178" y="831"/>
                    </a:lnTo>
                    <a:lnTo>
                      <a:pt x="1178" y="831"/>
                    </a:lnTo>
                    <a:lnTo>
                      <a:pt x="1184" y="831"/>
                    </a:lnTo>
                    <a:lnTo>
                      <a:pt x="1184" y="825"/>
                    </a:lnTo>
                    <a:lnTo>
                      <a:pt x="1184" y="831"/>
                    </a:lnTo>
                    <a:lnTo>
                      <a:pt x="1184" y="831"/>
                    </a:lnTo>
                    <a:lnTo>
                      <a:pt x="1190" y="831"/>
                    </a:lnTo>
                    <a:lnTo>
                      <a:pt x="1190" y="831"/>
                    </a:lnTo>
                    <a:lnTo>
                      <a:pt x="1190" y="825"/>
                    </a:lnTo>
                    <a:lnTo>
                      <a:pt x="1190" y="825"/>
                    </a:lnTo>
                    <a:lnTo>
                      <a:pt x="1190" y="825"/>
                    </a:lnTo>
                    <a:lnTo>
                      <a:pt x="1190" y="825"/>
                    </a:lnTo>
                    <a:lnTo>
                      <a:pt x="1184" y="825"/>
                    </a:lnTo>
                    <a:lnTo>
                      <a:pt x="1184" y="825"/>
                    </a:lnTo>
                    <a:lnTo>
                      <a:pt x="1184" y="825"/>
                    </a:lnTo>
                    <a:lnTo>
                      <a:pt x="1184" y="825"/>
                    </a:lnTo>
                    <a:lnTo>
                      <a:pt x="1178" y="825"/>
                    </a:lnTo>
                    <a:lnTo>
                      <a:pt x="1178" y="825"/>
                    </a:lnTo>
                    <a:lnTo>
                      <a:pt x="1171" y="825"/>
                    </a:lnTo>
                    <a:lnTo>
                      <a:pt x="1165" y="825"/>
                    </a:lnTo>
                    <a:lnTo>
                      <a:pt x="1165" y="831"/>
                    </a:lnTo>
                    <a:lnTo>
                      <a:pt x="1165" y="831"/>
                    </a:lnTo>
                    <a:lnTo>
                      <a:pt x="1165" y="831"/>
                    </a:lnTo>
                    <a:lnTo>
                      <a:pt x="1159" y="831"/>
                    </a:lnTo>
                    <a:lnTo>
                      <a:pt x="1159" y="825"/>
                    </a:lnTo>
                    <a:lnTo>
                      <a:pt x="1159" y="825"/>
                    </a:lnTo>
                    <a:lnTo>
                      <a:pt x="1165" y="825"/>
                    </a:lnTo>
                    <a:lnTo>
                      <a:pt x="1165" y="825"/>
                    </a:lnTo>
                    <a:lnTo>
                      <a:pt x="1165" y="819"/>
                    </a:lnTo>
                    <a:lnTo>
                      <a:pt x="1171" y="806"/>
                    </a:lnTo>
                    <a:lnTo>
                      <a:pt x="1171" y="806"/>
                    </a:lnTo>
                    <a:lnTo>
                      <a:pt x="1171" y="806"/>
                    </a:lnTo>
                    <a:lnTo>
                      <a:pt x="1165" y="800"/>
                    </a:lnTo>
                    <a:lnTo>
                      <a:pt x="1165" y="800"/>
                    </a:lnTo>
                    <a:lnTo>
                      <a:pt x="1159" y="800"/>
                    </a:lnTo>
                    <a:lnTo>
                      <a:pt x="1159" y="800"/>
                    </a:lnTo>
                    <a:lnTo>
                      <a:pt x="1159" y="800"/>
                    </a:lnTo>
                    <a:lnTo>
                      <a:pt x="1153" y="806"/>
                    </a:lnTo>
                    <a:lnTo>
                      <a:pt x="1153" y="806"/>
                    </a:lnTo>
                    <a:lnTo>
                      <a:pt x="1153" y="813"/>
                    </a:lnTo>
                    <a:lnTo>
                      <a:pt x="1147" y="813"/>
                    </a:lnTo>
                    <a:lnTo>
                      <a:pt x="1147" y="813"/>
                    </a:lnTo>
                    <a:lnTo>
                      <a:pt x="1147" y="813"/>
                    </a:lnTo>
                    <a:lnTo>
                      <a:pt x="1147" y="806"/>
                    </a:lnTo>
                    <a:lnTo>
                      <a:pt x="1141" y="806"/>
                    </a:lnTo>
                    <a:lnTo>
                      <a:pt x="1141" y="813"/>
                    </a:lnTo>
                    <a:lnTo>
                      <a:pt x="1141" y="813"/>
                    </a:lnTo>
                    <a:lnTo>
                      <a:pt x="1141" y="813"/>
                    </a:lnTo>
                    <a:lnTo>
                      <a:pt x="1141" y="819"/>
                    </a:lnTo>
                    <a:lnTo>
                      <a:pt x="1141" y="819"/>
                    </a:lnTo>
                    <a:lnTo>
                      <a:pt x="1141" y="819"/>
                    </a:lnTo>
                    <a:lnTo>
                      <a:pt x="1141" y="819"/>
                    </a:lnTo>
                    <a:lnTo>
                      <a:pt x="1141" y="825"/>
                    </a:lnTo>
                    <a:lnTo>
                      <a:pt x="1141" y="825"/>
                    </a:lnTo>
                    <a:lnTo>
                      <a:pt x="1141" y="825"/>
                    </a:lnTo>
                    <a:lnTo>
                      <a:pt x="1141" y="825"/>
                    </a:lnTo>
                    <a:lnTo>
                      <a:pt x="1141" y="831"/>
                    </a:lnTo>
                    <a:lnTo>
                      <a:pt x="1141" y="831"/>
                    </a:lnTo>
                    <a:lnTo>
                      <a:pt x="1147" y="831"/>
                    </a:lnTo>
                    <a:lnTo>
                      <a:pt x="1147" y="831"/>
                    </a:lnTo>
                    <a:lnTo>
                      <a:pt x="1147" y="831"/>
                    </a:lnTo>
                    <a:lnTo>
                      <a:pt x="1147" y="837"/>
                    </a:lnTo>
                    <a:lnTo>
                      <a:pt x="1147" y="837"/>
                    </a:lnTo>
                    <a:lnTo>
                      <a:pt x="1147" y="837"/>
                    </a:lnTo>
                    <a:lnTo>
                      <a:pt x="1147" y="837"/>
                    </a:lnTo>
                    <a:lnTo>
                      <a:pt x="1153" y="843"/>
                    </a:lnTo>
                    <a:lnTo>
                      <a:pt x="1153" y="849"/>
                    </a:lnTo>
                    <a:lnTo>
                      <a:pt x="1147" y="849"/>
                    </a:lnTo>
                    <a:lnTo>
                      <a:pt x="1147" y="855"/>
                    </a:lnTo>
                    <a:lnTo>
                      <a:pt x="1153" y="855"/>
                    </a:lnTo>
                    <a:lnTo>
                      <a:pt x="1153" y="855"/>
                    </a:lnTo>
                    <a:lnTo>
                      <a:pt x="1153" y="855"/>
                    </a:lnTo>
                    <a:lnTo>
                      <a:pt x="1153" y="855"/>
                    </a:lnTo>
                    <a:lnTo>
                      <a:pt x="1159" y="855"/>
                    </a:lnTo>
                    <a:lnTo>
                      <a:pt x="1159" y="855"/>
                    </a:lnTo>
                    <a:lnTo>
                      <a:pt x="1159" y="849"/>
                    </a:lnTo>
                    <a:lnTo>
                      <a:pt x="1159" y="849"/>
                    </a:lnTo>
                    <a:lnTo>
                      <a:pt x="1159" y="849"/>
                    </a:lnTo>
                    <a:lnTo>
                      <a:pt x="1159" y="849"/>
                    </a:lnTo>
                    <a:lnTo>
                      <a:pt x="1165" y="849"/>
                    </a:lnTo>
                    <a:lnTo>
                      <a:pt x="1165" y="849"/>
                    </a:lnTo>
                    <a:lnTo>
                      <a:pt x="1165" y="849"/>
                    </a:lnTo>
                    <a:lnTo>
                      <a:pt x="1165" y="849"/>
                    </a:lnTo>
                    <a:lnTo>
                      <a:pt x="1165" y="855"/>
                    </a:lnTo>
                    <a:lnTo>
                      <a:pt x="1159" y="855"/>
                    </a:lnTo>
                    <a:lnTo>
                      <a:pt x="1159" y="855"/>
                    </a:lnTo>
                    <a:lnTo>
                      <a:pt x="1153" y="861"/>
                    </a:lnTo>
                    <a:lnTo>
                      <a:pt x="1147" y="868"/>
                    </a:lnTo>
                    <a:lnTo>
                      <a:pt x="1135" y="874"/>
                    </a:lnTo>
                    <a:lnTo>
                      <a:pt x="1135" y="874"/>
                    </a:lnTo>
                    <a:lnTo>
                      <a:pt x="1129" y="880"/>
                    </a:lnTo>
                    <a:lnTo>
                      <a:pt x="1129" y="880"/>
                    </a:lnTo>
                    <a:lnTo>
                      <a:pt x="1123" y="886"/>
                    </a:lnTo>
                    <a:lnTo>
                      <a:pt x="1117" y="892"/>
                    </a:lnTo>
                    <a:lnTo>
                      <a:pt x="1110" y="892"/>
                    </a:lnTo>
                    <a:lnTo>
                      <a:pt x="1110" y="898"/>
                    </a:lnTo>
                    <a:lnTo>
                      <a:pt x="1110" y="898"/>
                    </a:lnTo>
                    <a:lnTo>
                      <a:pt x="1104" y="904"/>
                    </a:lnTo>
                    <a:lnTo>
                      <a:pt x="1104" y="904"/>
                    </a:lnTo>
                    <a:lnTo>
                      <a:pt x="1104" y="904"/>
                    </a:lnTo>
                    <a:lnTo>
                      <a:pt x="1098" y="904"/>
                    </a:lnTo>
                    <a:lnTo>
                      <a:pt x="1098" y="904"/>
                    </a:lnTo>
                    <a:lnTo>
                      <a:pt x="1092" y="910"/>
                    </a:lnTo>
                    <a:lnTo>
                      <a:pt x="1080" y="916"/>
                    </a:lnTo>
                    <a:lnTo>
                      <a:pt x="1068" y="923"/>
                    </a:lnTo>
                    <a:lnTo>
                      <a:pt x="1056" y="929"/>
                    </a:lnTo>
                    <a:lnTo>
                      <a:pt x="1049" y="929"/>
                    </a:lnTo>
                    <a:lnTo>
                      <a:pt x="1037" y="935"/>
                    </a:lnTo>
                    <a:lnTo>
                      <a:pt x="1031" y="941"/>
                    </a:lnTo>
                    <a:lnTo>
                      <a:pt x="1019" y="947"/>
                    </a:lnTo>
                    <a:lnTo>
                      <a:pt x="1019" y="947"/>
                    </a:lnTo>
                    <a:lnTo>
                      <a:pt x="1013" y="947"/>
                    </a:lnTo>
                    <a:lnTo>
                      <a:pt x="1013" y="953"/>
                    </a:lnTo>
                    <a:lnTo>
                      <a:pt x="1007" y="953"/>
                    </a:lnTo>
                    <a:lnTo>
                      <a:pt x="1007" y="953"/>
                    </a:lnTo>
                    <a:lnTo>
                      <a:pt x="1007" y="953"/>
                    </a:lnTo>
                    <a:lnTo>
                      <a:pt x="1007" y="959"/>
                    </a:lnTo>
                    <a:lnTo>
                      <a:pt x="1001" y="959"/>
                    </a:lnTo>
                    <a:lnTo>
                      <a:pt x="1001" y="959"/>
                    </a:lnTo>
                    <a:lnTo>
                      <a:pt x="1001" y="959"/>
                    </a:lnTo>
                    <a:lnTo>
                      <a:pt x="1001" y="959"/>
                    </a:lnTo>
                    <a:lnTo>
                      <a:pt x="1001" y="959"/>
                    </a:lnTo>
                    <a:lnTo>
                      <a:pt x="1007" y="953"/>
                    </a:lnTo>
                    <a:lnTo>
                      <a:pt x="1013" y="947"/>
                    </a:lnTo>
                    <a:lnTo>
                      <a:pt x="1013" y="947"/>
                    </a:lnTo>
                    <a:lnTo>
                      <a:pt x="1019" y="947"/>
                    </a:lnTo>
                    <a:lnTo>
                      <a:pt x="1019" y="947"/>
                    </a:lnTo>
                    <a:lnTo>
                      <a:pt x="1025" y="941"/>
                    </a:lnTo>
                    <a:lnTo>
                      <a:pt x="1025" y="941"/>
                    </a:lnTo>
                    <a:lnTo>
                      <a:pt x="1031" y="935"/>
                    </a:lnTo>
                    <a:lnTo>
                      <a:pt x="1037" y="935"/>
                    </a:lnTo>
                    <a:lnTo>
                      <a:pt x="1037" y="935"/>
                    </a:lnTo>
                    <a:lnTo>
                      <a:pt x="1043" y="935"/>
                    </a:lnTo>
                    <a:lnTo>
                      <a:pt x="1043" y="935"/>
                    </a:lnTo>
                    <a:lnTo>
                      <a:pt x="1043" y="935"/>
                    </a:lnTo>
                    <a:lnTo>
                      <a:pt x="1043" y="929"/>
                    </a:lnTo>
                    <a:lnTo>
                      <a:pt x="1043" y="929"/>
                    </a:lnTo>
                    <a:lnTo>
                      <a:pt x="1037" y="929"/>
                    </a:lnTo>
                    <a:lnTo>
                      <a:pt x="1037" y="929"/>
                    </a:lnTo>
                    <a:lnTo>
                      <a:pt x="1037" y="929"/>
                    </a:lnTo>
                    <a:lnTo>
                      <a:pt x="1037" y="929"/>
                    </a:lnTo>
                    <a:lnTo>
                      <a:pt x="1031" y="929"/>
                    </a:lnTo>
                    <a:lnTo>
                      <a:pt x="1031" y="929"/>
                    </a:lnTo>
                    <a:lnTo>
                      <a:pt x="1031" y="935"/>
                    </a:lnTo>
                    <a:lnTo>
                      <a:pt x="1025" y="935"/>
                    </a:lnTo>
                    <a:lnTo>
                      <a:pt x="1019" y="935"/>
                    </a:lnTo>
                    <a:lnTo>
                      <a:pt x="1019" y="935"/>
                    </a:lnTo>
                    <a:lnTo>
                      <a:pt x="1019" y="935"/>
                    </a:lnTo>
                    <a:lnTo>
                      <a:pt x="1013" y="935"/>
                    </a:lnTo>
                    <a:lnTo>
                      <a:pt x="1013" y="935"/>
                    </a:lnTo>
                    <a:lnTo>
                      <a:pt x="1013" y="935"/>
                    </a:lnTo>
                    <a:lnTo>
                      <a:pt x="1019" y="935"/>
                    </a:lnTo>
                    <a:lnTo>
                      <a:pt x="1019" y="935"/>
                    </a:lnTo>
                    <a:lnTo>
                      <a:pt x="1019" y="935"/>
                    </a:lnTo>
                    <a:lnTo>
                      <a:pt x="1013" y="929"/>
                    </a:lnTo>
                    <a:lnTo>
                      <a:pt x="1019" y="929"/>
                    </a:lnTo>
                    <a:lnTo>
                      <a:pt x="1019" y="929"/>
                    </a:lnTo>
                    <a:lnTo>
                      <a:pt x="1019" y="929"/>
                    </a:lnTo>
                    <a:lnTo>
                      <a:pt x="1019" y="923"/>
                    </a:lnTo>
                    <a:lnTo>
                      <a:pt x="1019" y="923"/>
                    </a:lnTo>
                    <a:lnTo>
                      <a:pt x="1013" y="923"/>
                    </a:lnTo>
                    <a:lnTo>
                      <a:pt x="1013" y="929"/>
                    </a:lnTo>
                    <a:lnTo>
                      <a:pt x="1013" y="929"/>
                    </a:lnTo>
                    <a:lnTo>
                      <a:pt x="1007" y="929"/>
                    </a:lnTo>
                    <a:lnTo>
                      <a:pt x="1007" y="929"/>
                    </a:lnTo>
                    <a:lnTo>
                      <a:pt x="1007" y="929"/>
                    </a:lnTo>
                    <a:lnTo>
                      <a:pt x="1007" y="929"/>
                    </a:lnTo>
                    <a:lnTo>
                      <a:pt x="1007" y="929"/>
                    </a:lnTo>
                    <a:lnTo>
                      <a:pt x="1001" y="935"/>
                    </a:lnTo>
                    <a:lnTo>
                      <a:pt x="1001" y="935"/>
                    </a:lnTo>
                    <a:lnTo>
                      <a:pt x="988" y="941"/>
                    </a:lnTo>
                    <a:lnTo>
                      <a:pt x="988" y="941"/>
                    </a:lnTo>
                    <a:lnTo>
                      <a:pt x="988" y="935"/>
                    </a:lnTo>
                    <a:lnTo>
                      <a:pt x="988" y="935"/>
                    </a:lnTo>
                    <a:lnTo>
                      <a:pt x="988" y="935"/>
                    </a:lnTo>
                    <a:lnTo>
                      <a:pt x="988" y="935"/>
                    </a:lnTo>
                    <a:lnTo>
                      <a:pt x="988" y="935"/>
                    </a:lnTo>
                    <a:lnTo>
                      <a:pt x="988" y="935"/>
                    </a:lnTo>
                    <a:lnTo>
                      <a:pt x="988" y="929"/>
                    </a:lnTo>
                    <a:lnTo>
                      <a:pt x="988" y="929"/>
                    </a:lnTo>
                    <a:lnTo>
                      <a:pt x="982" y="929"/>
                    </a:lnTo>
                    <a:lnTo>
                      <a:pt x="982" y="929"/>
                    </a:lnTo>
                    <a:lnTo>
                      <a:pt x="982" y="929"/>
                    </a:lnTo>
                    <a:lnTo>
                      <a:pt x="982" y="929"/>
                    </a:lnTo>
                    <a:lnTo>
                      <a:pt x="982" y="929"/>
                    </a:lnTo>
                    <a:lnTo>
                      <a:pt x="982" y="923"/>
                    </a:lnTo>
                    <a:lnTo>
                      <a:pt x="982" y="923"/>
                    </a:lnTo>
                    <a:lnTo>
                      <a:pt x="982" y="923"/>
                    </a:lnTo>
                    <a:lnTo>
                      <a:pt x="982" y="923"/>
                    </a:lnTo>
                    <a:lnTo>
                      <a:pt x="976" y="923"/>
                    </a:lnTo>
                    <a:lnTo>
                      <a:pt x="970" y="923"/>
                    </a:lnTo>
                    <a:lnTo>
                      <a:pt x="970" y="923"/>
                    </a:lnTo>
                    <a:lnTo>
                      <a:pt x="970" y="929"/>
                    </a:lnTo>
                    <a:lnTo>
                      <a:pt x="976" y="929"/>
                    </a:lnTo>
                    <a:lnTo>
                      <a:pt x="976" y="929"/>
                    </a:lnTo>
                    <a:lnTo>
                      <a:pt x="976" y="929"/>
                    </a:lnTo>
                    <a:lnTo>
                      <a:pt x="976" y="929"/>
                    </a:lnTo>
                    <a:lnTo>
                      <a:pt x="976" y="929"/>
                    </a:lnTo>
                    <a:lnTo>
                      <a:pt x="976" y="935"/>
                    </a:lnTo>
                    <a:lnTo>
                      <a:pt x="976" y="935"/>
                    </a:lnTo>
                    <a:lnTo>
                      <a:pt x="982" y="935"/>
                    </a:lnTo>
                    <a:lnTo>
                      <a:pt x="982" y="941"/>
                    </a:lnTo>
                    <a:lnTo>
                      <a:pt x="982" y="941"/>
                    </a:lnTo>
                    <a:lnTo>
                      <a:pt x="982" y="941"/>
                    </a:lnTo>
                    <a:lnTo>
                      <a:pt x="988" y="941"/>
                    </a:lnTo>
                    <a:lnTo>
                      <a:pt x="988" y="941"/>
                    </a:lnTo>
                    <a:lnTo>
                      <a:pt x="988" y="941"/>
                    </a:lnTo>
                    <a:lnTo>
                      <a:pt x="995" y="947"/>
                    </a:lnTo>
                    <a:lnTo>
                      <a:pt x="995" y="953"/>
                    </a:lnTo>
                    <a:lnTo>
                      <a:pt x="995" y="953"/>
                    </a:lnTo>
                    <a:lnTo>
                      <a:pt x="1001" y="953"/>
                    </a:lnTo>
                    <a:lnTo>
                      <a:pt x="1001" y="953"/>
                    </a:lnTo>
                    <a:lnTo>
                      <a:pt x="995" y="953"/>
                    </a:lnTo>
                    <a:lnTo>
                      <a:pt x="988" y="959"/>
                    </a:lnTo>
                    <a:lnTo>
                      <a:pt x="988" y="959"/>
                    </a:lnTo>
                    <a:lnTo>
                      <a:pt x="988" y="959"/>
                    </a:lnTo>
                    <a:lnTo>
                      <a:pt x="982" y="959"/>
                    </a:lnTo>
                    <a:lnTo>
                      <a:pt x="982" y="959"/>
                    </a:lnTo>
                    <a:lnTo>
                      <a:pt x="982" y="959"/>
                    </a:lnTo>
                    <a:lnTo>
                      <a:pt x="976" y="965"/>
                    </a:lnTo>
                    <a:lnTo>
                      <a:pt x="976" y="965"/>
                    </a:lnTo>
                    <a:lnTo>
                      <a:pt x="970" y="965"/>
                    </a:lnTo>
                    <a:lnTo>
                      <a:pt x="970" y="965"/>
                    </a:lnTo>
                    <a:lnTo>
                      <a:pt x="970" y="965"/>
                    </a:lnTo>
                    <a:lnTo>
                      <a:pt x="970" y="965"/>
                    </a:lnTo>
                    <a:lnTo>
                      <a:pt x="970" y="965"/>
                    </a:lnTo>
                    <a:lnTo>
                      <a:pt x="964" y="965"/>
                    </a:lnTo>
                    <a:lnTo>
                      <a:pt x="970" y="959"/>
                    </a:lnTo>
                    <a:lnTo>
                      <a:pt x="964" y="959"/>
                    </a:lnTo>
                    <a:lnTo>
                      <a:pt x="964" y="959"/>
                    </a:lnTo>
                    <a:lnTo>
                      <a:pt x="964" y="959"/>
                    </a:lnTo>
                    <a:lnTo>
                      <a:pt x="964" y="959"/>
                    </a:lnTo>
                    <a:lnTo>
                      <a:pt x="958" y="959"/>
                    </a:lnTo>
                    <a:lnTo>
                      <a:pt x="958" y="959"/>
                    </a:lnTo>
                    <a:lnTo>
                      <a:pt x="958" y="959"/>
                    </a:lnTo>
                    <a:lnTo>
                      <a:pt x="958" y="965"/>
                    </a:lnTo>
                    <a:lnTo>
                      <a:pt x="958" y="965"/>
                    </a:lnTo>
                    <a:lnTo>
                      <a:pt x="958" y="965"/>
                    </a:lnTo>
                    <a:lnTo>
                      <a:pt x="958" y="971"/>
                    </a:lnTo>
                    <a:lnTo>
                      <a:pt x="958" y="971"/>
                    </a:lnTo>
                    <a:lnTo>
                      <a:pt x="958" y="971"/>
                    </a:lnTo>
                    <a:lnTo>
                      <a:pt x="958" y="971"/>
                    </a:lnTo>
                    <a:lnTo>
                      <a:pt x="958" y="977"/>
                    </a:lnTo>
                    <a:lnTo>
                      <a:pt x="958" y="977"/>
                    </a:lnTo>
                    <a:lnTo>
                      <a:pt x="958" y="977"/>
                    </a:lnTo>
                    <a:lnTo>
                      <a:pt x="952" y="984"/>
                    </a:lnTo>
                    <a:lnTo>
                      <a:pt x="952" y="984"/>
                    </a:lnTo>
                    <a:lnTo>
                      <a:pt x="946" y="990"/>
                    </a:lnTo>
                    <a:lnTo>
                      <a:pt x="946" y="990"/>
                    </a:lnTo>
                    <a:lnTo>
                      <a:pt x="946" y="990"/>
                    </a:lnTo>
                    <a:lnTo>
                      <a:pt x="940" y="990"/>
                    </a:lnTo>
                    <a:lnTo>
                      <a:pt x="933" y="990"/>
                    </a:lnTo>
                    <a:lnTo>
                      <a:pt x="933" y="990"/>
                    </a:lnTo>
                    <a:lnTo>
                      <a:pt x="933" y="990"/>
                    </a:lnTo>
                    <a:lnTo>
                      <a:pt x="933" y="990"/>
                    </a:lnTo>
                    <a:lnTo>
                      <a:pt x="933" y="996"/>
                    </a:lnTo>
                    <a:lnTo>
                      <a:pt x="933" y="996"/>
                    </a:lnTo>
                    <a:lnTo>
                      <a:pt x="933" y="996"/>
                    </a:lnTo>
                    <a:lnTo>
                      <a:pt x="933" y="996"/>
                    </a:lnTo>
                    <a:lnTo>
                      <a:pt x="933" y="996"/>
                    </a:lnTo>
                    <a:lnTo>
                      <a:pt x="933" y="996"/>
                    </a:lnTo>
                    <a:lnTo>
                      <a:pt x="933" y="1002"/>
                    </a:lnTo>
                    <a:lnTo>
                      <a:pt x="933" y="1002"/>
                    </a:lnTo>
                    <a:lnTo>
                      <a:pt x="933" y="1002"/>
                    </a:lnTo>
                    <a:lnTo>
                      <a:pt x="933" y="1002"/>
                    </a:lnTo>
                    <a:lnTo>
                      <a:pt x="927" y="1008"/>
                    </a:lnTo>
                    <a:lnTo>
                      <a:pt x="921" y="1014"/>
                    </a:lnTo>
                    <a:lnTo>
                      <a:pt x="921" y="1014"/>
                    </a:lnTo>
                    <a:lnTo>
                      <a:pt x="921" y="1020"/>
                    </a:lnTo>
                    <a:lnTo>
                      <a:pt x="915" y="1020"/>
                    </a:lnTo>
                    <a:lnTo>
                      <a:pt x="915" y="1026"/>
                    </a:lnTo>
                    <a:lnTo>
                      <a:pt x="915" y="1026"/>
                    </a:lnTo>
                    <a:lnTo>
                      <a:pt x="915" y="1026"/>
                    </a:lnTo>
                    <a:lnTo>
                      <a:pt x="915" y="1026"/>
                    </a:lnTo>
                    <a:lnTo>
                      <a:pt x="915" y="1020"/>
                    </a:lnTo>
                    <a:lnTo>
                      <a:pt x="915" y="1020"/>
                    </a:lnTo>
                    <a:lnTo>
                      <a:pt x="909" y="1020"/>
                    </a:lnTo>
                    <a:lnTo>
                      <a:pt x="909" y="1020"/>
                    </a:lnTo>
                    <a:lnTo>
                      <a:pt x="909" y="1020"/>
                    </a:lnTo>
                    <a:lnTo>
                      <a:pt x="909" y="1020"/>
                    </a:lnTo>
                    <a:lnTo>
                      <a:pt x="909" y="1014"/>
                    </a:lnTo>
                    <a:lnTo>
                      <a:pt x="909" y="1020"/>
                    </a:lnTo>
                    <a:lnTo>
                      <a:pt x="903" y="1020"/>
                    </a:lnTo>
                    <a:lnTo>
                      <a:pt x="897" y="1020"/>
                    </a:lnTo>
                    <a:lnTo>
                      <a:pt x="897" y="1020"/>
                    </a:lnTo>
                    <a:lnTo>
                      <a:pt x="897" y="1026"/>
                    </a:lnTo>
                    <a:lnTo>
                      <a:pt x="897" y="1026"/>
                    </a:lnTo>
                    <a:lnTo>
                      <a:pt x="897" y="1032"/>
                    </a:lnTo>
                    <a:lnTo>
                      <a:pt x="897" y="1032"/>
                    </a:lnTo>
                    <a:lnTo>
                      <a:pt x="903" y="1032"/>
                    </a:lnTo>
                    <a:lnTo>
                      <a:pt x="903" y="1039"/>
                    </a:lnTo>
                    <a:lnTo>
                      <a:pt x="909" y="1039"/>
                    </a:lnTo>
                    <a:lnTo>
                      <a:pt x="909" y="1039"/>
                    </a:lnTo>
                    <a:lnTo>
                      <a:pt x="903" y="1051"/>
                    </a:lnTo>
                    <a:lnTo>
                      <a:pt x="903" y="1051"/>
                    </a:lnTo>
                    <a:lnTo>
                      <a:pt x="903" y="1051"/>
                    </a:lnTo>
                    <a:lnTo>
                      <a:pt x="903" y="1051"/>
                    </a:lnTo>
                    <a:lnTo>
                      <a:pt x="903" y="1051"/>
                    </a:lnTo>
                    <a:lnTo>
                      <a:pt x="903" y="1057"/>
                    </a:lnTo>
                    <a:lnTo>
                      <a:pt x="903" y="1057"/>
                    </a:lnTo>
                    <a:lnTo>
                      <a:pt x="903" y="1063"/>
                    </a:lnTo>
                    <a:lnTo>
                      <a:pt x="897" y="1063"/>
                    </a:lnTo>
                    <a:lnTo>
                      <a:pt x="897" y="1063"/>
                    </a:lnTo>
                    <a:lnTo>
                      <a:pt x="897" y="1063"/>
                    </a:lnTo>
                    <a:lnTo>
                      <a:pt x="897" y="1069"/>
                    </a:lnTo>
                    <a:lnTo>
                      <a:pt x="897" y="1069"/>
                    </a:lnTo>
                    <a:lnTo>
                      <a:pt x="897" y="1069"/>
                    </a:lnTo>
                    <a:lnTo>
                      <a:pt x="897" y="1075"/>
                    </a:lnTo>
                    <a:lnTo>
                      <a:pt x="897" y="1081"/>
                    </a:lnTo>
                    <a:lnTo>
                      <a:pt x="891" y="1081"/>
                    </a:lnTo>
                    <a:lnTo>
                      <a:pt x="891" y="1081"/>
                    </a:lnTo>
                    <a:lnTo>
                      <a:pt x="891" y="1081"/>
                    </a:lnTo>
                    <a:lnTo>
                      <a:pt x="891" y="1081"/>
                    </a:lnTo>
                    <a:lnTo>
                      <a:pt x="891" y="1081"/>
                    </a:lnTo>
                    <a:lnTo>
                      <a:pt x="885" y="1081"/>
                    </a:lnTo>
                    <a:lnTo>
                      <a:pt x="885" y="1087"/>
                    </a:lnTo>
                    <a:lnTo>
                      <a:pt x="879" y="1087"/>
                    </a:lnTo>
                    <a:lnTo>
                      <a:pt x="879" y="1087"/>
                    </a:lnTo>
                    <a:lnTo>
                      <a:pt x="879" y="1081"/>
                    </a:lnTo>
                    <a:lnTo>
                      <a:pt x="879" y="1087"/>
                    </a:lnTo>
                    <a:lnTo>
                      <a:pt x="879" y="1081"/>
                    </a:lnTo>
                    <a:lnTo>
                      <a:pt x="885" y="1081"/>
                    </a:lnTo>
                    <a:lnTo>
                      <a:pt x="885" y="1081"/>
                    </a:lnTo>
                    <a:lnTo>
                      <a:pt x="885" y="1081"/>
                    </a:lnTo>
                    <a:lnTo>
                      <a:pt x="885" y="1081"/>
                    </a:lnTo>
                    <a:lnTo>
                      <a:pt x="885" y="1081"/>
                    </a:lnTo>
                    <a:lnTo>
                      <a:pt x="885" y="1075"/>
                    </a:lnTo>
                    <a:lnTo>
                      <a:pt x="885" y="1075"/>
                    </a:lnTo>
                    <a:lnTo>
                      <a:pt x="885" y="1075"/>
                    </a:lnTo>
                    <a:lnTo>
                      <a:pt x="885" y="1075"/>
                    </a:lnTo>
                    <a:lnTo>
                      <a:pt x="885" y="1075"/>
                    </a:lnTo>
                    <a:lnTo>
                      <a:pt x="879" y="1081"/>
                    </a:lnTo>
                    <a:lnTo>
                      <a:pt x="879" y="1081"/>
                    </a:lnTo>
                    <a:lnTo>
                      <a:pt x="872" y="1081"/>
                    </a:lnTo>
                    <a:lnTo>
                      <a:pt x="872" y="1087"/>
                    </a:lnTo>
                    <a:lnTo>
                      <a:pt x="872" y="1087"/>
                    </a:lnTo>
                    <a:lnTo>
                      <a:pt x="872" y="1087"/>
                    </a:lnTo>
                    <a:lnTo>
                      <a:pt x="866" y="1087"/>
                    </a:lnTo>
                    <a:lnTo>
                      <a:pt x="866" y="1087"/>
                    </a:lnTo>
                    <a:lnTo>
                      <a:pt x="866" y="1087"/>
                    </a:lnTo>
                    <a:lnTo>
                      <a:pt x="872" y="1087"/>
                    </a:lnTo>
                    <a:lnTo>
                      <a:pt x="872" y="1087"/>
                    </a:lnTo>
                    <a:lnTo>
                      <a:pt x="872" y="1087"/>
                    </a:lnTo>
                    <a:lnTo>
                      <a:pt x="879" y="1087"/>
                    </a:lnTo>
                    <a:lnTo>
                      <a:pt x="879" y="1094"/>
                    </a:lnTo>
                    <a:lnTo>
                      <a:pt x="879" y="1094"/>
                    </a:lnTo>
                    <a:lnTo>
                      <a:pt x="879" y="1094"/>
                    </a:lnTo>
                    <a:lnTo>
                      <a:pt x="885" y="1094"/>
                    </a:lnTo>
                    <a:lnTo>
                      <a:pt x="885" y="1087"/>
                    </a:lnTo>
                    <a:lnTo>
                      <a:pt x="885" y="1087"/>
                    </a:lnTo>
                    <a:lnTo>
                      <a:pt x="885" y="1087"/>
                    </a:lnTo>
                    <a:lnTo>
                      <a:pt x="891" y="1087"/>
                    </a:lnTo>
                    <a:lnTo>
                      <a:pt x="891" y="1087"/>
                    </a:lnTo>
                    <a:lnTo>
                      <a:pt x="891" y="1087"/>
                    </a:lnTo>
                    <a:lnTo>
                      <a:pt x="891" y="1087"/>
                    </a:lnTo>
                    <a:lnTo>
                      <a:pt x="891" y="1094"/>
                    </a:lnTo>
                    <a:lnTo>
                      <a:pt x="891" y="1100"/>
                    </a:lnTo>
                    <a:lnTo>
                      <a:pt x="891" y="1106"/>
                    </a:lnTo>
                    <a:lnTo>
                      <a:pt x="891" y="1106"/>
                    </a:lnTo>
                    <a:lnTo>
                      <a:pt x="891" y="1106"/>
                    </a:lnTo>
                    <a:lnTo>
                      <a:pt x="891" y="1106"/>
                    </a:lnTo>
                    <a:lnTo>
                      <a:pt x="885" y="1106"/>
                    </a:lnTo>
                    <a:lnTo>
                      <a:pt x="885" y="1106"/>
                    </a:lnTo>
                    <a:lnTo>
                      <a:pt x="885" y="1106"/>
                    </a:lnTo>
                    <a:lnTo>
                      <a:pt x="885" y="1106"/>
                    </a:lnTo>
                    <a:lnTo>
                      <a:pt x="885" y="1106"/>
                    </a:lnTo>
                    <a:lnTo>
                      <a:pt x="885" y="1112"/>
                    </a:lnTo>
                    <a:lnTo>
                      <a:pt x="885" y="1112"/>
                    </a:lnTo>
                    <a:lnTo>
                      <a:pt x="885" y="1112"/>
                    </a:lnTo>
                    <a:lnTo>
                      <a:pt x="885" y="1112"/>
                    </a:lnTo>
                    <a:lnTo>
                      <a:pt x="885" y="1112"/>
                    </a:lnTo>
                    <a:lnTo>
                      <a:pt x="885" y="1112"/>
                    </a:lnTo>
                    <a:lnTo>
                      <a:pt x="885" y="1118"/>
                    </a:lnTo>
                    <a:lnTo>
                      <a:pt x="885" y="1118"/>
                    </a:lnTo>
                    <a:lnTo>
                      <a:pt x="885" y="1118"/>
                    </a:lnTo>
                    <a:lnTo>
                      <a:pt x="879" y="1118"/>
                    </a:lnTo>
                    <a:lnTo>
                      <a:pt x="879" y="1118"/>
                    </a:lnTo>
                    <a:lnTo>
                      <a:pt x="879" y="1118"/>
                    </a:lnTo>
                    <a:lnTo>
                      <a:pt x="879" y="1118"/>
                    </a:lnTo>
                    <a:lnTo>
                      <a:pt x="879" y="1124"/>
                    </a:lnTo>
                    <a:lnTo>
                      <a:pt x="879" y="1124"/>
                    </a:lnTo>
                    <a:lnTo>
                      <a:pt x="879" y="1124"/>
                    </a:lnTo>
                    <a:lnTo>
                      <a:pt x="879" y="1130"/>
                    </a:lnTo>
                    <a:lnTo>
                      <a:pt x="879" y="1130"/>
                    </a:lnTo>
                    <a:lnTo>
                      <a:pt x="879" y="1130"/>
                    </a:lnTo>
                    <a:lnTo>
                      <a:pt x="879" y="1130"/>
                    </a:lnTo>
                    <a:lnTo>
                      <a:pt x="879" y="1136"/>
                    </a:lnTo>
                    <a:lnTo>
                      <a:pt x="879" y="1136"/>
                    </a:lnTo>
                    <a:lnTo>
                      <a:pt x="879" y="1136"/>
                    </a:lnTo>
                    <a:lnTo>
                      <a:pt x="879" y="1136"/>
                    </a:lnTo>
                    <a:lnTo>
                      <a:pt x="885" y="1142"/>
                    </a:lnTo>
                    <a:lnTo>
                      <a:pt x="885" y="1142"/>
                    </a:lnTo>
                    <a:lnTo>
                      <a:pt x="885" y="1142"/>
                    </a:lnTo>
                    <a:lnTo>
                      <a:pt x="885" y="1148"/>
                    </a:lnTo>
                    <a:lnTo>
                      <a:pt x="885" y="1148"/>
                    </a:lnTo>
                    <a:lnTo>
                      <a:pt x="891" y="1161"/>
                    </a:lnTo>
                    <a:lnTo>
                      <a:pt x="891" y="1161"/>
                    </a:lnTo>
                    <a:lnTo>
                      <a:pt x="891" y="1167"/>
                    </a:lnTo>
                    <a:lnTo>
                      <a:pt x="891" y="1167"/>
                    </a:lnTo>
                    <a:lnTo>
                      <a:pt x="891" y="1173"/>
                    </a:lnTo>
                    <a:lnTo>
                      <a:pt x="891" y="1173"/>
                    </a:lnTo>
                    <a:lnTo>
                      <a:pt x="891" y="1173"/>
                    </a:lnTo>
                    <a:lnTo>
                      <a:pt x="891" y="1173"/>
                    </a:lnTo>
                    <a:lnTo>
                      <a:pt x="891" y="1179"/>
                    </a:lnTo>
                    <a:lnTo>
                      <a:pt x="891" y="1179"/>
                    </a:lnTo>
                    <a:lnTo>
                      <a:pt x="891" y="1179"/>
                    </a:lnTo>
                    <a:lnTo>
                      <a:pt x="891" y="1179"/>
                    </a:lnTo>
                    <a:lnTo>
                      <a:pt x="891" y="1179"/>
                    </a:lnTo>
                    <a:lnTo>
                      <a:pt x="891" y="1179"/>
                    </a:lnTo>
                    <a:lnTo>
                      <a:pt x="891" y="1179"/>
                    </a:lnTo>
                    <a:lnTo>
                      <a:pt x="891" y="1179"/>
                    </a:lnTo>
                    <a:lnTo>
                      <a:pt x="891" y="1179"/>
                    </a:lnTo>
                    <a:lnTo>
                      <a:pt x="891" y="1185"/>
                    </a:lnTo>
                    <a:lnTo>
                      <a:pt x="891" y="1185"/>
                    </a:lnTo>
                    <a:lnTo>
                      <a:pt x="891" y="1185"/>
                    </a:lnTo>
                    <a:lnTo>
                      <a:pt x="891" y="1185"/>
                    </a:lnTo>
                    <a:lnTo>
                      <a:pt x="897" y="1185"/>
                    </a:lnTo>
                    <a:lnTo>
                      <a:pt x="897" y="1185"/>
                    </a:lnTo>
                    <a:lnTo>
                      <a:pt x="897" y="1191"/>
                    </a:lnTo>
                    <a:lnTo>
                      <a:pt x="891" y="1191"/>
                    </a:lnTo>
                    <a:lnTo>
                      <a:pt x="891" y="1191"/>
                    </a:lnTo>
                    <a:lnTo>
                      <a:pt x="891" y="1197"/>
                    </a:lnTo>
                    <a:lnTo>
                      <a:pt x="897" y="1197"/>
                    </a:lnTo>
                    <a:lnTo>
                      <a:pt x="897" y="1197"/>
                    </a:lnTo>
                    <a:lnTo>
                      <a:pt x="897" y="1191"/>
                    </a:lnTo>
                    <a:lnTo>
                      <a:pt x="897" y="1191"/>
                    </a:lnTo>
                    <a:lnTo>
                      <a:pt x="897" y="1191"/>
                    </a:lnTo>
                    <a:lnTo>
                      <a:pt x="897" y="1191"/>
                    </a:lnTo>
                    <a:lnTo>
                      <a:pt x="897" y="1191"/>
                    </a:lnTo>
                    <a:lnTo>
                      <a:pt x="903" y="1191"/>
                    </a:lnTo>
                    <a:lnTo>
                      <a:pt x="897" y="1197"/>
                    </a:lnTo>
                    <a:lnTo>
                      <a:pt x="897" y="1197"/>
                    </a:lnTo>
                    <a:lnTo>
                      <a:pt x="897" y="1197"/>
                    </a:lnTo>
                    <a:lnTo>
                      <a:pt x="897" y="1197"/>
                    </a:lnTo>
                    <a:lnTo>
                      <a:pt x="897" y="1197"/>
                    </a:lnTo>
                    <a:lnTo>
                      <a:pt x="897" y="1203"/>
                    </a:lnTo>
                    <a:lnTo>
                      <a:pt x="897" y="1203"/>
                    </a:lnTo>
                    <a:lnTo>
                      <a:pt x="903" y="1203"/>
                    </a:lnTo>
                    <a:lnTo>
                      <a:pt x="903" y="1203"/>
                    </a:lnTo>
                    <a:lnTo>
                      <a:pt x="903" y="1203"/>
                    </a:lnTo>
                    <a:lnTo>
                      <a:pt x="903" y="1203"/>
                    </a:lnTo>
                    <a:lnTo>
                      <a:pt x="903" y="1203"/>
                    </a:lnTo>
                    <a:lnTo>
                      <a:pt x="903" y="1210"/>
                    </a:lnTo>
                    <a:lnTo>
                      <a:pt x="903" y="1210"/>
                    </a:lnTo>
                    <a:lnTo>
                      <a:pt x="903" y="1210"/>
                    </a:lnTo>
                    <a:lnTo>
                      <a:pt x="903" y="1216"/>
                    </a:lnTo>
                    <a:lnTo>
                      <a:pt x="903" y="1216"/>
                    </a:lnTo>
                    <a:lnTo>
                      <a:pt x="903" y="1216"/>
                    </a:lnTo>
                    <a:lnTo>
                      <a:pt x="903" y="1216"/>
                    </a:lnTo>
                    <a:lnTo>
                      <a:pt x="903" y="1222"/>
                    </a:lnTo>
                    <a:lnTo>
                      <a:pt x="903" y="1222"/>
                    </a:lnTo>
                    <a:lnTo>
                      <a:pt x="909" y="1222"/>
                    </a:lnTo>
                    <a:lnTo>
                      <a:pt x="915" y="1222"/>
                    </a:lnTo>
                    <a:lnTo>
                      <a:pt x="915" y="1222"/>
                    </a:lnTo>
                    <a:lnTo>
                      <a:pt x="915" y="1228"/>
                    </a:lnTo>
                    <a:lnTo>
                      <a:pt x="915" y="1228"/>
                    </a:lnTo>
                    <a:lnTo>
                      <a:pt x="909" y="1228"/>
                    </a:lnTo>
                    <a:lnTo>
                      <a:pt x="909" y="1228"/>
                    </a:lnTo>
                    <a:lnTo>
                      <a:pt x="909" y="1234"/>
                    </a:lnTo>
                    <a:lnTo>
                      <a:pt x="915" y="1234"/>
                    </a:lnTo>
                    <a:lnTo>
                      <a:pt x="915" y="1234"/>
                    </a:lnTo>
                    <a:lnTo>
                      <a:pt x="915" y="1234"/>
                    </a:lnTo>
                    <a:lnTo>
                      <a:pt x="915" y="1234"/>
                    </a:lnTo>
                    <a:lnTo>
                      <a:pt x="915" y="1228"/>
                    </a:lnTo>
                    <a:lnTo>
                      <a:pt x="915" y="1228"/>
                    </a:lnTo>
                    <a:lnTo>
                      <a:pt x="915" y="1228"/>
                    </a:lnTo>
                    <a:lnTo>
                      <a:pt x="915" y="1228"/>
                    </a:lnTo>
                    <a:lnTo>
                      <a:pt x="921" y="1228"/>
                    </a:lnTo>
                    <a:lnTo>
                      <a:pt x="921" y="1228"/>
                    </a:lnTo>
                    <a:lnTo>
                      <a:pt x="921" y="1228"/>
                    </a:lnTo>
                    <a:lnTo>
                      <a:pt x="921" y="1234"/>
                    </a:lnTo>
                    <a:lnTo>
                      <a:pt x="921" y="1240"/>
                    </a:lnTo>
                    <a:lnTo>
                      <a:pt x="915" y="1240"/>
                    </a:lnTo>
                    <a:lnTo>
                      <a:pt x="915" y="1240"/>
                    </a:lnTo>
                    <a:lnTo>
                      <a:pt x="915" y="1240"/>
                    </a:lnTo>
                    <a:lnTo>
                      <a:pt x="915" y="1234"/>
                    </a:lnTo>
                    <a:lnTo>
                      <a:pt x="915" y="1240"/>
                    </a:lnTo>
                    <a:lnTo>
                      <a:pt x="915" y="1234"/>
                    </a:lnTo>
                    <a:lnTo>
                      <a:pt x="909" y="1240"/>
                    </a:lnTo>
                    <a:lnTo>
                      <a:pt x="909" y="1240"/>
                    </a:lnTo>
                    <a:lnTo>
                      <a:pt x="909" y="1240"/>
                    </a:lnTo>
                    <a:lnTo>
                      <a:pt x="903" y="1240"/>
                    </a:lnTo>
                    <a:lnTo>
                      <a:pt x="903" y="1240"/>
                    </a:lnTo>
                    <a:lnTo>
                      <a:pt x="903" y="1240"/>
                    </a:lnTo>
                    <a:lnTo>
                      <a:pt x="903" y="1240"/>
                    </a:lnTo>
                    <a:lnTo>
                      <a:pt x="903" y="1240"/>
                    </a:lnTo>
                    <a:lnTo>
                      <a:pt x="897" y="1240"/>
                    </a:lnTo>
                    <a:lnTo>
                      <a:pt x="897" y="1240"/>
                    </a:lnTo>
                    <a:lnTo>
                      <a:pt x="897" y="1240"/>
                    </a:lnTo>
                    <a:lnTo>
                      <a:pt x="897" y="1240"/>
                    </a:lnTo>
                    <a:lnTo>
                      <a:pt x="897" y="1240"/>
                    </a:lnTo>
                    <a:lnTo>
                      <a:pt x="897" y="1246"/>
                    </a:lnTo>
                    <a:lnTo>
                      <a:pt x="897" y="1246"/>
                    </a:lnTo>
                    <a:lnTo>
                      <a:pt x="897" y="1246"/>
                    </a:lnTo>
                    <a:lnTo>
                      <a:pt x="897" y="1246"/>
                    </a:lnTo>
                    <a:lnTo>
                      <a:pt x="897" y="1252"/>
                    </a:lnTo>
                    <a:lnTo>
                      <a:pt x="897" y="1252"/>
                    </a:lnTo>
                    <a:lnTo>
                      <a:pt x="891" y="1252"/>
                    </a:lnTo>
                    <a:lnTo>
                      <a:pt x="891" y="1252"/>
                    </a:lnTo>
                    <a:lnTo>
                      <a:pt x="885" y="1252"/>
                    </a:lnTo>
                    <a:lnTo>
                      <a:pt x="885" y="1246"/>
                    </a:lnTo>
                    <a:lnTo>
                      <a:pt x="885" y="1246"/>
                    </a:lnTo>
                    <a:lnTo>
                      <a:pt x="885" y="1246"/>
                    </a:lnTo>
                    <a:lnTo>
                      <a:pt x="885" y="1246"/>
                    </a:lnTo>
                    <a:lnTo>
                      <a:pt x="885" y="1246"/>
                    </a:lnTo>
                    <a:lnTo>
                      <a:pt x="879" y="1246"/>
                    </a:lnTo>
                    <a:lnTo>
                      <a:pt x="879" y="1246"/>
                    </a:lnTo>
                    <a:lnTo>
                      <a:pt x="879" y="1240"/>
                    </a:lnTo>
                    <a:lnTo>
                      <a:pt x="879" y="1240"/>
                    </a:lnTo>
                    <a:lnTo>
                      <a:pt x="879" y="1240"/>
                    </a:lnTo>
                    <a:lnTo>
                      <a:pt x="879" y="1240"/>
                    </a:lnTo>
                    <a:lnTo>
                      <a:pt x="872" y="1240"/>
                    </a:lnTo>
                    <a:lnTo>
                      <a:pt x="872" y="1240"/>
                    </a:lnTo>
                    <a:lnTo>
                      <a:pt x="872" y="1240"/>
                    </a:lnTo>
                    <a:lnTo>
                      <a:pt x="872" y="1240"/>
                    </a:lnTo>
                    <a:lnTo>
                      <a:pt x="872" y="1234"/>
                    </a:lnTo>
                    <a:lnTo>
                      <a:pt x="872" y="1234"/>
                    </a:lnTo>
                    <a:lnTo>
                      <a:pt x="872" y="1234"/>
                    </a:lnTo>
                    <a:lnTo>
                      <a:pt x="872" y="1234"/>
                    </a:lnTo>
                    <a:lnTo>
                      <a:pt x="866" y="1234"/>
                    </a:lnTo>
                    <a:lnTo>
                      <a:pt x="866" y="1234"/>
                    </a:lnTo>
                    <a:lnTo>
                      <a:pt x="866" y="1228"/>
                    </a:lnTo>
                    <a:lnTo>
                      <a:pt x="866" y="1228"/>
                    </a:lnTo>
                    <a:lnTo>
                      <a:pt x="866" y="1228"/>
                    </a:lnTo>
                    <a:lnTo>
                      <a:pt x="866" y="1228"/>
                    </a:lnTo>
                    <a:lnTo>
                      <a:pt x="860" y="1228"/>
                    </a:lnTo>
                    <a:lnTo>
                      <a:pt x="860" y="1228"/>
                    </a:lnTo>
                    <a:lnTo>
                      <a:pt x="860" y="1228"/>
                    </a:lnTo>
                    <a:lnTo>
                      <a:pt x="860" y="1228"/>
                    </a:lnTo>
                    <a:lnTo>
                      <a:pt x="854" y="1228"/>
                    </a:lnTo>
                    <a:lnTo>
                      <a:pt x="854" y="1228"/>
                    </a:lnTo>
                    <a:lnTo>
                      <a:pt x="854" y="1228"/>
                    </a:lnTo>
                    <a:lnTo>
                      <a:pt x="854" y="1228"/>
                    </a:lnTo>
                    <a:lnTo>
                      <a:pt x="854" y="1228"/>
                    </a:lnTo>
                    <a:lnTo>
                      <a:pt x="854" y="1228"/>
                    </a:lnTo>
                    <a:lnTo>
                      <a:pt x="848" y="1222"/>
                    </a:lnTo>
                    <a:lnTo>
                      <a:pt x="848" y="1228"/>
                    </a:lnTo>
                    <a:lnTo>
                      <a:pt x="848" y="1228"/>
                    </a:lnTo>
                    <a:lnTo>
                      <a:pt x="842" y="1228"/>
                    </a:lnTo>
                    <a:lnTo>
                      <a:pt x="842" y="1222"/>
                    </a:lnTo>
                    <a:lnTo>
                      <a:pt x="842" y="1222"/>
                    </a:lnTo>
                    <a:lnTo>
                      <a:pt x="842" y="1222"/>
                    </a:lnTo>
                    <a:lnTo>
                      <a:pt x="836" y="1222"/>
                    </a:lnTo>
                    <a:lnTo>
                      <a:pt x="836" y="1228"/>
                    </a:lnTo>
                    <a:lnTo>
                      <a:pt x="836" y="1222"/>
                    </a:lnTo>
                    <a:lnTo>
                      <a:pt x="836" y="1222"/>
                    </a:lnTo>
                    <a:lnTo>
                      <a:pt x="836" y="1228"/>
                    </a:lnTo>
                    <a:lnTo>
                      <a:pt x="830" y="1222"/>
                    </a:lnTo>
                    <a:lnTo>
                      <a:pt x="830" y="1222"/>
                    </a:lnTo>
                    <a:lnTo>
                      <a:pt x="830" y="1222"/>
                    </a:lnTo>
                    <a:lnTo>
                      <a:pt x="824" y="1222"/>
                    </a:lnTo>
                    <a:lnTo>
                      <a:pt x="824" y="1222"/>
                    </a:lnTo>
                    <a:lnTo>
                      <a:pt x="824" y="1228"/>
                    </a:lnTo>
                    <a:lnTo>
                      <a:pt x="824" y="1228"/>
                    </a:lnTo>
                    <a:lnTo>
                      <a:pt x="824" y="1228"/>
                    </a:lnTo>
                    <a:lnTo>
                      <a:pt x="824" y="1222"/>
                    </a:lnTo>
                    <a:lnTo>
                      <a:pt x="818" y="1222"/>
                    </a:lnTo>
                    <a:lnTo>
                      <a:pt x="824" y="1222"/>
                    </a:lnTo>
                    <a:lnTo>
                      <a:pt x="818" y="1222"/>
                    </a:lnTo>
                    <a:lnTo>
                      <a:pt x="818" y="1222"/>
                    </a:lnTo>
                    <a:lnTo>
                      <a:pt x="818" y="1222"/>
                    </a:lnTo>
                    <a:lnTo>
                      <a:pt x="818" y="1222"/>
                    </a:lnTo>
                    <a:lnTo>
                      <a:pt x="811" y="1228"/>
                    </a:lnTo>
                    <a:lnTo>
                      <a:pt x="811" y="1222"/>
                    </a:lnTo>
                    <a:lnTo>
                      <a:pt x="811" y="1222"/>
                    </a:lnTo>
                    <a:lnTo>
                      <a:pt x="811" y="1222"/>
                    </a:lnTo>
                    <a:lnTo>
                      <a:pt x="811" y="1222"/>
                    </a:lnTo>
                    <a:lnTo>
                      <a:pt x="811" y="1222"/>
                    </a:lnTo>
                    <a:lnTo>
                      <a:pt x="805" y="1222"/>
                    </a:lnTo>
                    <a:lnTo>
                      <a:pt x="805" y="1222"/>
                    </a:lnTo>
                    <a:lnTo>
                      <a:pt x="805" y="1222"/>
                    </a:lnTo>
                    <a:lnTo>
                      <a:pt x="805" y="1222"/>
                    </a:lnTo>
                    <a:lnTo>
                      <a:pt x="799" y="1222"/>
                    </a:lnTo>
                    <a:lnTo>
                      <a:pt x="799" y="1222"/>
                    </a:lnTo>
                    <a:lnTo>
                      <a:pt x="799" y="1216"/>
                    </a:lnTo>
                    <a:lnTo>
                      <a:pt x="799" y="1216"/>
                    </a:lnTo>
                    <a:lnTo>
                      <a:pt x="799" y="1216"/>
                    </a:lnTo>
                    <a:lnTo>
                      <a:pt x="799" y="1216"/>
                    </a:lnTo>
                    <a:lnTo>
                      <a:pt x="793" y="1216"/>
                    </a:lnTo>
                    <a:lnTo>
                      <a:pt x="793" y="1216"/>
                    </a:lnTo>
                    <a:lnTo>
                      <a:pt x="793" y="1210"/>
                    </a:lnTo>
                    <a:lnTo>
                      <a:pt x="793" y="1210"/>
                    </a:lnTo>
                    <a:lnTo>
                      <a:pt x="793" y="1210"/>
                    </a:lnTo>
                    <a:lnTo>
                      <a:pt x="793" y="1210"/>
                    </a:lnTo>
                    <a:lnTo>
                      <a:pt x="793" y="1210"/>
                    </a:lnTo>
                    <a:lnTo>
                      <a:pt x="787" y="1210"/>
                    </a:lnTo>
                    <a:lnTo>
                      <a:pt x="787" y="1210"/>
                    </a:lnTo>
                    <a:lnTo>
                      <a:pt x="787" y="1210"/>
                    </a:lnTo>
                    <a:lnTo>
                      <a:pt x="781" y="1210"/>
                    </a:lnTo>
                    <a:lnTo>
                      <a:pt x="781" y="1203"/>
                    </a:lnTo>
                    <a:lnTo>
                      <a:pt x="781" y="1203"/>
                    </a:lnTo>
                    <a:lnTo>
                      <a:pt x="781" y="1203"/>
                    </a:lnTo>
                    <a:lnTo>
                      <a:pt x="781" y="1203"/>
                    </a:lnTo>
                    <a:lnTo>
                      <a:pt x="781" y="1203"/>
                    </a:lnTo>
                    <a:lnTo>
                      <a:pt x="775" y="1203"/>
                    </a:lnTo>
                    <a:lnTo>
                      <a:pt x="775" y="1203"/>
                    </a:lnTo>
                    <a:lnTo>
                      <a:pt x="775" y="1203"/>
                    </a:lnTo>
                    <a:lnTo>
                      <a:pt x="775" y="1203"/>
                    </a:lnTo>
                    <a:lnTo>
                      <a:pt x="775" y="1203"/>
                    </a:lnTo>
                    <a:lnTo>
                      <a:pt x="775" y="1203"/>
                    </a:lnTo>
                    <a:lnTo>
                      <a:pt x="769" y="1203"/>
                    </a:lnTo>
                    <a:lnTo>
                      <a:pt x="769" y="1203"/>
                    </a:lnTo>
                    <a:lnTo>
                      <a:pt x="769" y="1203"/>
                    </a:lnTo>
                    <a:lnTo>
                      <a:pt x="769" y="1203"/>
                    </a:lnTo>
                    <a:lnTo>
                      <a:pt x="769" y="1203"/>
                    </a:lnTo>
                    <a:lnTo>
                      <a:pt x="769" y="1203"/>
                    </a:lnTo>
                    <a:lnTo>
                      <a:pt x="763" y="1203"/>
                    </a:lnTo>
                    <a:lnTo>
                      <a:pt x="763" y="1203"/>
                    </a:lnTo>
                    <a:lnTo>
                      <a:pt x="763" y="1203"/>
                    </a:lnTo>
                    <a:lnTo>
                      <a:pt x="763" y="1203"/>
                    </a:lnTo>
                    <a:lnTo>
                      <a:pt x="756" y="1203"/>
                    </a:lnTo>
                    <a:lnTo>
                      <a:pt x="756" y="1203"/>
                    </a:lnTo>
                    <a:lnTo>
                      <a:pt x="756" y="1197"/>
                    </a:lnTo>
                    <a:lnTo>
                      <a:pt x="756" y="1197"/>
                    </a:lnTo>
                    <a:lnTo>
                      <a:pt x="756" y="1197"/>
                    </a:lnTo>
                    <a:lnTo>
                      <a:pt x="756" y="1197"/>
                    </a:lnTo>
                    <a:lnTo>
                      <a:pt x="756" y="1197"/>
                    </a:lnTo>
                    <a:lnTo>
                      <a:pt x="756" y="1197"/>
                    </a:lnTo>
                    <a:lnTo>
                      <a:pt x="756" y="1197"/>
                    </a:lnTo>
                    <a:lnTo>
                      <a:pt x="750" y="1197"/>
                    </a:lnTo>
                    <a:lnTo>
                      <a:pt x="750" y="1197"/>
                    </a:lnTo>
                    <a:lnTo>
                      <a:pt x="750" y="1191"/>
                    </a:lnTo>
                    <a:lnTo>
                      <a:pt x="750" y="1191"/>
                    </a:lnTo>
                    <a:lnTo>
                      <a:pt x="750" y="1191"/>
                    </a:lnTo>
                    <a:lnTo>
                      <a:pt x="750" y="1191"/>
                    </a:lnTo>
                    <a:lnTo>
                      <a:pt x="744" y="1191"/>
                    </a:lnTo>
                    <a:lnTo>
                      <a:pt x="744" y="1191"/>
                    </a:lnTo>
                    <a:lnTo>
                      <a:pt x="744" y="1191"/>
                    </a:lnTo>
                    <a:lnTo>
                      <a:pt x="744" y="1185"/>
                    </a:lnTo>
                    <a:lnTo>
                      <a:pt x="744" y="1185"/>
                    </a:lnTo>
                    <a:lnTo>
                      <a:pt x="744" y="1185"/>
                    </a:lnTo>
                    <a:lnTo>
                      <a:pt x="744" y="1191"/>
                    </a:lnTo>
                    <a:lnTo>
                      <a:pt x="744" y="1185"/>
                    </a:lnTo>
                    <a:lnTo>
                      <a:pt x="738" y="1185"/>
                    </a:lnTo>
                    <a:lnTo>
                      <a:pt x="738" y="1185"/>
                    </a:lnTo>
                    <a:lnTo>
                      <a:pt x="738" y="1191"/>
                    </a:lnTo>
                    <a:lnTo>
                      <a:pt x="738" y="1185"/>
                    </a:lnTo>
                    <a:lnTo>
                      <a:pt x="732" y="1185"/>
                    </a:lnTo>
                    <a:lnTo>
                      <a:pt x="732" y="1185"/>
                    </a:lnTo>
                    <a:lnTo>
                      <a:pt x="732" y="1185"/>
                    </a:lnTo>
                    <a:lnTo>
                      <a:pt x="732" y="1185"/>
                    </a:lnTo>
                    <a:lnTo>
                      <a:pt x="732" y="1185"/>
                    </a:lnTo>
                    <a:lnTo>
                      <a:pt x="726" y="1185"/>
                    </a:lnTo>
                    <a:lnTo>
                      <a:pt x="726" y="1185"/>
                    </a:lnTo>
                    <a:lnTo>
                      <a:pt x="726" y="1185"/>
                    </a:lnTo>
                    <a:lnTo>
                      <a:pt x="726" y="1185"/>
                    </a:lnTo>
                    <a:lnTo>
                      <a:pt x="726" y="1179"/>
                    </a:lnTo>
                    <a:lnTo>
                      <a:pt x="726" y="1179"/>
                    </a:lnTo>
                    <a:lnTo>
                      <a:pt x="720" y="1179"/>
                    </a:lnTo>
                    <a:lnTo>
                      <a:pt x="720" y="1179"/>
                    </a:lnTo>
                    <a:lnTo>
                      <a:pt x="720" y="1185"/>
                    </a:lnTo>
                    <a:lnTo>
                      <a:pt x="720" y="1185"/>
                    </a:lnTo>
                    <a:lnTo>
                      <a:pt x="720" y="1185"/>
                    </a:lnTo>
                    <a:lnTo>
                      <a:pt x="720" y="1179"/>
                    </a:lnTo>
                    <a:lnTo>
                      <a:pt x="714" y="1179"/>
                    </a:lnTo>
                    <a:lnTo>
                      <a:pt x="714" y="1179"/>
                    </a:lnTo>
                    <a:lnTo>
                      <a:pt x="720" y="1173"/>
                    </a:lnTo>
                    <a:lnTo>
                      <a:pt x="714" y="1173"/>
                    </a:lnTo>
                    <a:lnTo>
                      <a:pt x="714" y="1167"/>
                    </a:lnTo>
                    <a:lnTo>
                      <a:pt x="714" y="1167"/>
                    </a:lnTo>
                    <a:lnTo>
                      <a:pt x="708" y="1167"/>
                    </a:lnTo>
                    <a:lnTo>
                      <a:pt x="708" y="1167"/>
                    </a:lnTo>
                    <a:lnTo>
                      <a:pt x="708" y="1167"/>
                    </a:lnTo>
                    <a:lnTo>
                      <a:pt x="708" y="1155"/>
                    </a:lnTo>
                    <a:lnTo>
                      <a:pt x="708" y="1155"/>
                    </a:lnTo>
                    <a:lnTo>
                      <a:pt x="708" y="1148"/>
                    </a:lnTo>
                    <a:lnTo>
                      <a:pt x="708" y="1142"/>
                    </a:lnTo>
                    <a:lnTo>
                      <a:pt x="702" y="1142"/>
                    </a:lnTo>
                    <a:lnTo>
                      <a:pt x="702" y="1136"/>
                    </a:lnTo>
                    <a:lnTo>
                      <a:pt x="702" y="1136"/>
                    </a:lnTo>
                    <a:lnTo>
                      <a:pt x="702" y="1130"/>
                    </a:lnTo>
                    <a:lnTo>
                      <a:pt x="702" y="1130"/>
                    </a:lnTo>
                    <a:lnTo>
                      <a:pt x="695" y="1130"/>
                    </a:lnTo>
                    <a:lnTo>
                      <a:pt x="695" y="1130"/>
                    </a:lnTo>
                    <a:lnTo>
                      <a:pt x="695" y="1130"/>
                    </a:lnTo>
                    <a:lnTo>
                      <a:pt x="695" y="1124"/>
                    </a:lnTo>
                    <a:lnTo>
                      <a:pt x="695" y="1124"/>
                    </a:lnTo>
                    <a:lnTo>
                      <a:pt x="695" y="1124"/>
                    </a:lnTo>
                    <a:lnTo>
                      <a:pt x="689" y="1124"/>
                    </a:lnTo>
                    <a:lnTo>
                      <a:pt x="689" y="1124"/>
                    </a:lnTo>
                    <a:lnTo>
                      <a:pt x="689" y="1118"/>
                    </a:lnTo>
                    <a:lnTo>
                      <a:pt x="689" y="1118"/>
                    </a:lnTo>
                    <a:lnTo>
                      <a:pt x="689" y="1118"/>
                    </a:lnTo>
                    <a:lnTo>
                      <a:pt x="689" y="1118"/>
                    </a:lnTo>
                    <a:lnTo>
                      <a:pt x="689" y="1118"/>
                    </a:lnTo>
                    <a:lnTo>
                      <a:pt x="689" y="1118"/>
                    </a:lnTo>
                    <a:lnTo>
                      <a:pt x="689" y="1118"/>
                    </a:lnTo>
                    <a:lnTo>
                      <a:pt x="683" y="1112"/>
                    </a:lnTo>
                    <a:lnTo>
                      <a:pt x="683" y="1112"/>
                    </a:lnTo>
                    <a:lnTo>
                      <a:pt x="683" y="1112"/>
                    </a:lnTo>
                    <a:lnTo>
                      <a:pt x="683" y="1112"/>
                    </a:lnTo>
                    <a:lnTo>
                      <a:pt x="683" y="1112"/>
                    </a:lnTo>
                    <a:lnTo>
                      <a:pt x="683" y="1112"/>
                    </a:lnTo>
                    <a:lnTo>
                      <a:pt x="683" y="1106"/>
                    </a:lnTo>
                    <a:lnTo>
                      <a:pt x="683" y="1106"/>
                    </a:lnTo>
                    <a:lnTo>
                      <a:pt x="683" y="1106"/>
                    </a:lnTo>
                    <a:lnTo>
                      <a:pt x="683" y="1106"/>
                    </a:lnTo>
                    <a:lnTo>
                      <a:pt x="683" y="1100"/>
                    </a:lnTo>
                    <a:lnTo>
                      <a:pt x="683" y="1100"/>
                    </a:lnTo>
                    <a:lnTo>
                      <a:pt x="683" y="1100"/>
                    </a:lnTo>
                    <a:lnTo>
                      <a:pt x="683" y="1100"/>
                    </a:lnTo>
                    <a:lnTo>
                      <a:pt x="683" y="1100"/>
                    </a:lnTo>
                    <a:lnTo>
                      <a:pt x="683" y="1100"/>
                    </a:lnTo>
                    <a:lnTo>
                      <a:pt x="683" y="1094"/>
                    </a:lnTo>
                    <a:lnTo>
                      <a:pt x="683" y="1094"/>
                    </a:lnTo>
                    <a:lnTo>
                      <a:pt x="683" y="1094"/>
                    </a:lnTo>
                    <a:lnTo>
                      <a:pt x="683" y="1094"/>
                    </a:lnTo>
                    <a:lnTo>
                      <a:pt x="683" y="1087"/>
                    </a:lnTo>
                    <a:lnTo>
                      <a:pt x="683" y="1087"/>
                    </a:lnTo>
                    <a:lnTo>
                      <a:pt x="683" y="1087"/>
                    </a:lnTo>
                    <a:lnTo>
                      <a:pt x="683" y="1081"/>
                    </a:lnTo>
                    <a:lnTo>
                      <a:pt x="683" y="1081"/>
                    </a:lnTo>
                    <a:lnTo>
                      <a:pt x="683" y="1081"/>
                    </a:lnTo>
                    <a:lnTo>
                      <a:pt x="677" y="1081"/>
                    </a:lnTo>
                    <a:lnTo>
                      <a:pt x="677" y="1081"/>
                    </a:lnTo>
                    <a:lnTo>
                      <a:pt x="677" y="1081"/>
                    </a:lnTo>
                    <a:lnTo>
                      <a:pt x="677" y="1081"/>
                    </a:lnTo>
                    <a:lnTo>
                      <a:pt x="677" y="1075"/>
                    </a:lnTo>
                    <a:lnTo>
                      <a:pt x="677" y="1075"/>
                    </a:lnTo>
                    <a:lnTo>
                      <a:pt x="677" y="1075"/>
                    </a:lnTo>
                    <a:lnTo>
                      <a:pt x="677" y="1075"/>
                    </a:lnTo>
                    <a:lnTo>
                      <a:pt x="677" y="1075"/>
                    </a:lnTo>
                    <a:lnTo>
                      <a:pt x="671" y="1075"/>
                    </a:lnTo>
                    <a:lnTo>
                      <a:pt x="671" y="1075"/>
                    </a:lnTo>
                    <a:lnTo>
                      <a:pt x="677" y="1075"/>
                    </a:lnTo>
                    <a:lnTo>
                      <a:pt x="677" y="1075"/>
                    </a:lnTo>
                    <a:lnTo>
                      <a:pt x="677" y="1069"/>
                    </a:lnTo>
                    <a:lnTo>
                      <a:pt x="677" y="1069"/>
                    </a:lnTo>
                    <a:lnTo>
                      <a:pt x="677" y="1069"/>
                    </a:lnTo>
                    <a:lnTo>
                      <a:pt x="677" y="1063"/>
                    </a:lnTo>
                    <a:lnTo>
                      <a:pt x="677" y="1063"/>
                    </a:lnTo>
                    <a:lnTo>
                      <a:pt x="677" y="1063"/>
                    </a:lnTo>
                    <a:lnTo>
                      <a:pt x="677" y="1057"/>
                    </a:lnTo>
                    <a:lnTo>
                      <a:pt x="677" y="1057"/>
                    </a:lnTo>
                    <a:lnTo>
                      <a:pt x="677" y="1057"/>
                    </a:lnTo>
                    <a:lnTo>
                      <a:pt x="677" y="1057"/>
                    </a:lnTo>
                    <a:lnTo>
                      <a:pt x="677" y="1057"/>
                    </a:lnTo>
                    <a:lnTo>
                      <a:pt x="677" y="1057"/>
                    </a:lnTo>
                    <a:lnTo>
                      <a:pt x="677" y="1057"/>
                    </a:lnTo>
                    <a:lnTo>
                      <a:pt x="677" y="1051"/>
                    </a:lnTo>
                    <a:lnTo>
                      <a:pt x="677" y="1051"/>
                    </a:lnTo>
                    <a:lnTo>
                      <a:pt x="677" y="1051"/>
                    </a:lnTo>
                    <a:lnTo>
                      <a:pt x="677" y="1051"/>
                    </a:lnTo>
                    <a:lnTo>
                      <a:pt x="677" y="1045"/>
                    </a:lnTo>
                    <a:lnTo>
                      <a:pt x="677" y="1045"/>
                    </a:lnTo>
                    <a:lnTo>
                      <a:pt x="677" y="1045"/>
                    </a:lnTo>
                    <a:lnTo>
                      <a:pt x="671" y="1045"/>
                    </a:lnTo>
                    <a:lnTo>
                      <a:pt x="671" y="1045"/>
                    </a:lnTo>
                    <a:lnTo>
                      <a:pt x="671" y="1045"/>
                    </a:lnTo>
                    <a:lnTo>
                      <a:pt x="671" y="1045"/>
                    </a:lnTo>
                    <a:lnTo>
                      <a:pt x="671" y="1039"/>
                    </a:lnTo>
                    <a:lnTo>
                      <a:pt x="671" y="1039"/>
                    </a:lnTo>
                    <a:lnTo>
                      <a:pt x="671" y="1039"/>
                    </a:lnTo>
                    <a:lnTo>
                      <a:pt x="671" y="1039"/>
                    </a:lnTo>
                    <a:lnTo>
                      <a:pt x="671" y="1039"/>
                    </a:lnTo>
                    <a:lnTo>
                      <a:pt x="665" y="1039"/>
                    </a:lnTo>
                    <a:lnTo>
                      <a:pt x="665" y="1039"/>
                    </a:lnTo>
                    <a:lnTo>
                      <a:pt x="665" y="1039"/>
                    </a:lnTo>
                    <a:lnTo>
                      <a:pt x="665" y="1039"/>
                    </a:lnTo>
                    <a:lnTo>
                      <a:pt x="659" y="1039"/>
                    </a:lnTo>
                    <a:lnTo>
                      <a:pt x="659" y="1039"/>
                    </a:lnTo>
                    <a:lnTo>
                      <a:pt x="665" y="1039"/>
                    </a:lnTo>
                    <a:lnTo>
                      <a:pt x="665" y="1039"/>
                    </a:lnTo>
                    <a:lnTo>
                      <a:pt x="659" y="1039"/>
                    </a:lnTo>
                    <a:lnTo>
                      <a:pt x="659" y="1039"/>
                    </a:lnTo>
                    <a:lnTo>
                      <a:pt x="659" y="1039"/>
                    </a:lnTo>
                    <a:lnTo>
                      <a:pt x="659" y="1039"/>
                    </a:lnTo>
                    <a:lnTo>
                      <a:pt x="659" y="1039"/>
                    </a:lnTo>
                    <a:lnTo>
                      <a:pt x="653" y="1032"/>
                    </a:lnTo>
                    <a:lnTo>
                      <a:pt x="653" y="1032"/>
                    </a:lnTo>
                    <a:lnTo>
                      <a:pt x="653" y="1032"/>
                    </a:lnTo>
                    <a:lnTo>
                      <a:pt x="653" y="1026"/>
                    </a:lnTo>
                    <a:lnTo>
                      <a:pt x="653" y="1026"/>
                    </a:lnTo>
                    <a:lnTo>
                      <a:pt x="647" y="1026"/>
                    </a:lnTo>
                    <a:lnTo>
                      <a:pt x="647" y="1026"/>
                    </a:lnTo>
                    <a:lnTo>
                      <a:pt x="647" y="1026"/>
                    </a:lnTo>
                    <a:lnTo>
                      <a:pt x="647" y="1020"/>
                    </a:lnTo>
                    <a:lnTo>
                      <a:pt x="647" y="1020"/>
                    </a:lnTo>
                    <a:lnTo>
                      <a:pt x="647" y="1026"/>
                    </a:lnTo>
                    <a:lnTo>
                      <a:pt x="647" y="1026"/>
                    </a:lnTo>
                    <a:lnTo>
                      <a:pt x="647" y="1026"/>
                    </a:lnTo>
                    <a:lnTo>
                      <a:pt x="647" y="1020"/>
                    </a:lnTo>
                    <a:lnTo>
                      <a:pt x="647" y="1020"/>
                    </a:lnTo>
                    <a:lnTo>
                      <a:pt x="641" y="1020"/>
                    </a:lnTo>
                    <a:lnTo>
                      <a:pt x="641" y="1020"/>
                    </a:lnTo>
                    <a:lnTo>
                      <a:pt x="641" y="1014"/>
                    </a:lnTo>
                    <a:lnTo>
                      <a:pt x="641" y="1014"/>
                    </a:lnTo>
                    <a:lnTo>
                      <a:pt x="641" y="1014"/>
                    </a:lnTo>
                    <a:lnTo>
                      <a:pt x="641" y="1014"/>
                    </a:lnTo>
                    <a:lnTo>
                      <a:pt x="641" y="1014"/>
                    </a:lnTo>
                    <a:lnTo>
                      <a:pt x="641" y="1014"/>
                    </a:lnTo>
                    <a:lnTo>
                      <a:pt x="641" y="1008"/>
                    </a:lnTo>
                    <a:lnTo>
                      <a:pt x="641" y="1008"/>
                    </a:lnTo>
                    <a:lnTo>
                      <a:pt x="641" y="1008"/>
                    </a:lnTo>
                    <a:lnTo>
                      <a:pt x="641" y="1008"/>
                    </a:lnTo>
                    <a:lnTo>
                      <a:pt x="641" y="1008"/>
                    </a:lnTo>
                    <a:lnTo>
                      <a:pt x="641" y="1008"/>
                    </a:lnTo>
                    <a:lnTo>
                      <a:pt x="634" y="1002"/>
                    </a:lnTo>
                    <a:lnTo>
                      <a:pt x="634" y="1002"/>
                    </a:lnTo>
                    <a:lnTo>
                      <a:pt x="634" y="1002"/>
                    </a:lnTo>
                    <a:lnTo>
                      <a:pt x="634" y="996"/>
                    </a:lnTo>
                    <a:lnTo>
                      <a:pt x="634" y="996"/>
                    </a:lnTo>
                    <a:lnTo>
                      <a:pt x="628" y="996"/>
                    </a:lnTo>
                    <a:lnTo>
                      <a:pt x="628" y="996"/>
                    </a:lnTo>
                    <a:lnTo>
                      <a:pt x="628" y="996"/>
                    </a:lnTo>
                    <a:lnTo>
                      <a:pt x="628" y="990"/>
                    </a:lnTo>
                    <a:lnTo>
                      <a:pt x="628" y="990"/>
                    </a:lnTo>
                    <a:lnTo>
                      <a:pt x="628" y="990"/>
                    </a:lnTo>
                    <a:lnTo>
                      <a:pt x="622" y="990"/>
                    </a:lnTo>
                    <a:lnTo>
                      <a:pt x="622" y="984"/>
                    </a:lnTo>
                    <a:lnTo>
                      <a:pt x="622" y="984"/>
                    </a:lnTo>
                    <a:lnTo>
                      <a:pt x="622" y="984"/>
                    </a:lnTo>
                    <a:lnTo>
                      <a:pt x="622" y="984"/>
                    </a:lnTo>
                    <a:lnTo>
                      <a:pt x="622" y="977"/>
                    </a:lnTo>
                    <a:lnTo>
                      <a:pt x="622" y="977"/>
                    </a:lnTo>
                    <a:lnTo>
                      <a:pt x="616" y="977"/>
                    </a:lnTo>
                    <a:lnTo>
                      <a:pt x="616" y="977"/>
                    </a:lnTo>
                    <a:lnTo>
                      <a:pt x="616" y="977"/>
                    </a:lnTo>
                    <a:lnTo>
                      <a:pt x="610" y="977"/>
                    </a:lnTo>
                    <a:lnTo>
                      <a:pt x="610" y="977"/>
                    </a:lnTo>
                    <a:lnTo>
                      <a:pt x="610" y="971"/>
                    </a:lnTo>
                    <a:lnTo>
                      <a:pt x="610" y="971"/>
                    </a:lnTo>
                    <a:lnTo>
                      <a:pt x="610" y="971"/>
                    </a:lnTo>
                    <a:lnTo>
                      <a:pt x="610" y="971"/>
                    </a:lnTo>
                    <a:lnTo>
                      <a:pt x="610" y="971"/>
                    </a:lnTo>
                    <a:lnTo>
                      <a:pt x="610" y="971"/>
                    </a:lnTo>
                    <a:lnTo>
                      <a:pt x="610" y="965"/>
                    </a:lnTo>
                    <a:lnTo>
                      <a:pt x="604" y="965"/>
                    </a:lnTo>
                    <a:lnTo>
                      <a:pt x="604" y="965"/>
                    </a:lnTo>
                    <a:lnTo>
                      <a:pt x="604" y="965"/>
                    </a:lnTo>
                    <a:lnTo>
                      <a:pt x="604" y="965"/>
                    </a:lnTo>
                    <a:lnTo>
                      <a:pt x="604" y="965"/>
                    </a:lnTo>
                    <a:lnTo>
                      <a:pt x="598" y="965"/>
                    </a:lnTo>
                    <a:lnTo>
                      <a:pt x="598" y="959"/>
                    </a:lnTo>
                    <a:lnTo>
                      <a:pt x="604" y="959"/>
                    </a:lnTo>
                    <a:lnTo>
                      <a:pt x="604" y="959"/>
                    </a:lnTo>
                    <a:lnTo>
                      <a:pt x="604" y="959"/>
                    </a:lnTo>
                    <a:lnTo>
                      <a:pt x="598" y="953"/>
                    </a:lnTo>
                    <a:lnTo>
                      <a:pt x="598" y="953"/>
                    </a:lnTo>
                    <a:lnTo>
                      <a:pt x="598" y="953"/>
                    </a:lnTo>
                    <a:lnTo>
                      <a:pt x="598" y="947"/>
                    </a:lnTo>
                    <a:lnTo>
                      <a:pt x="598" y="947"/>
                    </a:lnTo>
                    <a:lnTo>
                      <a:pt x="598" y="947"/>
                    </a:lnTo>
                    <a:lnTo>
                      <a:pt x="598" y="947"/>
                    </a:lnTo>
                    <a:lnTo>
                      <a:pt x="598" y="947"/>
                    </a:lnTo>
                    <a:lnTo>
                      <a:pt x="598" y="941"/>
                    </a:lnTo>
                    <a:lnTo>
                      <a:pt x="598" y="941"/>
                    </a:lnTo>
                    <a:lnTo>
                      <a:pt x="598" y="941"/>
                    </a:lnTo>
                    <a:lnTo>
                      <a:pt x="592" y="941"/>
                    </a:lnTo>
                    <a:lnTo>
                      <a:pt x="592" y="941"/>
                    </a:lnTo>
                    <a:lnTo>
                      <a:pt x="592" y="941"/>
                    </a:lnTo>
                    <a:lnTo>
                      <a:pt x="598" y="941"/>
                    </a:lnTo>
                    <a:lnTo>
                      <a:pt x="598" y="941"/>
                    </a:lnTo>
                    <a:lnTo>
                      <a:pt x="598" y="935"/>
                    </a:lnTo>
                    <a:lnTo>
                      <a:pt x="598" y="935"/>
                    </a:lnTo>
                    <a:lnTo>
                      <a:pt x="598" y="935"/>
                    </a:lnTo>
                    <a:lnTo>
                      <a:pt x="592" y="935"/>
                    </a:lnTo>
                    <a:lnTo>
                      <a:pt x="592" y="935"/>
                    </a:lnTo>
                    <a:lnTo>
                      <a:pt x="592" y="935"/>
                    </a:lnTo>
                    <a:lnTo>
                      <a:pt x="592" y="935"/>
                    </a:lnTo>
                    <a:lnTo>
                      <a:pt x="592" y="929"/>
                    </a:lnTo>
                    <a:lnTo>
                      <a:pt x="592" y="929"/>
                    </a:lnTo>
                    <a:lnTo>
                      <a:pt x="592" y="929"/>
                    </a:lnTo>
                    <a:lnTo>
                      <a:pt x="586" y="929"/>
                    </a:lnTo>
                    <a:lnTo>
                      <a:pt x="586" y="923"/>
                    </a:lnTo>
                    <a:lnTo>
                      <a:pt x="586" y="923"/>
                    </a:lnTo>
                    <a:lnTo>
                      <a:pt x="586" y="923"/>
                    </a:lnTo>
                    <a:lnTo>
                      <a:pt x="586" y="923"/>
                    </a:lnTo>
                    <a:lnTo>
                      <a:pt x="586" y="923"/>
                    </a:lnTo>
                    <a:lnTo>
                      <a:pt x="586" y="916"/>
                    </a:lnTo>
                    <a:lnTo>
                      <a:pt x="586" y="916"/>
                    </a:lnTo>
                    <a:lnTo>
                      <a:pt x="580" y="916"/>
                    </a:lnTo>
                    <a:lnTo>
                      <a:pt x="580" y="916"/>
                    </a:lnTo>
                    <a:lnTo>
                      <a:pt x="580" y="910"/>
                    </a:lnTo>
                    <a:lnTo>
                      <a:pt x="580" y="910"/>
                    </a:lnTo>
                    <a:lnTo>
                      <a:pt x="580" y="910"/>
                    </a:lnTo>
                    <a:lnTo>
                      <a:pt x="580" y="904"/>
                    </a:lnTo>
                    <a:lnTo>
                      <a:pt x="580" y="904"/>
                    </a:lnTo>
                    <a:lnTo>
                      <a:pt x="580" y="904"/>
                    </a:lnTo>
                    <a:lnTo>
                      <a:pt x="580" y="904"/>
                    </a:lnTo>
                    <a:lnTo>
                      <a:pt x="580" y="904"/>
                    </a:lnTo>
                    <a:lnTo>
                      <a:pt x="580" y="898"/>
                    </a:lnTo>
                    <a:lnTo>
                      <a:pt x="580" y="898"/>
                    </a:lnTo>
                    <a:lnTo>
                      <a:pt x="573" y="898"/>
                    </a:lnTo>
                    <a:lnTo>
                      <a:pt x="573" y="898"/>
                    </a:lnTo>
                    <a:lnTo>
                      <a:pt x="573" y="898"/>
                    </a:lnTo>
                    <a:lnTo>
                      <a:pt x="573" y="898"/>
                    </a:lnTo>
                    <a:lnTo>
                      <a:pt x="573" y="892"/>
                    </a:lnTo>
                    <a:lnTo>
                      <a:pt x="573" y="892"/>
                    </a:lnTo>
                    <a:lnTo>
                      <a:pt x="573" y="892"/>
                    </a:lnTo>
                    <a:lnTo>
                      <a:pt x="573" y="892"/>
                    </a:lnTo>
                    <a:lnTo>
                      <a:pt x="573" y="892"/>
                    </a:lnTo>
                    <a:lnTo>
                      <a:pt x="567" y="892"/>
                    </a:lnTo>
                    <a:lnTo>
                      <a:pt x="567" y="886"/>
                    </a:lnTo>
                    <a:lnTo>
                      <a:pt x="567" y="886"/>
                    </a:lnTo>
                    <a:lnTo>
                      <a:pt x="567" y="886"/>
                    </a:lnTo>
                    <a:lnTo>
                      <a:pt x="567" y="886"/>
                    </a:lnTo>
                    <a:lnTo>
                      <a:pt x="567" y="880"/>
                    </a:lnTo>
                    <a:lnTo>
                      <a:pt x="567" y="880"/>
                    </a:lnTo>
                    <a:lnTo>
                      <a:pt x="567" y="874"/>
                    </a:lnTo>
                    <a:lnTo>
                      <a:pt x="567" y="874"/>
                    </a:lnTo>
                    <a:lnTo>
                      <a:pt x="567" y="874"/>
                    </a:lnTo>
                    <a:lnTo>
                      <a:pt x="567" y="874"/>
                    </a:lnTo>
                    <a:lnTo>
                      <a:pt x="567" y="868"/>
                    </a:lnTo>
                    <a:lnTo>
                      <a:pt x="567" y="868"/>
                    </a:lnTo>
                    <a:lnTo>
                      <a:pt x="567" y="868"/>
                    </a:lnTo>
                    <a:lnTo>
                      <a:pt x="567" y="861"/>
                    </a:lnTo>
                    <a:lnTo>
                      <a:pt x="561" y="861"/>
                    </a:lnTo>
                    <a:lnTo>
                      <a:pt x="561" y="861"/>
                    </a:lnTo>
                    <a:lnTo>
                      <a:pt x="561" y="861"/>
                    </a:lnTo>
                    <a:lnTo>
                      <a:pt x="561" y="861"/>
                    </a:lnTo>
                    <a:lnTo>
                      <a:pt x="561" y="861"/>
                    </a:lnTo>
                    <a:lnTo>
                      <a:pt x="561" y="861"/>
                    </a:lnTo>
                    <a:lnTo>
                      <a:pt x="555" y="855"/>
                    </a:lnTo>
                    <a:lnTo>
                      <a:pt x="555" y="855"/>
                    </a:lnTo>
                    <a:lnTo>
                      <a:pt x="555" y="855"/>
                    </a:lnTo>
                    <a:lnTo>
                      <a:pt x="555" y="855"/>
                    </a:lnTo>
                    <a:lnTo>
                      <a:pt x="555" y="849"/>
                    </a:lnTo>
                    <a:lnTo>
                      <a:pt x="555" y="849"/>
                    </a:lnTo>
                    <a:lnTo>
                      <a:pt x="555" y="849"/>
                    </a:lnTo>
                    <a:lnTo>
                      <a:pt x="555" y="849"/>
                    </a:lnTo>
                    <a:lnTo>
                      <a:pt x="555" y="849"/>
                    </a:lnTo>
                    <a:lnTo>
                      <a:pt x="549" y="849"/>
                    </a:lnTo>
                    <a:lnTo>
                      <a:pt x="549" y="849"/>
                    </a:lnTo>
                    <a:lnTo>
                      <a:pt x="549" y="849"/>
                    </a:lnTo>
                    <a:lnTo>
                      <a:pt x="549" y="843"/>
                    </a:lnTo>
                    <a:lnTo>
                      <a:pt x="549" y="843"/>
                    </a:lnTo>
                    <a:lnTo>
                      <a:pt x="549" y="843"/>
                    </a:lnTo>
                    <a:lnTo>
                      <a:pt x="549" y="843"/>
                    </a:lnTo>
                    <a:lnTo>
                      <a:pt x="549" y="843"/>
                    </a:lnTo>
                    <a:lnTo>
                      <a:pt x="543" y="843"/>
                    </a:lnTo>
                    <a:lnTo>
                      <a:pt x="543" y="837"/>
                    </a:lnTo>
                    <a:lnTo>
                      <a:pt x="543" y="837"/>
                    </a:lnTo>
                    <a:lnTo>
                      <a:pt x="543" y="837"/>
                    </a:lnTo>
                    <a:lnTo>
                      <a:pt x="543" y="837"/>
                    </a:lnTo>
                    <a:lnTo>
                      <a:pt x="537" y="837"/>
                    </a:lnTo>
                    <a:lnTo>
                      <a:pt x="537" y="837"/>
                    </a:lnTo>
                    <a:lnTo>
                      <a:pt x="537" y="837"/>
                    </a:lnTo>
                    <a:lnTo>
                      <a:pt x="537" y="837"/>
                    </a:lnTo>
                    <a:lnTo>
                      <a:pt x="531" y="831"/>
                    </a:lnTo>
                    <a:lnTo>
                      <a:pt x="531" y="831"/>
                    </a:lnTo>
                    <a:lnTo>
                      <a:pt x="531" y="831"/>
                    </a:lnTo>
                    <a:lnTo>
                      <a:pt x="531" y="831"/>
                    </a:lnTo>
                    <a:lnTo>
                      <a:pt x="531" y="825"/>
                    </a:lnTo>
                    <a:lnTo>
                      <a:pt x="531" y="825"/>
                    </a:lnTo>
                    <a:lnTo>
                      <a:pt x="531" y="825"/>
                    </a:lnTo>
                    <a:lnTo>
                      <a:pt x="525" y="825"/>
                    </a:lnTo>
                    <a:lnTo>
                      <a:pt x="525" y="825"/>
                    </a:lnTo>
                    <a:lnTo>
                      <a:pt x="525" y="825"/>
                    </a:lnTo>
                    <a:lnTo>
                      <a:pt x="525" y="819"/>
                    </a:lnTo>
                    <a:lnTo>
                      <a:pt x="518" y="819"/>
                    </a:lnTo>
                    <a:lnTo>
                      <a:pt x="518" y="819"/>
                    </a:lnTo>
                    <a:lnTo>
                      <a:pt x="518" y="819"/>
                    </a:lnTo>
                    <a:lnTo>
                      <a:pt x="518" y="819"/>
                    </a:lnTo>
                    <a:lnTo>
                      <a:pt x="518" y="813"/>
                    </a:lnTo>
                    <a:lnTo>
                      <a:pt x="512" y="813"/>
                    </a:lnTo>
                    <a:lnTo>
                      <a:pt x="512" y="813"/>
                    </a:lnTo>
                    <a:lnTo>
                      <a:pt x="512" y="813"/>
                    </a:lnTo>
                    <a:lnTo>
                      <a:pt x="512" y="813"/>
                    </a:lnTo>
                    <a:lnTo>
                      <a:pt x="512" y="806"/>
                    </a:lnTo>
                    <a:lnTo>
                      <a:pt x="512" y="806"/>
                    </a:lnTo>
                    <a:lnTo>
                      <a:pt x="512" y="806"/>
                    </a:lnTo>
                    <a:lnTo>
                      <a:pt x="512" y="806"/>
                    </a:lnTo>
                    <a:lnTo>
                      <a:pt x="506" y="806"/>
                    </a:lnTo>
                    <a:lnTo>
                      <a:pt x="506" y="806"/>
                    </a:lnTo>
                    <a:lnTo>
                      <a:pt x="506" y="806"/>
                    </a:lnTo>
                    <a:lnTo>
                      <a:pt x="506" y="806"/>
                    </a:lnTo>
                    <a:lnTo>
                      <a:pt x="506" y="800"/>
                    </a:lnTo>
                    <a:lnTo>
                      <a:pt x="506" y="800"/>
                    </a:lnTo>
                    <a:lnTo>
                      <a:pt x="500" y="800"/>
                    </a:lnTo>
                    <a:lnTo>
                      <a:pt x="500" y="800"/>
                    </a:lnTo>
                    <a:lnTo>
                      <a:pt x="500" y="800"/>
                    </a:lnTo>
                    <a:lnTo>
                      <a:pt x="500" y="794"/>
                    </a:lnTo>
                    <a:lnTo>
                      <a:pt x="500" y="794"/>
                    </a:lnTo>
                    <a:lnTo>
                      <a:pt x="500" y="788"/>
                    </a:lnTo>
                    <a:lnTo>
                      <a:pt x="500" y="788"/>
                    </a:lnTo>
                    <a:lnTo>
                      <a:pt x="494" y="788"/>
                    </a:lnTo>
                    <a:lnTo>
                      <a:pt x="494" y="788"/>
                    </a:lnTo>
                    <a:lnTo>
                      <a:pt x="494" y="788"/>
                    </a:lnTo>
                    <a:lnTo>
                      <a:pt x="494" y="788"/>
                    </a:lnTo>
                    <a:lnTo>
                      <a:pt x="494" y="788"/>
                    </a:lnTo>
                    <a:lnTo>
                      <a:pt x="494" y="788"/>
                    </a:lnTo>
                    <a:lnTo>
                      <a:pt x="494" y="788"/>
                    </a:lnTo>
                    <a:lnTo>
                      <a:pt x="494" y="782"/>
                    </a:lnTo>
                    <a:lnTo>
                      <a:pt x="488" y="782"/>
                    </a:lnTo>
                    <a:lnTo>
                      <a:pt x="488" y="788"/>
                    </a:lnTo>
                    <a:lnTo>
                      <a:pt x="488" y="788"/>
                    </a:lnTo>
                    <a:lnTo>
                      <a:pt x="482" y="788"/>
                    </a:lnTo>
                    <a:lnTo>
                      <a:pt x="482" y="782"/>
                    </a:lnTo>
                    <a:lnTo>
                      <a:pt x="482" y="782"/>
                    </a:lnTo>
                    <a:lnTo>
                      <a:pt x="482" y="782"/>
                    </a:lnTo>
                    <a:lnTo>
                      <a:pt x="482" y="782"/>
                    </a:lnTo>
                    <a:lnTo>
                      <a:pt x="482" y="788"/>
                    </a:lnTo>
                    <a:lnTo>
                      <a:pt x="476" y="782"/>
                    </a:lnTo>
                    <a:lnTo>
                      <a:pt x="476" y="782"/>
                    </a:lnTo>
                    <a:lnTo>
                      <a:pt x="476" y="788"/>
                    </a:lnTo>
                    <a:lnTo>
                      <a:pt x="476" y="788"/>
                    </a:lnTo>
                    <a:lnTo>
                      <a:pt x="470" y="788"/>
                    </a:lnTo>
                    <a:lnTo>
                      <a:pt x="470" y="788"/>
                    </a:lnTo>
                    <a:lnTo>
                      <a:pt x="470" y="782"/>
                    </a:lnTo>
                    <a:lnTo>
                      <a:pt x="470" y="782"/>
                    </a:lnTo>
                    <a:lnTo>
                      <a:pt x="464" y="788"/>
                    </a:lnTo>
                    <a:lnTo>
                      <a:pt x="464" y="782"/>
                    </a:lnTo>
                    <a:lnTo>
                      <a:pt x="464" y="782"/>
                    </a:lnTo>
                    <a:lnTo>
                      <a:pt x="464" y="782"/>
                    </a:lnTo>
                    <a:lnTo>
                      <a:pt x="464" y="782"/>
                    </a:lnTo>
                    <a:lnTo>
                      <a:pt x="457" y="782"/>
                    </a:lnTo>
                    <a:lnTo>
                      <a:pt x="457" y="782"/>
                    </a:lnTo>
                    <a:lnTo>
                      <a:pt x="457" y="782"/>
                    </a:lnTo>
                    <a:lnTo>
                      <a:pt x="457" y="782"/>
                    </a:lnTo>
                    <a:lnTo>
                      <a:pt x="457" y="782"/>
                    </a:lnTo>
                    <a:lnTo>
                      <a:pt x="451" y="782"/>
                    </a:lnTo>
                    <a:lnTo>
                      <a:pt x="451" y="782"/>
                    </a:lnTo>
                    <a:lnTo>
                      <a:pt x="451" y="782"/>
                    </a:lnTo>
                    <a:lnTo>
                      <a:pt x="451" y="782"/>
                    </a:lnTo>
                    <a:lnTo>
                      <a:pt x="445" y="782"/>
                    </a:lnTo>
                    <a:lnTo>
                      <a:pt x="445" y="782"/>
                    </a:lnTo>
                    <a:lnTo>
                      <a:pt x="445" y="782"/>
                    </a:lnTo>
                    <a:lnTo>
                      <a:pt x="445" y="782"/>
                    </a:lnTo>
                    <a:lnTo>
                      <a:pt x="445" y="782"/>
                    </a:lnTo>
                    <a:lnTo>
                      <a:pt x="445" y="782"/>
                    </a:lnTo>
                    <a:lnTo>
                      <a:pt x="439" y="776"/>
                    </a:lnTo>
                    <a:lnTo>
                      <a:pt x="439" y="776"/>
                    </a:lnTo>
                    <a:lnTo>
                      <a:pt x="439" y="782"/>
                    </a:lnTo>
                    <a:lnTo>
                      <a:pt x="439" y="776"/>
                    </a:lnTo>
                    <a:lnTo>
                      <a:pt x="433" y="776"/>
                    </a:lnTo>
                    <a:lnTo>
                      <a:pt x="433" y="776"/>
                    </a:lnTo>
                    <a:lnTo>
                      <a:pt x="433" y="782"/>
                    </a:lnTo>
                    <a:lnTo>
                      <a:pt x="433" y="782"/>
                    </a:lnTo>
                    <a:lnTo>
                      <a:pt x="433" y="782"/>
                    </a:lnTo>
                    <a:lnTo>
                      <a:pt x="433" y="782"/>
                    </a:lnTo>
                    <a:lnTo>
                      <a:pt x="427" y="782"/>
                    </a:lnTo>
                    <a:lnTo>
                      <a:pt x="427" y="782"/>
                    </a:lnTo>
                    <a:lnTo>
                      <a:pt x="421" y="776"/>
                    </a:lnTo>
                    <a:lnTo>
                      <a:pt x="421" y="776"/>
                    </a:lnTo>
                    <a:lnTo>
                      <a:pt x="421" y="770"/>
                    </a:lnTo>
                    <a:lnTo>
                      <a:pt x="415" y="776"/>
                    </a:lnTo>
                    <a:lnTo>
                      <a:pt x="415" y="770"/>
                    </a:lnTo>
                    <a:lnTo>
                      <a:pt x="415" y="770"/>
                    </a:lnTo>
                    <a:lnTo>
                      <a:pt x="415" y="770"/>
                    </a:lnTo>
                    <a:lnTo>
                      <a:pt x="409" y="770"/>
                    </a:lnTo>
                    <a:lnTo>
                      <a:pt x="409" y="770"/>
                    </a:lnTo>
                    <a:lnTo>
                      <a:pt x="409" y="770"/>
                    </a:lnTo>
                    <a:lnTo>
                      <a:pt x="409" y="770"/>
                    </a:lnTo>
                    <a:lnTo>
                      <a:pt x="409" y="770"/>
                    </a:lnTo>
                    <a:lnTo>
                      <a:pt x="403" y="770"/>
                    </a:lnTo>
                    <a:lnTo>
                      <a:pt x="403" y="770"/>
                    </a:lnTo>
                    <a:lnTo>
                      <a:pt x="403" y="770"/>
                    </a:lnTo>
                    <a:lnTo>
                      <a:pt x="403" y="770"/>
                    </a:lnTo>
                    <a:lnTo>
                      <a:pt x="403" y="776"/>
                    </a:lnTo>
                    <a:lnTo>
                      <a:pt x="403" y="776"/>
                    </a:lnTo>
                    <a:lnTo>
                      <a:pt x="403" y="776"/>
                    </a:lnTo>
                    <a:lnTo>
                      <a:pt x="403" y="776"/>
                    </a:lnTo>
                    <a:lnTo>
                      <a:pt x="396" y="782"/>
                    </a:lnTo>
                    <a:lnTo>
                      <a:pt x="396" y="782"/>
                    </a:lnTo>
                    <a:lnTo>
                      <a:pt x="396" y="782"/>
                    </a:lnTo>
                    <a:lnTo>
                      <a:pt x="396" y="782"/>
                    </a:lnTo>
                    <a:lnTo>
                      <a:pt x="390" y="776"/>
                    </a:lnTo>
                    <a:lnTo>
                      <a:pt x="390" y="776"/>
                    </a:lnTo>
                    <a:lnTo>
                      <a:pt x="384" y="776"/>
                    </a:lnTo>
                    <a:lnTo>
                      <a:pt x="384" y="776"/>
                    </a:lnTo>
                    <a:lnTo>
                      <a:pt x="384" y="782"/>
                    </a:lnTo>
                    <a:lnTo>
                      <a:pt x="384" y="782"/>
                    </a:lnTo>
                    <a:lnTo>
                      <a:pt x="384" y="782"/>
                    </a:lnTo>
                    <a:lnTo>
                      <a:pt x="378" y="782"/>
                    </a:lnTo>
                    <a:lnTo>
                      <a:pt x="378" y="782"/>
                    </a:lnTo>
                    <a:lnTo>
                      <a:pt x="378" y="782"/>
                    </a:lnTo>
                    <a:lnTo>
                      <a:pt x="378" y="782"/>
                    </a:lnTo>
                    <a:lnTo>
                      <a:pt x="378" y="782"/>
                    </a:lnTo>
                    <a:lnTo>
                      <a:pt x="372" y="782"/>
                    </a:lnTo>
                    <a:lnTo>
                      <a:pt x="372" y="782"/>
                    </a:lnTo>
                    <a:lnTo>
                      <a:pt x="372" y="782"/>
                    </a:lnTo>
                    <a:lnTo>
                      <a:pt x="372" y="782"/>
                    </a:lnTo>
                    <a:lnTo>
                      <a:pt x="372" y="782"/>
                    </a:lnTo>
                    <a:lnTo>
                      <a:pt x="372" y="782"/>
                    </a:lnTo>
                    <a:lnTo>
                      <a:pt x="366" y="782"/>
                    </a:lnTo>
                    <a:lnTo>
                      <a:pt x="366" y="788"/>
                    </a:lnTo>
                    <a:lnTo>
                      <a:pt x="366" y="788"/>
                    </a:lnTo>
                    <a:lnTo>
                      <a:pt x="366" y="788"/>
                    </a:lnTo>
                    <a:lnTo>
                      <a:pt x="366" y="788"/>
                    </a:lnTo>
                    <a:lnTo>
                      <a:pt x="366" y="788"/>
                    </a:lnTo>
                    <a:lnTo>
                      <a:pt x="366" y="794"/>
                    </a:lnTo>
                    <a:lnTo>
                      <a:pt x="360" y="794"/>
                    </a:lnTo>
                    <a:lnTo>
                      <a:pt x="360" y="794"/>
                    </a:lnTo>
                    <a:lnTo>
                      <a:pt x="360" y="794"/>
                    </a:lnTo>
                    <a:lnTo>
                      <a:pt x="360" y="794"/>
                    </a:lnTo>
                    <a:lnTo>
                      <a:pt x="360" y="794"/>
                    </a:lnTo>
                    <a:lnTo>
                      <a:pt x="360" y="800"/>
                    </a:lnTo>
                    <a:lnTo>
                      <a:pt x="360" y="800"/>
                    </a:lnTo>
                    <a:lnTo>
                      <a:pt x="360" y="800"/>
                    </a:lnTo>
                    <a:lnTo>
                      <a:pt x="354" y="806"/>
                    </a:lnTo>
                    <a:lnTo>
                      <a:pt x="354" y="806"/>
                    </a:lnTo>
                    <a:lnTo>
                      <a:pt x="354" y="806"/>
                    </a:lnTo>
                    <a:lnTo>
                      <a:pt x="354" y="813"/>
                    </a:lnTo>
                    <a:lnTo>
                      <a:pt x="354" y="813"/>
                    </a:lnTo>
                    <a:lnTo>
                      <a:pt x="354" y="819"/>
                    </a:lnTo>
                    <a:lnTo>
                      <a:pt x="354" y="819"/>
                    </a:lnTo>
                    <a:lnTo>
                      <a:pt x="348" y="819"/>
                    </a:lnTo>
                    <a:lnTo>
                      <a:pt x="348" y="825"/>
                    </a:lnTo>
                    <a:lnTo>
                      <a:pt x="348" y="825"/>
                    </a:lnTo>
                    <a:lnTo>
                      <a:pt x="348" y="825"/>
                    </a:lnTo>
                    <a:lnTo>
                      <a:pt x="348" y="825"/>
                    </a:lnTo>
                    <a:lnTo>
                      <a:pt x="348" y="825"/>
                    </a:lnTo>
                    <a:lnTo>
                      <a:pt x="348" y="825"/>
                    </a:lnTo>
                    <a:lnTo>
                      <a:pt x="348" y="831"/>
                    </a:lnTo>
                    <a:lnTo>
                      <a:pt x="348" y="831"/>
                    </a:lnTo>
                    <a:lnTo>
                      <a:pt x="342" y="831"/>
                    </a:lnTo>
                    <a:lnTo>
                      <a:pt x="342" y="831"/>
                    </a:lnTo>
                    <a:lnTo>
                      <a:pt x="342" y="837"/>
                    </a:lnTo>
                    <a:lnTo>
                      <a:pt x="342" y="837"/>
                    </a:lnTo>
                    <a:lnTo>
                      <a:pt x="342" y="837"/>
                    </a:lnTo>
                    <a:lnTo>
                      <a:pt x="348" y="837"/>
                    </a:lnTo>
                    <a:lnTo>
                      <a:pt x="348" y="837"/>
                    </a:lnTo>
                    <a:lnTo>
                      <a:pt x="348" y="837"/>
                    </a:lnTo>
                    <a:lnTo>
                      <a:pt x="348" y="843"/>
                    </a:lnTo>
                    <a:lnTo>
                      <a:pt x="342" y="843"/>
                    </a:lnTo>
                    <a:lnTo>
                      <a:pt x="342" y="843"/>
                    </a:lnTo>
                    <a:lnTo>
                      <a:pt x="342" y="837"/>
                    </a:lnTo>
                    <a:lnTo>
                      <a:pt x="342" y="843"/>
                    </a:lnTo>
                    <a:lnTo>
                      <a:pt x="342" y="843"/>
                    </a:lnTo>
                    <a:lnTo>
                      <a:pt x="342" y="843"/>
                    </a:lnTo>
                    <a:lnTo>
                      <a:pt x="342" y="843"/>
                    </a:lnTo>
                    <a:lnTo>
                      <a:pt x="335" y="843"/>
                    </a:lnTo>
                    <a:lnTo>
                      <a:pt x="335" y="843"/>
                    </a:lnTo>
                    <a:lnTo>
                      <a:pt x="335" y="843"/>
                    </a:lnTo>
                    <a:lnTo>
                      <a:pt x="335" y="843"/>
                    </a:lnTo>
                    <a:lnTo>
                      <a:pt x="335" y="843"/>
                    </a:lnTo>
                    <a:lnTo>
                      <a:pt x="335" y="843"/>
                    </a:lnTo>
                    <a:lnTo>
                      <a:pt x="335" y="843"/>
                    </a:lnTo>
                    <a:lnTo>
                      <a:pt x="329" y="849"/>
                    </a:lnTo>
                    <a:lnTo>
                      <a:pt x="329" y="849"/>
                    </a:lnTo>
                    <a:lnTo>
                      <a:pt x="329" y="849"/>
                    </a:lnTo>
                    <a:lnTo>
                      <a:pt x="329" y="849"/>
                    </a:lnTo>
                    <a:lnTo>
                      <a:pt x="329" y="849"/>
                    </a:lnTo>
                    <a:lnTo>
                      <a:pt x="329" y="855"/>
                    </a:lnTo>
                    <a:lnTo>
                      <a:pt x="323" y="855"/>
                    </a:lnTo>
                    <a:lnTo>
                      <a:pt x="323" y="855"/>
                    </a:lnTo>
                    <a:lnTo>
                      <a:pt x="323" y="855"/>
                    </a:lnTo>
                    <a:lnTo>
                      <a:pt x="323" y="855"/>
                    </a:lnTo>
                    <a:lnTo>
                      <a:pt x="323" y="855"/>
                    </a:lnTo>
                    <a:lnTo>
                      <a:pt x="323" y="855"/>
                    </a:lnTo>
                    <a:lnTo>
                      <a:pt x="323" y="861"/>
                    </a:lnTo>
                    <a:lnTo>
                      <a:pt x="323" y="861"/>
                    </a:lnTo>
                    <a:lnTo>
                      <a:pt x="317" y="861"/>
                    </a:lnTo>
                    <a:lnTo>
                      <a:pt x="317" y="861"/>
                    </a:lnTo>
                    <a:lnTo>
                      <a:pt x="317" y="861"/>
                    </a:lnTo>
                    <a:lnTo>
                      <a:pt x="317" y="861"/>
                    </a:lnTo>
                    <a:lnTo>
                      <a:pt x="317" y="861"/>
                    </a:lnTo>
                    <a:lnTo>
                      <a:pt x="317" y="868"/>
                    </a:lnTo>
                    <a:lnTo>
                      <a:pt x="317" y="868"/>
                    </a:lnTo>
                    <a:lnTo>
                      <a:pt x="311" y="868"/>
                    </a:lnTo>
                    <a:lnTo>
                      <a:pt x="311" y="861"/>
                    </a:lnTo>
                    <a:lnTo>
                      <a:pt x="305" y="861"/>
                    </a:lnTo>
                    <a:lnTo>
                      <a:pt x="305" y="861"/>
                    </a:lnTo>
                    <a:lnTo>
                      <a:pt x="305" y="861"/>
                    </a:lnTo>
                    <a:lnTo>
                      <a:pt x="305" y="861"/>
                    </a:lnTo>
                    <a:lnTo>
                      <a:pt x="305" y="861"/>
                    </a:lnTo>
                    <a:lnTo>
                      <a:pt x="305" y="861"/>
                    </a:lnTo>
                    <a:lnTo>
                      <a:pt x="305" y="861"/>
                    </a:lnTo>
                    <a:lnTo>
                      <a:pt x="305" y="861"/>
                    </a:lnTo>
                    <a:lnTo>
                      <a:pt x="299" y="861"/>
                    </a:lnTo>
                    <a:lnTo>
                      <a:pt x="299" y="861"/>
                    </a:lnTo>
                    <a:lnTo>
                      <a:pt x="299" y="855"/>
                    </a:lnTo>
                    <a:lnTo>
                      <a:pt x="299" y="855"/>
                    </a:lnTo>
                    <a:lnTo>
                      <a:pt x="299" y="855"/>
                    </a:lnTo>
                    <a:lnTo>
                      <a:pt x="299" y="855"/>
                    </a:lnTo>
                    <a:lnTo>
                      <a:pt x="299" y="855"/>
                    </a:lnTo>
                    <a:lnTo>
                      <a:pt x="293" y="855"/>
                    </a:lnTo>
                    <a:lnTo>
                      <a:pt x="293" y="855"/>
                    </a:lnTo>
                    <a:lnTo>
                      <a:pt x="287" y="855"/>
                    </a:lnTo>
                    <a:lnTo>
                      <a:pt x="287" y="855"/>
                    </a:lnTo>
                    <a:lnTo>
                      <a:pt x="287" y="855"/>
                    </a:lnTo>
                    <a:lnTo>
                      <a:pt x="287" y="855"/>
                    </a:lnTo>
                    <a:lnTo>
                      <a:pt x="287" y="855"/>
                    </a:lnTo>
                    <a:lnTo>
                      <a:pt x="287" y="849"/>
                    </a:lnTo>
                    <a:lnTo>
                      <a:pt x="287" y="849"/>
                    </a:lnTo>
                    <a:lnTo>
                      <a:pt x="280" y="849"/>
                    </a:lnTo>
                    <a:lnTo>
                      <a:pt x="280" y="849"/>
                    </a:lnTo>
                    <a:lnTo>
                      <a:pt x="280" y="849"/>
                    </a:lnTo>
                    <a:lnTo>
                      <a:pt x="280" y="843"/>
                    </a:lnTo>
                    <a:lnTo>
                      <a:pt x="274" y="843"/>
                    </a:lnTo>
                    <a:lnTo>
                      <a:pt x="274" y="843"/>
                    </a:lnTo>
                    <a:lnTo>
                      <a:pt x="274" y="843"/>
                    </a:lnTo>
                    <a:lnTo>
                      <a:pt x="268" y="843"/>
                    </a:lnTo>
                    <a:lnTo>
                      <a:pt x="268" y="843"/>
                    </a:lnTo>
                    <a:lnTo>
                      <a:pt x="268" y="843"/>
                    </a:lnTo>
                    <a:lnTo>
                      <a:pt x="268" y="837"/>
                    </a:lnTo>
                    <a:lnTo>
                      <a:pt x="262" y="837"/>
                    </a:lnTo>
                    <a:lnTo>
                      <a:pt x="262" y="837"/>
                    </a:lnTo>
                    <a:lnTo>
                      <a:pt x="262" y="837"/>
                    </a:lnTo>
                    <a:lnTo>
                      <a:pt x="262" y="837"/>
                    </a:lnTo>
                    <a:lnTo>
                      <a:pt x="256" y="837"/>
                    </a:lnTo>
                    <a:lnTo>
                      <a:pt x="256" y="831"/>
                    </a:lnTo>
                    <a:lnTo>
                      <a:pt x="256" y="831"/>
                    </a:lnTo>
                    <a:lnTo>
                      <a:pt x="256" y="831"/>
                    </a:lnTo>
                    <a:lnTo>
                      <a:pt x="256" y="831"/>
                    </a:lnTo>
                    <a:lnTo>
                      <a:pt x="256" y="831"/>
                    </a:lnTo>
                    <a:lnTo>
                      <a:pt x="250" y="825"/>
                    </a:lnTo>
                    <a:lnTo>
                      <a:pt x="250" y="825"/>
                    </a:lnTo>
                    <a:lnTo>
                      <a:pt x="244" y="825"/>
                    </a:lnTo>
                    <a:lnTo>
                      <a:pt x="244" y="825"/>
                    </a:lnTo>
                    <a:lnTo>
                      <a:pt x="238" y="825"/>
                    </a:lnTo>
                    <a:lnTo>
                      <a:pt x="238" y="825"/>
                    </a:lnTo>
                    <a:lnTo>
                      <a:pt x="238" y="825"/>
                    </a:lnTo>
                    <a:lnTo>
                      <a:pt x="238" y="825"/>
                    </a:lnTo>
                    <a:lnTo>
                      <a:pt x="232" y="819"/>
                    </a:lnTo>
                    <a:lnTo>
                      <a:pt x="226" y="819"/>
                    </a:lnTo>
                    <a:lnTo>
                      <a:pt x="226" y="819"/>
                    </a:lnTo>
                    <a:lnTo>
                      <a:pt x="226" y="813"/>
                    </a:lnTo>
                    <a:lnTo>
                      <a:pt x="226" y="813"/>
                    </a:lnTo>
                    <a:lnTo>
                      <a:pt x="226" y="813"/>
                    </a:lnTo>
                    <a:lnTo>
                      <a:pt x="226" y="813"/>
                    </a:lnTo>
                    <a:lnTo>
                      <a:pt x="219" y="813"/>
                    </a:lnTo>
                    <a:lnTo>
                      <a:pt x="219" y="813"/>
                    </a:lnTo>
                    <a:lnTo>
                      <a:pt x="219" y="806"/>
                    </a:lnTo>
                    <a:lnTo>
                      <a:pt x="213" y="806"/>
                    </a:lnTo>
                    <a:lnTo>
                      <a:pt x="213" y="806"/>
                    </a:lnTo>
                    <a:lnTo>
                      <a:pt x="213" y="800"/>
                    </a:lnTo>
                    <a:lnTo>
                      <a:pt x="213" y="800"/>
                    </a:lnTo>
                    <a:lnTo>
                      <a:pt x="213" y="800"/>
                    </a:lnTo>
                    <a:lnTo>
                      <a:pt x="213" y="800"/>
                    </a:lnTo>
                    <a:lnTo>
                      <a:pt x="213" y="800"/>
                    </a:lnTo>
                    <a:lnTo>
                      <a:pt x="213" y="800"/>
                    </a:lnTo>
                    <a:lnTo>
                      <a:pt x="213" y="800"/>
                    </a:lnTo>
                    <a:lnTo>
                      <a:pt x="213" y="794"/>
                    </a:lnTo>
                    <a:lnTo>
                      <a:pt x="213" y="794"/>
                    </a:lnTo>
                    <a:lnTo>
                      <a:pt x="207" y="794"/>
                    </a:lnTo>
                    <a:lnTo>
                      <a:pt x="201" y="794"/>
                    </a:lnTo>
                    <a:lnTo>
                      <a:pt x="201" y="794"/>
                    </a:lnTo>
                    <a:lnTo>
                      <a:pt x="201" y="794"/>
                    </a:lnTo>
                    <a:lnTo>
                      <a:pt x="201" y="794"/>
                    </a:lnTo>
                    <a:lnTo>
                      <a:pt x="195" y="788"/>
                    </a:lnTo>
                    <a:lnTo>
                      <a:pt x="195" y="788"/>
                    </a:lnTo>
                    <a:lnTo>
                      <a:pt x="195" y="788"/>
                    </a:lnTo>
                    <a:lnTo>
                      <a:pt x="195" y="788"/>
                    </a:lnTo>
                    <a:lnTo>
                      <a:pt x="189" y="782"/>
                    </a:lnTo>
                    <a:lnTo>
                      <a:pt x="189" y="782"/>
                    </a:lnTo>
                    <a:lnTo>
                      <a:pt x="189" y="782"/>
                    </a:lnTo>
                    <a:lnTo>
                      <a:pt x="189" y="782"/>
                    </a:lnTo>
                    <a:lnTo>
                      <a:pt x="183" y="776"/>
                    </a:lnTo>
                    <a:lnTo>
                      <a:pt x="183" y="776"/>
                    </a:lnTo>
                    <a:lnTo>
                      <a:pt x="183" y="776"/>
                    </a:lnTo>
                    <a:lnTo>
                      <a:pt x="183" y="770"/>
                    </a:lnTo>
                    <a:lnTo>
                      <a:pt x="183" y="770"/>
                    </a:lnTo>
                    <a:lnTo>
                      <a:pt x="183" y="770"/>
                    </a:lnTo>
                    <a:lnTo>
                      <a:pt x="183" y="764"/>
                    </a:lnTo>
                    <a:lnTo>
                      <a:pt x="183" y="764"/>
                    </a:lnTo>
                    <a:lnTo>
                      <a:pt x="183" y="764"/>
                    </a:lnTo>
                    <a:lnTo>
                      <a:pt x="177" y="758"/>
                    </a:lnTo>
                    <a:lnTo>
                      <a:pt x="177" y="758"/>
                    </a:lnTo>
                    <a:lnTo>
                      <a:pt x="177" y="752"/>
                    </a:lnTo>
                    <a:lnTo>
                      <a:pt x="177" y="752"/>
                    </a:lnTo>
                    <a:lnTo>
                      <a:pt x="177" y="752"/>
                    </a:lnTo>
                    <a:lnTo>
                      <a:pt x="177" y="752"/>
                    </a:lnTo>
                    <a:lnTo>
                      <a:pt x="171" y="745"/>
                    </a:lnTo>
                    <a:lnTo>
                      <a:pt x="171" y="745"/>
                    </a:lnTo>
                    <a:lnTo>
                      <a:pt x="171" y="745"/>
                    </a:lnTo>
                    <a:lnTo>
                      <a:pt x="171" y="745"/>
                    </a:lnTo>
                    <a:lnTo>
                      <a:pt x="171" y="745"/>
                    </a:lnTo>
                    <a:lnTo>
                      <a:pt x="171" y="739"/>
                    </a:lnTo>
                    <a:lnTo>
                      <a:pt x="171" y="739"/>
                    </a:lnTo>
                    <a:lnTo>
                      <a:pt x="171" y="733"/>
                    </a:lnTo>
                    <a:lnTo>
                      <a:pt x="171" y="733"/>
                    </a:lnTo>
                    <a:lnTo>
                      <a:pt x="171" y="733"/>
                    </a:lnTo>
                    <a:lnTo>
                      <a:pt x="171" y="733"/>
                    </a:lnTo>
                    <a:lnTo>
                      <a:pt x="171" y="733"/>
                    </a:lnTo>
                    <a:lnTo>
                      <a:pt x="171" y="727"/>
                    </a:lnTo>
                    <a:lnTo>
                      <a:pt x="171" y="727"/>
                    </a:lnTo>
                    <a:lnTo>
                      <a:pt x="171" y="727"/>
                    </a:lnTo>
                    <a:lnTo>
                      <a:pt x="171" y="727"/>
                    </a:lnTo>
                    <a:lnTo>
                      <a:pt x="171" y="721"/>
                    </a:lnTo>
                    <a:lnTo>
                      <a:pt x="171" y="721"/>
                    </a:lnTo>
                    <a:lnTo>
                      <a:pt x="171" y="721"/>
                    </a:lnTo>
                    <a:lnTo>
                      <a:pt x="171" y="721"/>
                    </a:lnTo>
                    <a:lnTo>
                      <a:pt x="171" y="715"/>
                    </a:lnTo>
                    <a:lnTo>
                      <a:pt x="171" y="715"/>
                    </a:lnTo>
                    <a:lnTo>
                      <a:pt x="171" y="709"/>
                    </a:lnTo>
                    <a:lnTo>
                      <a:pt x="171" y="709"/>
                    </a:lnTo>
                    <a:lnTo>
                      <a:pt x="171" y="709"/>
                    </a:lnTo>
                    <a:lnTo>
                      <a:pt x="171" y="703"/>
                    </a:lnTo>
                    <a:lnTo>
                      <a:pt x="165" y="703"/>
                    </a:lnTo>
                    <a:lnTo>
                      <a:pt x="165" y="703"/>
                    </a:lnTo>
                    <a:lnTo>
                      <a:pt x="165" y="703"/>
                    </a:lnTo>
                    <a:lnTo>
                      <a:pt x="165" y="697"/>
                    </a:lnTo>
                    <a:lnTo>
                      <a:pt x="165" y="697"/>
                    </a:lnTo>
                    <a:lnTo>
                      <a:pt x="165" y="697"/>
                    </a:lnTo>
                    <a:lnTo>
                      <a:pt x="165" y="697"/>
                    </a:lnTo>
                    <a:lnTo>
                      <a:pt x="165" y="690"/>
                    </a:lnTo>
                    <a:lnTo>
                      <a:pt x="165" y="690"/>
                    </a:lnTo>
                    <a:lnTo>
                      <a:pt x="158" y="690"/>
                    </a:lnTo>
                    <a:lnTo>
                      <a:pt x="158" y="690"/>
                    </a:lnTo>
                    <a:lnTo>
                      <a:pt x="158" y="684"/>
                    </a:lnTo>
                    <a:lnTo>
                      <a:pt x="158" y="684"/>
                    </a:lnTo>
                    <a:lnTo>
                      <a:pt x="158" y="684"/>
                    </a:lnTo>
                    <a:lnTo>
                      <a:pt x="158" y="678"/>
                    </a:lnTo>
                    <a:lnTo>
                      <a:pt x="158" y="678"/>
                    </a:lnTo>
                    <a:lnTo>
                      <a:pt x="158" y="672"/>
                    </a:lnTo>
                    <a:lnTo>
                      <a:pt x="158" y="672"/>
                    </a:lnTo>
                    <a:lnTo>
                      <a:pt x="158" y="672"/>
                    </a:lnTo>
                    <a:lnTo>
                      <a:pt x="158" y="666"/>
                    </a:lnTo>
                    <a:lnTo>
                      <a:pt x="152" y="666"/>
                    </a:lnTo>
                    <a:lnTo>
                      <a:pt x="152" y="666"/>
                    </a:lnTo>
                    <a:lnTo>
                      <a:pt x="152" y="660"/>
                    </a:lnTo>
                    <a:lnTo>
                      <a:pt x="146" y="660"/>
                    </a:lnTo>
                    <a:lnTo>
                      <a:pt x="146" y="660"/>
                    </a:lnTo>
                    <a:lnTo>
                      <a:pt x="146" y="654"/>
                    </a:lnTo>
                    <a:lnTo>
                      <a:pt x="146" y="654"/>
                    </a:lnTo>
                    <a:lnTo>
                      <a:pt x="146" y="654"/>
                    </a:lnTo>
                    <a:lnTo>
                      <a:pt x="146" y="654"/>
                    </a:lnTo>
                    <a:lnTo>
                      <a:pt x="146" y="654"/>
                    </a:lnTo>
                    <a:lnTo>
                      <a:pt x="140" y="654"/>
                    </a:lnTo>
                    <a:lnTo>
                      <a:pt x="140" y="654"/>
                    </a:lnTo>
                    <a:lnTo>
                      <a:pt x="140" y="654"/>
                    </a:lnTo>
                    <a:lnTo>
                      <a:pt x="140" y="648"/>
                    </a:lnTo>
                    <a:lnTo>
                      <a:pt x="140" y="648"/>
                    </a:lnTo>
                    <a:lnTo>
                      <a:pt x="140" y="648"/>
                    </a:lnTo>
                    <a:lnTo>
                      <a:pt x="134" y="648"/>
                    </a:lnTo>
                    <a:lnTo>
                      <a:pt x="134" y="648"/>
                    </a:lnTo>
                    <a:lnTo>
                      <a:pt x="134" y="648"/>
                    </a:lnTo>
                    <a:lnTo>
                      <a:pt x="134" y="642"/>
                    </a:lnTo>
                    <a:lnTo>
                      <a:pt x="134" y="642"/>
                    </a:lnTo>
                    <a:lnTo>
                      <a:pt x="128" y="642"/>
                    </a:lnTo>
                    <a:lnTo>
                      <a:pt x="128" y="642"/>
                    </a:lnTo>
                    <a:lnTo>
                      <a:pt x="128" y="642"/>
                    </a:lnTo>
                    <a:lnTo>
                      <a:pt x="128" y="642"/>
                    </a:lnTo>
                    <a:lnTo>
                      <a:pt x="128" y="642"/>
                    </a:lnTo>
                    <a:lnTo>
                      <a:pt x="128" y="642"/>
                    </a:lnTo>
                    <a:lnTo>
                      <a:pt x="128" y="642"/>
                    </a:lnTo>
                    <a:lnTo>
                      <a:pt x="128" y="635"/>
                    </a:lnTo>
                    <a:lnTo>
                      <a:pt x="128" y="635"/>
                    </a:lnTo>
                    <a:lnTo>
                      <a:pt x="122" y="642"/>
                    </a:lnTo>
                    <a:lnTo>
                      <a:pt x="122" y="635"/>
                    </a:lnTo>
                    <a:lnTo>
                      <a:pt x="122" y="635"/>
                    </a:lnTo>
                    <a:lnTo>
                      <a:pt x="122" y="635"/>
                    </a:lnTo>
                    <a:lnTo>
                      <a:pt x="116" y="635"/>
                    </a:lnTo>
                    <a:lnTo>
                      <a:pt x="116" y="635"/>
                    </a:lnTo>
                    <a:lnTo>
                      <a:pt x="116" y="635"/>
                    </a:lnTo>
                    <a:lnTo>
                      <a:pt x="116" y="629"/>
                    </a:lnTo>
                    <a:lnTo>
                      <a:pt x="110" y="629"/>
                    </a:lnTo>
                    <a:lnTo>
                      <a:pt x="110" y="629"/>
                    </a:lnTo>
                    <a:lnTo>
                      <a:pt x="110" y="629"/>
                    </a:lnTo>
                    <a:lnTo>
                      <a:pt x="110" y="629"/>
                    </a:lnTo>
                    <a:lnTo>
                      <a:pt x="110" y="623"/>
                    </a:lnTo>
                    <a:lnTo>
                      <a:pt x="110" y="623"/>
                    </a:lnTo>
                    <a:lnTo>
                      <a:pt x="103" y="617"/>
                    </a:lnTo>
                    <a:lnTo>
                      <a:pt x="103" y="617"/>
                    </a:lnTo>
                    <a:lnTo>
                      <a:pt x="103" y="617"/>
                    </a:lnTo>
                    <a:lnTo>
                      <a:pt x="97" y="611"/>
                    </a:lnTo>
                    <a:lnTo>
                      <a:pt x="97" y="611"/>
                    </a:lnTo>
                    <a:lnTo>
                      <a:pt x="97" y="611"/>
                    </a:lnTo>
                    <a:lnTo>
                      <a:pt x="97" y="611"/>
                    </a:lnTo>
                    <a:lnTo>
                      <a:pt x="97" y="605"/>
                    </a:lnTo>
                    <a:lnTo>
                      <a:pt x="97" y="605"/>
                    </a:lnTo>
                    <a:lnTo>
                      <a:pt x="91" y="605"/>
                    </a:lnTo>
                    <a:lnTo>
                      <a:pt x="91" y="605"/>
                    </a:lnTo>
                    <a:lnTo>
                      <a:pt x="91" y="599"/>
                    </a:lnTo>
                    <a:lnTo>
                      <a:pt x="91" y="599"/>
                    </a:lnTo>
                    <a:lnTo>
                      <a:pt x="91" y="599"/>
                    </a:lnTo>
                    <a:lnTo>
                      <a:pt x="91" y="599"/>
                    </a:lnTo>
                    <a:lnTo>
                      <a:pt x="85" y="593"/>
                    </a:lnTo>
                    <a:lnTo>
                      <a:pt x="85" y="593"/>
                    </a:lnTo>
                    <a:lnTo>
                      <a:pt x="79" y="593"/>
                    </a:lnTo>
                    <a:lnTo>
                      <a:pt x="79" y="593"/>
                    </a:lnTo>
                    <a:lnTo>
                      <a:pt x="79" y="593"/>
                    </a:lnTo>
                    <a:lnTo>
                      <a:pt x="79" y="587"/>
                    </a:lnTo>
                    <a:lnTo>
                      <a:pt x="79" y="587"/>
                    </a:lnTo>
                    <a:lnTo>
                      <a:pt x="73" y="587"/>
                    </a:lnTo>
                    <a:lnTo>
                      <a:pt x="73" y="581"/>
                    </a:lnTo>
                    <a:lnTo>
                      <a:pt x="73" y="581"/>
                    </a:lnTo>
                    <a:lnTo>
                      <a:pt x="67" y="574"/>
                    </a:lnTo>
                    <a:lnTo>
                      <a:pt x="67" y="574"/>
                    </a:lnTo>
                    <a:lnTo>
                      <a:pt x="67" y="574"/>
                    </a:lnTo>
                    <a:lnTo>
                      <a:pt x="67" y="574"/>
                    </a:lnTo>
                    <a:lnTo>
                      <a:pt x="61" y="574"/>
                    </a:lnTo>
                    <a:lnTo>
                      <a:pt x="61" y="574"/>
                    </a:lnTo>
                    <a:lnTo>
                      <a:pt x="61" y="568"/>
                    </a:lnTo>
                    <a:lnTo>
                      <a:pt x="61" y="568"/>
                    </a:lnTo>
                    <a:lnTo>
                      <a:pt x="61" y="568"/>
                    </a:lnTo>
                    <a:lnTo>
                      <a:pt x="61" y="568"/>
                    </a:lnTo>
                    <a:lnTo>
                      <a:pt x="55" y="562"/>
                    </a:lnTo>
                    <a:lnTo>
                      <a:pt x="49" y="562"/>
                    </a:lnTo>
                    <a:lnTo>
                      <a:pt x="49" y="556"/>
                    </a:lnTo>
                    <a:lnTo>
                      <a:pt x="49" y="556"/>
                    </a:lnTo>
                    <a:lnTo>
                      <a:pt x="42" y="556"/>
                    </a:lnTo>
                    <a:lnTo>
                      <a:pt x="42" y="556"/>
                    </a:lnTo>
                    <a:lnTo>
                      <a:pt x="42" y="556"/>
                    </a:lnTo>
                    <a:lnTo>
                      <a:pt x="36" y="550"/>
                    </a:lnTo>
                    <a:lnTo>
                      <a:pt x="36" y="550"/>
                    </a:lnTo>
                    <a:lnTo>
                      <a:pt x="36" y="550"/>
                    </a:lnTo>
                    <a:lnTo>
                      <a:pt x="36" y="544"/>
                    </a:lnTo>
                    <a:lnTo>
                      <a:pt x="36" y="544"/>
                    </a:lnTo>
                    <a:lnTo>
                      <a:pt x="36" y="544"/>
                    </a:lnTo>
                    <a:lnTo>
                      <a:pt x="30" y="538"/>
                    </a:lnTo>
                    <a:lnTo>
                      <a:pt x="30" y="538"/>
                    </a:lnTo>
                    <a:lnTo>
                      <a:pt x="30" y="532"/>
                    </a:lnTo>
                    <a:lnTo>
                      <a:pt x="30" y="526"/>
                    </a:lnTo>
                    <a:lnTo>
                      <a:pt x="24" y="526"/>
                    </a:lnTo>
                    <a:lnTo>
                      <a:pt x="24" y="519"/>
                    </a:lnTo>
                    <a:lnTo>
                      <a:pt x="24" y="519"/>
                    </a:lnTo>
                    <a:lnTo>
                      <a:pt x="24" y="519"/>
                    </a:lnTo>
                    <a:lnTo>
                      <a:pt x="24" y="513"/>
                    </a:lnTo>
                    <a:lnTo>
                      <a:pt x="18" y="513"/>
                    </a:lnTo>
                    <a:lnTo>
                      <a:pt x="18" y="513"/>
                    </a:lnTo>
                    <a:lnTo>
                      <a:pt x="18" y="513"/>
                    </a:lnTo>
                    <a:lnTo>
                      <a:pt x="18" y="513"/>
                    </a:lnTo>
                    <a:lnTo>
                      <a:pt x="18" y="513"/>
                    </a:lnTo>
                    <a:lnTo>
                      <a:pt x="12" y="513"/>
                    </a:lnTo>
                    <a:lnTo>
                      <a:pt x="12" y="513"/>
                    </a:lnTo>
                    <a:lnTo>
                      <a:pt x="12" y="513"/>
                    </a:lnTo>
                    <a:lnTo>
                      <a:pt x="12" y="513"/>
                    </a:lnTo>
                    <a:lnTo>
                      <a:pt x="12" y="507"/>
                    </a:lnTo>
                    <a:lnTo>
                      <a:pt x="12" y="507"/>
                    </a:lnTo>
                    <a:lnTo>
                      <a:pt x="6" y="507"/>
                    </a:lnTo>
                    <a:lnTo>
                      <a:pt x="6" y="507"/>
                    </a:lnTo>
                    <a:lnTo>
                      <a:pt x="6" y="507"/>
                    </a:lnTo>
                    <a:lnTo>
                      <a:pt x="6" y="507"/>
                    </a:lnTo>
                    <a:lnTo>
                      <a:pt x="6" y="507"/>
                    </a:lnTo>
                    <a:lnTo>
                      <a:pt x="6" y="507"/>
                    </a:lnTo>
                    <a:lnTo>
                      <a:pt x="6" y="507"/>
                    </a:lnTo>
                    <a:lnTo>
                      <a:pt x="6" y="501"/>
                    </a:lnTo>
                    <a:lnTo>
                      <a:pt x="0" y="501"/>
                    </a:lnTo>
                    <a:lnTo>
                      <a:pt x="0" y="501"/>
                    </a:lnTo>
                    <a:lnTo>
                      <a:pt x="0" y="501"/>
                    </a:lnTo>
                    <a:lnTo>
                      <a:pt x="0" y="501"/>
                    </a:lnTo>
                    <a:lnTo>
                      <a:pt x="0" y="501"/>
                    </a:lnTo>
                    <a:lnTo>
                      <a:pt x="0" y="501"/>
                    </a:lnTo>
                    <a:lnTo>
                      <a:pt x="0" y="495"/>
                    </a:lnTo>
                    <a:lnTo>
                      <a:pt x="0" y="495"/>
                    </a:lnTo>
                    <a:lnTo>
                      <a:pt x="6" y="495"/>
                    </a:lnTo>
                    <a:lnTo>
                      <a:pt x="6" y="495"/>
                    </a:lnTo>
                    <a:lnTo>
                      <a:pt x="6" y="495"/>
                    </a:lnTo>
                    <a:lnTo>
                      <a:pt x="6" y="495"/>
                    </a:lnTo>
                    <a:lnTo>
                      <a:pt x="6" y="495"/>
                    </a:lnTo>
                    <a:lnTo>
                      <a:pt x="6" y="495"/>
                    </a:lnTo>
                    <a:lnTo>
                      <a:pt x="6" y="495"/>
                    </a:lnTo>
                    <a:lnTo>
                      <a:pt x="6" y="489"/>
                    </a:lnTo>
                    <a:lnTo>
                      <a:pt x="6" y="489"/>
                    </a:lnTo>
                    <a:lnTo>
                      <a:pt x="6" y="489"/>
                    </a:lnTo>
                    <a:lnTo>
                      <a:pt x="6" y="489"/>
                    </a:lnTo>
                    <a:lnTo>
                      <a:pt x="6" y="489"/>
                    </a:lnTo>
                    <a:lnTo>
                      <a:pt x="6" y="489"/>
                    </a:lnTo>
                    <a:lnTo>
                      <a:pt x="0" y="489"/>
                    </a:lnTo>
                    <a:lnTo>
                      <a:pt x="0" y="489"/>
                    </a:lnTo>
                    <a:lnTo>
                      <a:pt x="6" y="489"/>
                    </a:lnTo>
                    <a:lnTo>
                      <a:pt x="6" y="489"/>
                    </a:lnTo>
                    <a:lnTo>
                      <a:pt x="6" y="489"/>
                    </a:lnTo>
                    <a:lnTo>
                      <a:pt x="6" y="489"/>
                    </a:lnTo>
                    <a:lnTo>
                      <a:pt x="12" y="489"/>
                    </a:lnTo>
                    <a:lnTo>
                      <a:pt x="18" y="489"/>
                    </a:lnTo>
                    <a:lnTo>
                      <a:pt x="24" y="489"/>
                    </a:lnTo>
                    <a:lnTo>
                      <a:pt x="24" y="489"/>
                    </a:lnTo>
                    <a:lnTo>
                      <a:pt x="30" y="489"/>
                    </a:lnTo>
                    <a:lnTo>
                      <a:pt x="36" y="489"/>
                    </a:lnTo>
                    <a:lnTo>
                      <a:pt x="42" y="489"/>
                    </a:lnTo>
                    <a:lnTo>
                      <a:pt x="49" y="489"/>
                    </a:lnTo>
                    <a:lnTo>
                      <a:pt x="55" y="489"/>
                    </a:lnTo>
                    <a:lnTo>
                      <a:pt x="73" y="495"/>
                    </a:lnTo>
                    <a:lnTo>
                      <a:pt x="79" y="495"/>
                    </a:lnTo>
                    <a:lnTo>
                      <a:pt x="79" y="495"/>
                    </a:lnTo>
                    <a:lnTo>
                      <a:pt x="91" y="495"/>
                    </a:lnTo>
                    <a:lnTo>
                      <a:pt x="91" y="495"/>
                    </a:lnTo>
                    <a:lnTo>
                      <a:pt x="110" y="495"/>
                    </a:lnTo>
                    <a:lnTo>
                      <a:pt x="122" y="501"/>
                    </a:lnTo>
                    <a:lnTo>
                      <a:pt x="128" y="501"/>
                    </a:lnTo>
                    <a:lnTo>
                      <a:pt x="146" y="501"/>
                    </a:lnTo>
                    <a:lnTo>
                      <a:pt x="152" y="501"/>
                    </a:lnTo>
                    <a:lnTo>
                      <a:pt x="152" y="501"/>
                    </a:lnTo>
                    <a:lnTo>
                      <a:pt x="152" y="501"/>
                    </a:lnTo>
                    <a:lnTo>
                      <a:pt x="171" y="501"/>
                    </a:lnTo>
                    <a:lnTo>
                      <a:pt x="177" y="507"/>
                    </a:lnTo>
                    <a:lnTo>
                      <a:pt x="177" y="507"/>
                    </a:lnTo>
                    <a:lnTo>
                      <a:pt x="183" y="507"/>
                    </a:lnTo>
                    <a:lnTo>
                      <a:pt x="195" y="507"/>
                    </a:lnTo>
                    <a:lnTo>
                      <a:pt x="207" y="507"/>
                    </a:lnTo>
                    <a:lnTo>
                      <a:pt x="226" y="507"/>
                    </a:lnTo>
                    <a:lnTo>
                      <a:pt x="232" y="507"/>
                    </a:lnTo>
                    <a:lnTo>
                      <a:pt x="256" y="507"/>
                    </a:lnTo>
                    <a:lnTo>
                      <a:pt x="262" y="513"/>
                    </a:lnTo>
                    <a:lnTo>
                      <a:pt x="268" y="513"/>
                    </a:lnTo>
                    <a:lnTo>
                      <a:pt x="287" y="513"/>
                    </a:lnTo>
                    <a:lnTo>
                      <a:pt x="299" y="513"/>
                    </a:lnTo>
                    <a:lnTo>
                      <a:pt x="323" y="513"/>
                    </a:lnTo>
                    <a:lnTo>
                      <a:pt x="329" y="513"/>
                    </a:lnTo>
                    <a:lnTo>
                      <a:pt x="329" y="513"/>
                    </a:lnTo>
                    <a:lnTo>
                      <a:pt x="348" y="519"/>
                    </a:lnTo>
                    <a:lnTo>
                      <a:pt x="348" y="519"/>
                    </a:lnTo>
                    <a:lnTo>
                      <a:pt x="354" y="507"/>
                    </a:lnTo>
                    <a:lnTo>
                      <a:pt x="354" y="501"/>
                    </a:lnTo>
                    <a:lnTo>
                      <a:pt x="354" y="446"/>
                    </a:lnTo>
                    <a:lnTo>
                      <a:pt x="354" y="446"/>
                    </a:lnTo>
                    <a:lnTo>
                      <a:pt x="354" y="440"/>
                    </a:lnTo>
                    <a:lnTo>
                      <a:pt x="354" y="440"/>
                    </a:lnTo>
                    <a:lnTo>
                      <a:pt x="354" y="440"/>
                    </a:lnTo>
                    <a:lnTo>
                      <a:pt x="360" y="428"/>
                    </a:lnTo>
                    <a:lnTo>
                      <a:pt x="360" y="428"/>
                    </a:lnTo>
                    <a:lnTo>
                      <a:pt x="360" y="422"/>
                    </a:lnTo>
                    <a:lnTo>
                      <a:pt x="360" y="422"/>
                    </a:lnTo>
                    <a:lnTo>
                      <a:pt x="360" y="422"/>
                    </a:lnTo>
                    <a:lnTo>
                      <a:pt x="360" y="416"/>
                    </a:lnTo>
                    <a:lnTo>
                      <a:pt x="360" y="416"/>
                    </a:lnTo>
                    <a:lnTo>
                      <a:pt x="360" y="416"/>
                    </a:lnTo>
                    <a:lnTo>
                      <a:pt x="360" y="410"/>
                    </a:lnTo>
                    <a:lnTo>
                      <a:pt x="360" y="403"/>
                    </a:lnTo>
                    <a:lnTo>
                      <a:pt x="360" y="397"/>
                    </a:lnTo>
                    <a:lnTo>
                      <a:pt x="360" y="379"/>
                    </a:lnTo>
                    <a:lnTo>
                      <a:pt x="360" y="373"/>
                    </a:lnTo>
                    <a:lnTo>
                      <a:pt x="360" y="373"/>
                    </a:lnTo>
                    <a:lnTo>
                      <a:pt x="360" y="367"/>
                    </a:lnTo>
                    <a:lnTo>
                      <a:pt x="366" y="361"/>
                    </a:lnTo>
                    <a:lnTo>
                      <a:pt x="366" y="336"/>
                    </a:lnTo>
                    <a:lnTo>
                      <a:pt x="366" y="330"/>
                    </a:lnTo>
                    <a:lnTo>
                      <a:pt x="366" y="330"/>
                    </a:lnTo>
                    <a:lnTo>
                      <a:pt x="366" y="330"/>
                    </a:lnTo>
                    <a:lnTo>
                      <a:pt x="366" y="324"/>
                    </a:lnTo>
                    <a:lnTo>
                      <a:pt x="366" y="324"/>
                    </a:lnTo>
                    <a:lnTo>
                      <a:pt x="366" y="324"/>
                    </a:lnTo>
                    <a:lnTo>
                      <a:pt x="366" y="318"/>
                    </a:lnTo>
                    <a:lnTo>
                      <a:pt x="366" y="306"/>
                    </a:lnTo>
                    <a:lnTo>
                      <a:pt x="366" y="306"/>
                    </a:lnTo>
                    <a:lnTo>
                      <a:pt x="366" y="300"/>
                    </a:lnTo>
                    <a:lnTo>
                      <a:pt x="366" y="300"/>
                    </a:lnTo>
                    <a:lnTo>
                      <a:pt x="372" y="293"/>
                    </a:lnTo>
                    <a:lnTo>
                      <a:pt x="372" y="293"/>
                    </a:lnTo>
                    <a:lnTo>
                      <a:pt x="372" y="287"/>
                    </a:lnTo>
                    <a:lnTo>
                      <a:pt x="372" y="287"/>
                    </a:lnTo>
                    <a:lnTo>
                      <a:pt x="372" y="281"/>
                    </a:lnTo>
                    <a:lnTo>
                      <a:pt x="372" y="281"/>
                    </a:lnTo>
                    <a:lnTo>
                      <a:pt x="372" y="281"/>
                    </a:lnTo>
                    <a:lnTo>
                      <a:pt x="372" y="281"/>
                    </a:lnTo>
                    <a:lnTo>
                      <a:pt x="372" y="275"/>
                    </a:lnTo>
                    <a:lnTo>
                      <a:pt x="372" y="257"/>
                    </a:lnTo>
                    <a:lnTo>
                      <a:pt x="372" y="251"/>
                    </a:lnTo>
                    <a:lnTo>
                      <a:pt x="372" y="251"/>
                    </a:lnTo>
                    <a:lnTo>
                      <a:pt x="372" y="251"/>
                    </a:lnTo>
                    <a:lnTo>
                      <a:pt x="372" y="245"/>
                    </a:lnTo>
                    <a:lnTo>
                      <a:pt x="372" y="245"/>
                    </a:lnTo>
                    <a:lnTo>
                      <a:pt x="372" y="239"/>
                    </a:lnTo>
                    <a:lnTo>
                      <a:pt x="372" y="239"/>
                    </a:lnTo>
                    <a:lnTo>
                      <a:pt x="372" y="232"/>
                    </a:lnTo>
                    <a:lnTo>
                      <a:pt x="372" y="214"/>
                    </a:lnTo>
                    <a:lnTo>
                      <a:pt x="372" y="214"/>
                    </a:lnTo>
                    <a:lnTo>
                      <a:pt x="372" y="208"/>
                    </a:lnTo>
                    <a:lnTo>
                      <a:pt x="378" y="202"/>
                    </a:lnTo>
                    <a:lnTo>
                      <a:pt x="378" y="190"/>
                    </a:lnTo>
                    <a:lnTo>
                      <a:pt x="378" y="184"/>
                    </a:lnTo>
                    <a:lnTo>
                      <a:pt x="378" y="159"/>
                    </a:lnTo>
                    <a:lnTo>
                      <a:pt x="378" y="159"/>
                    </a:lnTo>
                    <a:lnTo>
                      <a:pt x="378" y="159"/>
                    </a:lnTo>
                    <a:lnTo>
                      <a:pt x="378" y="153"/>
                    </a:lnTo>
                    <a:lnTo>
                      <a:pt x="378" y="153"/>
                    </a:lnTo>
                    <a:lnTo>
                      <a:pt x="378" y="147"/>
                    </a:lnTo>
                    <a:lnTo>
                      <a:pt x="378" y="141"/>
                    </a:lnTo>
                    <a:lnTo>
                      <a:pt x="384" y="80"/>
                    </a:lnTo>
                    <a:lnTo>
                      <a:pt x="384" y="80"/>
                    </a:lnTo>
                    <a:lnTo>
                      <a:pt x="384" y="74"/>
                    </a:lnTo>
                    <a:lnTo>
                      <a:pt x="384" y="74"/>
                    </a:lnTo>
                    <a:lnTo>
                      <a:pt x="384" y="49"/>
                    </a:lnTo>
                    <a:lnTo>
                      <a:pt x="390" y="19"/>
                    </a:lnTo>
                    <a:lnTo>
                      <a:pt x="390" y="0"/>
                    </a:lnTo>
                    <a:lnTo>
                      <a:pt x="396" y="0"/>
                    </a:lnTo>
                    <a:lnTo>
                      <a:pt x="403" y="0"/>
                    </a:lnTo>
                    <a:lnTo>
                      <a:pt x="409" y="0"/>
                    </a:lnTo>
                    <a:lnTo>
                      <a:pt x="409" y="0"/>
                    </a:lnTo>
                    <a:lnTo>
                      <a:pt x="415" y="0"/>
                    </a:lnTo>
                    <a:lnTo>
                      <a:pt x="421" y="0"/>
                    </a:lnTo>
                    <a:lnTo>
                      <a:pt x="427" y="0"/>
                    </a:lnTo>
                    <a:lnTo>
                      <a:pt x="451" y="0"/>
                    </a:lnTo>
                    <a:lnTo>
                      <a:pt x="464" y="0"/>
                    </a:lnTo>
                    <a:lnTo>
                      <a:pt x="470" y="0"/>
                    </a:lnTo>
                    <a:lnTo>
                      <a:pt x="476" y="6"/>
                    </a:lnTo>
                    <a:lnTo>
                      <a:pt x="476" y="6"/>
                    </a:lnTo>
                    <a:lnTo>
                      <a:pt x="482" y="6"/>
                    </a:lnTo>
                    <a:lnTo>
                      <a:pt x="494" y="6"/>
                    </a:lnTo>
                    <a:lnTo>
                      <a:pt x="500" y="6"/>
                    </a:lnTo>
                    <a:lnTo>
                      <a:pt x="506" y="6"/>
                    </a:lnTo>
                    <a:lnTo>
                      <a:pt x="512" y="6"/>
                    </a:lnTo>
                    <a:lnTo>
                      <a:pt x="512" y="6"/>
                    </a:lnTo>
                    <a:lnTo>
                      <a:pt x="518" y="6"/>
                    </a:lnTo>
                    <a:lnTo>
                      <a:pt x="525" y="6"/>
                    </a:lnTo>
                    <a:lnTo>
                      <a:pt x="543" y="6"/>
                    </a:lnTo>
                    <a:lnTo>
                      <a:pt x="543" y="6"/>
                    </a:lnTo>
                    <a:lnTo>
                      <a:pt x="549" y="6"/>
                    </a:lnTo>
                    <a:lnTo>
                      <a:pt x="573" y="6"/>
                    </a:lnTo>
                    <a:lnTo>
                      <a:pt x="573" y="13"/>
                    </a:lnTo>
                    <a:lnTo>
                      <a:pt x="586" y="13"/>
                    </a:lnTo>
                    <a:lnTo>
                      <a:pt x="592" y="13"/>
                    </a:lnTo>
                    <a:lnTo>
                      <a:pt x="592" y="13"/>
                    </a:lnTo>
                    <a:lnTo>
                      <a:pt x="598" y="13"/>
                    </a:lnTo>
                    <a:lnTo>
                      <a:pt x="610" y="13"/>
                    </a:lnTo>
                    <a:lnTo>
                      <a:pt x="616" y="13"/>
                    </a:lnTo>
                    <a:lnTo>
                      <a:pt x="622" y="13"/>
                    </a:lnTo>
                    <a:lnTo>
                      <a:pt x="622" y="13"/>
                    </a:lnTo>
                    <a:lnTo>
                      <a:pt x="628" y="13"/>
                    </a:lnTo>
                    <a:lnTo>
                      <a:pt x="634" y="13"/>
                    </a:lnTo>
                    <a:lnTo>
                      <a:pt x="634" y="13"/>
                    </a:lnTo>
                    <a:lnTo>
                      <a:pt x="634" y="13"/>
                    </a:lnTo>
                    <a:lnTo>
                      <a:pt x="641" y="13"/>
                    </a:lnTo>
                    <a:lnTo>
                      <a:pt x="641" y="13"/>
                    </a:lnTo>
                    <a:lnTo>
                      <a:pt x="641" y="13"/>
                    </a:lnTo>
                    <a:lnTo>
                      <a:pt x="641" y="13"/>
                    </a:lnTo>
                    <a:lnTo>
                      <a:pt x="653" y="13"/>
                    </a:lnTo>
                    <a:lnTo>
                      <a:pt x="659" y="13"/>
                    </a:lnTo>
                    <a:lnTo>
                      <a:pt x="671" y="13"/>
                    </a:lnTo>
                    <a:lnTo>
                      <a:pt x="659" y="239"/>
                    </a:lnTo>
                    <a:lnTo>
                      <a:pt x="665" y="239"/>
                    </a:lnTo>
                    <a:lnTo>
                      <a:pt x="665" y="239"/>
                    </a:lnTo>
                    <a:lnTo>
                      <a:pt x="665" y="239"/>
                    </a:lnTo>
                    <a:lnTo>
                      <a:pt x="665" y="239"/>
                    </a:lnTo>
                    <a:lnTo>
                      <a:pt x="665" y="239"/>
                    </a:lnTo>
                    <a:lnTo>
                      <a:pt x="665" y="239"/>
                    </a:lnTo>
                    <a:lnTo>
                      <a:pt x="671" y="239"/>
                    </a:lnTo>
                    <a:lnTo>
                      <a:pt x="671" y="239"/>
                    </a:lnTo>
                    <a:lnTo>
                      <a:pt x="671" y="239"/>
                    </a:lnTo>
                    <a:lnTo>
                      <a:pt x="671" y="239"/>
                    </a:lnTo>
                    <a:lnTo>
                      <a:pt x="671" y="239"/>
                    </a:lnTo>
                    <a:lnTo>
                      <a:pt x="671" y="245"/>
                    </a:lnTo>
                    <a:lnTo>
                      <a:pt x="671" y="245"/>
                    </a:lnTo>
                    <a:lnTo>
                      <a:pt x="677" y="245"/>
                    </a:lnTo>
                    <a:lnTo>
                      <a:pt x="677" y="245"/>
                    </a:lnTo>
                    <a:lnTo>
                      <a:pt x="677" y="245"/>
                    </a:lnTo>
                    <a:lnTo>
                      <a:pt x="677" y="251"/>
                    </a:lnTo>
                    <a:lnTo>
                      <a:pt x="677" y="251"/>
                    </a:lnTo>
                    <a:lnTo>
                      <a:pt x="677" y="251"/>
                    </a:lnTo>
                    <a:lnTo>
                      <a:pt x="683" y="251"/>
                    </a:lnTo>
                    <a:lnTo>
                      <a:pt x="683" y="251"/>
                    </a:lnTo>
                    <a:lnTo>
                      <a:pt x="683" y="257"/>
                    </a:lnTo>
                    <a:lnTo>
                      <a:pt x="683" y="257"/>
                    </a:lnTo>
                    <a:lnTo>
                      <a:pt x="683" y="257"/>
                    </a:lnTo>
                    <a:lnTo>
                      <a:pt x="683" y="257"/>
                    </a:lnTo>
                    <a:lnTo>
                      <a:pt x="689" y="257"/>
                    </a:lnTo>
                    <a:lnTo>
                      <a:pt x="689" y="257"/>
                    </a:lnTo>
                    <a:lnTo>
                      <a:pt x="689" y="263"/>
                    </a:lnTo>
                    <a:lnTo>
                      <a:pt x="689" y="263"/>
                    </a:lnTo>
                    <a:lnTo>
                      <a:pt x="689" y="263"/>
                    </a:lnTo>
                    <a:lnTo>
                      <a:pt x="689" y="263"/>
                    </a:lnTo>
                    <a:lnTo>
                      <a:pt x="695" y="263"/>
                    </a:lnTo>
                    <a:lnTo>
                      <a:pt x="695" y="263"/>
                    </a:lnTo>
                    <a:lnTo>
                      <a:pt x="695" y="263"/>
                    </a:lnTo>
                    <a:lnTo>
                      <a:pt x="702" y="263"/>
                    </a:lnTo>
                    <a:lnTo>
                      <a:pt x="702" y="263"/>
                    </a:lnTo>
                    <a:lnTo>
                      <a:pt x="702" y="263"/>
                    </a:lnTo>
                    <a:lnTo>
                      <a:pt x="702" y="257"/>
                    </a:lnTo>
                    <a:lnTo>
                      <a:pt x="702" y="257"/>
                    </a:lnTo>
                    <a:lnTo>
                      <a:pt x="702" y="257"/>
                    </a:lnTo>
                    <a:lnTo>
                      <a:pt x="702" y="257"/>
                    </a:lnTo>
                    <a:lnTo>
                      <a:pt x="702" y="257"/>
                    </a:lnTo>
                    <a:lnTo>
                      <a:pt x="708" y="257"/>
                    </a:lnTo>
                    <a:lnTo>
                      <a:pt x="708" y="257"/>
                    </a:lnTo>
                    <a:lnTo>
                      <a:pt x="708" y="257"/>
                    </a:lnTo>
                    <a:lnTo>
                      <a:pt x="708" y="257"/>
                    </a:lnTo>
                    <a:lnTo>
                      <a:pt x="708" y="263"/>
                    </a:lnTo>
                    <a:lnTo>
                      <a:pt x="714" y="263"/>
                    </a:lnTo>
                    <a:lnTo>
                      <a:pt x="714" y="263"/>
                    </a:lnTo>
                    <a:lnTo>
                      <a:pt x="714" y="263"/>
                    </a:lnTo>
                    <a:lnTo>
                      <a:pt x="714" y="263"/>
                    </a:lnTo>
                    <a:lnTo>
                      <a:pt x="714" y="263"/>
                    </a:lnTo>
                    <a:lnTo>
                      <a:pt x="714" y="263"/>
                    </a:lnTo>
                    <a:lnTo>
                      <a:pt x="720" y="263"/>
                    </a:lnTo>
                    <a:lnTo>
                      <a:pt x="720" y="257"/>
                    </a:lnTo>
                    <a:lnTo>
                      <a:pt x="720" y="257"/>
                    </a:lnTo>
                    <a:lnTo>
                      <a:pt x="720" y="257"/>
                    </a:lnTo>
                    <a:lnTo>
                      <a:pt x="720" y="257"/>
                    </a:lnTo>
                    <a:lnTo>
                      <a:pt x="720" y="257"/>
                    </a:lnTo>
                    <a:lnTo>
                      <a:pt x="720" y="251"/>
                    </a:lnTo>
                    <a:lnTo>
                      <a:pt x="720" y="251"/>
                    </a:lnTo>
                    <a:lnTo>
                      <a:pt x="720" y="251"/>
                    </a:lnTo>
                    <a:lnTo>
                      <a:pt x="720" y="257"/>
                    </a:lnTo>
                    <a:lnTo>
                      <a:pt x="720" y="257"/>
                    </a:lnTo>
                    <a:lnTo>
                      <a:pt x="726" y="257"/>
                    </a:lnTo>
                    <a:lnTo>
                      <a:pt x="726" y="257"/>
                    </a:lnTo>
                    <a:lnTo>
                      <a:pt x="726" y="257"/>
                    </a:lnTo>
                    <a:lnTo>
                      <a:pt x="726" y="257"/>
                    </a:lnTo>
                    <a:lnTo>
                      <a:pt x="726" y="257"/>
                    </a:lnTo>
                    <a:lnTo>
                      <a:pt x="726" y="257"/>
                    </a:lnTo>
                    <a:lnTo>
                      <a:pt x="726" y="257"/>
                    </a:lnTo>
                    <a:lnTo>
                      <a:pt x="732" y="257"/>
                    </a:lnTo>
                    <a:lnTo>
                      <a:pt x="732" y="263"/>
                    </a:lnTo>
                    <a:lnTo>
                      <a:pt x="726" y="263"/>
                    </a:lnTo>
                    <a:lnTo>
                      <a:pt x="726" y="263"/>
                    </a:lnTo>
                    <a:lnTo>
                      <a:pt x="732" y="263"/>
                    </a:lnTo>
                    <a:lnTo>
                      <a:pt x="732" y="263"/>
                    </a:lnTo>
                    <a:lnTo>
                      <a:pt x="732" y="263"/>
                    </a:lnTo>
                    <a:lnTo>
                      <a:pt x="732" y="263"/>
                    </a:lnTo>
                    <a:lnTo>
                      <a:pt x="732" y="269"/>
                    </a:lnTo>
                    <a:lnTo>
                      <a:pt x="732" y="269"/>
                    </a:lnTo>
                    <a:lnTo>
                      <a:pt x="732" y="269"/>
                    </a:lnTo>
                    <a:lnTo>
                      <a:pt x="732" y="269"/>
                    </a:lnTo>
                    <a:lnTo>
                      <a:pt x="732" y="269"/>
                    </a:lnTo>
                    <a:lnTo>
                      <a:pt x="732" y="269"/>
                    </a:lnTo>
                    <a:lnTo>
                      <a:pt x="732" y="269"/>
                    </a:lnTo>
                    <a:lnTo>
                      <a:pt x="732" y="275"/>
                    </a:lnTo>
                    <a:lnTo>
                      <a:pt x="732" y="275"/>
                    </a:lnTo>
                    <a:lnTo>
                      <a:pt x="738" y="275"/>
                    </a:lnTo>
                    <a:lnTo>
                      <a:pt x="738" y="275"/>
                    </a:lnTo>
                    <a:lnTo>
                      <a:pt x="738" y="275"/>
                    </a:lnTo>
                    <a:lnTo>
                      <a:pt x="738" y="281"/>
                    </a:lnTo>
                    <a:lnTo>
                      <a:pt x="738" y="281"/>
                    </a:lnTo>
                    <a:lnTo>
                      <a:pt x="738" y="281"/>
                    </a:lnTo>
                    <a:lnTo>
                      <a:pt x="738" y="281"/>
                    </a:lnTo>
                    <a:lnTo>
                      <a:pt x="738" y="281"/>
                    </a:lnTo>
                    <a:lnTo>
                      <a:pt x="738" y="281"/>
                    </a:lnTo>
                    <a:lnTo>
                      <a:pt x="744" y="281"/>
                    </a:lnTo>
                    <a:lnTo>
                      <a:pt x="744" y="281"/>
                    </a:lnTo>
                    <a:lnTo>
                      <a:pt x="744" y="281"/>
                    </a:lnTo>
                    <a:lnTo>
                      <a:pt x="744" y="281"/>
                    </a:lnTo>
                    <a:lnTo>
                      <a:pt x="744" y="281"/>
                    </a:lnTo>
                    <a:lnTo>
                      <a:pt x="744" y="281"/>
                    </a:lnTo>
                    <a:lnTo>
                      <a:pt x="750" y="281"/>
                    </a:lnTo>
                    <a:lnTo>
                      <a:pt x="750" y="287"/>
                    </a:lnTo>
                    <a:lnTo>
                      <a:pt x="750" y="287"/>
                    </a:lnTo>
                    <a:lnTo>
                      <a:pt x="750" y="287"/>
                    </a:lnTo>
                    <a:lnTo>
                      <a:pt x="750" y="281"/>
                    </a:lnTo>
                    <a:lnTo>
                      <a:pt x="750" y="281"/>
                    </a:lnTo>
                    <a:lnTo>
                      <a:pt x="756" y="281"/>
                    </a:lnTo>
                    <a:lnTo>
                      <a:pt x="756" y="281"/>
                    </a:lnTo>
                    <a:lnTo>
                      <a:pt x="756" y="281"/>
                    </a:lnTo>
                    <a:lnTo>
                      <a:pt x="756" y="281"/>
                    </a:lnTo>
                    <a:lnTo>
                      <a:pt x="756" y="281"/>
                    </a:lnTo>
                    <a:lnTo>
                      <a:pt x="756" y="287"/>
                    </a:lnTo>
                    <a:lnTo>
                      <a:pt x="756" y="287"/>
                    </a:lnTo>
                    <a:lnTo>
                      <a:pt x="756" y="281"/>
                    </a:lnTo>
                    <a:lnTo>
                      <a:pt x="756" y="281"/>
                    </a:lnTo>
                    <a:lnTo>
                      <a:pt x="763" y="287"/>
                    </a:lnTo>
                    <a:lnTo>
                      <a:pt x="763" y="287"/>
                    </a:lnTo>
                    <a:lnTo>
                      <a:pt x="763" y="287"/>
                    </a:lnTo>
                    <a:lnTo>
                      <a:pt x="763" y="287"/>
                    </a:lnTo>
                    <a:lnTo>
                      <a:pt x="769" y="287"/>
                    </a:lnTo>
                    <a:lnTo>
                      <a:pt x="769" y="287"/>
                    </a:lnTo>
                    <a:lnTo>
                      <a:pt x="769" y="293"/>
                    </a:lnTo>
                    <a:lnTo>
                      <a:pt x="769" y="293"/>
                    </a:lnTo>
                    <a:lnTo>
                      <a:pt x="769" y="287"/>
                    </a:lnTo>
                    <a:lnTo>
                      <a:pt x="769" y="287"/>
                    </a:lnTo>
                    <a:lnTo>
                      <a:pt x="775" y="287"/>
                    </a:lnTo>
                    <a:lnTo>
                      <a:pt x="775" y="293"/>
                    </a:lnTo>
                    <a:lnTo>
                      <a:pt x="775" y="293"/>
                    </a:lnTo>
                    <a:lnTo>
                      <a:pt x="775" y="293"/>
                    </a:lnTo>
                    <a:lnTo>
                      <a:pt x="775" y="293"/>
                    </a:lnTo>
                    <a:lnTo>
                      <a:pt x="775" y="293"/>
                    </a:lnTo>
                    <a:lnTo>
                      <a:pt x="781" y="293"/>
                    </a:lnTo>
                    <a:lnTo>
                      <a:pt x="781" y="293"/>
                    </a:lnTo>
                    <a:lnTo>
                      <a:pt x="781" y="293"/>
                    </a:lnTo>
                    <a:lnTo>
                      <a:pt x="781" y="293"/>
                    </a:lnTo>
                    <a:lnTo>
                      <a:pt x="781" y="293"/>
                    </a:lnTo>
                    <a:lnTo>
                      <a:pt x="787" y="293"/>
                    </a:lnTo>
                    <a:lnTo>
                      <a:pt x="787" y="287"/>
                    </a:lnTo>
                    <a:lnTo>
                      <a:pt x="787" y="287"/>
                    </a:lnTo>
                    <a:lnTo>
                      <a:pt x="793" y="293"/>
                    </a:lnTo>
                    <a:lnTo>
                      <a:pt x="793" y="293"/>
                    </a:lnTo>
                    <a:lnTo>
                      <a:pt x="793" y="293"/>
                    </a:lnTo>
                    <a:lnTo>
                      <a:pt x="793" y="293"/>
                    </a:lnTo>
                    <a:lnTo>
                      <a:pt x="793" y="293"/>
                    </a:lnTo>
                    <a:lnTo>
                      <a:pt x="793" y="293"/>
                    </a:lnTo>
                    <a:lnTo>
                      <a:pt x="793" y="293"/>
                    </a:lnTo>
                    <a:lnTo>
                      <a:pt x="793" y="293"/>
                    </a:lnTo>
                    <a:lnTo>
                      <a:pt x="799" y="300"/>
                    </a:lnTo>
                    <a:lnTo>
                      <a:pt x="799" y="300"/>
                    </a:lnTo>
                    <a:lnTo>
                      <a:pt x="799" y="300"/>
                    </a:lnTo>
                    <a:lnTo>
                      <a:pt x="799" y="300"/>
                    </a:lnTo>
                    <a:lnTo>
                      <a:pt x="805" y="300"/>
                    </a:lnTo>
                    <a:lnTo>
                      <a:pt x="805" y="300"/>
                    </a:lnTo>
                    <a:lnTo>
                      <a:pt x="805" y="300"/>
                    </a:lnTo>
                    <a:lnTo>
                      <a:pt x="805" y="300"/>
                    </a:lnTo>
                    <a:lnTo>
                      <a:pt x="805" y="300"/>
                    </a:lnTo>
                    <a:lnTo>
                      <a:pt x="811" y="300"/>
                    </a:lnTo>
                    <a:lnTo>
                      <a:pt x="811" y="300"/>
                    </a:lnTo>
                    <a:lnTo>
                      <a:pt x="811" y="300"/>
                    </a:lnTo>
                    <a:lnTo>
                      <a:pt x="811" y="293"/>
                    </a:lnTo>
                    <a:lnTo>
                      <a:pt x="811" y="293"/>
                    </a:lnTo>
                    <a:lnTo>
                      <a:pt x="811" y="293"/>
                    </a:lnTo>
                    <a:lnTo>
                      <a:pt x="811" y="293"/>
                    </a:lnTo>
                    <a:lnTo>
                      <a:pt x="818" y="293"/>
                    </a:lnTo>
                    <a:lnTo>
                      <a:pt x="818" y="293"/>
                    </a:lnTo>
                    <a:lnTo>
                      <a:pt x="818" y="293"/>
                    </a:lnTo>
                    <a:lnTo>
                      <a:pt x="824" y="293"/>
                    </a:lnTo>
                    <a:lnTo>
                      <a:pt x="824" y="293"/>
                    </a:lnTo>
                    <a:lnTo>
                      <a:pt x="824" y="293"/>
                    </a:lnTo>
                    <a:lnTo>
                      <a:pt x="824" y="293"/>
                    </a:lnTo>
                    <a:lnTo>
                      <a:pt x="830" y="293"/>
                    </a:lnTo>
                    <a:lnTo>
                      <a:pt x="830" y="293"/>
                    </a:lnTo>
                    <a:lnTo>
                      <a:pt x="830" y="293"/>
                    </a:lnTo>
                    <a:lnTo>
                      <a:pt x="830" y="293"/>
                    </a:lnTo>
                    <a:lnTo>
                      <a:pt x="830" y="300"/>
                    </a:lnTo>
                    <a:lnTo>
                      <a:pt x="830" y="300"/>
                    </a:lnTo>
                    <a:lnTo>
                      <a:pt x="836" y="300"/>
                    </a:lnTo>
                    <a:lnTo>
                      <a:pt x="836" y="293"/>
                    </a:lnTo>
                    <a:lnTo>
                      <a:pt x="836" y="293"/>
                    </a:lnTo>
                    <a:lnTo>
                      <a:pt x="836" y="293"/>
                    </a:lnTo>
                    <a:lnTo>
                      <a:pt x="836" y="293"/>
                    </a:lnTo>
                    <a:lnTo>
                      <a:pt x="836" y="293"/>
                    </a:lnTo>
                    <a:lnTo>
                      <a:pt x="842" y="293"/>
                    </a:lnTo>
                    <a:lnTo>
                      <a:pt x="842" y="293"/>
                    </a:lnTo>
                    <a:lnTo>
                      <a:pt x="842" y="293"/>
                    </a:lnTo>
                    <a:lnTo>
                      <a:pt x="842" y="293"/>
                    </a:lnTo>
                    <a:lnTo>
                      <a:pt x="842" y="300"/>
                    </a:lnTo>
                    <a:lnTo>
                      <a:pt x="842" y="300"/>
                    </a:lnTo>
                    <a:lnTo>
                      <a:pt x="842" y="300"/>
                    </a:lnTo>
                    <a:lnTo>
                      <a:pt x="842" y="300"/>
                    </a:lnTo>
                    <a:lnTo>
                      <a:pt x="836" y="300"/>
                    </a:lnTo>
                    <a:lnTo>
                      <a:pt x="836" y="300"/>
                    </a:lnTo>
                    <a:lnTo>
                      <a:pt x="836" y="300"/>
                    </a:lnTo>
                    <a:lnTo>
                      <a:pt x="842" y="306"/>
                    </a:lnTo>
                    <a:lnTo>
                      <a:pt x="842" y="306"/>
                    </a:lnTo>
                    <a:lnTo>
                      <a:pt x="842" y="306"/>
                    </a:lnTo>
                    <a:lnTo>
                      <a:pt x="836" y="306"/>
                    </a:lnTo>
                    <a:lnTo>
                      <a:pt x="842" y="306"/>
                    </a:lnTo>
                    <a:lnTo>
                      <a:pt x="842" y="312"/>
                    </a:lnTo>
                    <a:lnTo>
                      <a:pt x="842" y="312"/>
                    </a:lnTo>
                    <a:lnTo>
                      <a:pt x="842" y="312"/>
                    </a:lnTo>
                    <a:lnTo>
                      <a:pt x="848" y="312"/>
                    </a:lnTo>
                    <a:lnTo>
                      <a:pt x="848" y="312"/>
                    </a:lnTo>
                    <a:lnTo>
                      <a:pt x="848" y="312"/>
                    </a:lnTo>
                    <a:lnTo>
                      <a:pt x="854" y="312"/>
                    </a:lnTo>
                    <a:lnTo>
                      <a:pt x="854" y="312"/>
                    </a:lnTo>
                    <a:lnTo>
                      <a:pt x="854" y="312"/>
                    </a:lnTo>
                    <a:lnTo>
                      <a:pt x="854" y="312"/>
                    </a:lnTo>
                    <a:lnTo>
                      <a:pt x="854" y="318"/>
                    </a:lnTo>
                    <a:lnTo>
                      <a:pt x="854" y="318"/>
                    </a:lnTo>
                    <a:lnTo>
                      <a:pt x="854" y="318"/>
                    </a:lnTo>
                    <a:lnTo>
                      <a:pt x="854" y="318"/>
                    </a:lnTo>
                    <a:lnTo>
                      <a:pt x="854" y="318"/>
                    </a:lnTo>
                    <a:lnTo>
                      <a:pt x="854" y="318"/>
                    </a:lnTo>
                    <a:lnTo>
                      <a:pt x="854" y="318"/>
                    </a:lnTo>
                    <a:lnTo>
                      <a:pt x="854" y="318"/>
                    </a:lnTo>
                    <a:lnTo>
                      <a:pt x="848" y="318"/>
                    </a:lnTo>
                    <a:lnTo>
                      <a:pt x="848" y="324"/>
                    </a:lnTo>
                    <a:lnTo>
                      <a:pt x="848" y="324"/>
                    </a:lnTo>
                    <a:lnTo>
                      <a:pt x="854" y="324"/>
                    </a:lnTo>
                    <a:lnTo>
                      <a:pt x="854" y="324"/>
                    </a:lnTo>
                    <a:lnTo>
                      <a:pt x="854" y="324"/>
                    </a:lnTo>
                    <a:lnTo>
                      <a:pt x="854" y="324"/>
                    </a:lnTo>
                    <a:lnTo>
                      <a:pt x="854" y="324"/>
                    </a:lnTo>
                    <a:lnTo>
                      <a:pt x="860" y="324"/>
                    </a:lnTo>
                    <a:lnTo>
                      <a:pt x="860" y="324"/>
                    </a:lnTo>
                    <a:lnTo>
                      <a:pt x="860" y="330"/>
                    </a:lnTo>
                    <a:lnTo>
                      <a:pt x="860" y="330"/>
                    </a:lnTo>
                    <a:lnTo>
                      <a:pt x="866" y="324"/>
                    </a:lnTo>
                    <a:lnTo>
                      <a:pt x="866" y="324"/>
                    </a:lnTo>
                    <a:lnTo>
                      <a:pt x="866" y="324"/>
                    </a:lnTo>
                    <a:lnTo>
                      <a:pt x="866" y="324"/>
                    </a:lnTo>
                    <a:lnTo>
                      <a:pt x="866" y="318"/>
                    </a:lnTo>
                    <a:lnTo>
                      <a:pt x="872" y="318"/>
                    </a:lnTo>
                    <a:lnTo>
                      <a:pt x="872" y="318"/>
                    </a:lnTo>
                    <a:lnTo>
                      <a:pt x="872" y="318"/>
                    </a:lnTo>
                    <a:lnTo>
                      <a:pt x="872" y="318"/>
                    </a:lnTo>
                    <a:lnTo>
                      <a:pt x="872" y="318"/>
                    </a:lnTo>
                    <a:lnTo>
                      <a:pt x="872" y="318"/>
                    </a:lnTo>
                    <a:lnTo>
                      <a:pt x="872" y="318"/>
                    </a:lnTo>
                    <a:lnTo>
                      <a:pt x="872" y="318"/>
                    </a:lnTo>
                    <a:lnTo>
                      <a:pt x="872" y="318"/>
                    </a:lnTo>
                    <a:lnTo>
                      <a:pt x="879" y="318"/>
                    </a:lnTo>
                    <a:lnTo>
                      <a:pt x="879" y="312"/>
                    </a:lnTo>
                    <a:lnTo>
                      <a:pt x="879" y="312"/>
                    </a:lnTo>
                    <a:lnTo>
                      <a:pt x="879" y="312"/>
                    </a:lnTo>
                    <a:lnTo>
                      <a:pt x="879" y="312"/>
                    </a:lnTo>
                    <a:lnTo>
                      <a:pt x="879" y="312"/>
                    </a:lnTo>
                    <a:lnTo>
                      <a:pt x="885" y="312"/>
                    </a:lnTo>
                    <a:lnTo>
                      <a:pt x="885" y="312"/>
                    </a:lnTo>
                    <a:lnTo>
                      <a:pt x="885" y="318"/>
                    </a:lnTo>
                    <a:lnTo>
                      <a:pt x="885" y="318"/>
                    </a:lnTo>
                    <a:lnTo>
                      <a:pt x="885" y="318"/>
                    </a:lnTo>
                    <a:lnTo>
                      <a:pt x="885" y="324"/>
                    </a:lnTo>
                    <a:lnTo>
                      <a:pt x="891" y="324"/>
                    </a:lnTo>
                    <a:lnTo>
                      <a:pt x="891" y="324"/>
                    </a:lnTo>
                    <a:lnTo>
                      <a:pt x="891" y="324"/>
                    </a:lnTo>
                    <a:lnTo>
                      <a:pt x="891" y="324"/>
                    </a:lnTo>
                    <a:lnTo>
                      <a:pt x="891" y="318"/>
                    </a:lnTo>
                    <a:lnTo>
                      <a:pt x="897" y="318"/>
                    </a:lnTo>
                    <a:lnTo>
                      <a:pt x="897" y="318"/>
                    </a:lnTo>
                    <a:lnTo>
                      <a:pt x="897" y="318"/>
                    </a:lnTo>
                    <a:lnTo>
                      <a:pt x="897" y="324"/>
                    </a:lnTo>
                    <a:lnTo>
                      <a:pt x="903" y="324"/>
                    </a:lnTo>
                    <a:lnTo>
                      <a:pt x="903" y="324"/>
                    </a:lnTo>
                    <a:lnTo>
                      <a:pt x="903" y="324"/>
                    </a:lnTo>
                    <a:lnTo>
                      <a:pt x="903" y="330"/>
                    </a:lnTo>
                    <a:lnTo>
                      <a:pt x="897" y="330"/>
                    </a:lnTo>
                    <a:lnTo>
                      <a:pt x="897" y="330"/>
                    </a:lnTo>
                    <a:lnTo>
                      <a:pt x="897" y="330"/>
                    </a:lnTo>
                    <a:lnTo>
                      <a:pt x="903" y="330"/>
                    </a:lnTo>
                    <a:lnTo>
                      <a:pt x="903" y="330"/>
                    </a:lnTo>
                    <a:lnTo>
                      <a:pt x="903" y="330"/>
                    </a:lnTo>
                    <a:lnTo>
                      <a:pt x="903" y="330"/>
                    </a:lnTo>
                    <a:lnTo>
                      <a:pt x="909" y="330"/>
                    </a:lnTo>
                    <a:lnTo>
                      <a:pt x="909" y="330"/>
                    </a:lnTo>
                    <a:lnTo>
                      <a:pt x="909" y="330"/>
                    </a:lnTo>
                    <a:lnTo>
                      <a:pt x="909" y="330"/>
                    </a:lnTo>
                    <a:lnTo>
                      <a:pt x="909" y="324"/>
                    </a:lnTo>
                    <a:lnTo>
                      <a:pt x="909" y="324"/>
                    </a:lnTo>
                    <a:lnTo>
                      <a:pt x="915" y="324"/>
                    </a:lnTo>
                    <a:lnTo>
                      <a:pt x="915" y="324"/>
                    </a:lnTo>
                    <a:lnTo>
                      <a:pt x="915" y="324"/>
                    </a:lnTo>
                    <a:lnTo>
                      <a:pt x="915" y="324"/>
                    </a:lnTo>
                    <a:lnTo>
                      <a:pt x="915" y="324"/>
                    </a:lnTo>
                    <a:lnTo>
                      <a:pt x="915" y="324"/>
                    </a:lnTo>
                    <a:lnTo>
                      <a:pt x="915" y="324"/>
                    </a:lnTo>
                    <a:lnTo>
                      <a:pt x="915" y="324"/>
                    </a:lnTo>
                    <a:lnTo>
                      <a:pt x="921" y="324"/>
                    </a:lnTo>
                    <a:lnTo>
                      <a:pt x="921" y="324"/>
                    </a:lnTo>
                    <a:lnTo>
                      <a:pt x="921" y="324"/>
                    </a:lnTo>
                    <a:lnTo>
                      <a:pt x="921" y="324"/>
                    </a:lnTo>
                    <a:lnTo>
                      <a:pt x="921" y="318"/>
                    </a:lnTo>
                    <a:lnTo>
                      <a:pt x="921" y="318"/>
                    </a:lnTo>
                    <a:lnTo>
                      <a:pt x="927" y="324"/>
                    </a:lnTo>
                    <a:lnTo>
                      <a:pt x="927" y="324"/>
                    </a:lnTo>
                    <a:lnTo>
                      <a:pt x="927" y="324"/>
                    </a:lnTo>
                    <a:lnTo>
                      <a:pt x="927" y="324"/>
                    </a:lnTo>
                    <a:lnTo>
                      <a:pt x="927" y="330"/>
                    </a:lnTo>
                    <a:lnTo>
                      <a:pt x="927" y="330"/>
                    </a:lnTo>
                    <a:lnTo>
                      <a:pt x="927" y="330"/>
                    </a:lnTo>
                    <a:lnTo>
                      <a:pt x="927" y="330"/>
                    </a:lnTo>
                    <a:lnTo>
                      <a:pt x="927" y="330"/>
                    </a:lnTo>
                    <a:lnTo>
                      <a:pt x="927" y="330"/>
                    </a:lnTo>
                    <a:lnTo>
                      <a:pt x="921" y="336"/>
                    </a:lnTo>
                    <a:lnTo>
                      <a:pt x="927" y="336"/>
                    </a:lnTo>
                    <a:lnTo>
                      <a:pt x="927" y="336"/>
                    </a:lnTo>
                    <a:lnTo>
                      <a:pt x="927" y="336"/>
                    </a:lnTo>
                    <a:lnTo>
                      <a:pt x="927" y="336"/>
                    </a:lnTo>
                    <a:lnTo>
                      <a:pt x="927" y="342"/>
                    </a:lnTo>
                    <a:lnTo>
                      <a:pt x="927" y="342"/>
                    </a:lnTo>
                    <a:lnTo>
                      <a:pt x="927" y="342"/>
                    </a:lnTo>
                    <a:lnTo>
                      <a:pt x="927" y="342"/>
                    </a:lnTo>
                    <a:lnTo>
                      <a:pt x="927" y="342"/>
                    </a:lnTo>
                    <a:lnTo>
                      <a:pt x="933" y="342"/>
                    </a:lnTo>
                    <a:lnTo>
                      <a:pt x="933" y="342"/>
                    </a:lnTo>
                    <a:lnTo>
                      <a:pt x="933" y="342"/>
                    </a:lnTo>
                    <a:lnTo>
                      <a:pt x="933" y="342"/>
                    </a:lnTo>
                    <a:lnTo>
                      <a:pt x="933" y="342"/>
                    </a:lnTo>
                    <a:lnTo>
                      <a:pt x="933" y="342"/>
                    </a:lnTo>
                    <a:lnTo>
                      <a:pt x="933" y="342"/>
                    </a:lnTo>
                    <a:lnTo>
                      <a:pt x="933" y="342"/>
                    </a:lnTo>
                    <a:lnTo>
                      <a:pt x="933" y="342"/>
                    </a:lnTo>
                    <a:lnTo>
                      <a:pt x="933" y="336"/>
                    </a:lnTo>
                    <a:lnTo>
                      <a:pt x="933" y="336"/>
                    </a:lnTo>
                    <a:lnTo>
                      <a:pt x="933" y="336"/>
                    </a:lnTo>
                    <a:lnTo>
                      <a:pt x="933" y="336"/>
                    </a:lnTo>
                    <a:lnTo>
                      <a:pt x="933" y="336"/>
                    </a:lnTo>
                    <a:lnTo>
                      <a:pt x="933" y="330"/>
                    </a:lnTo>
                    <a:lnTo>
                      <a:pt x="940" y="330"/>
                    </a:lnTo>
                    <a:lnTo>
                      <a:pt x="940" y="330"/>
                    </a:lnTo>
                    <a:lnTo>
                      <a:pt x="940" y="330"/>
                    </a:lnTo>
                    <a:lnTo>
                      <a:pt x="940" y="330"/>
                    </a:lnTo>
                    <a:lnTo>
                      <a:pt x="940" y="330"/>
                    </a:lnTo>
                    <a:lnTo>
                      <a:pt x="940" y="330"/>
                    </a:lnTo>
                    <a:lnTo>
                      <a:pt x="946" y="324"/>
                    </a:lnTo>
                    <a:lnTo>
                      <a:pt x="946" y="324"/>
                    </a:lnTo>
                    <a:lnTo>
                      <a:pt x="946" y="318"/>
                    </a:lnTo>
                    <a:lnTo>
                      <a:pt x="946" y="318"/>
                    </a:lnTo>
                    <a:lnTo>
                      <a:pt x="946" y="318"/>
                    </a:lnTo>
                    <a:lnTo>
                      <a:pt x="946" y="318"/>
                    </a:lnTo>
                    <a:lnTo>
                      <a:pt x="946" y="318"/>
                    </a:lnTo>
                    <a:lnTo>
                      <a:pt x="946" y="318"/>
                    </a:lnTo>
                    <a:lnTo>
                      <a:pt x="946" y="318"/>
                    </a:lnTo>
                    <a:lnTo>
                      <a:pt x="946" y="318"/>
                    </a:lnTo>
                    <a:lnTo>
                      <a:pt x="946" y="318"/>
                    </a:lnTo>
                    <a:lnTo>
                      <a:pt x="946" y="318"/>
                    </a:lnTo>
                    <a:lnTo>
                      <a:pt x="946" y="318"/>
                    </a:lnTo>
                    <a:lnTo>
                      <a:pt x="952" y="318"/>
                    </a:lnTo>
                    <a:lnTo>
                      <a:pt x="952" y="318"/>
                    </a:lnTo>
                    <a:lnTo>
                      <a:pt x="952" y="318"/>
                    </a:lnTo>
                    <a:lnTo>
                      <a:pt x="952" y="318"/>
                    </a:lnTo>
                    <a:lnTo>
                      <a:pt x="952" y="318"/>
                    </a:lnTo>
                    <a:lnTo>
                      <a:pt x="952" y="318"/>
                    </a:lnTo>
                    <a:lnTo>
                      <a:pt x="952" y="324"/>
                    </a:lnTo>
                    <a:lnTo>
                      <a:pt x="952" y="324"/>
                    </a:lnTo>
                    <a:lnTo>
                      <a:pt x="952" y="324"/>
                    </a:lnTo>
                    <a:lnTo>
                      <a:pt x="952" y="324"/>
                    </a:lnTo>
                    <a:lnTo>
                      <a:pt x="958" y="330"/>
                    </a:lnTo>
                    <a:lnTo>
                      <a:pt x="958" y="330"/>
                    </a:lnTo>
                    <a:lnTo>
                      <a:pt x="958" y="330"/>
                    </a:lnTo>
                    <a:lnTo>
                      <a:pt x="958" y="330"/>
                    </a:lnTo>
                    <a:lnTo>
                      <a:pt x="958" y="330"/>
                    </a:lnTo>
                    <a:lnTo>
                      <a:pt x="958" y="324"/>
                    </a:lnTo>
                    <a:lnTo>
                      <a:pt x="964" y="324"/>
                    </a:lnTo>
                    <a:lnTo>
                      <a:pt x="964" y="324"/>
                    </a:lnTo>
                    <a:lnTo>
                      <a:pt x="964" y="330"/>
                    </a:lnTo>
                    <a:lnTo>
                      <a:pt x="964" y="330"/>
                    </a:lnTo>
                    <a:lnTo>
                      <a:pt x="964" y="330"/>
                    </a:lnTo>
                    <a:lnTo>
                      <a:pt x="964" y="330"/>
                    </a:lnTo>
                    <a:lnTo>
                      <a:pt x="964" y="330"/>
                    </a:lnTo>
                    <a:lnTo>
                      <a:pt x="970" y="330"/>
                    </a:lnTo>
                    <a:lnTo>
                      <a:pt x="970" y="330"/>
                    </a:lnTo>
                    <a:lnTo>
                      <a:pt x="970" y="330"/>
                    </a:lnTo>
                    <a:lnTo>
                      <a:pt x="970" y="330"/>
                    </a:lnTo>
                    <a:lnTo>
                      <a:pt x="976" y="330"/>
                    </a:lnTo>
                    <a:lnTo>
                      <a:pt x="976" y="330"/>
                    </a:lnTo>
                    <a:lnTo>
                      <a:pt x="976" y="324"/>
                    </a:lnTo>
                    <a:lnTo>
                      <a:pt x="976" y="324"/>
                    </a:lnTo>
                    <a:lnTo>
                      <a:pt x="976" y="324"/>
                    </a:lnTo>
                    <a:lnTo>
                      <a:pt x="976" y="324"/>
                    </a:lnTo>
                    <a:lnTo>
                      <a:pt x="976" y="324"/>
                    </a:lnTo>
                    <a:lnTo>
                      <a:pt x="976" y="324"/>
                    </a:lnTo>
                    <a:lnTo>
                      <a:pt x="976" y="324"/>
                    </a:lnTo>
                    <a:lnTo>
                      <a:pt x="982" y="324"/>
                    </a:lnTo>
                    <a:lnTo>
                      <a:pt x="982" y="324"/>
                    </a:lnTo>
                    <a:lnTo>
                      <a:pt x="982" y="324"/>
                    </a:lnTo>
                    <a:lnTo>
                      <a:pt x="982" y="324"/>
                    </a:lnTo>
                    <a:lnTo>
                      <a:pt x="982" y="324"/>
                    </a:lnTo>
                    <a:lnTo>
                      <a:pt x="982" y="324"/>
                    </a:lnTo>
                    <a:lnTo>
                      <a:pt x="982" y="324"/>
                    </a:lnTo>
                    <a:lnTo>
                      <a:pt x="982" y="330"/>
                    </a:lnTo>
                    <a:lnTo>
                      <a:pt x="976" y="330"/>
                    </a:lnTo>
                    <a:lnTo>
                      <a:pt x="976" y="330"/>
                    </a:lnTo>
                    <a:lnTo>
                      <a:pt x="982" y="330"/>
                    </a:lnTo>
                    <a:lnTo>
                      <a:pt x="982" y="330"/>
                    </a:lnTo>
                    <a:lnTo>
                      <a:pt x="982" y="330"/>
                    </a:lnTo>
                    <a:lnTo>
                      <a:pt x="982" y="330"/>
                    </a:lnTo>
                    <a:lnTo>
                      <a:pt x="988" y="330"/>
                    </a:lnTo>
                    <a:lnTo>
                      <a:pt x="988" y="330"/>
                    </a:lnTo>
                    <a:lnTo>
                      <a:pt x="988" y="330"/>
                    </a:lnTo>
                    <a:lnTo>
                      <a:pt x="988" y="336"/>
                    </a:lnTo>
                    <a:lnTo>
                      <a:pt x="988" y="336"/>
                    </a:lnTo>
                    <a:lnTo>
                      <a:pt x="988" y="336"/>
                    </a:lnTo>
                    <a:lnTo>
                      <a:pt x="988" y="336"/>
                    </a:lnTo>
                    <a:lnTo>
                      <a:pt x="988" y="336"/>
                    </a:lnTo>
                    <a:lnTo>
                      <a:pt x="995" y="336"/>
                    </a:lnTo>
                    <a:lnTo>
                      <a:pt x="995" y="336"/>
                    </a:lnTo>
                    <a:lnTo>
                      <a:pt x="995" y="336"/>
                    </a:lnTo>
                    <a:lnTo>
                      <a:pt x="995" y="336"/>
                    </a:lnTo>
                    <a:lnTo>
                      <a:pt x="995" y="336"/>
                    </a:lnTo>
                    <a:lnTo>
                      <a:pt x="1001" y="336"/>
                    </a:lnTo>
                    <a:lnTo>
                      <a:pt x="1001" y="336"/>
                    </a:lnTo>
                    <a:lnTo>
                      <a:pt x="1001" y="336"/>
                    </a:lnTo>
                    <a:lnTo>
                      <a:pt x="1001" y="342"/>
                    </a:lnTo>
                    <a:lnTo>
                      <a:pt x="1001" y="342"/>
                    </a:lnTo>
                    <a:lnTo>
                      <a:pt x="1001" y="342"/>
                    </a:lnTo>
                    <a:lnTo>
                      <a:pt x="1007" y="342"/>
                    </a:lnTo>
                    <a:lnTo>
                      <a:pt x="1007" y="348"/>
                    </a:lnTo>
                    <a:lnTo>
                      <a:pt x="1007" y="348"/>
                    </a:lnTo>
                    <a:lnTo>
                      <a:pt x="1007" y="348"/>
                    </a:lnTo>
                    <a:lnTo>
                      <a:pt x="1007" y="348"/>
                    </a:lnTo>
                    <a:lnTo>
                      <a:pt x="1007" y="348"/>
                    </a:lnTo>
                    <a:lnTo>
                      <a:pt x="1007" y="348"/>
                    </a:lnTo>
                    <a:lnTo>
                      <a:pt x="1007" y="342"/>
                    </a:lnTo>
                    <a:lnTo>
                      <a:pt x="1007" y="342"/>
                    </a:lnTo>
                    <a:lnTo>
                      <a:pt x="1007" y="342"/>
                    </a:lnTo>
                    <a:lnTo>
                      <a:pt x="1007" y="342"/>
                    </a:lnTo>
                    <a:lnTo>
                      <a:pt x="1013" y="342"/>
                    </a:lnTo>
                    <a:lnTo>
                      <a:pt x="1013" y="336"/>
                    </a:lnTo>
                    <a:lnTo>
                      <a:pt x="1013" y="336"/>
                    </a:lnTo>
                    <a:lnTo>
                      <a:pt x="1013" y="336"/>
                    </a:lnTo>
                    <a:lnTo>
                      <a:pt x="1013" y="342"/>
                    </a:lnTo>
                    <a:lnTo>
                      <a:pt x="1019" y="342"/>
                    </a:lnTo>
                    <a:lnTo>
                      <a:pt x="1019" y="342"/>
                    </a:lnTo>
                    <a:lnTo>
                      <a:pt x="1019" y="342"/>
                    </a:lnTo>
                    <a:lnTo>
                      <a:pt x="1019" y="342"/>
                    </a:lnTo>
                    <a:lnTo>
                      <a:pt x="1025" y="336"/>
                    </a:lnTo>
                    <a:lnTo>
                      <a:pt x="1025" y="336"/>
                    </a:lnTo>
                    <a:lnTo>
                      <a:pt x="1025" y="336"/>
                    </a:lnTo>
                    <a:lnTo>
                      <a:pt x="1019" y="336"/>
                    </a:lnTo>
                    <a:lnTo>
                      <a:pt x="1019" y="336"/>
                    </a:lnTo>
                    <a:lnTo>
                      <a:pt x="1025" y="336"/>
                    </a:lnTo>
                    <a:lnTo>
                      <a:pt x="1025" y="336"/>
                    </a:lnTo>
                    <a:lnTo>
                      <a:pt x="1025" y="330"/>
                    </a:lnTo>
                    <a:lnTo>
                      <a:pt x="1025" y="330"/>
                    </a:lnTo>
                    <a:lnTo>
                      <a:pt x="1025" y="330"/>
                    </a:lnTo>
                    <a:lnTo>
                      <a:pt x="1025" y="330"/>
                    </a:lnTo>
                    <a:lnTo>
                      <a:pt x="1025" y="330"/>
                    </a:lnTo>
                    <a:lnTo>
                      <a:pt x="1025" y="330"/>
                    </a:lnTo>
                    <a:lnTo>
                      <a:pt x="1031" y="330"/>
                    </a:lnTo>
                    <a:lnTo>
                      <a:pt x="1031" y="330"/>
                    </a:lnTo>
                    <a:lnTo>
                      <a:pt x="1031" y="330"/>
                    </a:lnTo>
                    <a:lnTo>
                      <a:pt x="1031" y="330"/>
                    </a:lnTo>
                    <a:lnTo>
                      <a:pt x="1031" y="330"/>
                    </a:lnTo>
                    <a:lnTo>
                      <a:pt x="1031" y="330"/>
                    </a:lnTo>
                    <a:lnTo>
                      <a:pt x="1031" y="330"/>
                    </a:lnTo>
                    <a:lnTo>
                      <a:pt x="1037" y="330"/>
                    </a:lnTo>
                    <a:lnTo>
                      <a:pt x="1037" y="330"/>
                    </a:lnTo>
                    <a:lnTo>
                      <a:pt x="1037" y="330"/>
                    </a:lnTo>
                    <a:lnTo>
                      <a:pt x="1037" y="330"/>
                    </a:lnTo>
                    <a:lnTo>
                      <a:pt x="1037" y="330"/>
                    </a:lnTo>
                    <a:lnTo>
                      <a:pt x="1037" y="330"/>
                    </a:lnTo>
                    <a:lnTo>
                      <a:pt x="1037" y="330"/>
                    </a:lnTo>
                    <a:lnTo>
                      <a:pt x="1037" y="330"/>
                    </a:lnTo>
                    <a:lnTo>
                      <a:pt x="1043" y="330"/>
                    </a:lnTo>
                    <a:lnTo>
                      <a:pt x="1043" y="330"/>
                    </a:lnTo>
                    <a:lnTo>
                      <a:pt x="1043" y="330"/>
                    </a:lnTo>
                    <a:lnTo>
                      <a:pt x="1043" y="330"/>
                    </a:lnTo>
                    <a:lnTo>
                      <a:pt x="1043" y="324"/>
                    </a:lnTo>
                    <a:lnTo>
                      <a:pt x="1043" y="324"/>
                    </a:lnTo>
                    <a:lnTo>
                      <a:pt x="1043" y="324"/>
                    </a:lnTo>
                    <a:lnTo>
                      <a:pt x="1049" y="324"/>
                    </a:lnTo>
                    <a:lnTo>
                      <a:pt x="1049" y="324"/>
                    </a:lnTo>
                    <a:lnTo>
                      <a:pt x="1049" y="330"/>
                    </a:lnTo>
                    <a:lnTo>
                      <a:pt x="1049" y="330"/>
                    </a:lnTo>
                    <a:lnTo>
                      <a:pt x="1056" y="330"/>
                    </a:lnTo>
                    <a:lnTo>
                      <a:pt x="1056" y="330"/>
                    </a:lnTo>
                    <a:lnTo>
                      <a:pt x="1056" y="330"/>
                    </a:lnTo>
                    <a:lnTo>
                      <a:pt x="1056" y="330"/>
                    </a:lnTo>
                    <a:lnTo>
                      <a:pt x="1056" y="330"/>
                    </a:lnTo>
                    <a:lnTo>
                      <a:pt x="1056" y="330"/>
                    </a:lnTo>
                    <a:lnTo>
                      <a:pt x="1056" y="330"/>
                    </a:lnTo>
                    <a:lnTo>
                      <a:pt x="1056" y="330"/>
                    </a:lnTo>
                    <a:lnTo>
                      <a:pt x="1056" y="330"/>
                    </a:lnTo>
                    <a:lnTo>
                      <a:pt x="1062" y="330"/>
                    </a:lnTo>
                    <a:lnTo>
                      <a:pt x="1062" y="330"/>
                    </a:lnTo>
                    <a:lnTo>
                      <a:pt x="1062" y="330"/>
                    </a:lnTo>
                    <a:lnTo>
                      <a:pt x="1062" y="330"/>
                    </a:lnTo>
                    <a:lnTo>
                      <a:pt x="1062" y="330"/>
                    </a:lnTo>
                    <a:lnTo>
                      <a:pt x="1062" y="324"/>
                    </a:lnTo>
                    <a:lnTo>
                      <a:pt x="1062" y="324"/>
                    </a:lnTo>
                    <a:lnTo>
                      <a:pt x="1062" y="324"/>
                    </a:lnTo>
                    <a:lnTo>
                      <a:pt x="1062" y="324"/>
                    </a:lnTo>
                    <a:lnTo>
                      <a:pt x="1068" y="324"/>
                    </a:lnTo>
                    <a:lnTo>
                      <a:pt x="1068" y="324"/>
                    </a:lnTo>
                    <a:lnTo>
                      <a:pt x="1068" y="324"/>
                    </a:lnTo>
                    <a:lnTo>
                      <a:pt x="1068" y="324"/>
                    </a:lnTo>
                    <a:lnTo>
                      <a:pt x="1068" y="324"/>
                    </a:lnTo>
                    <a:lnTo>
                      <a:pt x="1074" y="324"/>
                    </a:lnTo>
                    <a:lnTo>
                      <a:pt x="1074" y="324"/>
                    </a:lnTo>
                    <a:lnTo>
                      <a:pt x="1074" y="324"/>
                    </a:lnTo>
                    <a:lnTo>
                      <a:pt x="1074" y="318"/>
                    </a:lnTo>
                    <a:lnTo>
                      <a:pt x="1074" y="318"/>
                    </a:lnTo>
                    <a:lnTo>
                      <a:pt x="1080" y="318"/>
                    </a:lnTo>
                    <a:lnTo>
                      <a:pt x="1080" y="318"/>
                    </a:lnTo>
                    <a:lnTo>
                      <a:pt x="1080" y="318"/>
                    </a:lnTo>
                    <a:lnTo>
                      <a:pt x="1080" y="318"/>
                    </a:lnTo>
                    <a:lnTo>
                      <a:pt x="1080" y="324"/>
                    </a:lnTo>
                    <a:lnTo>
                      <a:pt x="1080" y="324"/>
                    </a:lnTo>
                    <a:lnTo>
                      <a:pt x="1080" y="324"/>
                    </a:lnTo>
                    <a:lnTo>
                      <a:pt x="1080" y="324"/>
                    </a:lnTo>
                    <a:lnTo>
                      <a:pt x="1080" y="324"/>
                    </a:lnTo>
                    <a:lnTo>
                      <a:pt x="1086" y="324"/>
                    </a:lnTo>
                    <a:lnTo>
                      <a:pt x="1086" y="324"/>
                    </a:lnTo>
                    <a:lnTo>
                      <a:pt x="1086" y="324"/>
                    </a:lnTo>
                    <a:lnTo>
                      <a:pt x="1086" y="324"/>
                    </a:lnTo>
                    <a:lnTo>
                      <a:pt x="1086" y="324"/>
                    </a:lnTo>
                    <a:lnTo>
                      <a:pt x="1086" y="324"/>
                    </a:lnTo>
                    <a:lnTo>
                      <a:pt x="1086" y="324"/>
                    </a:lnTo>
                    <a:lnTo>
                      <a:pt x="1092" y="324"/>
                    </a:lnTo>
                    <a:lnTo>
                      <a:pt x="1092" y="324"/>
                    </a:lnTo>
                    <a:lnTo>
                      <a:pt x="1092" y="324"/>
                    </a:lnTo>
                    <a:lnTo>
                      <a:pt x="1092" y="330"/>
                    </a:lnTo>
                    <a:lnTo>
                      <a:pt x="1098" y="324"/>
                    </a:lnTo>
                    <a:lnTo>
                      <a:pt x="1098" y="324"/>
                    </a:lnTo>
                    <a:lnTo>
                      <a:pt x="1104" y="324"/>
                    </a:lnTo>
                    <a:lnTo>
                      <a:pt x="1104" y="324"/>
                    </a:lnTo>
                    <a:lnTo>
                      <a:pt x="1104" y="324"/>
                    </a:lnTo>
                    <a:lnTo>
                      <a:pt x="1104" y="324"/>
                    </a:lnTo>
                    <a:lnTo>
                      <a:pt x="1104" y="324"/>
                    </a:lnTo>
                    <a:lnTo>
                      <a:pt x="1104" y="324"/>
                    </a:lnTo>
                    <a:lnTo>
                      <a:pt x="1110" y="324"/>
                    </a:lnTo>
                    <a:lnTo>
                      <a:pt x="1110" y="324"/>
                    </a:lnTo>
                    <a:lnTo>
                      <a:pt x="1110" y="324"/>
                    </a:lnTo>
                    <a:lnTo>
                      <a:pt x="1110" y="324"/>
                    </a:lnTo>
                    <a:lnTo>
                      <a:pt x="1110" y="324"/>
                    </a:lnTo>
                    <a:lnTo>
                      <a:pt x="1110" y="318"/>
                    </a:lnTo>
                    <a:lnTo>
                      <a:pt x="1110" y="318"/>
                    </a:lnTo>
                    <a:lnTo>
                      <a:pt x="1110" y="318"/>
                    </a:lnTo>
                    <a:lnTo>
                      <a:pt x="1110" y="318"/>
                    </a:lnTo>
                    <a:lnTo>
                      <a:pt x="1117" y="318"/>
                    </a:lnTo>
                    <a:lnTo>
                      <a:pt x="1117" y="318"/>
                    </a:lnTo>
                    <a:lnTo>
                      <a:pt x="1117" y="318"/>
                    </a:lnTo>
                    <a:lnTo>
                      <a:pt x="1123" y="318"/>
                    </a:lnTo>
                    <a:lnTo>
                      <a:pt x="1123" y="318"/>
                    </a:lnTo>
                    <a:lnTo>
                      <a:pt x="1123" y="318"/>
                    </a:lnTo>
                    <a:lnTo>
                      <a:pt x="1123" y="318"/>
                    </a:lnTo>
                    <a:lnTo>
                      <a:pt x="1123" y="324"/>
                    </a:lnTo>
                    <a:lnTo>
                      <a:pt x="1123" y="324"/>
                    </a:lnTo>
                    <a:lnTo>
                      <a:pt x="1123" y="324"/>
                    </a:lnTo>
                    <a:lnTo>
                      <a:pt x="1123" y="324"/>
                    </a:lnTo>
                    <a:lnTo>
                      <a:pt x="1123" y="324"/>
                    </a:lnTo>
                    <a:lnTo>
                      <a:pt x="1129" y="324"/>
                    </a:lnTo>
                    <a:lnTo>
                      <a:pt x="1129" y="324"/>
                    </a:lnTo>
                    <a:lnTo>
                      <a:pt x="1129" y="324"/>
                    </a:lnTo>
                    <a:lnTo>
                      <a:pt x="1129" y="324"/>
                    </a:lnTo>
                    <a:lnTo>
                      <a:pt x="1129" y="330"/>
                    </a:lnTo>
                    <a:lnTo>
                      <a:pt x="1129" y="330"/>
                    </a:lnTo>
                    <a:lnTo>
                      <a:pt x="1135" y="330"/>
                    </a:lnTo>
                    <a:lnTo>
                      <a:pt x="1135" y="330"/>
                    </a:lnTo>
                    <a:lnTo>
                      <a:pt x="1135" y="324"/>
                    </a:lnTo>
                    <a:lnTo>
                      <a:pt x="1135" y="330"/>
                    </a:lnTo>
                    <a:lnTo>
                      <a:pt x="1135" y="330"/>
                    </a:lnTo>
                    <a:lnTo>
                      <a:pt x="1135" y="330"/>
                    </a:lnTo>
                    <a:lnTo>
                      <a:pt x="1135" y="330"/>
                    </a:lnTo>
                    <a:lnTo>
                      <a:pt x="1141" y="330"/>
                    </a:lnTo>
                    <a:lnTo>
                      <a:pt x="1141" y="330"/>
                    </a:lnTo>
                    <a:lnTo>
                      <a:pt x="1141" y="330"/>
                    </a:lnTo>
                    <a:lnTo>
                      <a:pt x="1141" y="330"/>
                    </a:lnTo>
                    <a:lnTo>
                      <a:pt x="1141" y="336"/>
                    </a:lnTo>
                    <a:lnTo>
                      <a:pt x="1141" y="336"/>
                    </a:lnTo>
                    <a:lnTo>
                      <a:pt x="1141" y="330"/>
                    </a:lnTo>
                    <a:lnTo>
                      <a:pt x="1141" y="336"/>
                    </a:lnTo>
                    <a:lnTo>
                      <a:pt x="1141" y="336"/>
                    </a:lnTo>
                    <a:lnTo>
                      <a:pt x="1141" y="336"/>
                    </a:lnTo>
                    <a:lnTo>
                      <a:pt x="1141" y="336"/>
                    </a:lnTo>
                    <a:lnTo>
                      <a:pt x="1147" y="336"/>
                    </a:lnTo>
                    <a:lnTo>
                      <a:pt x="1147" y="336"/>
                    </a:lnTo>
                    <a:lnTo>
                      <a:pt x="1147" y="336"/>
                    </a:lnTo>
                    <a:lnTo>
                      <a:pt x="1147" y="342"/>
                    </a:lnTo>
                    <a:lnTo>
                      <a:pt x="1147" y="342"/>
                    </a:lnTo>
                    <a:lnTo>
                      <a:pt x="1147" y="342"/>
                    </a:lnTo>
                    <a:lnTo>
                      <a:pt x="1147" y="342"/>
                    </a:lnTo>
                    <a:lnTo>
                      <a:pt x="1153" y="342"/>
                    </a:lnTo>
                    <a:lnTo>
                      <a:pt x="1153" y="342"/>
                    </a:lnTo>
                    <a:lnTo>
                      <a:pt x="1153" y="342"/>
                    </a:lnTo>
                    <a:lnTo>
                      <a:pt x="1153" y="342"/>
                    </a:lnTo>
                    <a:lnTo>
                      <a:pt x="1153" y="342"/>
                    </a:lnTo>
                    <a:lnTo>
                      <a:pt x="1153" y="342"/>
                    </a:lnTo>
                    <a:lnTo>
                      <a:pt x="1153" y="342"/>
                    </a:lnTo>
                    <a:lnTo>
                      <a:pt x="1159" y="342"/>
                    </a:lnTo>
                    <a:lnTo>
                      <a:pt x="1159" y="342"/>
                    </a:lnTo>
                    <a:lnTo>
                      <a:pt x="1153" y="342"/>
                    </a:lnTo>
                    <a:lnTo>
                      <a:pt x="1153" y="342"/>
                    </a:lnTo>
                    <a:lnTo>
                      <a:pt x="1159" y="342"/>
                    </a:lnTo>
                    <a:lnTo>
                      <a:pt x="1159" y="342"/>
                    </a:lnTo>
                    <a:lnTo>
                      <a:pt x="1159" y="342"/>
                    </a:lnTo>
                    <a:lnTo>
                      <a:pt x="1159" y="342"/>
                    </a:lnTo>
                    <a:lnTo>
                      <a:pt x="1159" y="342"/>
                    </a:lnTo>
                    <a:lnTo>
                      <a:pt x="1159" y="348"/>
                    </a:lnTo>
                    <a:lnTo>
                      <a:pt x="1159" y="348"/>
                    </a:lnTo>
                    <a:lnTo>
                      <a:pt x="1159" y="342"/>
                    </a:lnTo>
                    <a:lnTo>
                      <a:pt x="1159" y="342"/>
                    </a:lnTo>
                    <a:lnTo>
                      <a:pt x="1159" y="348"/>
                    </a:lnTo>
                    <a:lnTo>
                      <a:pt x="1159" y="348"/>
                    </a:lnTo>
                    <a:lnTo>
                      <a:pt x="1165" y="348"/>
                    </a:lnTo>
                    <a:lnTo>
                      <a:pt x="1165" y="348"/>
                    </a:lnTo>
                    <a:lnTo>
                      <a:pt x="1165" y="348"/>
                    </a:lnTo>
                    <a:lnTo>
                      <a:pt x="1165" y="348"/>
                    </a:lnTo>
                    <a:lnTo>
                      <a:pt x="1165" y="348"/>
                    </a:lnTo>
                    <a:lnTo>
                      <a:pt x="1171" y="348"/>
                    </a:lnTo>
                    <a:lnTo>
                      <a:pt x="1171" y="348"/>
                    </a:lnTo>
                    <a:lnTo>
                      <a:pt x="1171" y="348"/>
                    </a:lnTo>
                    <a:lnTo>
                      <a:pt x="1171" y="348"/>
                    </a:lnTo>
                    <a:lnTo>
                      <a:pt x="1171" y="348"/>
                    </a:lnTo>
                    <a:lnTo>
                      <a:pt x="1171" y="348"/>
                    </a:lnTo>
                    <a:lnTo>
                      <a:pt x="1178" y="348"/>
                    </a:lnTo>
                    <a:lnTo>
                      <a:pt x="1178" y="348"/>
                    </a:lnTo>
                    <a:lnTo>
                      <a:pt x="1178" y="348"/>
                    </a:lnTo>
                    <a:lnTo>
                      <a:pt x="1178" y="348"/>
                    </a:lnTo>
                    <a:lnTo>
                      <a:pt x="1178" y="355"/>
                    </a:lnTo>
                    <a:lnTo>
                      <a:pt x="1178" y="355"/>
                    </a:lnTo>
                    <a:lnTo>
                      <a:pt x="1178" y="355"/>
                    </a:lnTo>
                    <a:lnTo>
                      <a:pt x="1178" y="355"/>
                    </a:lnTo>
                    <a:lnTo>
                      <a:pt x="1178" y="355"/>
                    </a:lnTo>
                    <a:lnTo>
                      <a:pt x="1178" y="355"/>
                    </a:lnTo>
                    <a:lnTo>
                      <a:pt x="1184" y="355"/>
                    </a:lnTo>
                    <a:lnTo>
                      <a:pt x="1184" y="355"/>
                    </a:lnTo>
                    <a:lnTo>
                      <a:pt x="1184" y="355"/>
                    </a:lnTo>
                    <a:lnTo>
                      <a:pt x="1184" y="355"/>
                    </a:lnTo>
                    <a:lnTo>
                      <a:pt x="1184" y="355"/>
                    </a:lnTo>
                    <a:lnTo>
                      <a:pt x="1184" y="355"/>
                    </a:lnTo>
                    <a:lnTo>
                      <a:pt x="1190" y="355"/>
                    </a:lnTo>
                    <a:lnTo>
                      <a:pt x="1190" y="355"/>
                    </a:lnTo>
                    <a:lnTo>
                      <a:pt x="1184" y="355"/>
                    </a:lnTo>
                    <a:lnTo>
                      <a:pt x="1184" y="355"/>
                    </a:lnTo>
                    <a:lnTo>
                      <a:pt x="1190" y="355"/>
                    </a:lnTo>
                    <a:lnTo>
                      <a:pt x="1190" y="355"/>
                    </a:lnTo>
                    <a:lnTo>
                      <a:pt x="1184" y="355"/>
                    </a:lnTo>
                    <a:lnTo>
                      <a:pt x="1184" y="355"/>
                    </a:lnTo>
                    <a:lnTo>
                      <a:pt x="1184" y="361"/>
                    </a:lnTo>
                    <a:lnTo>
                      <a:pt x="1184" y="361"/>
                    </a:lnTo>
                    <a:lnTo>
                      <a:pt x="1190" y="361"/>
                    </a:lnTo>
                    <a:lnTo>
                      <a:pt x="1190" y="361"/>
                    </a:lnTo>
                    <a:lnTo>
                      <a:pt x="1190" y="361"/>
                    </a:lnTo>
                    <a:lnTo>
                      <a:pt x="1190" y="361"/>
                    </a:lnTo>
                    <a:lnTo>
                      <a:pt x="1190" y="361"/>
                    </a:lnTo>
                    <a:lnTo>
                      <a:pt x="1190" y="361"/>
                    </a:lnTo>
                    <a:lnTo>
                      <a:pt x="1190" y="361"/>
                    </a:lnTo>
                    <a:lnTo>
                      <a:pt x="1190" y="361"/>
                    </a:lnTo>
                    <a:lnTo>
                      <a:pt x="1196" y="361"/>
                    </a:lnTo>
                    <a:lnTo>
                      <a:pt x="1196" y="361"/>
                    </a:lnTo>
                    <a:lnTo>
                      <a:pt x="1196" y="361"/>
                    </a:lnTo>
                    <a:lnTo>
                      <a:pt x="1196" y="361"/>
                    </a:lnTo>
                    <a:lnTo>
                      <a:pt x="1190" y="361"/>
                    </a:lnTo>
                    <a:lnTo>
                      <a:pt x="1190" y="361"/>
                    </a:lnTo>
                    <a:lnTo>
                      <a:pt x="1196" y="361"/>
                    </a:lnTo>
                    <a:lnTo>
                      <a:pt x="1196" y="367"/>
                    </a:lnTo>
                    <a:lnTo>
                      <a:pt x="1196" y="367"/>
                    </a:lnTo>
                    <a:lnTo>
                      <a:pt x="1196" y="367"/>
                    </a:lnTo>
                    <a:lnTo>
                      <a:pt x="1196" y="367"/>
                    </a:lnTo>
                    <a:lnTo>
                      <a:pt x="1196" y="361"/>
                    </a:lnTo>
                    <a:lnTo>
                      <a:pt x="1196" y="361"/>
                    </a:lnTo>
                    <a:lnTo>
                      <a:pt x="1196" y="361"/>
                    </a:lnTo>
                    <a:lnTo>
                      <a:pt x="1196" y="361"/>
                    </a:lnTo>
                    <a:lnTo>
                      <a:pt x="1196" y="361"/>
                    </a:lnTo>
                    <a:lnTo>
                      <a:pt x="1196" y="361"/>
                    </a:lnTo>
                    <a:lnTo>
                      <a:pt x="1202" y="361"/>
                    </a:lnTo>
                    <a:lnTo>
                      <a:pt x="1202" y="361"/>
                    </a:lnTo>
                    <a:lnTo>
                      <a:pt x="1202" y="361"/>
                    </a:lnTo>
                    <a:lnTo>
                      <a:pt x="1202" y="361"/>
                    </a:lnTo>
                    <a:lnTo>
                      <a:pt x="1202" y="361"/>
                    </a:lnTo>
                    <a:lnTo>
                      <a:pt x="1202" y="361"/>
                    </a:lnTo>
                    <a:lnTo>
                      <a:pt x="1202" y="361"/>
                    </a:lnTo>
                    <a:lnTo>
                      <a:pt x="1202" y="361"/>
                    </a:lnTo>
                    <a:lnTo>
                      <a:pt x="1202"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14" y="361"/>
                    </a:lnTo>
                    <a:lnTo>
                      <a:pt x="1214" y="361"/>
                    </a:lnTo>
                    <a:lnTo>
                      <a:pt x="1214" y="361"/>
                    </a:lnTo>
                    <a:lnTo>
                      <a:pt x="1214" y="361"/>
                    </a:lnTo>
                    <a:lnTo>
                      <a:pt x="1214" y="361"/>
                    </a:lnTo>
                    <a:lnTo>
                      <a:pt x="1214" y="361"/>
                    </a:lnTo>
                    <a:lnTo>
                      <a:pt x="1214" y="361"/>
                    </a:lnTo>
                    <a:lnTo>
                      <a:pt x="1208" y="361"/>
                    </a:lnTo>
                    <a:lnTo>
                      <a:pt x="1208" y="361"/>
                    </a:lnTo>
                    <a:lnTo>
                      <a:pt x="1208" y="361"/>
                    </a:lnTo>
                    <a:lnTo>
                      <a:pt x="1208"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20" y="361"/>
                    </a:lnTo>
                    <a:lnTo>
                      <a:pt x="1220" y="361"/>
                    </a:lnTo>
                    <a:lnTo>
                      <a:pt x="1220" y="361"/>
                    </a:lnTo>
                    <a:lnTo>
                      <a:pt x="1220" y="361"/>
                    </a:lnTo>
                    <a:lnTo>
                      <a:pt x="1220" y="361"/>
                    </a:lnTo>
                    <a:lnTo>
                      <a:pt x="1220" y="361"/>
                    </a:lnTo>
                    <a:lnTo>
                      <a:pt x="1220" y="361"/>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30"/>
              <p:cNvSpPr>
                <a:spLocks/>
              </p:cNvSpPr>
              <p:nvPr userDrawn="1"/>
            </p:nvSpPr>
            <p:spPr bwMode="auto">
              <a:xfrm>
                <a:off x="521" y="1100"/>
                <a:ext cx="934" cy="593"/>
              </a:xfrm>
              <a:custGeom>
                <a:avLst/>
                <a:gdLst>
                  <a:gd name="T0" fmla="*/ 147 w 934"/>
                  <a:gd name="T1" fmla="*/ 25 h 593"/>
                  <a:gd name="T2" fmla="*/ 244 w 934"/>
                  <a:gd name="T3" fmla="*/ 43 h 593"/>
                  <a:gd name="T4" fmla="*/ 403 w 934"/>
                  <a:gd name="T5" fmla="*/ 74 h 593"/>
                  <a:gd name="T6" fmla="*/ 531 w 934"/>
                  <a:gd name="T7" fmla="*/ 92 h 593"/>
                  <a:gd name="T8" fmla="*/ 739 w 934"/>
                  <a:gd name="T9" fmla="*/ 117 h 593"/>
                  <a:gd name="T10" fmla="*/ 818 w 934"/>
                  <a:gd name="T11" fmla="*/ 123 h 593"/>
                  <a:gd name="T12" fmla="*/ 934 w 934"/>
                  <a:gd name="T13" fmla="*/ 135 h 593"/>
                  <a:gd name="T14" fmla="*/ 934 w 934"/>
                  <a:gd name="T15" fmla="*/ 165 h 593"/>
                  <a:gd name="T16" fmla="*/ 928 w 934"/>
                  <a:gd name="T17" fmla="*/ 196 h 593"/>
                  <a:gd name="T18" fmla="*/ 922 w 934"/>
                  <a:gd name="T19" fmla="*/ 257 h 593"/>
                  <a:gd name="T20" fmla="*/ 916 w 934"/>
                  <a:gd name="T21" fmla="*/ 330 h 593"/>
                  <a:gd name="T22" fmla="*/ 909 w 934"/>
                  <a:gd name="T23" fmla="*/ 404 h 593"/>
                  <a:gd name="T24" fmla="*/ 897 w 934"/>
                  <a:gd name="T25" fmla="*/ 538 h 593"/>
                  <a:gd name="T26" fmla="*/ 836 w 934"/>
                  <a:gd name="T27" fmla="*/ 587 h 593"/>
                  <a:gd name="T28" fmla="*/ 696 w 934"/>
                  <a:gd name="T29" fmla="*/ 575 h 593"/>
                  <a:gd name="T30" fmla="*/ 586 w 934"/>
                  <a:gd name="T31" fmla="*/ 562 h 593"/>
                  <a:gd name="T32" fmla="*/ 488 w 934"/>
                  <a:gd name="T33" fmla="*/ 550 h 593"/>
                  <a:gd name="T34" fmla="*/ 397 w 934"/>
                  <a:gd name="T35" fmla="*/ 538 h 593"/>
                  <a:gd name="T36" fmla="*/ 324 w 934"/>
                  <a:gd name="T37" fmla="*/ 526 h 593"/>
                  <a:gd name="T38" fmla="*/ 305 w 934"/>
                  <a:gd name="T39" fmla="*/ 575 h 593"/>
                  <a:gd name="T40" fmla="*/ 299 w 934"/>
                  <a:gd name="T41" fmla="*/ 550 h 593"/>
                  <a:gd name="T42" fmla="*/ 287 w 934"/>
                  <a:gd name="T43" fmla="*/ 550 h 593"/>
                  <a:gd name="T44" fmla="*/ 281 w 934"/>
                  <a:gd name="T45" fmla="*/ 568 h 593"/>
                  <a:gd name="T46" fmla="*/ 256 w 934"/>
                  <a:gd name="T47" fmla="*/ 568 h 593"/>
                  <a:gd name="T48" fmla="*/ 238 w 934"/>
                  <a:gd name="T49" fmla="*/ 562 h 593"/>
                  <a:gd name="T50" fmla="*/ 220 w 934"/>
                  <a:gd name="T51" fmla="*/ 556 h 593"/>
                  <a:gd name="T52" fmla="*/ 201 w 934"/>
                  <a:gd name="T53" fmla="*/ 568 h 593"/>
                  <a:gd name="T54" fmla="*/ 177 w 934"/>
                  <a:gd name="T55" fmla="*/ 556 h 593"/>
                  <a:gd name="T56" fmla="*/ 165 w 934"/>
                  <a:gd name="T57" fmla="*/ 568 h 593"/>
                  <a:gd name="T58" fmla="*/ 159 w 934"/>
                  <a:gd name="T59" fmla="*/ 538 h 593"/>
                  <a:gd name="T60" fmla="*/ 153 w 934"/>
                  <a:gd name="T61" fmla="*/ 526 h 593"/>
                  <a:gd name="T62" fmla="*/ 134 w 934"/>
                  <a:gd name="T63" fmla="*/ 513 h 593"/>
                  <a:gd name="T64" fmla="*/ 134 w 934"/>
                  <a:gd name="T65" fmla="*/ 495 h 593"/>
                  <a:gd name="T66" fmla="*/ 128 w 934"/>
                  <a:gd name="T67" fmla="*/ 477 h 593"/>
                  <a:gd name="T68" fmla="*/ 122 w 934"/>
                  <a:gd name="T69" fmla="*/ 459 h 593"/>
                  <a:gd name="T70" fmla="*/ 116 w 934"/>
                  <a:gd name="T71" fmla="*/ 428 h 593"/>
                  <a:gd name="T72" fmla="*/ 110 w 934"/>
                  <a:gd name="T73" fmla="*/ 410 h 593"/>
                  <a:gd name="T74" fmla="*/ 98 w 934"/>
                  <a:gd name="T75" fmla="*/ 410 h 593"/>
                  <a:gd name="T76" fmla="*/ 86 w 934"/>
                  <a:gd name="T77" fmla="*/ 416 h 593"/>
                  <a:gd name="T78" fmla="*/ 67 w 934"/>
                  <a:gd name="T79" fmla="*/ 416 h 593"/>
                  <a:gd name="T80" fmla="*/ 61 w 934"/>
                  <a:gd name="T81" fmla="*/ 404 h 593"/>
                  <a:gd name="T82" fmla="*/ 61 w 934"/>
                  <a:gd name="T83" fmla="*/ 385 h 593"/>
                  <a:gd name="T84" fmla="*/ 73 w 934"/>
                  <a:gd name="T85" fmla="*/ 373 h 593"/>
                  <a:gd name="T86" fmla="*/ 73 w 934"/>
                  <a:gd name="T87" fmla="*/ 355 h 593"/>
                  <a:gd name="T88" fmla="*/ 79 w 934"/>
                  <a:gd name="T89" fmla="*/ 342 h 593"/>
                  <a:gd name="T90" fmla="*/ 86 w 934"/>
                  <a:gd name="T91" fmla="*/ 330 h 593"/>
                  <a:gd name="T92" fmla="*/ 92 w 934"/>
                  <a:gd name="T93" fmla="*/ 306 h 593"/>
                  <a:gd name="T94" fmla="*/ 98 w 934"/>
                  <a:gd name="T95" fmla="*/ 294 h 593"/>
                  <a:gd name="T96" fmla="*/ 79 w 934"/>
                  <a:gd name="T97" fmla="*/ 288 h 593"/>
                  <a:gd name="T98" fmla="*/ 73 w 934"/>
                  <a:gd name="T99" fmla="*/ 275 h 593"/>
                  <a:gd name="T100" fmla="*/ 61 w 934"/>
                  <a:gd name="T101" fmla="*/ 269 h 593"/>
                  <a:gd name="T102" fmla="*/ 55 w 934"/>
                  <a:gd name="T103" fmla="*/ 257 h 593"/>
                  <a:gd name="T104" fmla="*/ 49 w 934"/>
                  <a:gd name="T105" fmla="*/ 245 h 593"/>
                  <a:gd name="T106" fmla="*/ 43 w 934"/>
                  <a:gd name="T107" fmla="*/ 220 h 593"/>
                  <a:gd name="T108" fmla="*/ 31 w 934"/>
                  <a:gd name="T109" fmla="*/ 208 h 593"/>
                  <a:gd name="T110" fmla="*/ 18 w 934"/>
                  <a:gd name="T111" fmla="*/ 196 h 593"/>
                  <a:gd name="T112" fmla="*/ 12 w 934"/>
                  <a:gd name="T113" fmla="*/ 178 h 593"/>
                  <a:gd name="T114" fmla="*/ 12 w 934"/>
                  <a:gd name="T115" fmla="*/ 165 h 593"/>
                  <a:gd name="T116" fmla="*/ 12 w 934"/>
                  <a:gd name="T117" fmla="*/ 147 h 593"/>
                  <a:gd name="T118" fmla="*/ 6 w 934"/>
                  <a:gd name="T119" fmla="*/ 135 h 593"/>
                  <a:gd name="T120" fmla="*/ 0 w 934"/>
                  <a:gd name="T121" fmla="*/ 11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4" h="593">
                    <a:moveTo>
                      <a:pt x="25" y="0"/>
                    </a:moveTo>
                    <a:lnTo>
                      <a:pt x="25" y="0"/>
                    </a:lnTo>
                    <a:lnTo>
                      <a:pt x="25" y="0"/>
                    </a:lnTo>
                    <a:lnTo>
                      <a:pt x="49" y="7"/>
                    </a:lnTo>
                    <a:lnTo>
                      <a:pt x="61" y="7"/>
                    </a:lnTo>
                    <a:lnTo>
                      <a:pt x="67" y="13"/>
                    </a:lnTo>
                    <a:lnTo>
                      <a:pt x="86" y="13"/>
                    </a:lnTo>
                    <a:lnTo>
                      <a:pt x="98" y="13"/>
                    </a:lnTo>
                    <a:lnTo>
                      <a:pt x="110" y="19"/>
                    </a:lnTo>
                    <a:lnTo>
                      <a:pt x="122" y="19"/>
                    </a:lnTo>
                    <a:lnTo>
                      <a:pt x="122" y="19"/>
                    </a:lnTo>
                    <a:lnTo>
                      <a:pt x="140" y="25"/>
                    </a:lnTo>
                    <a:lnTo>
                      <a:pt x="147" y="25"/>
                    </a:lnTo>
                    <a:lnTo>
                      <a:pt x="159" y="25"/>
                    </a:lnTo>
                    <a:lnTo>
                      <a:pt x="159" y="31"/>
                    </a:lnTo>
                    <a:lnTo>
                      <a:pt x="159" y="31"/>
                    </a:lnTo>
                    <a:lnTo>
                      <a:pt x="165" y="31"/>
                    </a:lnTo>
                    <a:lnTo>
                      <a:pt x="171" y="31"/>
                    </a:lnTo>
                    <a:lnTo>
                      <a:pt x="183" y="31"/>
                    </a:lnTo>
                    <a:lnTo>
                      <a:pt x="183" y="31"/>
                    </a:lnTo>
                    <a:lnTo>
                      <a:pt x="201" y="37"/>
                    </a:lnTo>
                    <a:lnTo>
                      <a:pt x="208" y="37"/>
                    </a:lnTo>
                    <a:lnTo>
                      <a:pt x="226" y="43"/>
                    </a:lnTo>
                    <a:lnTo>
                      <a:pt x="226" y="43"/>
                    </a:lnTo>
                    <a:lnTo>
                      <a:pt x="238" y="43"/>
                    </a:lnTo>
                    <a:lnTo>
                      <a:pt x="244" y="43"/>
                    </a:lnTo>
                    <a:lnTo>
                      <a:pt x="244" y="43"/>
                    </a:lnTo>
                    <a:lnTo>
                      <a:pt x="244" y="43"/>
                    </a:lnTo>
                    <a:lnTo>
                      <a:pt x="250" y="43"/>
                    </a:lnTo>
                    <a:lnTo>
                      <a:pt x="299" y="55"/>
                    </a:lnTo>
                    <a:lnTo>
                      <a:pt x="311" y="55"/>
                    </a:lnTo>
                    <a:lnTo>
                      <a:pt x="317" y="55"/>
                    </a:lnTo>
                    <a:lnTo>
                      <a:pt x="330" y="55"/>
                    </a:lnTo>
                    <a:lnTo>
                      <a:pt x="336" y="62"/>
                    </a:lnTo>
                    <a:lnTo>
                      <a:pt x="348" y="62"/>
                    </a:lnTo>
                    <a:lnTo>
                      <a:pt x="366" y="68"/>
                    </a:lnTo>
                    <a:lnTo>
                      <a:pt x="385" y="68"/>
                    </a:lnTo>
                    <a:lnTo>
                      <a:pt x="397" y="68"/>
                    </a:lnTo>
                    <a:lnTo>
                      <a:pt x="403" y="74"/>
                    </a:lnTo>
                    <a:lnTo>
                      <a:pt x="409" y="74"/>
                    </a:lnTo>
                    <a:lnTo>
                      <a:pt x="421" y="74"/>
                    </a:lnTo>
                    <a:lnTo>
                      <a:pt x="433" y="74"/>
                    </a:lnTo>
                    <a:lnTo>
                      <a:pt x="440" y="80"/>
                    </a:lnTo>
                    <a:lnTo>
                      <a:pt x="446" y="80"/>
                    </a:lnTo>
                    <a:lnTo>
                      <a:pt x="464" y="80"/>
                    </a:lnTo>
                    <a:lnTo>
                      <a:pt x="464" y="80"/>
                    </a:lnTo>
                    <a:lnTo>
                      <a:pt x="482" y="86"/>
                    </a:lnTo>
                    <a:lnTo>
                      <a:pt x="519" y="86"/>
                    </a:lnTo>
                    <a:lnTo>
                      <a:pt x="519" y="86"/>
                    </a:lnTo>
                    <a:lnTo>
                      <a:pt x="519" y="92"/>
                    </a:lnTo>
                    <a:lnTo>
                      <a:pt x="525" y="92"/>
                    </a:lnTo>
                    <a:lnTo>
                      <a:pt x="531" y="92"/>
                    </a:lnTo>
                    <a:lnTo>
                      <a:pt x="537" y="92"/>
                    </a:lnTo>
                    <a:lnTo>
                      <a:pt x="549" y="92"/>
                    </a:lnTo>
                    <a:lnTo>
                      <a:pt x="555" y="92"/>
                    </a:lnTo>
                    <a:lnTo>
                      <a:pt x="592" y="98"/>
                    </a:lnTo>
                    <a:lnTo>
                      <a:pt x="592" y="98"/>
                    </a:lnTo>
                    <a:lnTo>
                      <a:pt x="610" y="104"/>
                    </a:lnTo>
                    <a:lnTo>
                      <a:pt x="641" y="104"/>
                    </a:lnTo>
                    <a:lnTo>
                      <a:pt x="653" y="104"/>
                    </a:lnTo>
                    <a:lnTo>
                      <a:pt x="671" y="110"/>
                    </a:lnTo>
                    <a:lnTo>
                      <a:pt x="678" y="110"/>
                    </a:lnTo>
                    <a:lnTo>
                      <a:pt x="696" y="110"/>
                    </a:lnTo>
                    <a:lnTo>
                      <a:pt x="720" y="117"/>
                    </a:lnTo>
                    <a:lnTo>
                      <a:pt x="739" y="117"/>
                    </a:lnTo>
                    <a:lnTo>
                      <a:pt x="745" y="117"/>
                    </a:lnTo>
                    <a:lnTo>
                      <a:pt x="745" y="117"/>
                    </a:lnTo>
                    <a:lnTo>
                      <a:pt x="745" y="117"/>
                    </a:lnTo>
                    <a:lnTo>
                      <a:pt x="757" y="117"/>
                    </a:lnTo>
                    <a:lnTo>
                      <a:pt x="763" y="117"/>
                    </a:lnTo>
                    <a:lnTo>
                      <a:pt x="769" y="117"/>
                    </a:lnTo>
                    <a:lnTo>
                      <a:pt x="775" y="123"/>
                    </a:lnTo>
                    <a:lnTo>
                      <a:pt x="781" y="123"/>
                    </a:lnTo>
                    <a:lnTo>
                      <a:pt x="793" y="123"/>
                    </a:lnTo>
                    <a:lnTo>
                      <a:pt x="812" y="123"/>
                    </a:lnTo>
                    <a:lnTo>
                      <a:pt x="812" y="123"/>
                    </a:lnTo>
                    <a:lnTo>
                      <a:pt x="812" y="123"/>
                    </a:lnTo>
                    <a:lnTo>
                      <a:pt x="818" y="123"/>
                    </a:lnTo>
                    <a:lnTo>
                      <a:pt x="818" y="123"/>
                    </a:lnTo>
                    <a:lnTo>
                      <a:pt x="830" y="129"/>
                    </a:lnTo>
                    <a:lnTo>
                      <a:pt x="830" y="129"/>
                    </a:lnTo>
                    <a:lnTo>
                      <a:pt x="830" y="129"/>
                    </a:lnTo>
                    <a:lnTo>
                      <a:pt x="836" y="129"/>
                    </a:lnTo>
                    <a:lnTo>
                      <a:pt x="842" y="129"/>
                    </a:lnTo>
                    <a:lnTo>
                      <a:pt x="861" y="129"/>
                    </a:lnTo>
                    <a:lnTo>
                      <a:pt x="867" y="129"/>
                    </a:lnTo>
                    <a:lnTo>
                      <a:pt x="879" y="129"/>
                    </a:lnTo>
                    <a:lnTo>
                      <a:pt x="885" y="129"/>
                    </a:lnTo>
                    <a:lnTo>
                      <a:pt x="916" y="135"/>
                    </a:lnTo>
                    <a:lnTo>
                      <a:pt x="934" y="135"/>
                    </a:lnTo>
                    <a:lnTo>
                      <a:pt x="934" y="135"/>
                    </a:lnTo>
                    <a:lnTo>
                      <a:pt x="934" y="141"/>
                    </a:lnTo>
                    <a:lnTo>
                      <a:pt x="934" y="141"/>
                    </a:lnTo>
                    <a:lnTo>
                      <a:pt x="934" y="141"/>
                    </a:lnTo>
                    <a:lnTo>
                      <a:pt x="934" y="141"/>
                    </a:lnTo>
                    <a:lnTo>
                      <a:pt x="934" y="147"/>
                    </a:lnTo>
                    <a:lnTo>
                      <a:pt x="934" y="147"/>
                    </a:lnTo>
                    <a:lnTo>
                      <a:pt x="934" y="147"/>
                    </a:lnTo>
                    <a:lnTo>
                      <a:pt x="934" y="153"/>
                    </a:lnTo>
                    <a:lnTo>
                      <a:pt x="934" y="153"/>
                    </a:lnTo>
                    <a:lnTo>
                      <a:pt x="934" y="159"/>
                    </a:lnTo>
                    <a:lnTo>
                      <a:pt x="934" y="165"/>
                    </a:lnTo>
                    <a:lnTo>
                      <a:pt x="934" y="165"/>
                    </a:lnTo>
                    <a:lnTo>
                      <a:pt x="934" y="165"/>
                    </a:lnTo>
                    <a:lnTo>
                      <a:pt x="928" y="178"/>
                    </a:lnTo>
                    <a:lnTo>
                      <a:pt x="928" y="178"/>
                    </a:lnTo>
                    <a:lnTo>
                      <a:pt x="928" y="178"/>
                    </a:lnTo>
                    <a:lnTo>
                      <a:pt x="928" y="178"/>
                    </a:lnTo>
                    <a:lnTo>
                      <a:pt x="928" y="178"/>
                    </a:lnTo>
                    <a:lnTo>
                      <a:pt x="928" y="184"/>
                    </a:lnTo>
                    <a:lnTo>
                      <a:pt x="928" y="184"/>
                    </a:lnTo>
                    <a:lnTo>
                      <a:pt x="928" y="190"/>
                    </a:lnTo>
                    <a:lnTo>
                      <a:pt x="928" y="190"/>
                    </a:lnTo>
                    <a:lnTo>
                      <a:pt x="928" y="190"/>
                    </a:lnTo>
                    <a:lnTo>
                      <a:pt x="928" y="190"/>
                    </a:lnTo>
                    <a:lnTo>
                      <a:pt x="928" y="196"/>
                    </a:lnTo>
                    <a:lnTo>
                      <a:pt x="928" y="196"/>
                    </a:lnTo>
                    <a:lnTo>
                      <a:pt x="928" y="196"/>
                    </a:lnTo>
                    <a:lnTo>
                      <a:pt x="928" y="202"/>
                    </a:lnTo>
                    <a:lnTo>
                      <a:pt x="928" y="202"/>
                    </a:lnTo>
                    <a:lnTo>
                      <a:pt x="928" y="202"/>
                    </a:lnTo>
                    <a:lnTo>
                      <a:pt x="928" y="208"/>
                    </a:lnTo>
                    <a:lnTo>
                      <a:pt x="928" y="208"/>
                    </a:lnTo>
                    <a:lnTo>
                      <a:pt x="928" y="220"/>
                    </a:lnTo>
                    <a:lnTo>
                      <a:pt x="928" y="220"/>
                    </a:lnTo>
                    <a:lnTo>
                      <a:pt x="928" y="226"/>
                    </a:lnTo>
                    <a:lnTo>
                      <a:pt x="928" y="233"/>
                    </a:lnTo>
                    <a:lnTo>
                      <a:pt x="922" y="251"/>
                    </a:lnTo>
                    <a:lnTo>
                      <a:pt x="922" y="251"/>
                    </a:lnTo>
                    <a:lnTo>
                      <a:pt x="922" y="257"/>
                    </a:lnTo>
                    <a:lnTo>
                      <a:pt x="922" y="263"/>
                    </a:lnTo>
                    <a:lnTo>
                      <a:pt x="922" y="269"/>
                    </a:lnTo>
                    <a:lnTo>
                      <a:pt x="922" y="269"/>
                    </a:lnTo>
                    <a:lnTo>
                      <a:pt x="922" y="281"/>
                    </a:lnTo>
                    <a:lnTo>
                      <a:pt x="922" y="294"/>
                    </a:lnTo>
                    <a:lnTo>
                      <a:pt x="922" y="294"/>
                    </a:lnTo>
                    <a:lnTo>
                      <a:pt x="922" y="294"/>
                    </a:lnTo>
                    <a:lnTo>
                      <a:pt x="922" y="306"/>
                    </a:lnTo>
                    <a:lnTo>
                      <a:pt x="916" y="318"/>
                    </a:lnTo>
                    <a:lnTo>
                      <a:pt x="916" y="324"/>
                    </a:lnTo>
                    <a:lnTo>
                      <a:pt x="916" y="324"/>
                    </a:lnTo>
                    <a:lnTo>
                      <a:pt x="916" y="330"/>
                    </a:lnTo>
                    <a:lnTo>
                      <a:pt x="916" y="330"/>
                    </a:lnTo>
                    <a:lnTo>
                      <a:pt x="916" y="336"/>
                    </a:lnTo>
                    <a:lnTo>
                      <a:pt x="916" y="336"/>
                    </a:lnTo>
                    <a:lnTo>
                      <a:pt x="916" y="349"/>
                    </a:lnTo>
                    <a:lnTo>
                      <a:pt x="916" y="355"/>
                    </a:lnTo>
                    <a:lnTo>
                      <a:pt x="916" y="355"/>
                    </a:lnTo>
                    <a:lnTo>
                      <a:pt x="916" y="355"/>
                    </a:lnTo>
                    <a:lnTo>
                      <a:pt x="916" y="361"/>
                    </a:lnTo>
                    <a:lnTo>
                      <a:pt x="916" y="373"/>
                    </a:lnTo>
                    <a:lnTo>
                      <a:pt x="916" y="373"/>
                    </a:lnTo>
                    <a:lnTo>
                      <a:pt x="916" y="385"/>
                    </a:lnTo>
                    <a:lnTo>
                      <a:pt x="909" y="397"/>
                    </a:lnTo>
                    <a:lnTo>
                      <a:pt x="909" y="397"/>
                    </a:lnTo>
                    <a:lnTo>
                      <a:pt x="909" y="404"/>
                    </a:lnTo>
                    <a:lnTo>
                      <a:pt x="909" y="422"/>
                    </a:lnTo>
                    <a:lnTo>
                      <a:pt x="909" y="434"/>
                    </a:lnTo>
                    <a:lnTo>
                      <a:pt x="909" y="434"/>
                    </a:lnTo>
                    <a:lnTo>
                      <a:pt x="903" y="465"/>
                    </a:lnTo>
                    <a:lnTo>
                      <a:pt x="903" y="477"/>
                    </a:lnTo>
                    <a:lnTo>
                      <a:pt x="903" y="483"/>
                    </a:lnTo>
                    <a:lnTo>
                      <a:pt x="903" y="495"/>
                    </a:lnTo>
                    <a:lnTo>
                      <a:pt x="903" y="495"/>
                    </a:lnTo>
                    <a:lnTo>
                      <a:pt x="903" y="507"/>
                    </a:lnTo>
                    <a:lnTo>
                      <a:pt x="903" y="532"/>
                    </a:lnTo>
                    <a:lnTo>
                      <a:pt x="903" y="532"/>
                    </a:lnTo>
                    <a:lnTo>
                      <a:pt x="897" y="538"/>
                    </a:lnTo>
                    <a:lnTo>
                      <a:pt x="897" y="538"/>
                    </a:lnTo>
                    <a:lnTo>
                      <a:pt x="897" y="538"/>
                    </a:lnTo>
                    <a:lnTo>
                      <a:pt x="897" y="550"/>
                    </a:lnTo>
                    <a:lnTo>
                      <a:pt x="897" y="550"/>
                    </a:lnTo>
                    <a:lnTo>
                      <a:pt x="897" y="556"/>
                    </a:lnTo>
                    <a:lnTo>
                      <a:pt x="897" y="581"/>
                    </a:lnTo>
                    <a:lnTo>
                      <a:pt x="897" y="593"/>
                    </a:lnTo>
                    <a:lnTo>
                      <a:pt x="891" y="593"/>
                    </a:lnTo>
                    <a:lnTo>
                      <a:pt x="879" y="593"/>
                    </a:lnTo>
                    <a:lnTo>
                      <a:pt x="867" y="593"/>
                    </a:lnTo>
                    <a:lnTo>
                      <a:pt x="861" y="593"/>
                    </a:lnTo>
                    <a:lnTo>
                      <a:pt x="842" y="587"/>
                    </a:lnTo>
                    <a:lnTo>
                      <a:pt x="842" y="587"/>
                    </a:lnTo>
                    <a:lnTo>
                      <a:pt x="836" y="587"/>
                    </a:lnTo>
                    <a:lnTo>
                      <a:pt x="818" y="587"/>
                    </a:lnTo>
                    <a:lnTo>
                      <a:pt x="812" y="587"/>
                    </a:lnTo>
                    <a:lnTo>
                      <a:pt x="800" y="587"/>
                    </a:lnTo>
                    <a:lnTo>
                      <a:pt x="787" y="587"/>
                    </a:lnTo>
                    <a:lnTo>
                      <a:pt x="769" y="581"/>
                    </a:lnTo>
                    <a:lnTo>
                      <a:pt x="769" y="581"/>
                    </a:lnTo>
                    <a:lnTo>
                      <a:pt x="751" y="581"/>
                    </a:lnTo>
                    <a:lnTo>
                      <a:pt x="745" y="581"/>
                    </a:lnTo>
                    <a:lnTo>
                      <a:pt x="739" y="581"/>
                    </a:lnTo>
                    <a:lnTo>
                      <a:pt x="732" y="581"/>
                    </a:lnTo>
                    <a:lnTo>
                      <a:pt x="720" y="581"/>
                    </a:lnTo>
                    <a:lnTo>
                      <a:pt x="714" y="575"/>
                    </a:lnTo>
                    <a:lnTo>
                      <a:pt x="696" y="575"/>
                    </a:lnTo>
                    <a:lnTo>
                      <a:pt x="690" y="575"/>
                    </a:lnTo>
                    <a:lnTo>
                      <a:pt x="665" y="568"/>
                    </a:lnTo>
                    <a:lnTo>
                      <a:pt x="653" y="568"/>
                    </a:lnTo>
                    <a:lnTo>
                      <a:pt x="647" y="568"/>
                    </a:lnTo>
                    <a:lnTo>
                      <a:pt x="647" y="568"/>
                    </a:lnTo>
                    <a:lnTo>
                      <a:pt x="647" y="568"/>
                    </a:lnTo>
                    <a:lnTo>
                      <a:pt x="647" y="568"/>
                    </a:lnTo>
                    <a:lnTo>
                      <a:pt x="635" y="568"/>
                    </a:lnTo>
                    <a:lnTo>
                      <a:pt x="629" y="568"/>
                    </a:lnTo>
                    <a:lnTo>
                      <a:pt x="616" y="562"/>
                    </a:lnTo>
                    <a:lnTo>
                      <a:pt x="604" y="562"/>
                    </a:lnTo>
                    <a:lnTo>
                      <a:pt x="592" y="562"/>
                    </a:lnTo>
                    <a:lnTo>
                      <a:pt x="586" y="562"/>
                    </a:lnTo>
                    <a:lnTo>
                      <a:pt x="574" y="562"/>
                    </a:lnTo>
                    <a:lnTo>
                      <a:pt x="562" y="556"/>
                    </a:lnTo>
                    <a:lnTo>
                      <a:pt x="555" y="556"/>
                    </a:lnTo>
                    <a:lnTo>
                      <a:pt x="555" y="556"/>
                    </a:lnTo>
                    <a:lnTo>
                      <a:pt x="555" y="556"/>
                    </a:lnTo>
                    <a:lnTo>
                      <a:pt x="549" y="556"/>
                    </a:lnTo>
                    <a:lnTo>
                      <a:pt x="531" y="556"/>
                    </a:lnTo>
                    <a:lnTo>
                      <a:pt x="525" y="556"/>
                    </a:lnTo>
                    <a:lnTo>
                      <a:pt x="525" y="556"/>
                    </a:lnTo>
                    <a:lnTo>
                      <a:pt x="519" y="550"/>
                    </a:lnTo>
                    <a:lnTo>
                      <a:pt x="507" y="550"/>
                    </a:lnTo>
                    <a:lnTo>
                      <a:pt x="494" y="550"/>
                    </a:lnTo>
                    <a:lnTo>
                      <a:pt x="488" y="550"/>
                    </a:lnTo>
                    <a:lnTo>
                      <a:pt x="488" y="550"/>
                    </a:lnTo>
                    <a:lnTo>
                      <a:pt x="482" y="544"/>
                    </a:lnTo>
                    <a:lnTo>
                      <a:pt x="470" y="544"/>
                    </a:lnTo>
                    <a:lnTo>
                      <a:pt x="464" y="544"/>
                    </a:lnTo>
                    <a:lnTo>
                      <a:pt x="446" y="544"/>
                    </a:lnTo>
                    <a:lnTo>
                      <a:pt x="440" y="538"/>
                    </a:lnTo>
                    <a:lnTo>
                      <a:pt x="433" y="538"/>
                    </a:lnTo>
                    <a:lnTo>
                      <a:pt x="427" y="538"/>
                    </a:lnTo>
                    <a:lnTo>
                      <a:pt x="421" y="538"/>
                    </a:lnTo>
                    <a:lnTo>
                      <a:pt x="415" y="538"/>
                    </a:lnTo>
                    <a:lnTo>
                      <a:pt x="409" y="538"/>
                    </a:lnTo>
                    <a:lnTo>
                      <a:pt x="403" y="538"/>
                    </a:lnTo>
                    <a:lnTo>
                      <a:pt x="397" y="538"/>
                    </a:lnTo>
                    <a:lnTo>
                      <a:pt x="391" y="532"/>
                    </a:lnTo>
                    <a:lnTo>
                      <a:pt x="385" y="532"/>
                    </a:lnTo>
                    <a:lnTo>
                      <a:pt x="385" y="532"/>
                    </a:lnTo>
                    <a:lnTo>
                      <a:pt x="385" y="532"/>
                    </a:lnTo>
                    <a:lnTo>
                      <a:pt x="378" y="532"/>
                    </a:lnTo>
                    <a:lnTo>
                      <a:pt x="372" y="532"/>
                    </a:lnTo>
                    <a:lnTo>
                      <a:pt x="366" y="532"/>
                    </a:lnTo>
                    <a:lnTo>
                      <a:pt x="354" y="532"/>
                    </a:lnTo>
                    <a:lnTo>
                      <a:pt x="354" y="532"/>
                    </a:lnTo>
                    <a:lnTo>
                      <a:pt x="348" y="526"/>
                    </a:lnTo>
                    <a:lnTo>
                      <a:pt x="348" y="526"/>
                    </a:lnTo>
                    <a:lnTo>
                      <a:pt x="330" y="526"/>
                    </a:lnTo>
                    <a:lnTo>
                      <a:pt x="324" y="526"/>
                    </a:lnTo>
                    <a:lnTo>
                      <a:pt x="324" y="532"/>
                    </a:lnTo>
                    <a:lnTo>
                      <a:pt x="324" y="538"/>
                    </a:lnTo>
                    <a:lnTo>
                      <a:pt x="324" y="550"/>
                    </a:lnTo>
                    <a:lnTo>
                      <a:pt x="324" y="556"/>
                    </a:lnTo>
                    <a:lnTo>
                      <a:pt x="317" y="568"/>
                    </a:lnTo>
                    <a:lnTo>
                      <a:pt x="317" y="587"/>
                    </a:lnTo>
                    <a:lnTo>
                      <a:pt x="317" y="587"/>
                    </a:lnTo>
                    <a:lnTo>
                      <a:pt x="311" y="581"/>
                    </a:lnTo>
                    <a:lnTo>
                      <a:pt x="311" y="581"/>
                    </a:lnTo>
                    <a:lnTo>
                      <a:pt x="311" y="581"/>
                    </a:lnTo>
                    <a:lnTo>
                      <a:pt x="311" y="575"/>
                    </a:lnTo>
                    <a:lnTo>
                      <a:pt x="311" y="575"/>
                    </a:lnTo>
                    <a:lnTo>
                      <a:pt x="305" y="575"/>
                    </a:lnTo>
                    <a:lnTo>
                      <a:pt x="305" y="575"/>
                    </a:lnTo>
                    <a:lnTo>
                      <a:pt x="305" y="568"/>
                    </a:lnTo>
                    <a:lnTo>
                      <a:pt x="305" y="568"/>
                    </a:lnTo>
                    <a:lnTo>
                      <a:pt x="305" y="568"/>
                    </a:lnTo>
                    <a:lnTo>
                      <a:pt x="305" y="568"/>
                    </a:lnTo>
                    <a:lnTo>
                      <a:pt x="305" y="562"/>
                    </a:lnTo>
                    <a:lnTo>
                      <a:pt x="305" y="562"/>
                    </a:lnTo>
                    <a:lnTo>
                      <a:pt x="305" y="562"/>
                    </a:lnTo>
                    <a:lnTo>
                      <a:pt x="305" y="556"/>
                    </a:lnTo>
                    <a:lnTo>
                      <a:pt x="299" y="556"/>
                    </a:lnTo>
                    <a:lnTo>
                      <a:pt x="299" y="550"/>
                    </a:lnTo>
                    <a:lnTo>
                      <a:pt x="299" y="550"/>
                    </a:lnTo>
                    <a:lnTo>
                      <a:pt x="299" y="550"/>
                    </a:lnTo>
                    <a:lnTo>
                      <a:pt x="299" y="550"/>
                    </a:lnTo>
                    <a:lnTo>
                      <a:pt x="299" y="550"/>
                    </a:lnTo>
                    <a:lnTo>
                      <a:pt x="299" y="550"/>
                    </a:lnTo>
                    <a:lnTo>
                      <a:pt x="293" y="550"/>
                    </a:lnTo>
                    <a:lnTo>
                      <a:pt x="293" y="550"/>
                    </a:lnTo>
                    <a:lnTo>
                      <a:pt x="293" y="550"/>
                    </a:lnTo>
                    <a:lnTo>
                      <a:pt x="293" y="550"/>
                    </a:lnTo>
                    <a:lnTo>
                      <a:pt x="293" y="550"/>
                    </a:lnTo>
                    <a:lnTo>
                      <a:pt x="293" y="550"/>
                    </a:lnTo>
                    <a:lnTo>
                      <a:pt x="293" y="550"/>
                    </a:lnTo>
                    <a:lnTo>
                      <a:pt x="287" y="550"/>
                    </a:lnTo>
                    <a:lnTo>
                      <a:pt x="287" y="550"/>
                    </a:lnTo>
                    <a:lnTo>
                      <a:pt x="287" y="550"/>
                    </a:lnTo>
                    <a:lnTo>
                      <a:pt x="287" y="556"/>
                    </a:lnTo>
                    <a:lnTo>
                      <a:pt x="287" y="556"/>
                    </a:lnTo>
                    <a:lnTo>
                      <a:pt x="287" y="556"/>
                    </a:lnTo>
                    <a:lnTo>
                      <a:pt x="281" y="562"/>
                    </a:lnTo>
                    <a:lnTo>
                      <a:pt x="281" y="562"/>
                    </a:lnTo>
                    <a:lnTo>
                      <a:pt x="281" y="562"/>
                    </a:lnTo>
                    <a:lnTo>
                      <a:pt x="281" y="568"/>
                    </a:lnTo>
                    <a:lnTo>
                      <a:pt x="281" y="568"/>
                    </a:lnTo>
                    <a:lnTo>
                      <a:pt x="287" y="568"/>
                    </a:lnTo>
                    <a:lnTo>
                      <a:pt x="287" y="568"/>
                    </a:lnTo>
                    <a:lnTo>
                      <a:pt x="281" y="568"/>
                    </a:lnTo>
                    <a:lnTo>
                      <a:pt x="281" y="568"/>
                    </a:lnTo>
                    <a:lnTo>
                      <a:pt x="281" y="568"/>
                    </a:lnTo>
                    <a:lnTo>
                      <a:pt x="275" y="568"/>
                    </a:lnTo>
                    <a:lnTo>
                      <a:pt x="275" y="568"/>
                    </a:lnTo>
                    <a:lnTo>
                      <a:pt x="275" y="568"/>
                    </a:lnTo>
                    <a:lnTo>
                      <a:pt x="275" y="568"/>
                    </a:lnTo>
                    <a:lnTo>
                      <a:pt x="275" y="568"/>
                    </a:lnTo>
                    <a:lnTo>
                      <a:pt x="269" y="568"/>
                    </a:lnTo>
                    <a:lnTo>
                      <a:pt x="269" y="568"/>
                    </a:lnTo>
                    <a:lnTo>
                      <a:pt x="263" y="568"/>
                    </a:lnTo>
                    <a:lnTo>
                      <a:pt x="263" y="568"/>
                    </a:lnTo>
                    <a:lnTo>
                      <a:pt x="263" y="568"/>
                    </a:lnTo>
                    <a:lnTo>
                      <a:pt x="263" y="568"/>
                    </a:lnTo>
                    <a:lnTo>
                      <a:pt x="256" y="568"/>
                    </a:lnTo>
                    <a:lnTo>
                      <a:pt x="256" y="568"/>
                    </a:lnTo>
                    <a:lnTo>
                      <a:pt x="256" y="568"/>
                    </a:lnTo>
                    <a:lnTo>
                      <a:pt x="250" y="568"/>
                    </a:lnTo>
                    <a:lnTo>
                      <a:pt x="250" y="562"/>
                    </a:lnTo>
                    <a:lnTo>
                      <a:pt x="250" y="562"/>
                    </a:lnTo>
                    <a:lnTo>
                      <a:pt x="250" y="562"/>
                    </a:lnTo>
                    <a:lnTo>
                      <a:pt x="244" y="562"/>
                    </a:lnTo>
                    <a:lnTo>
                      <a:pt x="244" y="562"/>
                    </a:lnTo>
                    <a:lnTo>
                      <a:pt x="244" y="562"/>
                    </a:lnTo>
                    <a:lnTo>
                      <a:pt x="238" y="562"/>
                    </a:lnTo>
                    <a:lnTo>
                      <a:pt x="238" y="562"/>
                    </a:lnTo>
                    <a:lnTo>
                      <a:pt x="238" y="562"/>
                    </a:lnTo>
                    <a:lnTo>
                      <a:pt x="238" y="562"/>
                    </a:lnTo>
                    <a:lnTo>
                      <a:pt x="238" y="562"/>
                    </a:lnTo>
                    <a:lnTo>
                      <a:pt x="238" y="562"/>
                    </a:lnTo>
                    <a:lnTo>
                      <a:pt x="238" y="562"/>
                    </a:lnTo>
                    <a:lnTo>
                      <a:pt x="232" y="562"/>
                    </a:lnTo>
                    <a:lnTo>
                      <a:pt x="232" y="562"/>
                    </a:lnTo>
                    <a:lnTo>
                      <a:pt x="232" y="562"/>
                    </a:lnTo>
                    <a:lnTo>
                      <a:pt x="232" y="562"/>
                    </a:lnTo>
                    <a:lnTo>
                      <a:pt x="226" y="562"/>
                    </a:lnTo>
                    <a:lnTo>
                      <a:pt x="226" y="562"/>
                    </a:lnTo>
                    <a:lnTo>
                      <a:pt x="226" y="562"/>
                    </a:lnTo>
                    <a:lnTo>
                      <a:pt x="226" y="556"/>
                    </a:lnTo>
                    <a:lnTo>
                      <a:pt x="220" y="556"/>
                    </a:lnTo>
                    <a:lnTo>
                      <a:pt x="220" y="556"/>
                    </a:lnTo>
                    <a:lnTo>
                      <a:pt x="220" y="556"/>
                    </a:lnTo>
                    <a:lnTo>
                      <a:pt x="220" y="556"/>
                    </a:lnTo>
                    <a:lnTo>
                      <a:pt x="214" y="556"/>
                    </a:lnTo>
                    <a:lnTo>
                      <a:pt x="214" y="556"/>
                    </a:lnTo>
                    <a:lnTo>
                      <a:pt x="214" y="562"/>
                    </a:lnTo>
                    <a:lnTo>
                      <a:pt x="214" y="556"/>
                    </a:lnTo>
                    <a:lnTo>
                      <a:pt x="214" y="562"/>
                    </a:lnTo>
                    <a:lnTo>
                      <a:pt x="214" y="562"/>
                    </a:lnTo>
                    <a:lnTo>
                      <a:pt x="208" y="568"/>
                    </a:lnTo>
                    <a:lnTo>
                      <a:pt x="208" y="568"/>
                    </a:lnTo>
                    <a:lnTo>
                      <a:pt x="201" y="568"/>
                    </a:lnTo>
                    <a:lnTo>
                      <a:pt x="201" y="562"/>
                    </a:lnTo>
                    <a:lnTo>
                      <a:pt x="201" y="562"/>
                    </a:lnTo>
                    <a:lnTo>
                      <a:pt x="201" y="568"/>
                    </a:lnTo>
                    <a:lnTo>
                      <a:pt x="195" y="562"/>
                    </a:lnTo>
                    <a:lnTo>
                      <a:pt x="195" y="562"/>
                    </a:lnTo>
                    <a:lnTo>
                      <a:pt x="195" y="562"/>
                    </a:lnTo>
                    <a:lnTo>
                      <a:pt x="195" y="562"/>
                    </a:lnTo>
                    <a:lnTo>
                      <a:pt x="195" y="562"/>
                    </a:lnTo>
                    <a:lnTo>
                      <a:pt x="189" y="562"/>
                    </a:lnTo>
                    <a:lnTo>
                      <a:pt x="189" y="562"/>
                    </a:lnTo>
                    <a:lnTo>
                      <a:pt x="183" y="562"/>
                    </a:lnTo>
                    <a:lnTo>
                      <a:pt x="183" y="562"/>
                    </a:lnTo>
                    <a:lnTo>
                      <a:pt x="183" y="556"/>
                    </a:lnTo>
                    <a:lnTo>
                      <a:pt x="183" y="556"/>
                    </a:lnTo>
                    <a:lnTo>
                      <a:pt x="183" y="556"/>
                    </a:lnTo>
                    <a:lnTo>
                      <a:pt x="177" y="556"/>
                    </a:lnTo>
                    <a:lnTo>
                      <a:pt x="177" y="556"/>
                    </a:lnTo>
                    <a:lnTo>
                      <a:pt x="177" y="562"/>
                    </a:lnTo>
                    <a:lnTo>
                      <a:pt x="171" y="562"/>
                    </a:lnTo>
                    <a:lnTo>
                      <a:pt x="171" y="568"/>
                    </a:lnTo>
                    <a:lnTo>
                      <a:pt x="171" y="568"/>
                    </a:lnTo>
                    <a:lnTo>
                      <a:pt x="171" y="568"/>
                    </a:lnTo>
                    <a:lnTo>
                      <a:pt x="171" y="568"/>
                    </a:lnTo>
                    <a:lnTo>
                      <a:pt x="171" y="575"/>
                    </a:lnTo>
                    <a:lnTo>
                      <a:pt x="171" y="575"/>
                    </a:lnTo>
                    <a:lnTo>
                      <a:pt x="165" y="575"/>
                    </a:lnTo>
                    <a:lnTo>
                      <a:pt x="165" y="568"/>
                    </a:lnTo>
                    <a:lnTo>
                      <a:pt x="165" y="568"/>
                    </a:lnTo>
                    <a:lnTo>
                      <a:pt x="165" y="568"/>
                    </a:lnTo>
                    <a:lnTo>
                      <a:pt x="165" y="562"/>
                    </a:lnTo>
                    <a:lnTo>
                      <a:pt x="159" y="562"/>
                    </a:lnTo>
                    <a:lnTo>
                      <a:pt x="159" y="562"/>
                    </a:lnTo>
                    <a:lnTo>
                      <a:pt x="159" y="556"/>
                    </a:lnTo>
                    <a:lnTo>
                      <a:pt x="159" y="550"/>
                    </a:lnTo>
                    <a:lnTo>
                      <a:pt x="159" y="550"/>
                    </a:lnTo>
                    <a:lnTo>
                      <a:pt x="159" y="550"/>
                    </a:lnTo>
                    <a:lnTo>
                      <a:pt x="159" y="550"/>
                    </a:lnTo>
                    <a:lnTo>
                      <a:pt x="159" y="544"/>
                    </a:lnTo>
                    <a:lnTo>
                      <a:pt x="159" y="544"/>
                    </a:lnTo>
                    <a:lnTo>
                      <a:pt x="153" y="544"/>
                    </a:lnTo>
                    <a:lnTo>
                      <a:pt x="159" y="538"/>
                    </a:lnTo>
                    <a:lnTo>
                      <a:pt x="159" y="538"/>
                    </a:lnTo>
                    <a:lnTo>
                      <a:pt x="159" y="538"/>
                    </a:lnTo>
                    <a:lnTo>
                      <a:pt x="159" y="538"/>
                    </a:lnTo>
                    <a:lnTo>
                      <a:pt x="159" y="538"/>
                    </a:lnTo>
                    <a:lnTo>
                      <a:pt x="159" y="532"/>
                    </a:lnTo>
                    <a:lnTo>
                      <a:pt x="159" y="532"/>
                    </a:lnTo>
                    <a:lnTo>
                      <a:pt x="159" y="532"/>
                    </a:lnTo>
                    <a:lnTo>
                      <a:pt x="159" y="532"/>
                    </a:lnTo>
                    <a:lnTo>
                      <a:pt x="159" y="532"/>
                    </a:lnTo>
                    <a:lnTo>
                      <a:pt x="159" y="526"/>
                    </a:lnTo>
                    <a:lnTo>
                      <a:pt x="153" y="526"/>
                    </a:lnTo>
                    <a:lnTo>
                      <a:pt x="153" y="526"/>
                    </a:lnTo>
                    <a:lnTo>
                      <a:pt x="153" y="526"/>
                    </a:lnTo>
                    <a:lnTo>
                      <a:pt x="153" y="526"/>
                    </a:lnTo>
                    <a:lnTo>
                      <a:pt x="153" y="520"/>
                    </a:lnTo>
                    <a:lnTo>
                      <a:pt x="153" y="520"/>
                    </a:lnTo>
                    <a:lnTo>
                      <a:pt x="153" y="520"/>
                    </a:lnTo>
                    <a:lnTo>
                      <a:pt x="153" y="520"/>
                    </a:lnTo>
                    <a:lnTo>
                      <a:pt x="153" y="520"/>
                    </a:lnTo>
                    <a:lnTo>
                      <a:pt x="153" y="520"/>
                    </a:lnTo>
                    <a:lnTo>
                      <a:pt x="147" y="513"/>
                    </a:lnTo>
                    <a:lnTo>
                      <a:pt x="147" y="513"/>
                    </a:lnTo>
                    <a:lnTo>
                      <a:pt x="147" y="513"/>
                    </a:lnTo>
                    <a:lnTo>
                      <a:pt x="147" y="513"/>
                    </a:lnTo>
                    <a:lnTo>
                      <a:pt x="140" y="513"/>
                    </a:lnTo>
                    <a:lnTo>
                      <a:pt x="140" y="520"/>
                    </a:lnTo>
                    <a:lnTo>
                      <a:pt x="134" y="513"/>
                    </a:lnTo>
                    <a:lnTo>
                      <a:pt x="140" y="513"/>
                    </a:lnTo>
                    <a:lnTo>
                      <a:pt x="140" y="513"/>
                    </a:lnTo>
                    <a:lnTo>
                      <a:pt x="134" y="513"/>
                    </a:lnTo>
                    <a:lnTo>
                      <a:pt x="134" y="507"/>
                    </a:lnTo>
                    <a:lnTo>
                      <a:pt x="128" y="507"/>
                    </a:lnTo>
                    <a:lnTo>
                      <a:pt x="128" y="501"/>
                    </a:lnTo>
                    <a:lnTo>
                      <a:pt x="128" y="501"/>
                    </a:lnTo>
                    <a:lnTo>
                      <a:pt x="128" y="495"/>
                    </a:lnTo>
                    <a:lnTo>
                      <a:pt x="128" y="495"/>
                    </a:lnTo>
                    <a:lnTo>
                      <a:pt x="128" y="495"/>
                    </a:lnTo>
                    <a:lnTo>
                      <a:pt x="134" y="495"/>
                    </a:lnTo>
                    <a:lnTo>
                      <a:pt x="134" y="495"/>
                    </a:lnTo>
                    <a:lnTo>
                      <a:pt x="134" y="495"/>
                    </a:lnTo>
                    <a:lnTo>
                      <a:pt x="134" y="495"/>
                    </a:lnTo>
                    <a:lnTo>
                      <a:pt x="134" y="489"/>
                    </a:lnTo>
                    <a:lnTo>
                      <a:pt x="134" y="489"/>
                    </a:lnTo>
                    <a:lnTo>
                      <a:pt x="134" y="489"/>
                    </a:lnTo>
                    <a:lnTo>
                      <a:pt x="134" y="483"/>
                    </a:lnTo>
                    <a:lnTo>
                      <a:pt x="134" y="483"/>
                    </a:lnTo>
                    <a:lnTo>
                      <a:pt x="134" y="483"/>
                    </a:lnTo>
                    <a:lnTo>
                      <a:pt x="134" y="483"/>
                    </a:lnTo>
                    <a:lnTo>
                      <a:pt x="134" y="483"/>
                    </a:lnTo>
                    <a:lnTo>
                      <a:pt x="128" y="477"/>
                    </a:lnTo>
                    <a:lnTo>
                      <a:pt x="128" y="477"/>
                    </a:lnTo>
                    <a:lnTo>
                      <a:pt x="128" y="477"/>
                    </a:lnTo>
                    <a:lnTo>
                      <a:pt x="128" y="477"/>
                    </a:lnTo>
                    <a:lnTo>
                      <a:pt x="128" y="477"/>
                    </a:lnTo>
                    <a:lnTo>
                      <a:pt x="128" y="477"/>
                    </a:lnTo>
                    <a:lnTo>
                      <a:pt x="128" y="477"/>
                    </a:lnTo>
                    <a:lnTo>
                      <a:pt x="128" y="471"/>
                    </a:lnTo>
                    <a:lnTo>
                      <a:pt x="128" y="471"/>
                    </a:lnTo>
                    <a:lnTo>
                      <a:pt x="128" y="465"/>
                    </a:lnTo>
                    <a:lnTo>
                      <a:pt x="122" y="465"/>
                    </a:lnTo>
                    <a:lnTo>
                      <a:pt x="122" y="465"/>
                    </a:lnTo>
                    <a:lnTo>
                      <a:pt x="122" y="459"/>
                    </a:lnTo>
                    <a:lnTo>
                      <a:pt x="122" y="459"/>
                    </a:lnTo>
                    <a:lnTo>
                      <a:pt x="122" y="459"/>
                    </a:lnTo>
                    <a:lnTo>
                      <a:pt x="122" y="459"/>
                    </a:lnTo>
                    <a:lnTo>
                      <a:pt x="122" y="459"/>
                    </a:lnTo>
                    <a:lnTo>
                      <a:pt x="116" y="452"/>
                    </a:lnTo>
                    <a:lnTo>
                      <a:pt x="116" y="446"/>
                    </a:lnTo>
                    <a:lnTo>
                      <a:pt x="116" y="446"/>
                    </a:lnTo>
                    <a:lnTo>
                      <a:pt x="116" y="440"/>
                    </a:lnTo>
                    <a:lnTo>
                      <a:pt x="116" y="440"/>
                    </a:lnTo>
                    <a:lnTo>
                      <a:pt x="116" y="440"/>
                    </a:lnTo>
                    <a:lnTo>
                      <a:pt x="116" y="440"/>
                    </a:lnTo>
                    <a:lnTo>
                      <a:pt x="116" y="440"/>
                    </a:lnTo>
                    <a:lnTo>
                      <a:pt x="116" y="434"/>
                    </a:lnTo>
                    <a:lnTo>
                      <a:pt x="116" y="434"/>
                    </a:lnTo>
                    <a:lnTo>
                      <a:pt x="122" y="428"/>
                    </a:lnTo>
                    <a:lnTo>
                      <a:pt x="116" y="428"/>
                    </a:lnTo>
                    <a:lnTo>
                      <a:pt x="116" y="428"/>
                    </a:lnTo>
                    <a:lnTo>
                      <a:pt x="116" y="428"/>
                    </a:lnTo>
                    <a:lnTo>
                      <a:pt x="116" y="428"/>
                    </a:lnTo>
                    <a:lnTo>
                      <a:pt x="116" y="422"/>
                    </a:lnTo>
                    <a:lnTo>
                      <a:pt x="116" y="422"/>
                    </a:lnTo>
                    <a:lnTo>
                      <a:pt x="116" y="416"/>
                    </a:lnTo>
                    <a:lnTo>
                      <a:pt x="116" y="416"/>
                    </a:lnTo>
                    <a:lnTo>
                      <a:pt x="116" y="416"/>
                    </a:lnTo>
                    <a:lnTo>
                      <a:pt x="116" y="416"/>
                    </a:lnTo>
                    <a:lnTo>
                      <a:pt x="110" y="416"/>
                    </a:lnTo>
                    <a:lnTo>
                      <a:pt x="110" y="416"/>
                    </a:lnTo>
                    <a:lnTo>
                      <a:pt x="110" y="410"/>
                    </a:lnTo>
                    <a:lnTo>
                      <a:pt x="110" y="410"/>
                    </a:lnTo>
                    <a:lnTo>
                      <a:pt x="110" y="410"/>
                    </a:lnTo>
                    <a:lnTo>
                      <a:pt x="110" y="410"/>
                    </a:lnTo>
                    <a:lnTo>
                      <a:pt x="110" y="410"/>
                    </a:lnTo>
                    <a:lnTo>
                      <a:pt x="110" y="404"/>
                    </a:lnTo>
                    <a:lnTo>
                      <a:pt x="104" y="404"/>
                    </a:lnTo>
                    <a:lnTo>
                      <a:pt x="104" y="404"/>
                    </a:lnTo>
                    <a:lnTo>
                      <a:pt x="104" y="404"/>
                    </a:lnTo>
                    <a:lnTo>
                      <a:pt x="104" y="404"/>
                    </a:lnTo>
                    <a:lnTo>
                      <a:pt x="104" y="404"/>
                    </a:lnTo>
                    <a:lnTo>
                      <a:pt x="104" y="404"/>
                    </a:lnTo>
                    <a:lnTo>
                      <a:pt x="104" y="410"/>
                    </a:lnTo>
                    <a:lnTo>
                      <a:pt x="104" y="410"/>
                    </a:lnTo>
                    <a:lnTo>
                      <a:pt x="104" y="410"/>
                    </a:lnTo>
                    <a:lnTo>
                      <a:pt x="98" y="410"/>
                    </a:lnTo>
                    <a:lnTo>
                      <a:pt x="98" y="410"/>
                    </a:lnTo>
                    <a:lnTo>
                      <a:pt x="98" y="410"/>
                    </a:lnTo>
                    <a:lnTo>
                      <a:pt x="98" y="416"/>
                    </a:lnTo>
                    <a:lnTo>
                      <a:pt x="98" y="416"/>
                    </a:lnTo>
                    <a:lnTo>
                      <a:pt x="92" y="416"/>
                    </a:lnTo>
                    <a:lnTo>
                      <a:pt x="92" y="416"/>
                    </a:lnTo>
                    <a:lnTo>
                      <a:pt x="92" y="416"/>
                    </a:lnTo>
                    <a:lnTo>
                      <a:pt x="92" y="416"/>
                    </a:lnTo>
                    <a:lnTo>
                      <a:pt x="92" y="416"/>
                    </a:lnTo>
                    <a:lnTo>
                      <a:pt x="86" y="416"/>
                    </a:lnTo>
                    <a:lnTo>
                      <a:pt x="86" y="416"/>
                    </a:lnTo>
                    <a:lnTo>
                      <a:pt x="86" y="416"/>
                    </a:lnTo>
                    <a:lnTo>
                      <a:pt x="86" y="416"/>
                    </a:lnTo>
                    <a:lnTo>
                      <a:pt x="79" y="416"/>
                    </a:lnTo>
                    <a:lnTo>
                      <a:pt x="79" y="416"/>
                    </a:lnTo>
                    <a:lnTo>
                      <a:pt x="79" y="422"/>
                    </a:lnTo>
                    <a:lnTo>
                      <a:pt x="79" y="422"/>
                    </a:lnTo>
                    <a:lnTo>
                      <a:pt x="79" y="422"/>
                    </a:lnTo>
                    <a:lnTo>
                      <a:pt x="73" y="428"/>
                    </a:lnTo>
                    <a:lnTo>
                      <a:pt x="73" y="428"/>
                    </a:lnTo>
                    <a:lnTo>
                      <a:pt x="73" y="422"/>
                    </a:lnTo>
                    <a:lnTo>
                      <a:pt x="73" y="422"/>
                    </a:lnTo>
                    <a:lnTo>
                      <a:pt x="67" y="422"/>
                    </a:lnTo>
                    <a:lnTo>
                      <a:pt x="67" y="416"/>
                    </a:lnTo>
                    <a:lnTo>
                      <a:pt x="67" y="416"/>
                    </a:lnTo>
                    <a:lnTo>
                      <a:pt x="67" y="416"/>
                    </a:lnTo>
                    <a:lnTo>
                      <a:pt x="67" y="410"/>
                    </a:lnTo>
                    <a:lnTo>
                      <a:pt x="61" y="410"/>
                    </a:lnTo>
                    <a:lnTo>
                      <a:pt x="61" y="410"/>
                    </a:lnTo>
                    <a:lnTo>
                      <a:pt x="61" y="410"/>
                    </a:lnTo>
                    <a:lnTo>
                      <a:pt x="61" y="410"/>
                    </a:lnTo>
                    <a:lnTo>
                      <a:pt x="61" y="410"/>
                    </a:lnTo>
                    <a:lnTo>
                      <a:pt x="55" y="410"/>
                    </a:lnTo>
                    <a:lnTo>
                      <a:pt x="55" y="410"/>
                    </a:lnTo>
                    <a:lnTo>
                      <a:pt x="61" y="404"/>
                    </a:lnTo>
                    <a:lnTo>
                      <a:pt x="61" y="404"/>
                    </a:lnTo>
                    <a:lnTo>
                      <a:pt x="61" y="404"/>
                    </a:lnTo>
                    <a:lnTo>
                      <a:pt x="61" y="404"/>
                    </a:lnTo>
                    <a:lnTo>
                      <a:pt x="61" y="404"/>
                    </a:lnTo>
                    <a:lnTo>
                      <a:pt x="61" y="404"/>
                    </a:lnTo>
                    <a:lnTo>
                      <a:pt x="61" y="397"/>
                    </a:lnTo>
                    <a:lnTo>
                      <a:pt x="61" y="397"/>
                    </a:lnTo>
                    <a:lnTo>
                      <a:pt x="61" y="397"/>
                    </a:lnTo>
                    <a:lnTo>
                      <a:pt x="67" y="397"/>
                    </a:lnTo>
                    <a:lnTo>
                      <a:pt x="67" y="397"/>
                    </a:lnTo>
                    <a:lnTo>
                      <a:pt x="67" y="397"/>
                    </a:lnTo>
                    <a:lnTo>
                      <a:pt x="67" y="391"/>
                    </a:lnTo>
                    <a:lnTo>
                      <a:pt x="61" y="391"/>
                    </a:lnTo>
                    <a:lnTo>
                      <a:pt x="61" y="385"/>
                    </a:lnTo>
                    <a:lnTo>
                      <a:pt x="61" y="385"/>
                    </a:lnTo>
                    <a:lnTo>
                      <a:pt x="61" y="385"/>
                    </a:lnTo>
                    <a:lnTo>
                      <a:pt x="61" y="385"/>
                    </a:lnTo>
                    <a:lnTo>
                      <a:pt x="67" y="379"/>
                    </a:lnTo>
                    <a:lnTo>
                      <a:pt x="67" y="379"/>
                    </a:lnTo>
                    <a:lnTo>
                      <a:pt x="67" y="379"/>
                    </a:lnTo>
                    <a:lnTo>
                      <a:pt x="67" y="379"/>
                    </a:lnTo>
                    <a:lnTo>
                      <a:pt x="73" y="379"/>
                    </a:lnTo>
                    <a:lnTo>
                      <a:pt x="73" y="379"/>
                    </a:lnTo>
                    <a:lnTo>
                      <a:pt x="73" y="379"/>
                    </a:lnTo>
                    <a:lnTo>
                      <a:pt x="73" y="379"/>
                    </a:lnTo>
                    <a:lnTo>
                      <a:pt x="79" y="379"/>
                    </a:lnTo>
                    <a:lnTo>
                      <a:pt x="79" y="373"/>
                    </a:lnTo>
                    <a:lnTo>
                      <a:pt x="79" y="373"/>
                    </a:lnTo>
                    <a:lnTo>
                      <a:pt x="79" y="373"/>
                    </a:lnTo>
                    <a:lnTo>
                      <a:pt x="73" y="373"/>
                    </a:lnTo>
                    <a:lnTo>
                      <a:pt x="73" y="367"/>
                    </a:lnTo>
                    <a:lnTo>
                      <a:pt x="79" y="367"/>
                    </a:lnTo>
                    <a:lnTo>
                      <a:pt x="79" y="367"/>
                    </a:lnTo>
                    <a:lnTo>
                      <a:pt x="79" y="367"/>
                    </a:lnTo>
                    <a:lnTo>
                      <a:pt x="73" y="361"/>
                    </a:lnTo>
                    <a:lnTo>
                      <a:pt x="73" y="361"/>
                    </a:lnTo>
                    <a:lnTo>
                      <a:pt x="73" y="361"/>
                    </a:lnTo>
                    <a:lnTo>
                      <a:pt x="73" y="361"/>
                    </a:lnTo>
                    <a:lnTo>
                      <a:pt x="73" y="361"/>
                    </a:lnTo>
                    <a:lnTo>
                      <a:pt x="73" y="361"/>
                    </a:lnTo>
                    <a:lnTo>
                      <a:pt x="73" y="361"/>
                    </a:lnTo>
                    <a:lnTo>
                      <a:pt x="73" y="355"/>
                    </a:lnTo>
                    <a:lnTo>
                      <a:pt x="73" y="355"/>
                    </a:lnTo>
                    <a:lnTo>
                      <a:pt x="73" y="355"/>
                    </a:lnTo>
                    <a:lnTo>
                      <a:pt x="79" y="355"/>
                    </a:lnTo>
                    <a:lnTo>
                      <a:pt x="79" y="349"/>
                    </a:lnTo>
                    <a:lnTo>
                      <a:pt x="79" y="349"/>
                    </a:lnTo>
                    <a:lnTo>
                      <a:pt x="73" y="349"/>
                    </a:lnTo>
                    <a:lnTo>
                      <a:pt x="73" y="349"/>
                    </a:lnTo>
                    <a:lnTo>
                      <a:pt x="73" y="342"/>
                    </a:lnTo>
                    <a:lnTo>
                      <a:pt x="73" y="342"/>
                    </a:lnTo>
                    <a:lnTo>
                      <a:pt x="79" y="342"/>
                    </a:lnTo>
                    <a:lnTo>
                      <a:pt x="79" y="342"/>
                    </a:lnTo>
                    <a:lnTo>
                      <a:pt x="79" y="342"/>
                    </a:lnTo>
                    <a:lnTo>
                      <a:pt x="79" y="342"/>
                    </a:lnTo>
                    <a:lnTo>
                      <a:pt x="79" y="342"/>
                    </a:lnTo>
                    <a:lnTo>
                      <a:pt x="79" y="336"/>
                    </a:lnTo>
                    <a:lnTo>
                      <a:pt x="79" y="336"/>
                    </a:lnTo>
                    <a:lnTo>
                      <a:pt x="79" y="336"/>
                    </a:lnTo>
                    <a:lnTo>
                      <a:pt x="79" y="336"/>
                    </a:lnTo>
                    <a:lnTo>
                      <a:pt x="79" y="330"/>
                    </a:lnTo>
                    <a:lnTo>
                      <a:pt x="79" y="330"/>
                    </a:lnTo>
                    <a:lnTo>
                      <a:pt x="79" y="330"/>
                    </a:lnTo>
                    <a:lnTo>
                      <a:pt x="86" y="330"/>
                    </a:lnTo>
                    <a:lnTo>
                      <a:pt x="86" y="330"/>
                    </a:lnTo>
                    <a:lnTo>
                      <a:pt x="86" y="330"/>
                    </a:lnTo>
                    <a:lnTo>
                      <a:pt x="86" y="330"/>
                    </a:lnTo>
                    <a:lnTo>
                      <a:pt x="86" y="330"/>
                    </a:lnTo>
                    <a:lnTo>
                      <a:pt x="86" y="330"/>
                    </a:lnTo>
                    <a:lnTo>
                      <a:pt x="86" y="324"/>
                    </a:lnTo>
                    <a:lnTo>
                      <a:pt x="86" y="324"/>
                    </a:lnTo>
                    <a:lnTo>
                      <a:pt x="86" y="324"/>
                    </a:lnTo>
                    <a:lnTo>
                      <a:pt x="86" y="318"/>
                    </a:lnTo>
                    <a:lnTo>
                      <a:pt x="86" y="318"/>
                    </a:lnTo>
                    <a:lnTo>
                      <a:pt x="92" y="318"/>
                    </a:lnTo>
                    <a:lnTo>
                      <a:pt x="92" y="312"/>
                    </a:lnTo>
                    <a:lnTo>
                      <a:pt x="92" y="312"/>
                    </a:lnTo>
                    <a:lnTo>
                      <a:pt x="92" y="312"/>
                    </a:lnTo>
                    <a:lnTo>
                      <a:pt x="92" y="312"/>
                    </a:lnTo>
                    <a:lnTo>
                      <a:pt x="92" y="312"/>
                    </a:lnTo>
                    <a:lnTo>
                      <a:pt x="92" y="306"/>
                    </a:lnTo>
                    <a:lnTo>
                      <a:pt x="92" y="306"/>
                    </a:lnTo>
                    <a:lnTo>
                      <a:pt x="92" y="306"/>
                    </a:lnTo>
                    <a:lnTo>
                      <a:pt x="92" y="306"/>
                    </a:lnTo>
                    <a:lnTo>
                      <a:pt x="98" y="306"/>
                    </a:lnTo>
                    <a:lnTo>
                      <a:pt x="98" y="306"/>
                    </a:lnTo>
                    <a:lnTo>
                      <a:pt x="98" y="306"/>
                    </a:lnTo>
                    <a:lnTo>
                      <a:pt x="98" y="306"/>
                    </a:lnTo>
                    <a:lnTo>
                      <a:pt x="98" y="300"/>
                    </a:lnTo>
                    <a:lnTo>
                      <a:pt x="98" y="300"/>
                    </a:lnTo>
                    <a:lnTo>
                      <a:pt x="98" y="300"/>
                    </a:lnTo>
                    <a:lnTo>
                      <a:pt x="98" y="300"/>
                    </a:lnTo>
                    <a:lnTo>
                      <a:pt x="98" y="300"/>
                    </a:lnTo>
                    <a:lnTo>
                      <a:pt x="98" y="300"/>
                    </a:lnTo>
                    <a:lnTo>
                      <a:pt x="98" y="294"/>
                    </a:lnTo>
                    <a:lnTo>
                      <a:pt x="98" y="294"/>
                    </a:lnTo>
                    <a:lnTo>
                      <a:pt x="98" y="288"/>
                    </a:lnTo>
                    <a:lnTo>
                      <a:pt x="98" y="288"/>
                    </a:lnTo>
                    <a:lnTo>
                      <a:pt x="98" y="288"/>
                    </a:lnTo>
                    <a:lnTo>
                      <a:pt x="92" y="288"/>
                    </a:lnTo>
                    <a:lnTo>
                      <a:pt x="92" y="288"/>
                    </a:lnTo>
                    <a:lnTo>
                      <a:pt x="92" y="288"/>
                    </a:lnTo>
                    <a:lnTo>
                      <a:pt x="92" y="288"/>
                    </a:lnTo>
                    <a:lnTo>
                      <a:pt x="92" y="294"/>
                    </a:lnTo>
                    <a:lnTo>
                      <a:pt x="86" y="288"/>
                    </a:lnTo>
                    <a:lnTo>
                      <a:pt x="86" y="288"/>
                    </a:lnTo>
                    <a:lnTo>
                      <a:pt x="79" y="288"/>
                    </a:lnTo>
                    <a:lnTo>
                      <a:pt x="79" y="288"/>
                    </a:lnTo>
                    <a:lnTo>
                      <a:pt x="79" y="288"/>
                    </a:lnTo>
                    <a:lnTo>
                      <a:pt x="79" y="288"/>
                    </a:lnTo>
                    <a:lnTo>
                      <a:pt x="79" y="288"/>
                    </a:lnTo>
                    <a:lnTo>
                      <a:pt x="79" y="288"/>
                    </a:lnTo>
                    <a:lnTo>
                      <a:pt x="73" y="288"/>
                    </a:lnTo>
                    <a:lnTo>
                      <a:pt x="73" y="281"/>
                    </a:lnTo>
                    <a:lnTo>
                      <a:pt x="79" y="281"/>
                    </a:lnTo>
                    <a:lnTo>
                      <a:pt x="79" y="281"/>
                    </a:lnTo>
                    <a:lnTo>
                      <a:pt x="79" y="281"/>
                    </a:lnTo>
                    <a:lnTo>
                      <a:pt x="79" y="281"/>
                    </a:lnTo>
                    <a:lnTo>
                      <a:pt x="79" y="275"/>
                    </a:lnTo>
                    <a:lnTo>
                      <a:pt x="73" y="275"/>
                    </a:lnTo>
                    <a:lnTo>
                      <a:pt x="73" y="275"/>
                    </a:lnTo>
                    <a:lnTo>
                      <a:pt x="73" y="275"/>
                    </a:lnTo>
                    <a:lnTo>
                      <a:pt x="67" y="275"/>
                    </a:lnTo>
                    <a:lnTo>
                      <a:pt x="67" y="275"/>
                    </a:lnTo>
                    <a:lnTo>
                      <a:pt x="67" y="281"/>
                    </a:lnTo>
                    <a:lnTo>
                      <a:pt x="67" y="281"/>
                    </a:lnTo>
                    <a:lnTo>
                      <a:pt x="67" y="275"/>
                    </a:lnTo>
                    <a:lnTo>
                      <a:pt x="67" y="275"/>
                    </a:lnTo>
                    <a:lnTo>
                      <a:pt x="67" y="275"/>
                    </a:lnTo>
                    <a:lnTo>
                      <a:pt x="67" y="275"/>
                    </a:lnTo>
                    <a:lnTo>
                      <a:pt x="67" y="269"/>
                    </a:lnTo>
                    <a:lnTo>
                      <a:pt x="67" y="269"/>
                    </a:lnTo>
                    <a:lnTo>
                      <a:pt x="67" y="269"/>
                    </a:lnTo>
                    <a:lnTo>
                      <a:pt x="61" y="269"/>
                    </a:lnTo>
                    <a:lnTo>
                      <a:pt x="61" y="269"/>
                    </a:lnTo>
                    <a:lnTo>
                      <a:pt x="61" y="263"/>
                    </a:lnTo>
                    <a:lnTo>
                      <a:pt x="61" y="263"/>
                    </a:lnTo>
                    <a:lnTo>
                      <a:pt x="61" y="263"/>
                    </a:lnTo>
                    <a:lnTo>
                      <a:pt x="61" y="263"/>
                    </a:lnTo>
                    <a:lnTo>
                      <a:pt x="61" y="263"/>
                    </a:lnTo>
                    <a:lnTo>
                      <a:pt x="61" y="263"/>
                    </a:lnTo>
                    <a:lnTo>
                      <a:pt x="61" y="263"/>
                    </a:lnTo>
                    <a:lnTo>
                      <a:pt x="61" y="263"/>
                    </a:lnTo>
                    <a:lnTo>
                      <a:pt x="55" y="263"/>
                    </a:lnTo>
                    <a:lnTo>
                      <a:pt x="55" y="257"/>
                    </a:lnTo>
                    <a:lnTo>
                      <a:pt x="55" y="257"/>
                    </a:lnTo>
                    <a:lnTo>
                      <a:pt x="55" y="257"/>
                    </a:lnTo>
                    <a:lnTo>
                      <a:pt x="55" y="257"/>
                    </a:lnTo>
                    <a:lnTo>
                      <a:pt x="55" y="257"/>
                    </a:lnTo>
                    <a:lnTo>
                      <a:pt x="55" y="257"/>
                    </a:lnTo>
                    <a:lnTo>
                      <a:pt x="55" y="257"/>
                    </a:lnTo>
                    <a:lnTo>
                      <a:pt x="55" y="257"/>
                    </a:lnTo>
                    <a:lnTo>
                      <a:pt x="55" y="251"/>
                    </a:lnTo>
                    <a:lnTo>
                      <a:pt x="61" y="251"/>
                    </a:lnTo>
                    <a:lnTo>
                      <a:pt x="55" y="251"/>
                    </a:lnTo>
                    <a:lnTo>
                      <a:pt x="55" y="245"/>
                    </a:lnTo>
                    <a:lnTo>
                      <a:pt x="55" y="245"/>
                    </a:lnTo>
                    <a:lnTo>
                      <a:pt x="55" y="245"/>
                    </a:lnTo>
                    <a:lnTo>
                      <a:pt x="49" y="245"/>
                    </a:lnTo>
                    <a:lnTo>
                      <a:pt x="49" y="245"/>
                    </a:lnTo>
                    <a:lnTo>
                      <a:pt x="49" y="245"/>
                    </a:lnTo>
                    <a:lnTo>
                      <a:pt x="49" y="239"/>
                    </a:lnTo>
                    <a:lnTo>
                      <a:pt x="49" y="239"/>
                    </a:lnTo>
                    <a:lnTo>
                      <a:pt x="49" y="233"/>
                    </a:lnTo>
                    <a:lnTo>
                      <a:pt x="49" y="233"/>
                    </a:lnTo>
                    <a:lnTo>
                      <a:pt x="49" y="233"/>
                    </a:lnTo>
                    <a:lnTo>
                      <a:pt x="49" y="233"/>
                    </a:lnTo>
                    <a:lnTo>
                      <a:pt x="43" y="226"/>
                    </a:lnTo>
                    <a:lnTo>
                      <a:pt x="49" y="226"/>
                    </a:lnTo>
                    <a:lnTo>
                      <a:pt x="43" y="226"/>
                    </a:lnTo>
                    <a:lnTo>
                      <a:pt x="43" y="226"/>
                    </a:lnTo>
                    <a:lnTo>
                      <a:pt x="43" y="220"/>
                    </a:lnTo>
                    <a:lnTo>
                      <a:pt x="43" y="220"/>
                    </a:lnTo>
                    <a:lnTo>
                      <a:pt x="43" y="220"/>
                    </a:lnTo>
                    <a:lnTo>
                      <a:pt x="37" y="220"/>
                    </a:lnTo>
                    <a:lnTo>
                      <a:pt x="37" y="220"/>
                    </a:lnTo>
                    <a:lnTo>
                      <a:pt x="37" y="214"/>
                    </a:lnTo>
                    <a:lnTo>
                      <a:pt x="37" y="214"/>
                    </a:lnTo>
                    <a:lnTo>
                      <a:pt x="37" y="214"/>
                    </a:lnTo>
                    <a:lnTo>
                      <a:pt x="37" y="214"/>
                    </a:lnTo>
                    <a:lnTo>
                      <a:pt x="37" y="214"/>
                    </a:lnTo>
                    <a:lnTo>
                      <a:pt x="37" y="208"/>
                    </a:lnTo>
                    <a:lnTo>
                      <a:pt x="37" y="208"/>
                    </a:lnTo>
                    <a:lnTo>
                      <a:pt x="37" y="208"/>
                    </a:lnTo>
                    <a:lnTo>
                      <a:pt x="37" y="208"/>
                    </a:lnTo>
                    <a:lnTo>
                      <a:pt x="31" y="208"/>
                    </a:lnTo>
                    <a:lnTo>
                      <a:pt x="31" y="208"/>
                    </a:lnTo>
                    <a:lnTo>
                      <a:pt x="31" y="202"/>
                    </a:lnTo>
                    <a:lnTo>
                      <a:pt x="31" y="202"/>
                    </a:lnTo>
                    <a:lnTo>
                      <a:pt x="31" y="202"/>
                    </a:lnTo>
                    <a:lnTo>
                      <a:pt x="31" y="202"/>
                    </a:lnTo>
                    <a:lnTo>
                      <a:pt x="25" y="202"/>
                    </a:lnTo>
                    <a:lnTo>
                      <a:pt x="25" y="202"/>
                    </a:lnTo>
                    <a:lnTo>
                      <a:pt x="25" y="202"/>
                    </a:lnTo>
                    <a:lnTo>
                      <a:pt x="25" y="202"/>
                    </a:lnTo>
                    <a:lnTo>
                      <a:pt x="25" y="202"/>
                    </a:lnTo>
                    <a:lnTo>
                      <a:pt x="25" y="196"/>
                    </a:lnTo>
                    <a:lnTo>
                      <a:pt x="25" y="196"/>
                    </a:lnTo>
                    <a:lnTo>
                      <a:pt x="18" y="196"/>
                    </a:lnTo>
                    <a:lnTo>
                      <a:pt x="18" y="190"/>
                    </a:lnTo>
                    <a:lnTo>
                      <a:pt x="18" y="190"/>
                    </a:lnTo>
                    <a:lnTo>
                      <a:pt x="18" y="190"/>
                    </a:lnTo>
                    <a:lnTo>
                      <a:pt x="18" y="190"/>
                    </a:lnTo>
                    <a:lnTo>
                      <a:pt x="18" y="190"/>
                    </a:lnTo>
                    <a:lnTo>
                      <a:pt x="12" y="190"/>
                    </a:lnTo>
                    <a:lnTo>
                      <a:pt x="12" y="190"/>
                    </a:lnTo>
                    <a:lnTo>
                      <a:pt x="12" y="184"/>
                    </a:lnTo>
                    <a:lnTo>
                      <a:pt x="12" y="184"/>
                    </a:lnTo>
                    <a:lnTo>
                      <a:pt x="12" y="184"/>
                    </a:lnTo>
                    <a:lnTo>
                      <a:pt x="6" y="184"/>
                    </a:lnTo>
                    <a:lnTo>
                      <a:pt x="6" y="178"/>
                    </a:lnTo>
                    <a:lnTo>
                      <a:pt x="12" y="178"/>
                    </a:lnTo>
                    <a:lnTo>
                      <a:pt x="12" y="178"/>
                    </a:lnTo>
                    <a:lnTo>
                      <a:pt x="12" y="178"/>
                    </a:lnTo>
                    <a:lnTo>
                      <a:pt x="12" y="178"/>
                    </a:lnTo>
                    <a:lnTo>
                      <a:pt x="18" y="178"/>
                    </a:lnTo>
                    <a:lnTo>
                      <a:pt x="18" y="178"/>
                    </a:lnTo>
                    <a:lnTo>
                      <a:pt x="12" y="178"/>
                    </a:lnTo>
                    <a:lnTo>
                      <a:pt x="12" y="171"/>
                    </a:lnTo>
                    <a:lnTo>
                      <a:pt x="12" y="171"/>
                    </a:lnTo>
                    <a:lnTo>
                      <a:pt x="12" y="171"/>
                    </a:lnTo>
                    <a:lnTo>
                      <a:pt x="12" y="171"/>
                    </a:lnTo>
                    <a:lnTo>
                      <a:pt x="12" y="165"/>
                    </a:lnTo>
                    <a:lnTo>
                      <a:pt x="12" y="165"/>
                    </a:lnTo>
                    <a:lnTo>
                      <a:pt x="12" y="165"/>
                    </a:lnTo>
                    <a:lnTo>
                      <a:pt x="12" y="165"/>
                    </a:lnTo>
                    <a:lnTo>
                      <a:pt x="12" y="165"/>
                    </a:lnTo>
                    <a:lnTo>
                      <a:pt x="18" y="165"/>
                    </a:lnTo>
                    <a:lnTo>
                      <a:pt x="18" y="159"/>
                    </a:lnTo>
                    <a:lnTo>
                      <a:pt x="18" y="159"/>
                    </a:lnTo>
                    <a:lnTo>
                      <a:pt x="12" y="159"/>
                    </a:lnTo>
                    <a:lnTo>
                      <a:pt x="12" y="159"/>
                    </a:lnTo>
                    <a:lnTo>
                      <a:pt x="12" y="153"/>
                    </a:lnTo>
                    <a:lnTo>
                      <a:pt x="12" y="153"/>
                    </a:lnTo>
                    <a:lnTo>
                      <a:pt x="18" y="153"/>
                    </a:lnTo>
                    <a:lnTo>
                      <a:pt x="12" y="147"/>
                    </a:lnTo>
                    <a:lnTo>
                      <a:pt x="12" y="147"/>
                    </a:lnTo>
                    <a:lnTo>
                      <a:pt x="12" y="147"/>
                    </a:lnTo>
                    <a:lnTo>
                      <a:pt x="12" y="147"/>
                    </a:lnTo>
                    <a:lnTo>
                      <a:pt x="12" y="147"/>
                    </a:lnTo>
                    <a:lnTo>
                      <a:pt x="12" y="147"/>
                    </a:lnTo>
                    <a:lnTo>
                      <a:pt x="12" y="141"/>
                    </a:lnTo>
                    <a:lnTo>
                      <a:pt x="12" y="141"/>
                    </a:lnTo>
                    <a:lnTo>
                      <a:pt x="6" y="141"/>
                    </a:lnTo>
                    <a:lnTo>
                      <a:pt x="6" y="141"/>
                    </a:lnTo>
                    <a:lnTo>
                      <a:pt x="6" y="141"/>
                    </a:lnTo>
                    <a:lnTo>
                      <a:pt x="6" y="141"/>
                    </a:lnTo>
                    <a:lnTo>
                      <a:pt x="6" y="141"/>
                    </a:lnTo>
                    <a:lnTo>
                      <a:pt x="6" y="135"/>
                    </a:lnTo>
                    <a:lnTo>
                      <a:pt x="6" y="135"/>
                    </a:lnTo>
                    <a:lnTo>
                      <a:pt x="6" y="135"/>
                    </a:lnTo>
                    <a:lnTo>
                      <a:pt x="6" y="129"/>
                    </a:lnTo>
                    <a:lnTo>
                      <a:pt x="6" y="129"/>
                    </a:lnTo>
                    <a:lnTo>
                      <a:pt x="6" y="129"/>
                    </a:lnTo>
                    <a:lnTo>
                      <a:pt x="6" y="129"/>
                    </a:lnTo>
                    <a:lnTo>
                      <a:pt x="0" y="123"/>
                    </a:lnTo>
                    <a:lnTo>
                      <a:pt x="0" y="123"/>
                    </a:lnTo>
                    <a:lnTo>
                      <a:pt x="0" y="123"/>
                    </a:lnTo>
                    <a:lnTo>
                      <a:pt x="0" y="123"/>
                    </a:lnTo>
                    <a:lnTo>
                      <a:pt x="0" y="123"/>
                    </a:lnTo>
                    <a:lnTo>
                      <a:pt x="0" y="117"/>
                    </a:lnTo>
                    <a:lnTo>
                      <a:pt x="0" y="117"/>
                    </a:lnTo>
                    <a:lnTo>
                      <a:pt x="0" y="117"/>
                    </a:lnTo>
                    <a:lnTo>
                      <a:pt x="0" y="117"/>
                    </a:lnTo>
                    <a:lnTo>
                      <a:pt x="0" y="110"/>
                    </a:lnTo>
                    <a:lnTo>
                      <a:pt x="0" y="104"/>
                    </a:lnTo>
                    <a:lnTo>
                      <a:pt x="0" y="104"/>
                    </a:lnTo>
                    <a:lnTo>
                      <a:pt x="0" y="104"/>
                    </a:lnTo>
                    <a:lnTo>
                      <a:pt x="0" y="98"/>
                    </a:lnTo>
                    <a:lnTo>
                      <a:pt x="6" y="86"/>
                    </a:lnTo>
                    <a:lnTo>
                      <a:pt x="6" y="86"/>
                    </a:lnTo>
                    <a:lnTo>
                      <a:pt x="6" y="80"/>
                    </a:lnTo>
                    <a:lnTo>
                      <a:pt x="6" y="80"/>
                    </a:lnTo>
                    <a:lnTo>
                      <a:pt x="6" y="68"/>
                    </a:lnTo>
                    <a:lnTo>
                      <a:pt x="12" y="55"/>
                    </a:lnTo>
                    <a:lnTo>
                      <a:pt x="25" y="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1"/>
              <p:cNvSpPr>
                <a:spLocks/>
              </p:cNvSpPr>
              <p:nvPr userDrawn="1"/>
            </p:nvSpPr>
            <p:spPr bwMode="auto">
              <a:xfrm>
                <a:off x="521" y="1100"/>
                <a:ext cx="934" cy="593"/>
              </a:xfrm>
              <a:custGeom>
                <a:avLst/>
                <a:gdLst>
                  <a:gd name="T0" fmla="*/ 147 w 934"/>
                  <a:gd name="T1" fmla="*/ 25 h 593"/>
                  <a:gd name="T2" fmla="*/ 244 w 934"/>
                  <a:gd name="T3" fmla="*/ 43 h 593"/>
                  <a:gd name="T4" fmla="*/ 403 w 934"/>
                  <a:gd name="T5" fmla="*/ 74 h 593"/>
                  <a:gd name="T6" fmla="*/ 531 w 934"/>
                  <a:gd name="T7" fmla="*/ 92 h 593"/>
                  <a:gd name="T8" fmla="*/ 739 w 934"/>
                  <a:gd name="T9" fmla="*/ 117 h 593"/>
                  <a:gd name="T10" fmla="*/ 818 w 934"/>
                  <a:gd name="T11" fmla="*/ 123 h 593"/>
                  <a:gd name="T12" fmla="*/ 934 w 934"/>
                  <a:gd name="T13" fmla="*/ 135 h 593"/>
                  <a:gd name="T14" fmla="*/ 934 w 934"/>
                  <a:gd name="T15" fmla="*/ 165 h 593"/>
                  <a:gd name="T16" fmla="*/ 928 w 934"/>
                  <a:gd name="T17" fmla="*/ 196 h 593"/>
                  <a:gd name="T18" fmla="*/ 922 w 934"/>
                  <a:gd name="T19" fmla="*/ 257 h 593"/>
                  <a:gd name="T20" fmla="*/ 916 w 934"/>
                  <a:gd name="T21" fmla="*/ 330 h 593"/>
                  <a:gd name="T22" fmla="*/ 909 w 934"/>
                  <a:gd name="T23" fmla="*/ 404 h 593"/>
                  <a:gd name="T24" fmla="*/ 897 w 934"/>
                  <a:gd name="T25" fmla="*/ 538 h 593"/>
                  <a:gd name="T26" fmla="*/ 836 w 934"/>
                  <a:gd name="T27" fmla="*/ 587 h 593"/>
                  <a:gd name="T28" fmla="*/ 696 w 934"/>
                  <a:gd name="T29" fmla="*/ 575 h 593"/>
                  <a:gd name="T30" fmla="*/ 586 w 934"/>
                  <a:gd name="T31" fmla="*/ 562 h 593"/>
                  <a:gd name="T32" fmla="*/ 488 w 934"/>
                  <a:gd name="T33" fmla="*/ 550 h 593"/>
                  <a:gd name="T34" fmla="*/ 397 w 934"/>
                  <a:gd name="T35" fmla="*/ 538 h 593"/>
                  <a:gd name="T36" fmla="*/ 324 w 934"/>
                  <a:gd name="T37" fmla="*/ 526 h 593"/>
                  <a:gd name="T38" fmla="*/ 305 w 934"/>
                  <a:gd name="T39" fmla="*/ 575 h 593"/>
                  <a:gd name="T40" fmla="*/ 299 w 934"/>
                  <a:gd name="T41" fmla="*/ 550 h 593"/>
                  <a:gd name="T42" fmla="*/ 287 w 934"/>
                  <a:gd name="T43" fmla="*/ 550 h 593"/>
                  <a:gd name="T44" fmla="*/ 281 w 934"/>
                  <a:gd name="T45" fmla="*/ 568 h 593"/>
                  <a:gd name="T46" fmla="*/ 256 w 934"/>
                  <a:gd name="T47" fmla="*/ 568 h 593"/>
                  <a:gd name="T48" fmla="*/ 238 w 934"/>
                  <a:gd name="T49" fmla="*/ 562 h 593"/>
                  <a:gd name="T50" fmla="*/ 220 w 934"/>
                  <a:gd name="T51" fmla="*/ 556 h 593"/>
                  <a:gd name="T52" fmla="*/ 201 w 934"/>
                  <a:gd name="T53" fmla="*/ 568 h 593"/>
                  <a:gd name="T54" fmla="*/ 177 w 934"/>
                  <a:gd name="T55" fmla="*/ 556 h 593"/>
                  <a:gd name="T56" fmla="*/ 165 w 934"/>
                  <a:gd name="T57" fmla="*/ 568 h 593"/>
                  <a:gd name="T58" fmla="*/ 159 w 934"/>
                  <a:gd name="T59" fmla="*/ 538 h 593"/>
                  <a:gd name="T60" fmla="*/ 153 w 934"/>
                  <a:gd name="T61" fmla="*/ 526 h 593"/>
                  <a:gd name="T62" fmla="*/ 134 w 934"/>
                  <a:gd name="T63" fmla="*/ 513 h 593"/>
                  <a:gd name="T64" fmla="*/ 134 w 934"/>
                  <a:gd name="T65" fmla="*/ 495 h 593"/>
                  <a:gd name="T66" fmla="*/ 128 w 934"/>
                  <a:gd name="T67" fmla="*/ 477 h 593"/>
                  <a:gd name="T68" fmla="*/ 122 w 934"/>
                  <a:gd name="T69" fmla="*/ 459 h 593"/>
                  <a:gd name="T70" fmla="*/ 116 w 934"/>
                  <a:gd name="T71" fmla="*/ 428 h 593"/>
                  <a:gd name="T72" fmla="*/ 110 w 934"/>
                  <a:gd name="T73" fmla="*/ 410 h 593"/>
                  <a:gd name="T74" fmla="*/ 98 w 934"/>
                  <a:gd name="T75" fmla="*/ 410 h 593"/>
                  <a:gd name="T76" fmla="*/ 86 w 934"/>
                  <a:gd name="T77" fmla="*/ 416 h 593"/>
                  <a:gd name="T78" fmla="*/ 67 w 934"/>
                  <a:gd name="T79" fmla="*/ 416 h 593"/>
                  <a:gd name="T80" fmla="*/ 61 w 934"/>
                  <a:gd name="T81" fmla="*/ 404 h 593"/>
                  <a:gd name="T82" fmla="*/ 61 w 934"/>
                  <a:gd name="T83" fmla="*/ 385 h 593"/>
                  <a:gd name="T84" fmla="*/ 73 w 934"/>
                  <a:gd name="T85" fmla="*/ 373 h 593"/>
                  <a:gd name="T86" fmla="*/ 73 w 934"/>
                  <a:gd name="T87" fmla="*/ 355 h 593"/>
                  <a:gd name="T88" fmla="*/ 79 w 934"/>
                  <a:gd name="T89" fmla="*/ 342 h 593"/>
                  <a:gd name="T90" fmla="*/ 86 w 934"/>
                  <a:gd name="T91" fmla="*/ 330 h 593"/>
                  <a:gd name="T92" fmla="*/ 92 w 934"/>
                  <a:gd name="T93" fmla="*/ 306 h 593"/>
                  <a:gd name="T94" fmla="*/ 98 w 934"/>
                  <a:gd name="T95" fmla="*/ 294 h 593"/>
                  <a:gd name="T96" fmla="*/ 79 w 934"/>
                  <a:gd name="T97" fmla="*/ 288 h 593"/>
                  <a:gd name="T98" fmla="*/ 73 w 934"/>
                  <a:gd name="T99" fmla="*/ 275 h 593"/>
                  <a:gd name="T100" fmla="*/ 61 w 934"/>
                  <a:gd name="T101" fmla="*/ 269 h 593"/>
                  <a:gd name="T102" fmla="*/ 55 w 934"/>
                  <a:gd name="T103" fmla="*/ 257 h 593"/>
                  <a:gd name="T104" fmla="*/ 49 w 934"/>
                  <a:gd name="T105" fmla="*/ 245 h 593"/>
                  <a:gd name="T106" fmla="*/ 43 w 934"/>
                  <a:gd name="T107" fmla="*/ 220 h 593"/>
                  <a:gd name="T108" fmla="*/ 31 w 934"/>
                  <a:gd name="T109" fmla="*/ 208 h 593"/>
                  <a:gd name="T110" fmla="*/ 18 w 934"/>
                  <a:gd name="T111" fmla="*/ 196 h 593"/>
                  <a:gd name="T112" fmla="*/ 12 w 934"/>
                  <a:gd name="T113" fmla="*/ 178 h 593"/>
                  <a:gd name="T114" fmla="*/ 12 w 934"/>
                  <a:gd name="T115" fmla="*/ 165 h 593"/>
                  <a:gd name="T116" fmla="*/ 12 w 934"/>
                  <a:gd name="T117" fmla="*/ 147 h 593"/>
                  <a:gd name="T118" fmla="*/ 6 w 934"/>
                  <a:gd name="T119" fmla="*/ 135 h 593"/>
                  <a:gd name="T120" fmla="*/ 0 w 934"/>
                  <a:gd name="T121" fmla="*/ 11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4" h="593">
                    <a:moveTo>
                      <a:pt x="25" y="0"/>
                    </a:moveTo>
                    <a:lnTo>
                      <a:pt x="25" y="0"/>
                    </a:lnTo>
                    <a:lnTo>
                      <a:pt x="25" y="0"/>
                    </a:lnTo>
                    <a:lnTo>
                      <a:pt x="49" y="7"/>
                    </a:lnTo>
                    <a:lnTo>
                      <a:pt x="61" y="7"/>
                    </a:lnTo>
                    <a:lnTo>
                      <a:pt x="67" y="13"/>
                    </a:lnTo>
                    <a:lnTo>
                      <a:pt x="86" y="13"/>
                    </a:lnTo>
                    <a:lnTo>
                      <a:pt x="98" y="13"/>
                    </a:lnTo>
                    <a:lnTo>
                      <a:pt x="110" y="19"/>
                    </a:lnTo>
                    <a:lnTo>
                      <a:pt x="122" y="19"/>
                    </a:lnTo>
                    <a:lnTo>
                      <a:pt x="122" y="19"/>
                    </a:lnTo>
                    <a:lnTo>
                      <a:pt x="140" y="25"/>
                    </a:lnTo>
                    <a:lnTo>
                      <a:pt x="147" y="25"/>
                    </a:lnTo>
                    <a:lnTo>
                      <a:pt x="159" y="25"/>
                    </a:lnTo>
                    <a:lnTo>
                      <a:pt x="159" y="31"/>
                    </a:lnTo>
                    <a:lnTo>
                      <a:pt x="159" y="31"/>
                    </a:lnTo>
                    <a:lnTo>
                      <a:pt x="165" y="31"/>
                    </a:lnTo>
                    <a:lnTo>
                      <a:pt x="171" y="31"/>
                    </a:lnTo>
                    <a:lnTo>
                      <a:pt x="183" y="31"/>
                    </a:lnTo>
                    <a:lnTo>
                      <a:pt x="183" y="31"/>
                    </a:lnTo>
                    <a:lnTo>
                      <a:pt x="201" y="37"/>
                    </a:lnTo>
                    <a:lnTo>
                      <a:pt x="208" y="37"/>
                    </a:lnTo>
                    <a:lnTo>
                      <a:pt x="226" y="43"/>
                    </a:lnTo>
                    <a:lnTo>
                      <a:pt x="226" y="43"/>
                    </a:lnTo>
                    <a:lnTo>
                      <a:pt x="238" y="43"/>
                    </a:lnTo>
                    <a:lnTo>
                      <a:pt x="244" y="43"/>
                    </a:lnTo>
                    <a:lnTo>
                      <a:pt x="244" y="43"/>
                    </a:lnTo>
                    <a:lnTo>
                      <a:pt x="244" y="43"/>
                    </a:lnTo>
                    <a:lnTo>
                      <a:pt x="250" y="43"/>
                    </a:lnTo>
                    <a:lnTo>
                      <a:pt x="299" y="55"/>
                    </a:lnTo>
                    <a:lnTo>
                      <a:pt x="311" y="55"/>
                    </a:lnTo>
                    <a:lnTo>
                      <a:pt x="317" y="55"/>
                    </a:lnTo>
                    <a:lnTo>
                      <a:pt x="330" y="55"/>
                    </a:lnTo>
                    <a:lnTo>
                      <a:pt x="336" y="62"/>
                    </a:lnTo>
                    <a:lnTo>
                      <a:pt x="348" y="62"/>
                    </a:lnTo>
                    <a:lnTo>
                      <a:pt x="366" y="68"/>
                    </a:lnTo>
                    <a:lnTo>
                      <a:pt x="385" y="68"/>
                    </a:lnTo>
                    <a:lnTo>
                      <a:pt x="397" y="68"/>
                    </a:lnTo>
                    <a:lnTo>
                      <a:pt x="403" y="74"/>
                    </a:lnTo>
                    <a:lnTo>
                      <a:pt x="409" y="74"/>
                    </a:lnTo>
                    <a:lnTo>
                      <a:pt x="421" y="74"/>
                    </a:lnTo>
                    <a:lnTo>
                      <a:pt x="433" y="74"/>
                    </a:lnTo>
                    <a:lnTo>
                      <a:pt x="440" y="80"/>
                    </a:lnTo>
                    <a:lnTo>
                      <a:pt x="446" y="80"/>
                    </a:lnTo>
                    <a:lnTo>
                      <a:pt x="464" y="80"/>
                    </a:lnTo>
                    <a:lnTo>
                      <a:pt x="464" y="80"/>
                    </a:lnTo>
                    <a:lnTo>
                      <a:pt x="482" y="86"/>
                    </a:lnTo>
                    <a:lnTo>
                      <a:pt x="519" y="86"/>
                    </a:lnTo>
                    <a:lnTo>
                      <a:pt x="519" y="86"/>
                    </a:lnTo>
                    <a:lnTo>
                      <a:pt x="519" y="92"/>
                    </a:lnTo>
                    <a:lnTo>
                      <a:pt x="525" y="92"/>
                    </a:lnTo>
                    <a:lnTo>
                      <a:pt x="531" y="92"/>
                    </a:lnTo>
                    <a:lnTo>
                      <a:pt x="537" y="92"/>
                    </a:lnTo>
                    <a:lnTo>
                      <a:pt x="549" y="92"/>
                    </a:lnTo>
                    <a:lnTo>
                      <a:pt x="555" y="92"/>
                    </a:lnTo>
                    <a:lnTo>
                      <a:pt x="592" y="98"/>
                    </a:lnTo>
                    <a:lnTo>
                      <a:pt x="592" y="98"/>
                    </a:lnTo>
                    <a:lnTo>
                      <a:pt x="610" y="104"/>
                    </a:lnTo>
                    <a:lnTo>
                      <a:pt x="641" y="104"/>
                    </a:lnTo>
                    <a:lnTo>
                      <a:pt x="653" y="104"/>
                    </a:lnTo>
                    <a:lnTo>
                      <a:pt x="671" y="110"/>
                    </a:lnTo>
                    <a:lnTo>
                      <a:pt x="678" y="110"/>
                    </a:lnTo>
                    <a:lnTo>
                      <a:pt x="696" y="110"/>
                    </a:lnTo>
                    <a:lnTo>
                      <a:pt x="720" y="117"/>
                    </a:lnTo>
                    <a:lnTo>
                      <a:pt x="739" y="117"/>
                    </a:lnTo>
                    <a:lnTo>
                      <a:pt x="745" y="117"/>
                    </a:lnTo>
                    <a:lnTo>
                      <a:pt x="745" y="117"/>
                    </a:lnTo>
                    <a:lnTo>
                      <a:pt x="745" y="117"/>
                    </a:lnTo>
                    <a:lnTo>
                      <a:pt x="757" y="117"/>
                    </a:lnTo>
                    <a:lnTo>
                      <a:pt x="763" y="117"/>
                    </a:lnTo>
                    <a:lnTo>
                      <a:pt x="769" y="117"/>
                    </a:lnTo>
                    <a:lnTo>
                      <a:pt x="775" y="123"/>
                    </a:lnTo>
                    <a:lnTo>
                      <a:pt x="781" y="123"/>
                    </a:lnTo>
                    <a:lnTo>
                      <a:pt x="793" y="123"/>
                    </a:lnTo>
                    <a:lnTo>
                      <a:pt x="812" y="123"/>
                    </a:lnTo>
                    <a:lnTo>
                      <a:pt x="812" y="123"/>
                    </a:lnTo>
                    <a:lnTo>
                      <a:pt x="812" y="123"/>
                    </a:lnTo>
                    <a:lnTo>
                      <a:pt x="818" y="123"/>
                    </a:lnTo>
                    <a:lnTo>
                      <a:pt x="818" y="123"/>
                    </a:lnTo>
                    <a:lnTo>
                      <a:pt x="830" y="129"/>
                    </a:lnTo>
                    <a:lnTo>
                      <a:pt x="830" y="129"/>
                    </a:lnTo>
                    <a:lnTo>
                      <a:pt x="830" y="129"/>
                    </a:lnTo>
                    <a:lnTo>
                      <a:pt x="836" y="129"/>
                    </a:lnTo>
                    <a:lnTo>
                      <a:pt x="842" y="129"/>
                    </a:lnTo>
                    <a:lnTo>
                      <a:pt x="861" y="129"/>
                    </a:lnTo>
                    <a:lnTo>
                      <a:pt x="867" y="129"/>
                    </a:lnTo>
                    <a:lnTo>
                      <a:pt x="879" y="129"/>
                    </a:lnTo>
                    <a:lnTo>
                      <a:pt x="885" y="129"/>
                    </a:lnTo>
                    <a:lnTo>
                      <a:pt x="916" y="135"/>
                    </a:lnTo>
                    <a:lnTo>
                      <a:pt x="934" y="135"/>
                    </a:lnTo>
                    <a:lnTo>
                      <a:pt x="934" y="135"/>
                    </a:lnTo>
                    <a:lnTo>
                      <a:pt x="934" y="141"/>
                    </a:lnTo>
                    <a:lnTo>
                      <a:pt x="934" y="141"/>
                    </a:lnTo>
                    <a:lnTo>
                      <a:pt x="934" y="141"/>
                    </a:lnTo>
                    <a:lnTo>
                      <a:pt x="934" y="141"/>
                    </a:lnTo>
                    <a:lnTo>
                      <a:pt x="934" y="147"/>
                    </a:lnTo>
                    <a:lnTo>
                      <a:pt x="934" y="147"/>
                    </a:lnTo>
                    <a:lnTo>
                      <a:pt x="934" y="147"/>
                    </a:lnTo>
                    <a:lnTo>
                      <a:pt x="934" y="153"/>
                    </a:lnTo>
                    <a:lnTo>
                      <a:pt x="934" y="153"/>
                    </a:lnTo>
                    <a:lnTo>
                      <a:pt x="934" y="159"/>
                    </a:lnTo>
                    <a:lnTo>
                      <a:pt x="934" y="165"/>
                    </a:lnTo>
                    <a:lnTo>
                      <a:pt x="934" y="165"/>
                    </a:lnTo>
                    <a:lnTo>
                      <a:pt x="934" y="165"/>
                    </a:lnTo>
                    <a:lnTo>
                      <a:pt x="928" y="178"/>
                    </a:lnTo>
                    <a:lnTo>
                      <a:pt x="928" y="178"/>
                    </a:lnTo>
                    <a:lnTo>
                      <a:pt x="928" y="178"/>
                    </a:lnTo>
                    <a:lnTo>
                      <a:pt x="928" y="178"/>
                    </a:lnTo>
                    <a:lnTo>
                      <a:pt x="928" y="178"/>
                    </a:lnTo>
                    <a:lnTo>
                      <a:pt x="928" y="184"/>
                    </a:lnTo>
                    <a:lnTo>
                      <a:pt x="928" y="184"/>
                    </a:lnTo>
                    <a:lnTo>
                      <a:pt x="928" y="190"/>
                    </a:lnTo>
                    <a:lnTo>
                      <a:pt x="928" y="190"/>
                    </a:lnTo>
                    <a:lnTo>
                      <a:pt x="928" y="190"/>
                    </a:lnTo>
                    <a:lnTo>
                      <a:pt x="928" y="190"/>
                    </a:lnTo>
                    <a:lnTo>
                      <a:pt x="928" y="196"/>
                    </a:lnTo>
                    <a:lnTo>
                      <a:pt x="928" y="196"/>
                    </a:lnTo>
                    <a:lnTo>
                      <a:pt x="928" y="196"/>
                    </a:lnTo>
                    <a:lnTo>
                      <a:pt x="928" y="202"/>
                    </a:lnTo>
                    <a:lnTo>
                      <a:pt x="928" y="202"/>
                    </a:lnTo>
                    <a:lnTo>
                      <a:pt x="928" y="202"/>
                    </a:lnTo>
                    <a:lnTo>
                      <a:pt x="928" y="208"/>
                    </a:lnTo>
                    <a:lnTo>
                      <a:pt x="928" y="208"/>
                    </a:lnTo>
                    <a:lnTo>
                      <a:pt x="928" y="220"/>
                    </a:lnTo>
                    <a:lnTo>
                      <a:pt x="928" y="220"/>
                    </a:lnTo>
                    <a:lnTo>
                      <a:pt x="928" y="226"/>
                    </a:lnTo>
                    <a:lnTo>
                      <a:pt x="928" y="233"/>
                    </a:lnTo>
                    <a:lnTo>
                      <a:pt x="922" y="251"/>
                    </a:lnTo>
                    <a:lnTo>
                      <a:pt x="922" y="251"/>
                    </a:lnTo>
                    <a:lnTo>
                      <a:pt x="922" y="257"/>
                    </a:lnTo>
                    <a:lnTo>
                      <a:pt x="922" y="263"/>
                    </a:lnTo>
                    <a:lnTo>
                      <a:pt x="922" y="269"/>
                    </a:lnTo>
                    <a:lnTo>
                      <a:pt x="922" y="269"/>
                    </a:lnTo>
                    <a:lnTo>
                      <a:pt x="922" y="281"/>
                    </a:lnTo>
                    <a:lnTo>
                      <a:pt x="922" y="294"/>
                    </a:lnTo>
                    <a:lnTo>
                      <a:pt x="922" y="294"/>
                    </a:lnTo>
                    <a:lnTo>
                      <a:pt x="922" y="294"/>
                    </a:lnTo>
                    <a:lnTo>
                      <a:pt x="922" y="306"/>
                    </a:lnTo>
                    <a:lnTo>
                      <a:pt x="916" y="318"/>
                    </a:lnTo>
                    <a:lnTo>
                      <a:pt x="916" y="324"/>
                    </a:lnTo>
                    <a:lnTo>
                      <a:pt x="916" y="324"/>
                    </a:lnTo>
                    <a:lnTo>
                      <a:pt x="916" y="330"/>
                    </a:lnTo>
                    <a:lnTo>
                      <a:pt x="916" y="330"/>
                    </a:lnTo>
                    <a:lnTo>
                      <a:pt x="916" y="336"/>
                    </a:lnTo>
                    <a:lnTo>
                      <a:pt x="916" y="336"/>
                    </a:lnTo>
                    <a:lnTo>
                      <a:pt x="916" y="349"/>
                    </a:lnTo>
                    <a:lnTo>
                      <a:pt x="916" y="355"/>
                    </a:lnTo>
                    <a:lnTo>
                      <a:pt x="916" y="355"/>
                    </a:lnTo>
                    <a:lnTo>
                      <a:pt x="916" y="355"/>
                    </a:lnTo>
                    <a:lnTo>
                      <a:pt x="916" y="361"/>
                    </a:lnTo>
                    <a:lnTo>
                      <a:pt x="916" y="373"/>
                    </a:lnTo>
                    <a:lnTo>
                      <a:pt x="916" y="373"/>
                    </a:lnTo>
                    <a:lnTo>
                      <a:pt x="916" y="385"/>
                    </a:lnTo>
                    <a:lnTo>
                      <a:pt x="909" y="397"/>
                    </a:lnTo>
                    <a:lnTo>
                      <a:pt x="909" y="397"/>
                    </a:lnTo>
                    <a:lnTo>
                      <a:pt x="909" y="404"/>
                    </a:lnTo>
                    <a:lnTo>
                      <a:pt x="909" y="422"/>
                    </a:lnTo>
                    <a:lnTo>
                      <a:pt x="909" y="434"/>
                    </a:lnTo>
                    <a:lnTo>
                      <a:pt x="909" y="434"/>
                    </a:lnTo>
                    <a:lnTo>
                      <a:pt x="903" y="465"/>
                    </a:lnTo>
                    <a:lnTo>
                      <a:pt x="903" y="477"/>
                    </a:lnTo>
                    <a:lnTo>
                      <a:pt x="903" y="483"/>
                    </a:lnTo>
                    <a:lnTo>
                      <a:pt x="903" y="495"/>
                    </a:lnTo>
                    <a:lnTo>
                      <a:pt x="903" y="495"/>
                    </a:lnTo>
                    <a:lnTo>
                      <a:pt x="903" y="507"/>
                    </a:lnTo>
                    <a:lnTo>
                      <a:pt x="903" y="532"/>
                    </a:lnTo>
                    <a:lnTo>
                      <a:pt x="903" y="532"/>
                    </a:lnTo>
                    <a:lnTo>
                      <a:pt x="897" y="538"/>
                    </a:lnTo>
                    <a:lnTo>
                      <a:pt x="897" y="538"/>
                    </a:lnTo>
                    <a:lnTo>
                      <a:pt x="897" y="538"/>
                    </a:lnTo>
                    <a:lnTo>
                      <a:pt x="897" y="550"/>
                    </a:lnTo>
                    <a:lnTo>
                      <a:pt x="897" y="550"/>
                    </a:lnTo>
                    <a:lnTo>
                      <a:pt x="897" y="556"/>
                    </a:lnTo>
                    <a:lnTo>
                      <a:pt x="897" y="581"/>
                    </a:lnTo>
                    <a:lnTo>
                      <a:pt x="897" y="593"/>
                    </a:lnTo>
                    <a:lnTo>
                      <a:pt x="891" y="593"/>
                    </a:lnTo>
                    <a:lnTo>
                      <a:pt x="879" y="593"/>
                    </a:lnTo>
                    <a:lnTo>
                      <a:pt x="867" y="593"/>
                    </a:lnTo>
                    <a:lnTo>
                      <a:pt x="861" y="593"/>
                    </a:lnTo>
                    <a:lnTo>
                      <a:pt x="842" y="587"/>
                    </a:lnTo>
                    <a:lnTo>
                      <a:pt x="842" y="587"/>
                    </a:lnTo>
                    <a:lnTo>
                      <a:pt x="836" y="587"/>
                    </a:lnTo>
                    <a:lnTo>
                      <a:pt x="818" y="587"/>
                    </a:lnTo>
                    <a:lnTo>
                      <a:pt x="812" y="587"/>
                    </a:lnTo>
                    <a:lnTo>
                      <a:pt x="800" y="587"/>
                    </a:lnTo>
                    <a:lnTo>
                      <a:pt x="787" y="587"/>
                    </a:lnTo>
                    <a:lnTo>
                      <a:pt x="769" y="581"/>
                    </a:lnTo>
                    <a:lnTo>
                      <a:pt x="769" y="581"/>
                    </a:lnTo>
                    <a:lnTo>
                      <a:pt x="751" y="581"/>
                    </a:lnTo>
                    <a:lnTo>
                      <a:pt x="745" y="581"/>
                    </a:lnTo>
                    <a:lnTo>
                      <a:pt x="739" y="581"/>
                    </a:lnTo>
                    <a:lnTo>
                      <a:pt x="732" y="581"/>
                    </a:lnTo>
                    <a:lnTo>
                      <a:pt x="720" y="581"/>
                    </a:lnTo>
                    <a:lnTo>
                      <a:pt x="714" y="575"/>
                    </a:lnTo>
                    <a:lnTo>
                      <a:pt x="696" y="575"/>
                    </a:lnTo>
                    <a:lnTo>
                      <a:pt x="690" y="575"/>
                    </a:lnTo>
                    <a:lnTo>
                      <a:pt x="665" y="568"/>
                    </a:lnTo>
                    <a:lnTo>
                      <a:pt x="653" y="568"/>
                    </a:lnTo>
                    <a:lnTo>
                      <a:pt x="647" y="568"/>
                    </a:lnTo>
                    <a:lnTo>
                      <a:pt x="647" y="568"/>
                    </a:lnTo>
                    <a:lnTo>
                      <a:pt x="647" y="568"/>
                    </a:lnTo>
                    <a:lnTo>
                      <a:pt x="647" y="568"/>
                    </a:lnTo>
                    <a:lnTo>
                      <a:pt x="635" y="568"/>
                    </a:lnTo>
                    <a:lnTo>
                      <a:pt x="629" y="568"/>
                    </a:lnTo>
                    <a:lnTo>
                      <a:pt x="616" y="562"/>
                    </a:lnTo>
                    <a:lnTo>
                      <a:pt x="604" y="562"/>
                    </a:lnTo>
                    <a:lnTo>
                      <a:pt x="592" y="562"/>
                    </a:lnTo>
                    <a:lnTo>
                      <a:pt x="586" y="562"/>
                    </a:lnTo>
                    <a:lnTo>
                      <a:pt x="574" y="562"/>
                    </a:lnTo>
                    <a:lnTo>
                      <a:pt x="562" y="556"/>
                    </a:lnTo>
                    <a:lnTo>
                      <a:pt x="555" y="556"/>
                    </a:lnTo>
                    <a:lnTo>
                      <a:pt x="555" y="556"/>
                    </a:lnTo>
                    <a:lnTo>
                      <a:pt x="555" y="556"/>
                    </a:lnTo>
                    <a:lnTo>
                      <a:pt x="549" y="556"/>
                    </a:lnTo>
                    <a:lnTo>
                      <a:pt x="531" y="556"/>
                    </a:lnTo>
                    <a:lnTo>
                      <a:pt x="525" y="556"/>
                    </a:lnTo>
                    <a:lnTo>
                      <a:pt x="525" y="556"/>
                    </a:lnTo>
                    <a:lnTo>
                      <a:pt x="519" y="550"/>
                    </a:lnTo>
                    <a:lnTo>
                      <a:pt x="507" y="550"/>
                    </a:lnTo>
                    <a:lnTo>
                      <a:pt x="494" y="550"/>
                    </a:lnTo>
                    <a:lnTo>
                      <a:pt x="488" y="550"/>
                    </a:lnTo>
                    <a:lnTo>
                      <a:pt x="488" y="550"/>
                    </a:lnTo>
                    <a:lnTo>
                      <a:pt x="482" y="544"/>
                    </a:lnTo>
                    <a:lnTo>
                      <a:pt x="470" y="544"/>
                    </a:lnTo>
                    <a:lnTo>
                      <a:pt x="464" y="544"/>
                    </a:lnTo>
                    <a:lnTo>
                      <a:pt x="446" y="544"/>
                    </a:lnTo>
                    <a:lnTo>
                      <a:pt x="440" y="538"/>
                    </a:lnTo>
                    <a:lnTo>
                      <a:pt x="433" y="538"/>
                    </a:lnTo>
                    <a:lnTo>
                      <a:pt x="427" y="538"/>
                    </a:lnTo>
                    <a:lnTo>
                      <a:pt x="421" y="538"/>
                    </a:lnTo>
                    <a:lnTo>
                      <a:pt x="415" y="538"/>
                    </a:lnTo>
                    <a:lnTo>
                      <a:pt x="409" y="538"/>
                    </a:lnTo>
                    <a:lnTo>
                      <a:pt x="403" y="538"/>
                    </a:lnTo>
                    <a:lnTo>
                      <a:pt x="397" y="538"/>
                    </a:lnTo>
                    <a:lnTo>
                      <a:pt x="391" y="532"/>
                    </a:lnTo>
                    <a:lnTo>
                      <a:pt x="385" y="532"/>
                    </a:lnTo>
                    <a:lnTo>
                      <a:pt x="385" y="532"/>
                    </a:lnTo>
                    <a:lnTo>
                      <a:pt x="385" y="532"/>
                    </a:lnTo>
                    <a:lnTo>
                      <a:pt x="378" y="532"/>
                    </a:lnTo>
                    <a:lnTo>
                      <a:pt x="372" y="532"/>
                    </a:lnTo>
                    <a:lnTo>
                      <a:pt x="366" y="532"/>
                    </a:lnTo>
                    <a:lnTo>
                      <a:pt x="354" y="532"/>
                    </a:lnTo>
                    <a:lnTo>
                      <a:pt x="354" y="532"/>
                    </a:lnTo>
                    <a:lnTo>
                      <a:pt x="348" y="526"/>
                    </a:lnTo>
                    <a:lnTo>
                      <a:pt x="348" y="526"/>
                    </a:lnTo>
                    <a:lnTo>
                      <a:pt x="330" y="526"/>
                    </a:lnTo>
                    <a:lnTo>
                      <a:pt x="324" y="526"/>
                    </a:lnTo>
                    <a:lnTo>
                      <a:pt x="324" y="532"/>
                    </a:lnTo>
                    <a:lnTo>
                      <a:pt x="324" y="538"/>
                    </a:lnTo>
                    <a:lnTo>
                      <a:pt x="324" y="550"/>
                    </a:lnTo>
                    <a:lnTo>
                      <a:pt x="324" y="556"/>
                    </a:lnTo>
                    <a:lnTo>
                      <a:pt x="317" y="568"/>
                    </a:lnTo>
                    <a:lnTo>
                      <a:pt x="317" y="587"/>
                    </a:lnTo>
                    <a:lnTo>
                      <a:pt x="317" y="587"/>
                    </a:lnTo>
                    <a:lnTo>
                      <a:pt x="311" y="581"/>
                    </a:lnTo>
                    <a:lnTo>
                      <a:pt x="311" y="581"/>
                    </a:lnTo>
                    <a:lnTo>
                      <a:pt x="311" y="581"/>
                    </a:lnTo>
                    <a:lnTo>
                      <a:pt x="311" y="575"/>
                    </a:lnTo>
                    <a:lnTo>
                      <a:pt x="311" y="575"/>
                    </a:lnTo>
                    <a:lnTo>
                      <a:pt x="305" y="575"/>
                    </a:lnTo>
                    <a:lnTo>
                      <a:pt x="305" y="575"/>
                    </a:lnTo>
                    <a:lnTo>
                      <a:pt x="305" y="568"/>
                    </a:lnTo>
                    <a:lnTo>
                      <a:pt x="305" y="568"/>
                    </a:lnTo>
                    <a:lnTo>
                      <a:pt x="305" y="568"/>
                    </a:lnTo>
                    <a:lnTo>
                      <a:pt x="305" y="568"/>
                    </a:lnTo>
                    <a:lnTo>
                      <a:pt x="305" y="562"/>
                    </a:lnTo>
                    <a:lnTo>
                      <a:pt x="305" y="562"/>
                    </a:lnTo>
                    <a:lnTo>
                      <a:pt x="305" y="562"/>
                    </a:lnTo>
                    <a:lnTo>
                      <a:pt x="305" y="556"/>
                    </a:lnTo>
                    <a:lnTo>
                      <a:pt x="299" y="556"/>
                    </a:lnTo>
                    <a:lnTo>
                      <a:pt x="299" y="550"/>
                    </a:lnTo>
                    <a:lnTo>
                      <a:pt x="299" y="550"/>
                    </a:lnTo>
                    <a:lnTo>
                      <a:pt x="299" y="550"/>
                    </a:lnTo>
                    <a:lnTo>
                      <a:pt x="299" y="550"/>
                    </a:lnTo>
                    <a:lnTo>
                      <a:pt x="299" y="550"/>
                    </a:lnTo>
                    <a:lnTo>
                      <a:pt x="299" y="550"/>
                    </a:lnTo>
                    <a:lnTo>
                      <a:pt x="293" y="550"/>
                    </a:lnTo>
                    <a:lnTo>
                      <a:pt x="293" y="550"/>
                    </a:lnTo>
                    <a:lnTo>
                      <a:pt x="293" y="550"/>
                    </a:lnTo>
                    <a:lnTo>
                      <a:pt x="293" y="550"/>
                    </a:lnTo>
                    <a:lnTo>
                      <a:pt x="293" y="550"/>
                    </a:lnTo>
                    <a:lnTo>
                      <a:pt x="293" y="550"/>
                    </a:lnTo>
                    <a:lnTo>
                      <a:pt x="293" y="550"/>
                    </a:lnTo>
                    <a:lnTo>
                      <a:pt x="287" y="550"/>
                    </a:lnTo>
                    <a:lnTo>
                      <a:pt x="287" y="550"/>
                    </a:lnTo>
                    <a:lnTo>
                      <a:pt x="287" y="550"/>
                    </a:lnTo>
                    <a:lnTo>
                      <a:pt x="287" y="556"/>
                    </a:lnTo>
                    <a:lnTo>
                      <a:pt x="287" y="556"/>
                    </a:lnTo>
                    <a:lnTo>
                      <a:pt x="287" y="556"/>
                    </a:lnTo>
                    <a:lnTo>
                      <a:pt x="281" y="562"/>
                    </a:lnTo>
                    <a:lnTo>
                      <a:pt x="281" y="562"/>
                    </a:lnTo>
                    <a:lnTo>
                      <a:pt x="281" y="562"/>
                    </a:lnTo>
                    <a:lnTo>
                      <a:pt x="281" y="568"/>
                    </a:lnTo>
                    <a:lnTo>
                      <a:pt x="281" y="568"/>
                    </a:lnTo>
                    <a:lnTo>
                      <a:pt x="287" y="568"/>
                    </a:lnTo>
                    <a:lnTo>
                      <a:pt x="287" y="568"/>
                    </a:lnTo>
                    <a:lnTo>
                      <a:pt x="281" y="568"/>
                    </a:lnTo>
                    <a:lnTo>
                      <a:pt x="281" y="568"/>
                    </a:lnTo>
                    <a:lnTo>
                      <a:pt x="281" y="568"/>
                    </a:lnTo>
                    <a:lnTo>
                      <a:pt x="275" y="568"/>
                    </a:lnTo>
                    <a:lnTo>
                      <a:pt x="275" y="568"/>
                    </a:lnTo>
                    <a:lnTo>
                      <a:pt x="275" y="568"/>
                    </a:lnTo>
                    <a:lnTo>
                      <a:pt x="275" y="568"/>
                    </a:lnTo>
                    <a:lnTo>
                      <a:pt x="275" y="568"/>
                    </a:lnTo>
                    <a:lnTo>
                      <a:pt x="269" y="568"/>
                    </a:lnTo>
                    <a:lnTo>
                      <a:pt x="269" y="568"/>
                    </a:lnTo>
                    <a:lnTo>
                      <a:pt x="263" y="568"/>
                    </a:lnTo>
                    <a:lnTo>
                      <a:pt x="263" y="568"/>
                    </a:lnTo>
                    <a:lnTo>
                      <a:pt x="263" y="568"/>
                    </a:lnTo>
                    <a:lnTo>
                      <a:pt x="263" y="568"/>
                    </a:lnTo>
                    <a:lnTo>
                      <a:pt x="256" y="568"/>
                    </a:lnTo>
                    <a:lnTo>
                      <a:pt x="256" y="568"/>
                    </a:lnTo>
                    <a:lnTo>
                      <a:pt x="256" y="568"/>
                    </a:lnTo>
                    <a:lnTo>
                      <a:pt x="250" y="568"/>
                    </a:lnTo>
                    <a:lnTo>
                      <a:pt x="250" y="562"/>
                    </a:lnTo>
                    <a:lnTo>
                      <a:pt x="250" y="562"/>
                    </a:lnTo>
                    <a:lnTo>
                      <a:pt x="250" y="562"/>
                    </a:lnTo>
                    <a:lnTo>
                      <a:pt x="244" y="562"/>
                    </a:lnTo>
                    <a:lnTo>
                      <a:pt x="244" y="562"/>
                    </a:lnTo>
                    <a:lnTo>
                      <a:pt x="244" y="562"/>
                    </a:lnTo>
                    <a:lnTo>
                      <a:pt x="238" y="562"/>
                    </a:lnTo>
                    <a:lnTo>
                      <a:pt x="238" y="562"/>
                    </a:lnTo>
                    <a:lnTo>
                      <a:pt x="238" y="562"/>
                    </a:lnTo>
                    <a:lnTo>
                      <a:pt x="238" y="562"/>
                    </a:lnTo>
                    <a:lnTo>
                      <a:pt x="238" y="562"/>
                    </a:lnTo>
                    <a:lnTo>
                      <a:pt x="238" y="562"/>
                    </a:lnTo>
                    <a:lnTo>
                      <a:pt x="238" y="562"/>
                    </a:lnTo>
                    <a:lnTo>
                      <a:pt x="232" y="562"/>
                    </a:lnTo>
                    <a:lnTo>
                      <a:pt x="232" y="562"/>
                    </a:lnTo>
                    <a:lnTo>
                      <a:pt x="232" y="562"/>
                    </a:lnTo>
                    <a:lnTo>
                      <a:pt x="232" y="562"/>
                    </a:lnTo>
                    <a:lnTo>
                      <a:pt x="226" y="562"/>
                    </a:lnTo>
                    <a:lnTo>
                      <a:pt x="226" y="562"/>
                    </a:lnTo>
                    <a:lnTo>
                      <a:pt x="226" y="562"/>
                    </a:lnTo>
                    <a:lnTo>
                      <a:pt x="226" y="556"/>
                    </a:lnTo>
                    <a:lnTo>
                      <a:pt x="220" y="556"/>
                    </a:lnTo>
                    <a:lnTo>
                      <a:pt x="220" y="556"/>
                    </a:lnTo>
                    <a:lnTo>
                      <a:pt x="220" y="556"/>
                    </a:lnTo>
                    <a:lnTo>
                      <a:pt x="220" y="556"/>
                    </a:lnTo>
                    <a:lnTo>
                      <a:pt x="214" y="556"/>
                    </a:lnTo>
                    <a:lnTo>
                      <a:pt x="214" y="556"/>
                    </a:lnTo>
                    <a:lnTo>
                      <a:pt x="214" y="562"/>
                    </a:lnTo>
                    <a:lnTo>
                      <a:pt x="214" y="556"/>
                    </a:lnTo>
                    <a:lnTo>
                      <a:pt x="214" y="562"/>
                    </a:lnTo>
                    <a:lnTo>
                      <a:pt x="214" y="562"/>
                    </a:lnTo>
                    <a:lnTo>
                      <a:pt x="208" y="568"/>
                    </a:lnTo>
                    <a:lnTo>
                      <a:pt x="208" y="568"/>
                    </a:lnTo>
                    <a:lnTo>
                      <a:pt x="201" y="568"/>
                    </a:lnTo>
                    <a:lnTo>
                      <a:pt x="201" y="562"/>
                    </a:lnTo>
                    <a:lnTo>
                      <a:pt x="201" y="562"/>
                    </a:lnTo>
                    <a:lnTo>
                      <a:pt x="201" y="568"/>
                    </a:lnTo>
                    <a:lnTo>
                      <a:pt x="195" y="562"/>
                    </a:lnTo>
                    <a:lnTo>
                      <a:pt x="195" y="562"/>
                    </a:lnTo>
                    <a:lnTo>
                      <a:pt x="195" y="562"/>
                    </a:lnTo>
                    <a:lnTo>
                      <a:pt x="195" y="562"/>
                    </a:lnTo>
                    <a:lnTo>
                      <a:pt x="195" y="562"/>
                    </a:lnTo>
                    <a:lnTo>
                      <a:pt x="189" y="562"/>
                    </a:lnTo>
                    <a:lnTo>
                      <a:pt x="189" y="562"/>
                    </a:lnTo>
                    <a:lnTo>
                      <a:pt x="183" y="562"/>
                    </a:lnTo>
                    <a:lnTo>
                      <a:pt x="183" y="562"/>
                    </a:lnTo>
                    <a:lnTo>
                      <a:pt x="183" y="556"/>
                    </a:lnTo>
                    <a:lnTo>
                      <a:pt x="183" y="556"/>
                    </a:lnTo>
                    <a:lnTo>
                      <a:pt x="183" y="556"/>
                    </a:lnTo>
                    <a:lnTo>
                      <a:pt x="177" y="556"/>
                    </a:lnTo>
                    <a:lnTo>
                      <a:pt x="177" y="556"/>
                    </a:lnTo>
                    <a:lnTo>
                      <a:pt x="177" y="562"/>
                    </a:lnTo>
                    <a:lnTo>
                      <a:pt x="171" y="562"/>
                    </a:lnTo>
                    <a:lnTo>
                      <a:pt x="171" y="568"/>
                    </a:lnTo>
                    <a:lnTo>
                      <a:pt x="171" y="568"/>
                    </a:lnTo>
                    <a:lnTo>
                      <a:pt x="171" y="568"/>
                    </a:lnTo>
                    <a:lnTo>
                      <a:pt x="171" y="568"/>
                    </a:lnTo>
                    <a:lnTo>
                      <a:pt x="171" y="575"/>
                    </a:lnTo>
                    <a:lnTo>
                      <a:pt x="171" y="575"/>
                    </a:lnTo>
                    <a:lnTo>
                      <a:pt x="165" y="575"/>
                    </a:lnTo>
                    <a:lnTo>
                      <a:pt x="165" y="568"/>
                    </a:lnTo>
                    <a:lnTo>
                      <a:pt x="165" y="568"/>
                    </a:lnTo>
                    <a:lnTo>
                      <a:pt x="165" y="568"/>
                    </a:lnTo>
                    <a:lnTo>
                      <a:pt x="165" y="562"/>
                    </a:lnTo>
                    <a:lnTo>
                      <a:pt x="159" y="562"/>
                    </a:lnTo>
                    <a:lnTo>
                      <a:pt x="159" y="562"/>
                    </a:lnTo>
                    <a:lnTo>
                      <a:pt x="159" y="556"/>
                    </a:lnTo>
                    <a:lnTo>
                      <a:pt x="159" y="550"/>
                    </a:lnTo>
                    <a:lnTo>
                      <a:pt x="159" y="550"/>
                    </a:lnTo>
                    <a:lnTo>
                      <a:pt x="159" y="550"/>
                    </a:lnTo>
                    <a:lnTo>
                      <a:pt x="159" y="550"/>
                    </a:lnTo>
                    <a:lnTo>
                      <a:pt x="159" y="544"/>
                    </a:lnTo>
                    <a:lnTo>
                      <a:pt x="159" y="544"/>
                    </a:lnTo>
                    <a:lnTo>
                      <a:pt x="153" y="544"/>
                    </a:lnTo>
                    <a:lnTo>
                      <a:pt x="159" y="538"/>
                    </a:lnTo>
                    <a:lnTo>
                      <a:pt x="159" y="538"/>
                    </a:lnTo>
                    <a:lnTo>
                      <a:pt x="159" y="538"/>
                    </a:lnTo>
                    <a:lnTo>
                      <a:pt x="159" y="538"/>
                    </a:lnTo>
                    <a:lnTo>
                      <a:pt x="159" y="538"/>
                    </a:lnTo>
                    <a:lnTo>
                      <a:pt x="159" y="532"/>
                    </a:lnTo>
                    <a:lnTo>
                      <a:pt x="159" y="532"/>
                    </a:lnTo>
                    <a:lnTo>
                      <a:pt x="159" y="532"/>
                    </a:lnTo>
                    <a:lnTo>
                      <a:pt x="159" y="532"/>
                    </a:lnTo>
                    <a:lnTo>
                      <a:pt x="159" y="532"/>
                    </a:lnTo>
                    <a:lnTo>
                      <a:pt x="159" y="526"/>
                    </a:lnTo>
                    <a:lnTo>
                      <a:pt x="153" y="526"/>
                    </a:lnTo>
                    <a:lnTo>
                      <a:pt x="153" y="526"/>
                    </a:lnTo>
                    <a:lnTo>
                      <a:pt x="153" y="526"/>
                    </a:lnTo>
                    <a:lnTo>
                      <a:pt x="153" y="526"/>
                    </a:lnTo>
                    <a:lnTo>
                      <a:pt x="153" y="520"/>
                    </a:lnTo>
                    <a:lnTo>
                      <a:pt x="153" y="520"/>
                    </a:lnTo>
                    <a:lnTo>
                      <a:pt x="153" y="520"/>
                    </a:lnTo>
                    <a:lnTo>
                      <a:pt x="153" y="520"/>
                    </a:lnTo>
                    <a:lnTo>
                      <a:pt x="153" y="520"/>
                    </a:lnTo>
                    <a:lnTo>
                      <a:pt x="153" y="520"/>
                    </a:lnTo>
                    <a:lnTo>
                      <a:pt x="147" y="513"/>
                    </a:lnTo>
                    <a:lnTo>
                      <a:pt x="147" y="513"/>
                    </a:lnTo>
                    <a:lnTo>
                      <a:pt x="147" y="513"/>
                    </a:lnTo>
                    <a:lnTo>
                      <a:pt x="147" y="513"/>
                    </a:lnTo>
                    <a:lnTo>
                      <a:pt x="140" y="513"/>
                    </a:lnTo>
                    <a:lnTo>
                      <a:pt x="140" y="520"/>
                    </a:lnTo>
                    <a:lnTo>
                      <a:pt x="134" y="513"/>
                    </a:lnTo>
                    <a:lnTo>
                      <a:pt x="140" y="513"/>
                    </a:lnTo>
                    <a:lnTo>
                      <a:pt x="140" y="513"/>
                    </a:lnTo>
                    <a:lnTo>
                      <a:pt x="134" y="513"/>
                    </a:lnTo>
                    <a:lnTo>
                      <a:pt x="134" y="507"/>
                    </a:lnTo>
                    <a:lnTo>
                      <a:pt x="128" y="507"/>
                    </a:lnTo>
                    <a:lnTo>
                      <a:pt x="128" y="501"/>
                    </a:lnTo>
                    <a:lnTo>
                      <a:pt x="128" y="501"/>
                    </a:lnTo>
                    <a:lnTo>
                      <a:pt x="128" y="495"/>
                    </a:lnTo>
                    <a:lnTo>
                      <a:pt x="128" y="495"/>
                    </a:lnTo>
                    <a:lnTo>
                      <a:pt x="128" y="495"/>
                    </a:lnTo>
                    <a:lnTo>
                      <a:pt x="134" y="495"/>
                    </a:lnTo>
                    <a:lnTo>
                      <a:pt x="134" y="495"/>
                    </a:lnTo>
                    <a:lnTo>
                      <a:pt x="134" y="495"/>
                    </a:lnTo>
                    <a:lnTo>
                      <a:pt x="134" y="495"/>
                    </a:lnTo>
                    <a:lnTo>
                      <a:pt x="134" y="489"/>
                    </a:lnTo>
                    <a:lnTo>
                      <a:pt x="134" y="489"/>
                    </a:lnTo>
                    <a:lnTo>
                      <a:pt x="134" y="489"/>
                    </a:lnTo>
                    <a:lnTo>
                      <a:pt x="134" y="483"/>
                    </a:lnTo>
                    <a:lnTo>
                      <a:pt x="134" y="483"/>
                    </a:lnTo>
                    <a:lnTo>
                      <a:pt x="134" y="483"/>
                    </a:lnTo>
                    <a:lnTo>
                      <a:pt x="134" y="483"/>
                    </a:lnTo>
                    <a:lnTo>
                      <a:pt x="134" y="483"/>
                    </a:lnTo>
                    <a:lnTo>
                      <a:pt x="128" y="477"/>
                    </a:lnTo>
                    <a:lnTo>
                      <a:pt x="128" y="477"/>
                    </a:lnTo>
                    <a:lnTo>
                      <a:pt x="128" y="477"/>
                    </a:lnTo>
                    <a:lnTo>
                      <a:pt x="128" y="477"/>
                    </a:lnTo>
                    <a:lnTo>
                      <a:pt x="128" y="477"/>
                    </a:lnTo>
                    <a:lnTo>
                      <a:pt x="128" y="477"/>
                    </a:lnTo>
                    <a:lnTo>
                      <a:pt x="128" y="477"/>
                    </a:lnTo>
                    <a:lnTo>
                      <a:pt x="128" y="471"/>
                    </a:lnTo>
                    <a:lnTo>
                      <a:pt x="128" y="471"/>
                    </a:lnTo>
                    <a:lnTo>
                      <a:pt x="128" y="465"/>
                    </a:lnTo>
                    <a:lnTo>
                      <a:pt x="122" y="465"/>
                    </a:lnTo>
                    <a:lnTo>
                      <a:pt x="122" y="465"/>
                    </a:lnTo>
                    <a:lnTo>
                      <a:pt x="122" y="459"/>
                    </a:lnTo>
                    <a:lnTo>
                      <a:pt x="122" y="459"/>
                    </a:lnTo>
                    <a:lnTo>
                      <a:pt x="122" y="459"/>
                    </a:lnTo>
                    <a:lnTo>
                      <a:pt x="122" y="459"/>
                    </a:lnTo>
                    <a:lnTo>
                      <a:pt x="122" y="459"/>
                    </a:lnTo>
                    <a:lnTo>
                      <a:pt x="116" y="452"/>
                    </a:lnTo>
                    <a:lnTo>
                      <a:pt x="116" y="446"/>
                    </a:lnTo>
                    <a:lnTo>
                      <a:pt x="116" y="446"/>
                    </a:lnTo>
                    <a:lnTo>
                      <a:pt x="116" y="440"/>
                    </a:lnTo>
                    <a:lnTo>
                      <a:pt x="116" y="440"/>
                    </a:lnTo>
                    <a:lnTo>
                      <a:pt x="116" y="440"/>
                    </a:lnTo>
                    <a:lnTo>
                      <a:pt x="116" y="440"/>
                    </a:lnTo>
                    <a:lnTo>
                      <a:pt x="116" y="440"/>
                    </a:lnTo>
                    <a:lnTo>
                      <a:pt x="116" y="434"/>
                    </a:lnTo>
                    <a:lnTo>
                      <a:pt x="116" y="434"/>
                    </a:lnTo>
                    <a:lnTo>
                      <a:pt x="122" y="428"/>
                    </a:lnTo>
                    <a:lnTo>
                      <a:pt x="116" y="428"/>
                    </a:lnTo>
                    <a:lnTo>
                      <a:pt x="116" y="428"/>
                    </a:lnTo>
                    <a:lnTo>
                      <a:pt x="116" y="428"/>
                    </a:lnTo>
                    <a:lnTo>
                      <a:pt x="116" y="428"/>
                    </a:lnTo>
                    <a:lnTo>
                      <a:pt x="116" y="422"/>
                    </a:lnTo>
                    <a:lnTo>
                      <a:pt x="116" y="422"/>
                    </a:lnTo>
                    <a:lnTo>
                      <a:pt x="116" y="416"/>
                    </a:lnTo>
                    <a:lnTo>
                      <a:pt x="116" y="416"/>
                    </a:lnTo>
                    <a:lnTo>
                      <a:pt x="116" y="416"/>
                    </a:lnTo>
                    <a:lnTo>
                      <a:pt x="116" y="416"/>
                    </a:lnTo>
                    <a:lnTo>
                      <a:pt x="110" y="416"/>
                    </a:lnTo>
                    <a:lnTo>
                      <a:pt x="110" y="416"/>
                    </a:lnTo>
                    <a:lnTo>
                      <a:pt x="110" y="410"/>
                    </a:lnTo>
                    <a:lnTo>
                      <a:pt x="110" y="410"/>
                    </a:lnTo>
                    <a:lnTo>
                      <a:pt x="110" y="410"/>
                    </a:lnTo>
                    <a:lnTo>
                      <a:pt x="110" y="410"/>
                    </a:lnTo>
                    <a:lnTo>
                      <a:pt x="110" y="410"/>
                    </a:lnTo>
                    <a:lnTo>
                      <a:pt x="110" y="404"/>
                    </a:lnTo>
                    <a:lnTo>
                      <a:pt x="104" y="404"/>
                    </a:lnTo>
                    <a:lnTo>
                      <a:pt x="104" y="404"/>
                    </a:lnTo>
                    <a:lnTo>
                      <a:pt x="104" y="404"/>
                    </a:lnTo>
                    <a:lnTo>
                      <a:pt x="104" y="404"/>
                    </a:lnTo>
                    <a:lnTo>
                      <a:pt x="104" y="404"/>
                    </a:lnTo>
                    <a:lnTo>
                      <a:pt x="104" y="404"/>
                    </a:lnTo>
                    <a:lnTo>
                      <a:pt x="104" y="410"/>
                    </a:lnTo>
                    <a:lnTo>
                      <a:pt x="104" y="410"/>
                    </a:lnTo>
                    <a:lnTo>
                      <a:pt x="104" y="410"/>
                    </a:lnTo>
                    <a:lnTo>
                      <a:pt x="98" y="410"/>
                    </a:lnTo>
                    <a:lnTo>
                      <a:pt x="98" y="410"/>
                    </a:lnTo>
                    <a:lnTo>
                      <a:pt x="98" y="410"/>
                    </a:lnTo>
                    <a:lnTo>
                      <a:pt x="98" y="416"/>
                    </a:lnTo>
                    <a:lnTo>
                      <a:pt x="98" y="416"/>
                    </a:lnTo>
                    <a:lnTo>
                      <a:pt x="92" y="416"/>
                    </a:lnTo>
                    <a:lnTo>
                      <a:pt x="92" y="416"/>
                    </a:lnTo>
                    <a:lnTo>
                      <a:pt x="92" y="416"/>
                    </a:lnTo>
                    <a:lnTo>
                      <a:pt x="92" y="416"/>
                    </a:lnTo>
                    <a:lnTo>
                      <a:pt x="92" y="416"/>
                    </a:lnTo>
                    <a:lnTo>
                      <a:pt x="86" y="416"/>
                    </a:lnTo>
                    <a:lnTo>
                      <a:pt x="86" y="416"/>
                    </a:lnTo>
                    <a:lnTo>
                      <a:pt x="86" y="416"/>
                    </a:lnTo>
                    <a:lnTo>
                      <a:pt x="86" y="416"/>
                    </a:lnTo>
                    <a:lnTo>
                      <a:pt x="79" y="416"/>
                    </a:lnTo>
                    <a:lnTo>
                      <a:pt x="79" y="416"/>
                    </a:lnTo>
                    <a:lnTo>
                      <a:pt x="79" y="422"/>
                    </a:lnTo>
                    <a:lnTo>
                      <a:pt x="79" y="422"/>
                    </a:lnTo>
                    <a:lnTo>
                      <a:pt x="79" y="422"/>
                    </a:lnTo>
                    <a:lnTo>
                      <a:pt x="73" y="428"/>
                    </a:lnTo>
                    <a:lnTo>
                      <a:pt x="73" y="428"/>
                    </a:lnTo>
                    <a:lnTo>
                      <a:pt x="73" y="422"/>
                    </a:lnTo>
                    <a:lnTo>
                      <a:pt x="73" y="422"/>
                    </a:lnTo>
                    <a:lnTo>
                      <a:pt x="67" y="422"/>
                    </a:lnTo>
                    <a:lnTo>
                      <a:pt x="67" y="416"/>
                    </a:lnTo>
                    <a:lnTo>
                      <a:pt x="67" y="416"/>
                    </a:lnTo>
                    <a:lnTo>
                      <a:pt x="67" y="416"/>
                    </a:lnTo>
                    <a:lnTo>
                      <a:pt x="67" y="410"/>
                    </a:lnTo>
                    <a:lnTo>
                      <a:pt x="61" y="410"/>
                    </a:lnTo>
                    <a:lnTo>
                      <a:pt x="61" y="410"/>
                    </a:lnTo>
                    <a:lnTo>
                      <a:pt x="61" y="410"/>
                    </a:lnTo>
                    <a:lnTo>
                      <a:pt x="61" y="410"/>
                    </a:lnTo>
                    <a:lnTo>
                      <a:pt x="61" y="410"/>
                    </a:lnTo>
                    <a:lnTo>
                      <a:pt x="55" y="410"/>
                    </a:lnTo>
                    <a:lnTo>
                      <a:pt x="55" y="410"/>
                    </a:lnTo>
                    <a:lnTo>
                      <a:pt x="61" y="404"/>
                    </a:lnTo>
                    <a:lnTo>
                      <a:pt x="61" y="404"/>
                    </a:lnTo>
                    <a:lnTo>
                      <a:pt x="61" y="404"/>
                    </a:lnTo>
                    <a:lnTo>
                      <a:pt x="61" y="404"/>
                    </a:lnTo>
                    <a:lnTo>
                      <a:pt x="61" y="404"/>
                    </a:lnTo>
                    <a:lnTo>
                      <a:pt x="61" y="404"/>
                    </a:lnTo>
                    <a:lnTo>
                      <a:pt x="61" y="397"/>
                    </a:lnTo>
                    <a:lnTo>
                      <a:pt x="61" y="397"/>
                    </a:lnTo>
                    <a:lnTo>
                      <a:pt x="61" y="397"/>
                    </a:lnTo>
                    <a:lnTo>
                      <a:pt x="67" y="397"/>
                    </a:lnTo>
                    <a:lnTo>
                      <a:pt x="67" y="397"/>
                    </a:lnTo>
                    <a:lnTo>
                      <a:pt x="67" y="397"/>
                    </a:lnTo>
                    <a:lnTo>
                      <a:pt x="67" y="391"/>
                    </a:lnTo>
                    <a:lnTo>
                      <a:pt x="61" y="391"/>
                    </a:lnTo>
                    <a:lnTo>
                      <a:pt x="61" y="385"/>
                    </a:lnTo>
                    <a:lnTo>
                      <a:pt x="61" y="385"/>
                    </a:lnTo>
                    <a:lnTo>
                      <a:pt x="61" y="385"/>
                    </a:lnTo>
                    <a:lnTo>
                      <a:pt x="61" y="385"/>
                    </a:lnTo>
                    <a:lnTo>
                      <a:pt x="67" y="379"/>
                    </a:lnTo>
                    <a:lnTo>
                      <a:pt x="67" y="379"/>
                    </a:lnTo>
                    <a:lnTo>
                      <a:pt x="67" y="379"/>
                    </a:lnTo>
                    <a:lnTo>
                      <a:pt x="67" y="379"/>
                    </a:lnTo>
                    <a:lnTo>
                      <a:pt x="73" y="379"/>
                    </a:lnTo>
                    <a:lnTo>
                      <a:pt x="73" y="379"/>
                    </a:lnTo>
                    <a:lnTo>
                      <a:pt x="73" y="379"/>
                    </a:lnTo>
                    <a:lnTo>
                      <a:pt x="73" y="379"/>
                    </a:lnTo>
                    <a:lnTo>
                      <a:pt x="79" y="379"/>
                    </a:lnTo>
                    <a:lnTo>
                      <a:pt x="79" y="373"/>
                    </a:lnTo>
                    <a:lnTo>
                      <a:pt x="79" y="373"/>
                    </a:lnTo>
                    <a:lnTo>
                      <a:pt x="79" y="373"/>
                    </a:lnTo>
                    <a:lnTo>
                      <a:pt x="73" y="373"/>
                    </a:lnTo>
                    <a:lnTo>
                      <a:pt x="73" y="367"/>
                    </a:lnTo>
                    <a:lnTo>
                      <a:pt x="79" y="367"/>
                    </a:lnTo>
                    <a:lnTo>
                      <a:pt x="79" y="367"/>
                    </a:lnTo>
                    <a:lnTo>
                      <a:pt x="79" y="367"/>
                    </a:lnTo>
                    <a:lnTo>
                      <a:pt x="73" y="361"/>
                    </a:lnTo>
                    <a:lnTo>
                      <a:pt x="73" y="361"/>
                    </a:lnTo>
                    <a:lnTo>
                      <a:pt x="73" y="361"/>
                    </a:lnTo>
                    <a:lnTo>
                      <a:pt x="73" y="361"/>
                    </a:lnTo>
                    <a:lnTo>
                      <a:pt x="73" y="361"/>
                    </a:lnTo>
                    <a:lnTo>
                      <a:pt x="73" y="361"/>
                    </a:lnTo>
                    <a:lnTo>
                      <a:pt x="73" y="361"/>
                    </a:lnTo>
                    <a:lnTo>
                      <a:pt x="73" y="355"/>
                    </a:lnTo>
                    <a:lnTo>
                      <a:pt x="73" y="355"/>
                    </a:lnTo>
                    <a:lnTo>
                      <a:pt x="73" y="355"/>
                    </a:lnTo>
                    <a:lnTo>
                      <a:pt x="79" y="355"/>
                    </a:lnTo>
                    <a:lnTo>
                      <a:pt x="79" y="349"/>
                    </a:lnTo>
                    <a:lnTo>
                      <a:pt x="79" y="349"/>
                    </a:lnTo>
                    <a:lnTo>
                      <a:pt x="73" y="349"/>
                    </a:lnTo>
                    <a:lnTo>
                      <a:pt x="73" y="349"/>
                    </a:lnTo>
                    <a:lnTo>
                      <a:pt x="73" y="342"/>
                    </a:lnTo>
                    <a:lnTo>
                      <a:pt x="73" y="342"/>
                    </a:lnTo>
                    <a:lnTo>
                      <a:pt x="79" y="342"/>
                    </a:lnTo>
                    <a:lnTo>
                      <a:pt x="79" y="342"/>
                    </a:lnTo>
                    <a:lnTo>
                      <a:pt x="79" y="342"/>
                    </a:lnTo>
                    <a:lnTo>
                      <a:pt x="79" y="342"/>
                    </a:lnTo>
                    <a:lnTo>
                      <a:pt x="79" y="342"/>
                    </a:lnTo>
                    <a:lnTo>
                      <a:pt x="79" y="336"/>
                    </a:lnTo>
                    <a:lnTo>
                      <a:pt x="79" y="336"/>
                    </a:lnTo>
                    <a:lnTo>
                      <a:pt x="79" y="336"/>
                    </a:lnTo>
                    <a:lnTo>
                      <a:pt x="79" y="336"/>
                    </a:lnTo>
                    <a:lnTo>
                      <a:pt x="79" y="330"/>
                    </a:lnTo>
                    <a:lnTo>
                      <a:pt x="79" y="330"/>
                    </a:lnTo>
                    <a:lnTo>
                      <a:pt x="79" y="330"/>
                    </a:lnTo>
                    <a:lnTo>
                      <a:pt x="86" y="330"/>
                    </a:lnTo>
                    <a:lnTo>
                      <a:pt x="86" y="330"/>
                    </a:lnTo>
                    <a:lnTo>
                      <a:pt x="86" y="330"/>
                    </a:lnTo>
                    <a:lnTo>
                      <a:pt x="86" y="330"/>
                    </a:lnTo>
                    <a:lnTo>
                      <a:pt x="86" y="330"/>
                    </a:lnTo>
                    <a:lnTo>
                      <a:pt x="86" y="330"/>
                    </a:lnTo>
                    <a:lnTo>
                      <a:pt x="86" y="324"/>
                    </a:lnTo>
                    <a:lnTo>
                      <a:pt x="86" y="324"/>
                    </a:lnTo>
                    <a:lnTo>
                      <a:pt x="86" y="324"/>
                    </a:lnTo>
                    <a:lnTo>
                      <a:pt x="86" y="318"/>
                    </a:lnTo>
                    <a:lnTo>
                      <a:pt x="86" y="318"/>
                    </a:lnTo>
                    <a:lnTo>
                      <a:pt x="92" y="318"/>
                    </a:lnTo>
                    <a:lnTo>
                      <a:pt x="92" y="312"/>
                    </a:lnTo>
                    <a:lnTo>
                      <a:pt x="92" y="312"/>
                    </a:lnTo>
                    <a:lnTo>
                      <a:pt x="92" y="312"/>
                    </a:lnTo>
                    <a:lnTo>
                      <a:pt x="92" y="312"/>
                    </a:lnTo>
                    <a:lnTo>
                      <a:pt x="92" y="312"/>
                    </a:lnTo>
                    <a:lnTo>
                      <a:pt x="92" y="306"/>
                    </a:lnTo>
                    <a:lnTo>
                      <a:pt x="92" y="306"/>
                    </a:lnTo>
                    <a:lnTo>
                      <a:pt x="92" y="306"/>
                    </a:lnTo>
                    <a:lnTo>
                      <a:pt x="92" y="306"/>
                    </a:lnTo>
                    <a:lnTo>
                      <a:pt x="98" y="306"/>
                    </a:lnTo>
                    <a:lnTo>
                      <a:pt x="98" y="306"/>
                    </a:lnTo>
                    <a:lnTo>
                      <a:pt x="98" y="306"/>
                    </a:lnTo>
                    <a:lnTo>
                      <a:pt x="98" y="306"/>
                    </a:lnTo>
                    <a:lnTo>
                      <a:pt x="98" y="300"/>
                    </a:lnTo>
                    <a:lnTo>
                      <a:pt x="98" y="300"/>
                    </a:lnTo>
                    <a:lnTo>
                      <a:pt x="98" y="300"/>
                    </a:lnTo>
                    <a:lnTo>
                      <a:pt x="98" y="300"/>
                    </a:lnTo>
                    <a:lnTo>
                      <a:pt x="98" y="300"/>
                    </a:lnTo>
                    <a:lnTo>
                      <a:pt x="98" y="300"/>
                    </a:lnTo>
                    <a:lnTo>
                      <a:pt x="98" y="294"/>
                    </a:lnTo>
                    <a:lnTo>
                      <a:pt x="98" y="294"/>
                    </a:lnTo>
                    <a:lnTo>
                      <a:pt x="98" y="288"/>
                    </a:lnTo>
                    <a:lnTo>
                      <a:pt x="98" y="288"/>
                    </a:lnTo>
                    <a:lnTo>
                      <a:pt x="98" y="288"/>
                    </a:lnTo>
                    <a:lnTo>
                      <a:pt x="92" y="288"/>
                    </a:lnTo>
                    <a:lnTo>
                      <a:pt x="92" y="288"/>
                    </a:lnTo>
                    <a:lnTo>
                      <a:pt x="92" y="288"/>
                    </a:lnTo>
                    <a:lnTo>
                      <a:pt x="92" y="288"/>
                    </a:lnTo>
                    <a:lnTo>
                      <a:pt x="92" y="294"/>
                    </a:lnTo>
                    <a:lnTo>
                      <a:pt x="86" y="288"/>
                    </a:lnTo>
                    <a:lnTo>
                      <a:pt x="86" y="288"/>
                    </a:lnTo>
                    <a:lnTo>
                      <a:pt x="79" y="288"/>
                    </a:lnTo>
                    <a:lnTo>
                      <a:pt x="79" y="288"/>
                    </a:lnTo>
                    <a:lnTo>
                      <a:pt x="79" y="288"/>
                    </a:lnTo>
                    <a:lnTo>
                      <a:pt x="79" y="288"/>
                    </a:lnTo>
                    <a:lnTo>
                      <a:pt x="79" y="288"/>
                    </a:lnTo>
                    <a:lnTo>
                      <a:pt x="79" y="288"/>
                    </a:lnTo>
                    <a:lnTo>
                      <a:pt x="73" y="288"/>
                    </a:lnTo>
                    <a:lnTo>
                      <a:pt x="73" y="281"/>
                    </a:lnTo>
                    <a:lnTo>
                      <a:pt x="79" y="281"/>
                    </a:lnTo>
                    <a:lnTo>
                      <a:pt x="79" y="281"/>
                    </a:lnTo>
                    <a:lnTo>
                      <a:pt x="79" y="281"/>
                    </a:lnTo>
                    <a:lnTo>
                      <a:pt x="79" y="281"/>
                    </a:lnTo>
                    <a:lnTo>
                      <a:pt x="79" y="275"/>
                    </a:lnTo>
                    <a:lnTo>
                      <a:pt x="73" y="275"/>
                    </a:lnTo>
                    <a:lnTo>
                      <a:pt x="73" y="275"/>
                    </a:lnTo>
                    <a:lnTo>
                      <a:pt x="73" y="275"/>
                    </a:lnTo>
                    <a:lnTo>
                      <a:pt x="67" y="275"/>
                    </a:lnTo>
                    <a:lnTo>
                      <a:pt x="67" y="275"/>
                    </a:lnTo>
                    <a:lnTo>
                      <a:pt x="67" y="281"/>
                    </a:lnTo>
                    <a:lnTo>
                      <a:pt x="67" y="281"/>
                    </a:lnTo>
                    <a:lnTo>
                      <a:pt x="67" y="275"/>
                    </a:lnTo>
                    <a:lnTo>
                      <a:pt x="67" y="275"/>
                    </a:lnTo>
                    <a:lnTo>
                      <a:pt x="67" y="275"/>
                    </a:lnTo>
                    <a:lnTo>
                      <a:pt x="67" y="275"/>
                    </a:lnTo>
                    <a:lnTo>
                      <a:pt x="67" y="269"/>
                    </a:lnTo>
                    <a:lnTo>
                      <a:pt x="67" y="269"/>
                    </a:lnTo>
                    <a:lnTo>
                      <a:pt x="67" y="269"/>
                    </a:lnTo>
                    <a:lnTo>
                      <a:pt x="61" y="269"/>
                    </a:lnTo>
                    <a:lnTo>
                      <a:pt x="61" y="269"/>
                    </a:lnTo>
                    <a:lnTo>
                      <a:pt x="61" y="263"/>
                    </a:lnTo>
                    <a:lnTo>
                      <a:pt x="61" y="263"/>
                    </a:lnTo>
                    <a:lnTo>
                      <a:pt x="61" y="263"/>
                    </a:lnTo>
                    <a:lnTo>
                      <a:pt x="61" y="263"/>
                    </a:lnTo>
                    <a:lnTo>
                      <a:pt x="61" y="263"/>
                    </a:lnTo>
                    <a:lnTo>
                      <a:pt x="61" y="263"/>
                    </a:lnTo>
                    <a:lnTo>
                      <a:pt x="61" y="263"/>
                    </a:lnTo>
                    <a:lnTo>
                      <a:pt x="61" y="263"/>
                    </a:lnTo>
                    <a:lnTo>
                      <a:pt x="55" y="263"/>
                    </a:lnTo>
                    <a:lnTo>
                      <a:pt x="55" y="257"/>
                    </a:lnTo>
                    <a:lnTo>
                      <a:pt x="55" y="257"/>
                    </a:lnTo>
                    <a:lnTo>
                      <a:pt x="55" y="257"/>
                    </a:lnTo>
                    <a:lnTo>
                      <a:pt x="55" y="257"/>
                    </a:lnTo>
                    <a:lnTo>
                      <a:pt x="55" y="257"/>
                    </a:lnTo>
                    <a:lnTo>
                      <a:pt x="55" y="257"/>
                    </a:lnTo>
                    <a:lnTo>
                      <a:pt x="55" y="257"/>
                    </a:lnTo>
                    <a:lnTo>
                      <a:pt x="55" y="257"/>
                    </a:lnTo>
                    <a:lnTo>
                      <a:pt x="55" y="251"/>
                    </a:lnTo>
                    <a:lnTo>
                      <a:pt x="61" y="251"/>
                    </a:lnTo>
                    <a:lnTo>
                      <a:pt x="55" y="251"/>
                    </a:lnTo>
                    <a:lnTo>
                      <a:pt x="55" y="245"/>
                    </a:lnTo>
                    <a:lnTo>
                      <a:pt x="55" y="245"/>
                    </a:lnTo>
                    <a:lnTo>
                      <a:pt x="55" y="245"/>
                    </a:lnTo>
                    <a:lnTo>
                      <a:pt x="49" y="245"/>
                    </a:lnTo>
                    <a:lnTo>
                      <a:pt x="49" y="245"/>
                    </a:lnTo>
                    <a:lnTo>
                      <a:pt x="49" y="245"/>
                    </a:lnTo>
                    <a:lnTo>
                      <a:pt x="49" y="239"/>
                    </a:lnTo>
                    <a:lnTo>
                      <a:pt x="49" y="239"/>
                    </a:lnTo>
                    <a:lnTo>
                      <a:pt x="49" y="233"/>
                    </a:lnTo>
                    <a:lnTo>
                      <a:pt x="49" y="233"/>
                    </a:lnTo>
                    <a:lnTo>
                      <a:pt x="49" y="233"/>
                    </a:lnTo>
                    <a:lnTo>
                      <a:pt x="49" y="233"/>
                    </a:lnTo>
                    <a:lnTo>
                      <a:pt x="43" y="226"/>
                    </a:lnTo>
                    <a:lnTo>
                      <a:pt x="49" y="226"/>
                    </a:lnTo>
                    <a:lnTo>
                      <a:pt x="43" y="226"/>
                    </a:lnTo>
                    <a:lnTo>
                      <a:pt x="43" y="226"/>
                    </a:lnTo>
                    <a:lnTo>
                      <a:pt x="43" y="220"/>
                    </a:lnTo>
                    <a:lnTo>
                      <a:pt x="43" y="220"/>
                    </a:lnTo>
                    <a:lnTo>
                      <a:pt x="43" y="220"/>
                    </a:lnTo>
                    <a:lnTo>
                      <a:pt x="37" y="220"/>
                    </a:lnTo>
                    <a:lnTo>
                      <a:pt x="37" y="220"/>
                    </a:lnTo>
                    <a:lnTo>
                      <a:pt x="37" y="214"/>
                    </a:lnTo>
                    <a:lnTo>
                      <a:pt x="37" y="214"/>
                    </a:lnTo>
                    <a:lnTo>
                      <a:pt x="37" y="214"/>
                    </a:lnTo>
                    <a:lnTo>
                      <a:pt x="37" y="214"/>
                    </a:lnTo>
                    <a:lnTo>
                      <a:pt x="37" y="214"/>
                    </a:lnTo>
                    <a:lnTo>
                      <a:pt x="37" y="208"/>
                    </a:lnTo>
                    <a:lnTo>
                      <a:pt x="37" y="208"/>
                    </a:lnTo>
                    <a:lnTo>
                      <a:pt x="37" y="208"/>
                    </a:lnTo>
                    <a:lnTo>
                      <a:pt x="37" y="208"/>
                    </a:lnTo>
                    <a:lnTo>
                      <a:pt x="31" y="208"/>
                    </a:lnTo>
                    <a:lnTo>
                      <a:pt x="31" y="208"/>
                    </a:lnTo>
                    <a:lnTo>
                      <a:pt x="31" y="202"/>
                    </a:lnTo>
                    <a:lnTo>
                      <a:pt x="31" y="202"/>
                    </a:lnTo>
                    <a:lnTo>
                      <a:pt x="31" y="202"/>
                    </a:lnTo>
                    <a:lnTo>
                      <a:pt x="31" y="202"/>
                    </a:lnTo>
                    <a:lnTo>
                      <a:pt x="25" y="202"/>
                    </a:lnTo>
                    <a:lnTo>
                      <a:pt x="25" y="202"/>
                    </a:lnTo>
                    <a:lnTo>
                      <a:pt x="25" y="202"/>
                    </a:lnTo>
                    <a:lnTo>
                      <a:pt x="25" y="202"/>
                    </a:lnTo>
                    <a:lnTo>
                      <a:pt x="25" y="202"/>
                    </a:lnTo>
                    <a:lnTo>
                      <a:pt x="25" y="196"/>
                    </a:lnTo>
                    <a:lnTo>
                      <a:pt x="25" y="196"/>
                    </a:lnTo>
                    <a:lnTo>
                      <a:pt x="18" y="196"/>
                    </a:lnTo>
                    <a:lnTo>
                      <a:pt x="18" y="190"/>
                    </a:lnTo>
                    <a:lnTo>
                      <a:pt x="18" y="190"/>
                    </a:lnTo>
                    <a:lnTo>
                      <a:pt x="18" y="190"/>
                    </a:lnTo>
                    <a:lnTo>
                      <a:pt x="18" y="190"/>
                    </a:lnTo>
                    <a:lnTo>
                      <a:pt x="18" y="190"/>
                    </a:lnTo>
                    <a:lnTo>
                      <a:pt x="12" y="190"/>
                    </a:lnTo>
                    <a:lnTo>
                      <a:pt x="12" y="190"/>
                    </a:lnTo>
                    <a:lnTo>
                      <a:pt x="12" y="184"/>
                    </a:lnTo>
                    <a:lnTo>
                      <a:pt x="12" y="184"/>
                    </a:lnTo>
                    <a:lnTo>
                      <a:pt x="12" y="184"/>
                    </a:lnTo>
                    <a:lnTo>
                      <a:pt x="6" y="184"/>
                    </a:lnTo>
                    <a:lnTo>
                      <a:pt x="6" y="178"/>
                    </a:lnTo>
                    <a:lnTo>
                      <a:pt x="12" y="178"/>
                    </a:lnTo>
                    <a:lnTo>
                      <a:pt x="12" y="178"/>
                    </a:lnTo>
                    <a:lnTo>
                      <a:pt x="12" y="178"/>
                    </a:lnTo>
                    <a:lnTo>
                      <a:pt x="12" y="178"/>
                    </a:lnTo>
                    <a:lnTo>
                      <a:pt x="18" y="178"/>
                    </a:lnTo>
                    <a:lnTo>
                      <a:pt x="18" y="178"/>
                    </a:lnTo>
                    <a:lnTo>
                      <a:pt x="12" y="178"/>
                    </a:lnTo>
                    <a:lnTo>
                      <a:pt x="12" y="171"/>
                    </a:lnTo>
                    <a:lnTo>
                      <a:pt x="12" y="171"/>
                    </a:lnTo>
                    <a:lnTo>
                      <a:pt x="12" y="171"/>
                    </a:lnTo>
                    <a:lnTo>
                      <a:pt x="12" y="171"/>
                    </a:lnTo>
                    <a:lnTo>
                      <a:pt x="12" y="165"/>
                    </a:lnTo>
                    <a:lnTo>
                      <a:pt x="12" y="165"/>
                    </a:lnTo>
                    <a:lnTo>
                      <a:pt x="12" y="165"/>
                    </a:lnTo>
                    <a:lnTo>
                      <a:pt x="12" y="165"/>
                    </a:lnTo>
                    <a:lnTo>
                      <a:pt x="12" y="165"/>
                    </a:lnTo>
                    <a:lnTo>
                      <a:pt x="18" y="165"/>
                    </a:lnTo>
                    <a:lnTo>
                      <a:pt x="18" y="159"/>
                    </a:lnTo>
                    <a:lnTo>
                      <a:pt x="18" y="159"/>
                    </a:lnTo>
                    <a:lnTo>
                      <a:pt x="12" y="159"/>
                    </a:lnTo>
                    <a:lnTo>
                      <a:pt x="12" y="159"/>
                    </a:lnTo>
                    <a:lnTo>
                      <a:pt x="12" y="153"/>
                    </a:lnTo>
                    <a:lnTo>
                      <a:pt x="12" y="153"/>
                    </a:lnTo>
                    <a:lnTo>
                      <a:pt x="18" y="153"/>
                    </a:lnTo>
                    <a:lnTo>
                      <a:pt x="12" y="147"/>
                    </a:lnTo>
                    <a:lnTo>
                      <a:pt x="12" y="147"/>
                    </a:lnTo>
                    <a:lnTo>
                      <a:pt x="12" y="147"/>
                    </a:lnTo>
                    <a:lnTo>
                      <a:pt x="12" y="147"/>
                    </a:lnTo>
                    <a:lnTo>
                      <a:pt x="12" y="147"/>
                    </a:lnTo>
                    <a:lnTo>
                      <a:pt x="12" y="147"/>
                    </a:lnTo>
                    <a:lnTo>
                      <a:pt x="12" y="141"/>
                    </a:lnTo>
                    <a:lnTo>
                      <a:pt x="12" y="141"/>
                    </a:lnTo>
                    <a:lnTo>
                      <a:pt x="6" y="141"/>
                    </a:lnTo>
                    <a:lnTo>
                      <a:pt x="6" y="141"/>
                    </a:lnTo>
                    <a:lnTo>
                      <a:pt x="6" y="141"/>
                    </a:lnTo>
                    <a:lnTo>
                      <a:pt x="6" y="141"/>
                    </a:lnTo>
                    <a:lnTo>
                      <a:pt x="6" y="141"/>
                    </a:lnTo>
                    <a:lnTo>
                      <a:pt x="6" y="135"/>
                    </a:lnTo>
                    <a:lnTo>
                      <a:pt x="6" y="135"/>
                    </a:lnTo>
                    <a:lnTo>
                      <a:pt x="6" y="135"/>
                    </a:lnTo>
                    <a:lnTo>
                      <a:pt x="6" y="129"/>
                    </a:lnTo>
                    <a:lnTo>
                      <a:pt x="6" y="129"/>
                    </a:lnTo>
                    <a:lnTo>
                      <a:pt x="6" y="129"/>
                    </a:lnTo>
                    <a:lnTo>
                      <a:pt x="6" y="129"/>
                    </a:lnTo>
                    <a:lnTo>
                      <a:pt x="0" y="123"/>
                    </a:lnTo>
                    <a:lnTo>
                      <a:pt x="0" y="123"/>
                    </a:lnTo>
                    <a:lnTo>
                      <a:pt x="0" y="123"/>
                    </a:lnTo>
                    <a:lnTo>
                      <a:pt x="0" y="123"/>
                    </a:lnTo>
                    <a:lnTo>
                      <a:pt x="0" y="123"/>
                    </a:lnTo>
                    <a:lnTo>
                      <a:pt x="0" y="117"/>
                    </a:lnTo>
                    <a:lnTo>
                      <a:pt x="0" y="117"/>
                    </a:lnTo>
                    <a:lnTo>
                      <a:pt x="0" y="117"/>
                    </a:lnTo>
                    <a:lnTo>
                      <a:pt x="0" y="117"/>
                    </a:lnTo>
                    <a:lnTo>
                      <a:pt x="0" y="110"/>
                    </a:lnTo>
                    <a:lnTo>
                      <a:pt x="0" y="104"/>
                    </a:lnTo>
                    <a:lnTo>
                      <a:pt x="0" y="104"/>
                    </a:lnTo>
                    <a:lnTo>
                      <a:pt x="0" y="104"/>
                    </a:lnTo>
                    <a:lnTo>
                      <a:pt x="0" y="98"/>
                    </a:lnTo>
                    <a:lnTo>
                      <a:pt x="6" y="86"/>
                    </a:lnTo>
                    <a:lnTo>
                      <a:pt x="6" y="86"/>
                    </a:lnTo>
                    <a:lnTo>
                      <a:pt x="6" y="80"/>
                    </a:lnTo>
                    <a:lnTo>
                      <a:pt x="6" y="80"/>
                    </a:lnTo>
                    <a:lnTo>
                      <a:pt x="6" y="68"/>
                    </a:lnTo>
                    <a:lnTo>
                      <a:pt x="12" y="55"/>
                    </a:lnTo>
                    <a:lnTo>
                      <a:pt x="25" y="0"/>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32"/>
              <p:cNvSpPr>
                <a:spLocks/>
              </p:cNvSpPr>
              <p:nvPr userDrawn="1"/>
            </p:nvSpPr>
            <p:spPr bwMode="auto">
              <a:xfrm>
                <a:off x="777" y="1626"/>
                <a:ext cx="635" cy="525"/>
              </a:xfrm>
              <a:custGeom>
                <a:avLst/>
                <a:gdLst>
                  <a:gd name="T0" fmla="*/ 635 w 635"/>
                  <a:gd name="T1" fmla="*/ 97 h 525"/>
                  <a:gd name="T2" fmla="*/ 629 w 635"/>
                  <a:gd name="T3" fmla="*/ 152 h 525"/>
                  <a:gd name="T4" fmla="*/ 623 w 635"/>
                  <a:gd name="T5" fmla="*/ 226 h 525"/>
                  <a:gd name="T6" fmla="*/ 623 w 635"/>
                  <a:gd name="T7" fmla="*/ 262 h 525"/>
                  <a:gd name="T8" fmla="*/ 611 w 635"/>
                  <a:gd name="T9" fmla="*/ 336 h 525"/>
                  <a:gd name="T10" fmla="*/ 611 w 635"/>
                  <a:gd name="T11" fmla="*/ 378 h 525"/>
                  <a:gd name="T12" fmla="*/ 611 w 635"/>
                  <a:gd name="T13" fmla="*/ 397 h 525"/>
                  <a:gd name="T14" fmla="*/ 611 w 635"/>
                  <a:gd name="T15" fmla="*/ 409 h 525"/>
                  <a:gd name="T16" fmla="*/ 605 w 635"/>
                  <a:gd name="T17" fmla="*/ 421 h 525"/>
                  <a:gd name="T18" fmla="*/ 605 w 635"/>
                  <a:gd name="T19" fmla="*/ 452 h 525"/>
                  <a:gd name="T20" fmla="*/ 605 w 635"/>
                  <a:gd name="T21" fmla="*/ 464 h 525"/>
                  <a:gd name="T22" fmla="*/ 605 w 635"/>
                  <a:gd name="T23" fmla="*/ 476 h 525"/>
                  <a:gd name="T24" fmla="*/ 599 w 635"/>
                  <a:gd name="T25" fmla="*/ 488 h 525"/>
                  <a:gd name="T26" fmla="*/ 599 w 635"/>
                  <a:gd name="T27" fmla="*/ 513 h 525"/>
                  <a:gd name="T28" fmla="*/ 599 w 635"/>
                  <a:gd name="T29" fmla="*/ 525 h 525"/>
                  <a:gd name="T30" fmla="*/ 568 w 635"/>
                  <a:gd name="T31" fmla="*/ 525 h 525"/>
                  <a:gd name="T32" fmla="*/ 550 w 635"/>
                  <a:gd name="T33" fmla="*/ 519 h 525"/>
                  <a:gd name="T34" fmla="*/ 519 w 635"/>
                  <a:gd name="T35" fmla="*/ 519 h 525"/>
                  <a:gd name="T36" fmla="*/ 470 w 635"/>
                  <a:gd name="T37" fmla="*/ 513 h 525"/>
                  <a:gd name="T38" fmla="*/ 428 w 635"/>
                  <a:gd name="T39" fmla="*/ 513 h 525"/>
                  <a:gd name="T40" fmla="*/ 397 w 635"/>
                  <a:gd name="T41" fmla="*/ 507 h 525"/>
                  <a:gd name="T42" fmla="*/ 360 w 635"/>
                  <a:gd name="T43" fmla="*/ 500 h 525"/>
                  <a:gd name="T44" fmla="*/ 324 w 635"/>
                  <a:gd name="T45" fmla="*/ 494 h 525"/>
                  <a:gd name="T46" fmla="*/ 287 w 635"/>
                  <a:gd name="T47" fmla="*/ 494 h 525"/>
                  <a:gd name="T48" fmla="*/ 238 w 635"/>
                  <a:gd name="T49" fmla="*/ 488 h 525"/>
                  <a:gd name="T50" fmla="*/ 214 w 635"/>
                  <a:gd name="T51" fmla="*/ 482 h 525"/>
                  <a:gd name="T52" fmla="*/ 184 w 635"/>
                  <a:gd name="T53" fmla="*/ 482 h 525"/>
                  <a:gd name="T54" fmla="*/ 135 w 635"/>
                  <a:gd name="T55" fmla="*/ 470 h 525"/>
                  <a:gd name="T56" fmla="*/ 104 w 635"/>
                  <a:gd name="T57" fmla="*/ 470 h 525"/>
                  <a:gd name="T58" fmla="*/ 80 w 635"/>
                  <a:gd name="T59" fmla="*/ 464 h 525"/>
                  <a:gd name="T60" fmla="*/ 43 w 635"/>
                  <a:gd name="T61" fmla="*/ 458 h 525"/>
                  <a:gd name="T62" fmla="*/ 0 w 635"/>
                  <a:gd name="T63" fmla="*/ 452 h 525"/>
                  <a:gd name="T64" fmla="*/ 19 w 635"/>
                  <a:gd name="T65" fmla="*/ 336 h 525"/>
                  <a:gd name="T66" fmla="*/ 31 w 635"/>
                  <a:gd name="T67" fmla="*/ 281 h 525"/>
                  <a:gd name="T68" fmla="*/ 37 w 635"/>
                  <a:gd name="T69" fmla="*/ 226 h 525"/>
                  <a:gd name="T70" fmla="*/ 43 w 635"/>
                  <a:gd name="T71" fmla="*/ 201 h 525"/>
                  <a:gd name="T72" fmla="*/ 49 w 635"/>
                  <a:gd name="T73" fmla="*/ 140 h 525"/>
                  <a:gd name="T74" fmla="*/ 55 w 635"/>
                  <a:gd name="T75" fmla="*/ 110 h 525"/>
                  <a:gd name="T76" fmla="*/ 55 w 635"/>
                  <a:gd name="T77" fmla="*/ 97 h 525"/>
                  <a:gd name="T78" fmla="*/ 68 w 635"/>
                  <a:gd name="T79" fmla="*/ 42 h 525"/>
                  <a:gd name="T80" fmla="*/ 74 w 635"/>
                  <a:gd name="T81" fmla="*/ 0 h 525"/>
                  <a:gd name="T82" fmla="*/ 104 w 635"/>
                  <a:gd name="T83" fmla="*/ 6 h 525"/>
                  <a:gd name="T84" fmla="*/ 129 w 635"/>
                  <a:gd name="T85" fmla="*/ 6 h 525"/>
                  <a:gd name="T86" fmla="*/ 153 w 635"/>
                  <a:gd name="T87" fmla="*/ 12 h 525"/>
                  <a:gd name="T88" fmla="*/ 184 w 635"/>
                  <a:gd name="T89" fmla="*/ 12 h 525"/>
                  <a:gd name="T90" fmla="*/ 232 w 635"/>
                  <a:gd name="T91" fmla="*/ 24 h 525"/>
                  <a:gd name="T92" fmla="*/ 275 w 635"/>
                  <a:gd name="T93" fmla="*/ 30 h 525"/>
                  <a:gd name="T94" fmla="*/ 299 w 635"/>
                  <a:gd name="T95" fmla="*/ 30 h 525"/>
                  <a:gd name="T96" fmla="*/ 336 w 635"/>
                  <a:gd name="T97" fmla="*/ 36 h 525"/>
                  <a:gd name="T98" fmla="*/ 391 w 635"/>
                  <a:gd name="T99" fmla="*/ 42 h 525"/>
                  <a:gd name="T100" fmla="*/ 409 w 635"/>
                  <a:gd name="T101" fmla="*/ 42 h 525"/>
                  <a:gd name="T102" fmla="*/ 476 w 635"/>
                  <a:gd name="T103" fmla="*/ 55 h 525"/>
                  <a:gd name="T104" fmla="*/ 513 w 635"/>
                  <a:gd name="T105" fmla="*/ 55 h 525"/>
                  <a:gd name="T106" fmla="*/ 580 w 635"/>
                  <a:gd name="T107" fmla="*/ 61 h 525"/>
                  <a:gd name="T108" fmla="*/ 623 w 635"/>
                  <a:gd name="T109" fmla="*/ 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525">
                    <a:moveTo>
                      <a:pt x="635" y="67"/>
                    </a:moveTo>
                    <a:lnTo>
                      <a:pt x="635" y="79"/>
                    </a:lnTo>
                    <a:lnTo>
                      <a:pt x="635" y="85"/>
                    </a:lnTo>
                    <a:lnTo>
                      <a:pt x="635" y="91"/>
                    </a:lnTo>
                    <a:lnTo>
                      <a:pt x="635" y="97"/>
                    </a:lnTo>
                    <a:lnTo>
                      <a:pt x="635" y="97"/>
                    </a:lnTo>
                    <a:lnTo>
                      <a:pt x="635" y="104"/>
                    </a:lnTo>
                    <a:lnTo>
                      <a:pt x="635" y="104"/>
                    </a:lnTo>
                    <a:lnTo>
                      <a:pt x="629" y="122"/>
                    </a:lnTo>
                    <a:lnTo>
                      <a:pt x="629" y="152"/>
                    </a:lnTo>
                    <a:lnTo>
                      <a:pt x="629" y="158"/>
                    </a:lnTo>
                    <a:lnTo>
                      <a:pt x="629" y="189"/>
                    </a:lnTo>
                    <a:lnTo>
                      <a:pt x="623" y="195"/>
                    </a:lnTo>
                    <a:lnTo>
                      <a:pt x="623" y="207"/>
                    </a:lnTo>
                    <a:lnTo>
                      <a:pt x="623" y="226"/>
                    </a:lnTo>
                    <a:lnTo>
                      <a:pt x="623" y="232"/>
                    </a:lnTo>
                    <a:lnTo>
                      <a:pt x="623" y="238"/>
                    </a:lnTo>
                    <a:lnTo>
                      <a:pt x="623" y="244"/>
                    </a:lnTo>
                    <a:lnTo>
                      <a:pt x="623" y="256"/>
                    </a:lnTo>
                    <a:lnTo>
                      <a:pt x="623" y="262"/>
                    </a:lnTo>
                    <a:lnTo>
                      <a:pt x="623" y="262"/>
                    </a:lnTo>
                    <a:lnTo>
                      <a:pt x="617" y="293"/>
                    </a:lnTo>
                    <a:lnTo>
                      <a:pt x="617" y="323"/>
                    </a:lnTo>
                    <a:lnTo>
                      <a:pt x="617" y="329"/>
                    </a:lnTo>
                    <a:lnTo>
                      <a:pt x="611" y="336"/>
                    </a:lnTo>
                    <a:lnTo>
                      <a:pt x="611" y="336"/>
                    </a:lnTo>
                    <a:lnTo>
                      <a:pt x="611" y="336"/>
                    </a:lnTo>
                    <a:lnTo>
                      <a:pt x="611" y="342"/>
                    </a:lnTo>
                    <a:lnTo>
                      <a:pt x="611" y="354"/>
                    </a:lnTo>
                    <a:lnTo>
                      <a:pt x="611" y="378"/>
                    </a:lnTo>
                    <a:lnTo>
                      <a:pt x="611" y="391"/>
                    </a:lnTo>
                    <a:lnTo>
                      <a:pt x="611" y="391"/>
                    </a:lnTo>
                    <a:lnTo>
                      <a:pt x="611" y="397"/>
                    </a:lnTo>
                    <a:lnTo>
                      <a:pt x="611" y="397"/>
                    </a:lnTo>
                    <a:lnTo>
                      <a:pt x="611" y="397"/>
                    </a:lnTo>
                    <a:lnTo>
                      <a:pt x="611" y="403"/>
                    </a:lnTo>
                    <a:lnTo>
                      <a:pt x="611" y="403"/>
                    </a:lnTo>
                    <a:lnTo>
                      <a:pt x="611" y="409"/>
                    </a:lnTo>
                    <a:lnTo>
                      <a:pt x="611" y="409"/>
                    </a:lnTo>
                    <a:lnTo>
                      <a:pt x="611" y="409"/>
                    </a:lnTo>
                    <a:lnTo>
                      <a:pt x="611" y="409"/>
                    </a:lnTo>
                    <a:lnTo>
                      <a:pt x="611" y="415"/>
                    </a:lnTo>
                    <a:lnTo>
                      <a:pt x="605" y="421"/>
                    </a:lnTo>
                    <a:lnTo>
                      <a:pt x="605" y="421"/>
                    </a:lnTo>
                    <a:lnTo>
                      <a:pt x="605" y="421"/>
                    </a:lnTo>
                    <a:lnTo>
                      <a:pt x="605" y="421"/>
                    </a:lnTo>
                    <a:lnTo>
                      <a:pt x="605" y="433"/>
                    </a:lnTo>
                    <a:lnTo>
                      <a:pt x="605" y="439"/>
                    </a:lnTo>
                    <a:lnTo>
                      <a:pt x="605" y="439"/>
                    </a:lnTo>
                    <a:lnTo>
                      <a:pt x="605" y="452"/>
                    </a:lnTo>
                    <a:lnTo>
                      <a:pt x="605" y="458"/>
                    </a:lnTo>
                    <a:lnTo>
                      <a:pt x="605" y="458"/>
                    </a:lnTo>
                    <a:lnTo>
                      <a:pt x="605" y="458"/>
                    </a:lnTo>
                    <a:lnTo>
                      <a:pt x="605" y="464"/>
                    </a:lnTo>
                    <a:lnTo>
                      <a:pt x="605" y="464"/>
                    </a:lnTo>
                    <a:lnTo>
                      <a:pt x="605" y="464"/>
                    </a:lnTo>
                    <a:lnTo>
                      <a:pt x="605" y="464"/>
                    </a:lnTo>
                    <a:lnTo>
                      <a:pt x="605" y="464"/>
                    </a:lnTo>
                    <a:lnTo>
                      <a:pt x="605" y="476"/>
                    </a:lnTo>
                    <a:lnTo>
                      <a:pt x="605" y="476"/>
                    </a:lnTo>
                    <a:lnTo>
                      <a:pt x="605" y="476"/>
                    </a:lnTo>
                    <a:lnTo>
                      <a:pt x="605" y="482"/>
                    </a:lnTo>
                    <a:lnTo>
                      <a:pt x="605" y="482"/>
                    </a:lnTo>
                    <a:lnTo>
                      <a:pt x="599" y="488"/>
                    </a:lnTo>
                    <a:lnTo>
                      <a:pt x="599" y="488"/>
                    </a:lnTo>
                    <a:lnTo>
                      <a:pt x="599" y="488"/>
                    </a:lnTo>
                    <a:lnTo>
                      <a:pt x="599" y="494"/>
                    </a:lnTo>
                    <a:lnTo>
                      <a:pt x="599" y="507"/>
                    </a:lnTo>
                    <a:lnTo>
                      <a:pt x="599" y="507"/>
                    </a:lnTo>
                    <a:lnTo>
                      <a:pt x="599" y="513"/>
                    </a:lnTo>
                    <a:lnTo>
                      <a:pt x="599" y="513"/>
                    </a:lnTo>
                    <a:lnTo>
                      <a:pt x="599" y="513"/>
                    </a:lnTo>
                    <a:lnTo>
                      <a:pt x="599" y="525"/>
                    </a:lnTo>
                    <a:lnTo>
                      <a:pt x="599" y="525"/>
                    </a:lnTo>
                    <a:lnTo>
                      <a:pt x="599" y="525"/>
                    </a:lnTo>
                    <a:lnTo>
                      <a:pt x="592" y="525"/>
                    </a:lnTo>
                    <a:lnTo>
                      <a:pt x="592" y="525"/>
                    </a:lnTo>
                    <a:lnTo>
                      <a:pt x="592" y="525"/>
                    </a:lnTo>
                    <a:lnTo>
                      <a:pt x="586" y="525"/>
                    </a:lnTo>
                    <a:lnTo>
                      <a:pt x="568" y="525"/>
                    </a:lnTo>
                    <a:lnTo>
                      <a:pt x="562" y="519"/>
                    </a:lnTo>
                    <a:lnTo>
                      <a:pt x="562" y="519"/>
                    </a:lnTo>
                    <a:lnTo>
                      <a:pt x="556" y="519"/>
                    </a:lnTo>
                    <a:lnTo>
                      <a:pt x="550" y="519"/>
                    </a:lnTo>
                    <a:lnTo>
                      <a:pt x="550" y="519"/>
                    </a:lnTo>
                    <a:lnTo>
                      <a:pt x="544" y="519"/>
                    </a:lnTo>
                    <a:lnTo>
                      <a:pt x="544" y="519"/>
                    </a:lnTo>
                    <a:lnTo>
                      <a:pt x="531" y="519"/>
                    </a:lnTo>
                    <a:lnTo>
                      <a:pt x="531" y="519"/>
                    </a:lnTo>
                    <a:lnTo>
                      <a:pt x="519" y="519"/>
                    </a:lnTo>
                    <a:lnTo>
                      <a:pt x="513" y="519"/>
                    </a:lnTo>
                    <a:lnTo>
                      <a:pt x="501" y="519"/>
                    </a:lnTo>
                    <a:lnTo>
                      <a:pt x="495" y="513"/>
                    </a:lnTo>
                    <a:lnTo>
                      <a:pt x="483" y="513"/>
                    </a:lnTo>
                    <a:lnTo>
                      <a:pt x="470" y="513"/>
                    </a:lnTo>
                    <a:lnTo>
                      <a:pt x="464" y="513"/>
                    </a:lnTo>
                    <a:lnTo>
                      <a:pt x="458" y="513"/>
                    </a:lnTo>
                    <a:lnTo>
                      <a:pt x="452" y="513"/>
                    </a:lnTo>
                    <a:lnTo>
                      <a:pt x="452" y="513"/>
                    </a:lnTo>
                    <a:lnTo>
                      <a:pt x="428" y="513"/>
                    </a:lnTo>
                    <a:lnTo>
                      <a:pt x="422" y="507"/>
                    </a:lnTo>
                    <a:lnTo>
                      <a:pt x="415" y="507"/>
                    </a:lnTo>
                    <a:lnTo>
                      <a:pt x="415" y="507"/>
                    </a:lnTo>
                    <a:lnTo>
                      <a:pt x="403" y="507"/>
                    </a:lnTo>
                    <a:lnTo>
                      <a:pt x="397" y="507"/>
                    </a:lnTo>
                    <a:lnTo>
                      <a:pt x="397" y="507"/>
                    </a:lnTo>
                    <a:lnTo>
                      <a:pt x="391" y="507"/>
                    </a:lnTo>
                    <a:lnTo>
                      <a:pt x="391" y="507"/>
                    </a:lnTo>
                    <a:lnTo>
                      <a:pt x="360" y="500"/>
                    </a:lnTo>
                    <a:lnTo>
                      <a:pt x="360" y="500"/>
                    </a:lnTo>
                    <a:lnTo>
                      <a:pt x="348" y="500"/>
                    </a:lnTo>
                    <a:lnTo>
                      <a:pt x="336" y="500"/>
                    </a:lnTo>
                    <a:lnTo>
                      <a:pt x="330" y="500"/>
                    </a:lnTo>
                    <a:lnTo>
                      <a:pt x="324" y="494"/>
                    </a:lnTo>
                    <a:lnTo>
                      <a:pt x="324" y="494"/>
                    </a:lnTo>
                    <a:lnTo>
                      <a:pt x="318" y="494"/>
                    </a:lnTo>
                    <a:lnTo>
                      <a:pt x="299" y="494"/>
                    </a:lnTo>
                    <a:lnTo>
                      <a:pt x="293" y="494"/>
                    </a:lnTo>
                    <a:lnTo>
                      <a:pt x="293" y="494"/>
                    </a:lnTo>
                    <a:lnTo>
                      <a:pt x="287" y="494"/>
                    </a:lnTo>
                    <a:lnTo>
                      <a:pt x="269" y="488"/>
                    </a:lnTo>
                    <a:lnTo>
                      <a:pt x="257" y="488"/>
                    </a:lnTo>
                    <a:lnTo>
                      <a:pt x="251" y="488"/>
                    </a:lnTo>
                    <a:lnTo>
                      <a:pt x="245" y="488"/>
                    </a:lnTo>
                    <a:lnTo>
                      <a:pt x="238" y="488"/>
                    </a:lnTo>
                    <a:lnTo>
                      <a:pt x="238" y="488"/>
                    </a:lnTo>
                    <a:lnTo>
                      <a:pt x="232" y="488"/>
                    </a:lnTo>
                    <a:lnTo>
                      <a:pt x="220" y="482"/>
                    </a:lnTo>
                    <a:lnTo>
                      <a:pt x="220" y="482"/>
                    </a:lnTo>
                    <a:lnTo>
                      <a:pt x="214" y="482"/>
                    </a:lnTo>
                    <a:lnTo>
                      <a:pt x="208" y="482"/>
                    </a:lnTo>
                    <a:lnTo>
                      <a:pt x="208" y="482"/>
                    </a:lnTo>
                    <a:lnTo>
                      <a:pt x="196" y="482"/>
                    </a:lnTo>
                    <a:lnTo>
                      <a:pt x="196" y="482"/>
                    </a:lnTo>
                    <a:lnTo>
                      <a:pt x="184" y="482"/>
                    </a:lnTo>
                    <a:lnTo>
                      <a:pt x="171" y="476"/>
                    </a:lnTo>
                    <a:lnTo>
                      <a:pt x="159" y="476"/>
                    </a:lnTo>
                    <a:lnTo>
                      <a:pt x="153" y="476"/>
                    </a:lnTo>
                    <a:lnTo>
                      <a:pt x="153" y="476"/>
                    </a:lnTo>
                    <a:lnTo>
                      <a:pt x="135" y="470"/>
                    </a:lnTo>
                    <a:lnTo>
                      <a:pt x="129" y="470"/>
                    </a:lnTo>
                    <a:lnTo>
                      <a:pt x="122" y="470"/>
                    </a:lnTo>
                    <a:lnTo>
                      <a:pt x="116" y="470"/>
                    </a:lnTo>
                    <a:lnTo>
                      <a:pt x="116" y="470"/>
                    </a:lnTo>
                    <a:lnTo>
                      <a:pt x="104" y="470"/>
                    </a:lnTo>
                    <a:lnTo>
                      <a:pt x="92" y="464"/>
                    </a:lnTo>
                    <a:lnTo>
                      <a:pt x="92" y="464"/>
                    </a:lnTo>
                    <a:lnTo>
                      <a:pt x="92" y="464"/>
                    </a:lnTo>
                    <a:lnTo>
                      <a:pt x="80" y="464"/>
                    </a:lnTo>
                    <a:lnTo>
                      <a:pt x="80" y="464"/>
                    </a:lnTo>
                    <a:lnTo>
                      <a:pt x="68" y="464"/>
                    </a:lnTo>
                    <a:lnTo>
                      <a:pt x="68" y="464"/>
                    </a:lnTo>
                    <a:lnTo>
                      <a:pt x="61" y="464"/>
                    </a:lnTo>
                    <a:lnTo>
                      <a:pt x="49" y="458"/>
                    </a:lnTo>
                    <a:lnTo>
                      <a:pt x="43" y="458"/>
                    </a:lnTo>
                    <a:lnTo>
                      <a:pt x="37" y="458"/>
                    </a:lnTo>
                    <a:lnTo>
                      <a:pt x="31" y="458"/>
                    </a:lnTo>
                    <a:lnTo>
                      <a:pt x="25" y="458"/>
                    </a:lnTo>
                    <a:lnTo>
                      <a:pt x="19" y="458"/>
                    </a:lnTo>
                    <a:lnTo>
                      <a:pt x="0" y="452"/>
                    </a:lnTo>
                    <a:lnTo>
                      <a:pt x="7" y="421"/>
                    </a:lnTo>
                    <a:lnTo>
                      <a:pt x="7" y="409"/>
                    </a:lnTo>
                    <a:lnTo>
                      <a:pt x="7" y="409"/>
                    </a:lnTo>
                    <a:lnTo>
                      <a:pt x="13" y="391"/>
                    </a:lnTo>
                    <a:lnTo>
                      <a:pt x="19" y="336"/>
                    </a:lnTo>
                    <a:lnTo>
                      <a:pt x="25" y="323"/>
                    </a:lnTo>
                    <a:lnTo>
                      <a:pt x="25" y="317"/>
                    </a:lnTo>
                    <a:lnTo>
                      <a:pt x="25" y="317"/>
                    </a:lnTo>
                    <a:lnTo>
                      <a:pt x="25" y="299"/>
                    </a:lnTo>
                    <a:lnTo>
                      <a:pt x="31" y="281"/>
                    </a:lnTo>
                    <a:lnTo>
                      <a:pt x="31" y="275"/>
                    </a:lnTo>
                    <a:lnTo>
                      <a:pt x="31" y="256"/>
                    </a:lnTo>
                    <a:lnTo>
                      <a:pt x="37" y="238"/>
                    </a:lnTo>
                    <a:lnTo>
                      <a:pt x="37" y="226"/>
                    </a:lnTo>
                    <a:lnTo>
                      <a:pt x="37" y="226"/>
                    </a:lnTo>
                    <a:lnTo>
                      <a:pt x="37" y="220"/>
                    </a:lnTo>
                    <a:lnTo>
                      <a:pt x="37" y="220"/>
                    </a:lnTo>
                    <a:lnTo>
                      <a:pt x="37" y="220"/>
                    </a:lnTo>
                    <a:lnTo>
                      <a:pt x="43" y="207"/>
                    </a:lnTo>
                    <a:lnTo>
                      <a:pt x="43" y="201"/>
                    </a:lnTo>
                    <a:lnTo>
                      <a:pt x="43" y="201"/>
                    </a:lnTo>
                    <a:lnTo>
                      <a:pt x="49" y="152"/>
                    </a:lnTo>
                    <a:lnTo>
                      <a:pt x="49" y="146"/>
                    </a:lnTo>
                    <a:lnTo>
                      <a:pt x="49" y="146"/>
                    </a:lnTo>
                    <a:lnTo>
                      <a:pt x="49" y="140"/>
                    </a:lnTo>
                    <a:lnTo>
                      <a:pt x="49" y="140"/>
                    </a:lnTo>
                    <a:lnTo>
                      <a:pt x="55" y="134"/>
                    </a:lnTo>
                    <a:lnTo>
                      <a:pt x="55" y="122"/>
                    </a:lnTo>
                    <a:lnTo>
                      <a:pt x="55" y="116"/>
                    </a:lnTo>
                    <a:lnTo>
                      <a:pt x="55" y="110"/>
                    </a:lnTo>
                    <a:lnTo>
                      <a:pt x="55" y="110"/>
                    </a:lnTo>
                    <a:lnTo>
                      <a:pt x="55" y="104"/>
                    </a:lnTo>
                    <a:lnTo>
                      <a:pt x="55" y="104"/>
                    </a:lnTo>
                    <a:lnTo>
                      <a:pt x="55" y="97"/>
                    </a:lnTo>
                    <a:lnTo>
                      <a:pt x="55" y="97"/>
                    </a:lnTo>
                    <a:lnTo>
                      <a:pt x="61" y="73"/>
                    </a:lnTo>
                    <a:lnTo>
                      <a:pt x="61" y="67"/>
                    </a:lnTo>
                    <a:lnTo>
                      <a:pt x="61" y="61"/>
                    </a:lnTo>
                    <a:lnTo>
                      <a:pt x="68" y="55"/>
                    </a:lnTo>
                    <a:lnTo>
                      <a:pt x="68" y="42"/>
                    </a:lnTo>
                    <a:lnTo>
                      <a:pt x="68" y="30"/>
                    </a:lnTo>
                    <a:lnTo>
                      <a:pt x="68" y="24"/>
                    </a:lnTo>
                    <a:lnTo>
                      <a:pt x="74" y="12"/>
                    </a:lnTo>
                    <a:lnTo>
                      <a:pt x="74" y="6"/>
                    </a:lnTo>
                    <a:lnTo>
                      <a:pt x="74" y="0"/>
                    </a:lnTo>
                    <a:lnTo>
                      <a:pt x="74" y="0"/>
                    </a:lnTo>
                    <a:lnTo>
                      <a:pt x="92" y="0"/>
                    </a:lnTo>
                    <a:lnTo>
                      <a:pt x="98" y="0"/>
                    </a:lnTo>
                    <a:lnTo>
                      <a:pt x="98" y="0"/>
                    </a:lnTo>
                    <a:lnTo>
                      <a:pt x="104" y="6"/>
                    </a:lnTo>
                    <a:lnTo>
                      <a:pt x="116" y="6"/>
                    </a:lnTo>
                    <a:lnTo>
                      <a:pt x="116" y="6"/>
                    </a:lnTo>
                    <a:lnTo>
                      <a:pt x="129" y="6"/>
                    </a:lnTo>
                    <a:lnTo>
                      <a:pt x="129" y="6"/>
                    </a:lnTo>
                    <a:lnTo>
                      <a:pt x="129" y="6"/>
                    </a:lnTo>
                    <a:lnTo>
                      <a:pt x="135" y="6"/>
                    </a:lnTo>
                    <a:lnTo>
                      <a:pt x="135" y="6"/>
                    </a:lnTo>
                    <a:lnTo>
                      <a:pt x="141" y="6"/>
                    </a:lnTo>
                    <a:lnTo>
                      <a:pt x="147" y="12"/>
                    </a:lnTo>
                    <a:lnTo>
                      <a:pt x="153" y="12"/>
                    </a:lnTo>
                    <a:lnTo>
                      <a:pt x="159" y="12"/>
                    </a:lnTo>
                    <a:lnTo>
                      <a:pt x="171" y="12"/>
                    </a:lnTo>
                    <a:lnTo>
                      <a:pt x="177" y="12"/>
                    </a:lnTo>
                    <a:lnTo>
                      <a:pt x="177" y="12"/>
                    </a:lnTo>
                    <a:lnTo>
                      <a:pt x="184" y="12"/>
                    </a:lnTo>
                    <a:lnTo>
                      <a:pt x="190" y="18"/>
                    </a:lnTo>
                    <a:lnTo>
                      <a:pt x="208" y="18"/>
                    </a:lnTo>
                    <a:lnTo>
                      <a:pt x="220" y="18"/>
                    </a:lnTo>
                    <a:lnTo>
                      <a:pt x="232" y="18"/>
                    </a:lnTo>
                    <a:lnTo>
                      <a:pt x="232" y="24"/>
                    </a:lnTo>
                    <a:lnTo>
                      <a:pt x="232" y="24"/>
                    </a:lnTo>
                    <a:lnTo>
                      <a:pt x="245" y="24"/>
                    </a:lnTo>
                    <a:lnTo>
                      <a:pt x="251" y="24"/>
                    </a:lnTo>
                    <a:lnTo>
                      <a:pt x="263" y="24"/>
                    </a:lnTo>
                    <a:lnTo>
                      <a:pt x="275" y="30"/>
                    </a:lnTo>
                    <a:lnTo>
                      <a:pt x="275" y="30"/>
                    </a:lnTo>
                    <a:lnTo>
                      <a:pt x="275" y="30"/>
                    </a:lnTo>
                    <a:lnTo>
                      <a:pt x="299" y="30"/>
                    </a:lnTo>
                    <a:lnTo>
                      <a:pt x="299" y="30"/>
                    </a:lnTo>
                    <a:lnTo>
                      <a:pt x="299" y="30"/>
                    </a:lnTo>
                    <a:lnTo>
                      <a:pt x="299" y="30"/>
                    </a:lnTo>
                    <a:lnTo>
                      <a:pt x="306" y="30"/>
                    </a:lnTo>
                    <a:lnTo>
                      <a:pt x="318" y="36"/>
                    </a:lnTo>
                    <a:lnTo>
                      <a:pt x="330" y="36"/>
                    </a:lnTo>
                    <a:lnTo>
                      <a:pt x="336" y="36"/>
                    </a:lnTo>
                    <a:lnTo>
                      <a:pt x="348" y="36"/>
                    </a:lnTo>
                    <a:lnTo>
                      <a:pt x="360" y="36"/>
                    </a:lnTo>
                    <a:lnTo>
                      <a:pt x="373" y="36"/>
                    </a:lnTo>
                    <a:lnTo>
                      <a:pt x="379" y="42"/>
                    </a:lnTo>
                    <a:lnTo>
                      <a:pt x="391" y="42"/>
                    </a:lnTo>
                    <a:lnTo>
                      <a:pt x="391" y="42"/>
                    </a:lnTo>
                    <a:lnTo>
                      <a:pt x="391" y="42"/>
                    </a:lnTo>
                    <a:lnTo>
                      <a:pt x="391" y="42"/>
                    </a:lnTo>
                    <a:lnTo>
                      <a:pt x="397" y="42"/>
                    </a:lnTo>
                    <a:lnTo>
                      <a:pt x="409" y="42"/>
                    </a:lnTo>
                    <a:lnTo>
                      <a:pt x="434" y="49"/>
                    </a:lnTo>
                    <a:lnTo>
                      <a:pt x="440" y="49"/>
                    </a:lnTo>
                    <a:lnTo>
                      <a:pt x="458" y="49"/>
                    </a:lnTo>
                    <a:lnTo>
                      <a:pt x="464" y="49"/>
                    </a:lnTo>
                    <a:lnTo>
                      <a:pt x="476" y="55"/>
                    </a:lnTo>
                    <a:lnTo>
                      <a:pt x="483" y="55"/>
                    </a:lnTo>
                    <a:lnTo>
                      <a:pt x="489" y="55"/>
                    </a:lnTo>
                    <a:lnTo>
                      <a:pt x="495" y="55"/>
                    </a:lnTo>
                    <a:lnTo>
                      <a:pt x="513" y="55"/>
                    </a:lnTo>
                    <a:lnTo>
                      <a:pt x="513" y="55"/>
                    </a:lnTo>
                    <a:lnTo>
                      <a:pt x="531" y="55"/>
                    </a:lnTo>
                    <a:lnTo>
                      <a:pt x="544" y="61"/>
                    </a:lnTo>
                    <a:lnTo>
                      <a:pt x="556" y="61"/>
                    </a:lnTo>
                    <a:lnTo>
                      <a:pt x="562" y="61"/>
                    </a:lnTo>
                    <a:lnTo>
                      <a:pt x="580" y="61"/>
                    </a:lnTo>
                    <a:lnTo>
                      <a:pt x="580" y="61"/>
                    </a:lnTo>
                    <a:lnTo>
                      <a:pt x="586" y="61"/>
                    </a:lnTo>
                    <a:lnTo>
                      <a:pt x="605" y="67"/>
                    </a:lnTo>
                    <a:lnTo>
                      <a:pt x="611" y="67"/>
                    </a:lnTo>
                    <a:lnTo>
                      <a:pt x="623" y="67"/>
                    </a:lnTo>
                    <a:lnTo>
                      <a:pt x="635" y="67"/>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
              <p:cNvSpPr>
                <a:spLocks/>
              </p:cNvSpPr>
              <p:nvPr userDrawn="1"/>
            </p:nvSpPr>
            <p:spPr bwMode="auto">
              <a:xfrm>
                <a:off x="777" y="1626"/>
                <a:ext cx="635" cy="525"/>
              </a:xfrm>
              <a:custGeom>
                <a:avLst/>
                <a:gdLst>
                  <a:gd name="T0" fmla="*/ 635 w 635"/>
                  <a:gd name="T1" fmla="*/ 97 h 525"/>
                  <a:gd name="T2" fmla="*/ 629 w 635"/>
                  <a:gd name="T3" fmla="*/ 152 h 525"/>
                  <a:gd name="T4" fmla="*/ 623 w 635"/>
                  <a:gd name="T5" fmla="*/ 226 h 525"/>
                  <a:gd name="T6" fmla="*/ 623 w 635"/>
                  <a:gd name="T7" fmla="*/ 262 h 525"/>
                  <a:gd name="T8" fmla="*/ 611 w 635"/>
                  <a:gd name="T9" fmla="*/ 336 h 525"/>
                  <a:gd name="T10" fmla="*/ 611 w 635"/>
                  <a:gd name="T11" fmla="*/ 378 h 525"/>
                  <a:gd name="T12" fmla="*/ 611 w 635"/>
                  <a:gd name="T13" fmla="*/ 397 h 525"/>
                  <a:gd name="T14" fmla="*/ 611 w 635"/>
                  <a:gd name="T15" fmla="*/ 409 h 525"/>
                  <a:gd name="T16" fmla="*/ 605 w 635"/>
                  <a:gd name="T17" fmla="*/ 421 h 525"/>
                  <a:gd name="T18" fmla="*/ 605 w 635"/>
                  <a:gd name="T19" fmla="*/ 452 h 525"/>
                  <a:gd name="T20" fmla="*/ 605 w 635"/>
                  <a:gd name="T21" fmla="*/ 464 h 525"/>
                  <a:gd name="T22" fmla="*/ 605 w 635"/>
                  <a:gd name="T23" fmla="*/ 476 h 525"/>
                  <a:gd name="T24" fmla="*/ 599 w 635"/>
                  <a:gd name="T25" fmla="*/ 488 h 525"/>
                  <a:gd name="T26" fmla="*/ 599 w 635"/>
                  <a:gd name="T27" fmla="*/ 513 h 525"/>
                  <a:gd name="T28" fmla="*/ 599 w 635"/>
                  <a:gd name="T29" fmla="*/ 525 h 525"/>
                  <a:gd name="T30" fmla="*/ 568 w 635"/>
                  <a:gd name="T31" fmla="*/ 525 h 525"/>
                  <a:gd name="T32" fmla="*/ 550 w 635"/>
                  <a:gd name="T33" fmla="*/ 519 h 525"/>
                  <a:gd name="T34" fmla="*/ 519 w 635"/>
                  <a:gd name="T35" fmla="*/ 519 h 525"/>
                  <a:gd name="T36" fmla="*/ 470 w 635"/>
                  <a:gd name="T37" fmla="*/ 513 h 525"/>
                  <a:gd name="T38" fmla="*/ 428 w 635"/>
                  <a:gd name="T39" fmla="*/ 513 h 525"/>
                  <a:gd name="T40" fmla="*/ 397 w 635"/>
                  <a:gd name="T41" fmla="*/ 507 h 525"/>
                  <a:gd name="T42" fmla="*/ 360 w 635"/>
                  <a:gd name="T43" fmla="*/ 500 h 525"/>
                  <a:gd name="T44" fmla="*/ 324 w 635"/>
                  <a:gd name="T45" fmla="*/ 494 h 525"/>
                  <a:gd name="T46" fmla="*/ 287 w 635"/>
                  <a:gd name="T47" fmla="*/ 494 h 525"/>
                  <a:gd name="T48" fmla="*/ 238 w 635"/>
                  <a:gd name="T49" fmla="*/ 488 h 525"/>
                  <a:gd name="T50" fmla="*/ 214 w 635"/>
                  <a:gd name="T51" fmla="*/ 482 h 525"/>
                  <a:gd name="T52" fmla="*/ 184 w 635"/>
                  <a:gd name="T53" fmla="*/ 482 h 525"/>
                  <a:gd name="T54" fmla="*/ 135 w 635"/>
                  <a:gd name="T55" fmla="*/ 470 h 525"/>
                  <a:gd name="T56" fmla="*/ 104 w 635"/>
                  <a:gd name="T57" fmla="*/ 470 h 525"/>
                  <a:gd name="T58" fmla="*/ 80 w 635"/>
                  <a:gd name="T59" fmla="*/ 464 h 525"/>
                  <a:gd name="T60" fmla="*/ 43 w 635"/>
                  <a:gd name="T61" fmla="*/ 458 h 525"/>
                  <a:gd name="T62" fmla="*/ 0 w 635"/>
                  <a:gd name="T63" fmla="*/ 452 h 525"/>
                  <a:gd name="T64" fmla="*/ 19 w 635"/>
                  <a:gd name="T65" fmla="*/ 336 h 525"/>
                  <a:gd name="T66" fmla="*/ 31 w 635"/>
                  <a:gd name="T67" fmla="*/ 281 h 525"/>
                  <a:gd name="T68" fmla="*/ 37 w 635"/>
                  <a:gd name="T69" fmla="*/ 226 h 525"/>
                  <a:gd name="T70" fmla="*/ 43 w 635"/>
                  <a:gd name="T71" fmla="*/ 201 h 525"/>
                  <a:gd name="T72" fmla="*/ 49 w 635"/>
                  <a:gd name="T73" fmla="*/ 140 h 525"/>
                  <a:gd name="T74" fmla="*/ 55 w 635"/>
                  <a:gd name="T75" fmla="*/ 110 h 525"/>
                  <a:gd name="T76" fmla="*/ 55 w 635"/>
                  <a:gd name="T77" fmla="*/ 97 h 525"/>
                  <a:gd name="T78" fmla="*/ 68 w 635"/>
                  <a:gd name="T79" fmla="*/ 42 h 525"/>
                  <a:gd name="T80" fmla="*/ 74 w 635"/>
                  <a:gd name="T81" fmla="*/ 0 h 525"/>
                  <a:gd name="T82" fmla="*/ 104 w 635"/>
                  <a:gd name="T83" fmla="*/ 6 h 525"/>
                  <a:gd name="T84" fmla="*/ 129 w 635"/>
                  <a:gd name="T85" fmla="*/ 6 h 525"/>
                  <a:gd name="T86" fmla="*/ 153 w 635"/>
                  <a:gd name="T87" fmla="*/ 12 h 525"/>
                  <a:gd name="T88" fmla="*/ 184 w 635"/>
                  <a:gd name="T89" fmla="*/ 12 h 525"/>
                  <a:gd name="T90" fmla="*/ 232 w 635"/>
                  <a:gd name="T91" fmla="*/ 24 h 525"/>
                  <a:gd name="T92" fmla="*/ 275 w 635"/>
                  <a:gd name="T93" fmla="*/ 30 h 525"/>
                  <a:gd name="T94" fmla="*/ 299 w 635"/>
                  <a:gd name="T95" fmla="*/ 30 h 525"/>
                  <a:gd name="T96" fmla="*/ 336 w 635"/>
                  <a:gd name="T97" fmla="*/ 36 h 525"/>
                  <a:gd name="T98" fmla="*/ 391 w 635"/>
                  <a:gd name="T99" fmla="*/ 42 h 525"/>
                  <a:gd name="T100" fmla="*/ 409 w 635"/>
                  <a:gd name="T101" fmla="*/ 42 h 525"/>
                  <a:gd name="T102" fmla="*/ 476 w 635"/>
                  <a:gd name="T103" fmla="*/ 55 h 525"/>
                  <a:gd name="T104" fmla="*/ 513 w 635"/>
                  <a:gd name="T105" fmla="*/ 55 h 525"/>
                  <a:gd name="T106" fmla="*/ 580 w 635"/>
                  <a:gd name="T107" fmla="*/ 61 h 525"/>
                  <a:gd name="T108" fmla="*/ 623 w 635"/>
                  <a:gd name="T109" fmla="*/ 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525">
                    <a:moveTo>
                      <a:pt x="635" y="67"/>
                    </a:moveTo>
                    <a:lnTo>
                      <a:pt x="635" y="79"/>
                    </a:lnTo>
                    <a:lnTo>
                      <a:pt x="635" y="85"/>
                    </a:lnTo>
                    <a:lnTo>
                      <a:pt x="635" y="91"/>
                    </a:lnTo>
                    <a:lnTo>
                      <a:pt x="635" y="97"/>
                    </a:lnTo>
                    <a:lnTo>
                      <a:pt x="635" y="97"/>
                    </a:lnTo>
                    <a:lnTo>
                      <a:pt x="635" y="104"/>
                    </a:lnTo>
                    <a:lnTo>
                      <a:pt x="635" y="104"/>
                    </a:lnTo>
                    <a:lnTo>
                      <a:pt x="629" y="122"/>
                    </a:lnTo>
                    <a:lnTo>
                      <a:pt x="629" y="152"/>
                    </a:lnTo>
                    <a:lnTo>
                      <a:pt x="629" y="158"/>
                    </a:lnTo>
                    <a:lnTo>
                      <a:pt x="629" y="189"/>
                    </a:lnTo>
                    <a:lnTo>
                      <a:pt x="623" y="195"/>
                    </a:lnTo>
                    <a:lnTo>
                      <a:pt x="623" y="207"/>
                    </a:lnTo>
                    <a:lnTo>
                      <a:pt x="623" y="226"/>
                    </a:lnTo>
                    <a:lnTo>
                      <a:pt x="623" y="232"/>
                    </a:lnTo>
                    <a:lnTo>
                      <a:pt x="623" y="238"/>
                    </a:lnTo>
                    <a:lnTo>
                      <a:pt x="623" y="244"/>
                    </a:lnTo>
                    <a:lnTo>
                      <a:pt x="623" y="256"/>
                    </a:lnTo>
                    <a:lnTo>
                      <a:pt x="623" y="262"/>
                    </a:lnTo>
                    <a:lnTo>
                      <a:pt x="623" y="262"/>
                    </a:lnTo>
                    <a:lnTo>
                      <a:pt x="617" y="293"/>
                    </a:lnTo>
                    <a:lnTo>
                      <a:pt x="617" y="323"/>
                    </a:lnTo>
                    <a:lnTo>
                      <a:pt x="617" y="329"/>
                    </a:lnTo>
                    <a:lnTo>
                      <a:pt x="611" y="336"/>
                    </a:lnTo>
                    <a:lnTo>
                      <a:pt x="611" y="336"/>
                    </a:lnTo>
                    <a:lnTo>
                      <a:pt x="611" y="336"/>
                    </a:lnTo>
                    <a:lnTo>
                      <a:pt x="611" y="342"/>
                    </a:lnTo>
                    <a:lnTo>
                      <a:pt x="611" y="354"/>
                    </a:lnTo>
                    <a:lnTo>
                      <a:pt x="611" y="378"/>
                    </a:lnTo>
                    <a:lnTo>
                      <a:pt x="611" y="391"/>
                    </a:lnTo>
                    <a:lnTo>
                      <a:pt x="611" y="391"/>
                    </a:lnTo>
                    <a:lnTo>
                      <a:pt x="611" y="397"/>
                    </a:lnTo>
                    <a:lnTo>
                      <a:pt x="611" y="397"/>
                    </a:lnTo>
                    <a:lnTo>
                      <a:pt x="611" y="397"/>
                    </a:lnTo>
                    <a:lnTo>
                      <a:pt x="611" y="403"/>
                    </a:lnTo>
                    <a:lnTo>
                      <a:pt x="611" y="403"/>
                    </a:lnTo>
                    <a:lnTo>
                      <a:pt x="611" y="409"/>
                    </a:lnTo>
                    <a:lnTo>
                      <a:pt x="611" y="409"/>
                    </a:lnTo>
                    <a:lnTo>
                      <a:pt x="611" y="409"/>
                    </a:lnTo>
                    <a:lnTo>
                      <a:pt x="611" y="409"/>
                    </a:lnTo>
                    <a:lnTo>
                      <a:pt x="611" y="415"/>
                    </a:lnTo>
                    <a:lnTo>
                      <a:pt x="605" y="421"/>
                    </a:lnTo>
                    <a:lnTo>
                      <a:pt x="605" y="421"/>
                    </a:lnTo>
                    <a:lnTo>
                      <a:pt x="605" y="421"/>
                    </a:lnTo>
                    <a:lnTo>
                      <a:pt x="605" y="421"/>
                    </a:lnTo>
                    <a:lnTo>
                      <a:pt x="605" y="433"/>
                    </a:lnTo>
                    <a:lnTo>
                      <a:pt x="605" y="439"/>
                    </a:lnTo>
                    <a:lnTo>
                      <a:pt x="605" y="439"/>
                    </a:lnTo>
                    <a:lnTo>
                      <a:pt x="605" y="452"/>
                    </a:lnTo>
                    <a:lnTo>
                      <a:pt x="605" y="458"/>
                    </a:lnTo>
                    <a:lnTo>
                      <a:pt x="605" y="458"/>
                    </a:lnTo>
                    <a:lnTo>
                      <a:pt x="605" y="458"/>
                    </a:lnTo>
                    <a:lnTo>
                      <a:pt x="605" y="464"/>
                    </a:lnTo>
                    <a:lnTo>
                      <a:pt x="605" y="464"/>
                    </a:lnTo>
                    <a:lnTo>
                      <a:pt x="605" y="464"/>
                    </a:lnTo>
                    <a:lnTo>
                      <a:pt x="605" y="464"/>
                    </a:lnTo>
                    <a:lnTo>
                      <a:pt x="605" y="464"/>
                    </a:lnTo>
                    <a:lnTo>
                      <a:pt x="605" y="476"/>
                    </a:lnTo>
                    <a:lnTo>
                      <a:pt x="605" y="476"/>
                    </a:lnTo>
                    <a:lnTo>
                      <a:pt x="605" y="476"/>
                    </a:lnTo>
                    <a:lnTo>
                      <a:pt x="605" y="482"/>
                    </a:lnTo>
                    <a:lnTo>
                      <a:pt x="605" y="482"/>
                    </a:lnTo>
                    <a:lnTo>
                      <a:pt x="599" y="488"/>
                    </a:lnTo>
                    <a:lnTo>
                      <a:pt x="599" y="488"/>
                    </a:lnTo>
                    <a:lnTo>
                      <a:pt x="599" y="488"/>
                    </a:lnTo>
                    <a:lnTo>
                      <a:pt x="599" y="494"/>
                    </a:lnTo>
                    <a:lnTo>
                      <a:pt x="599" y="507"/>
                    </a:lnTo>
                    <a:lnTo>
                      <a:pt x="599" y="507"/>
                    </a:lnTo>
                    <a:lnTo>
                      <a:pt x="599" y="513"/>
                    </a:lnTo>
                    <a:lnTo>
                      <a:pt x="599" y="513"/>
                    </a:lnTo>
                    <a:lnTo>
                      <a:pt x="599" y="513"/>
                    </a:lnTo>
                    <a:lnTo>
                      <a:pt x="599" y="525"/>
                    </a:lnTo>
                    <a:lnTo>
                      <a:pt x="599" y="525"/>
                    </a:lnTo>
                    <a:lnTo>
                      <a:pt x="599" y="525"/>
                    </a:lnTo>
                    <a:lnTo>
                      <a:pt x="592" y="525"/>
                    </a:lnTo>
                    <a:lnTo>
                      <a:pt x="592" y="525"/>
                    </a:lnTo>
                    <a:lnTo>
                      <a:pt x="592" y="525"/>
                    </a:lnTo>
                    <a:lnTo>
                      <a:pt x="586" y="525"/>
                    </a:lnTo>
                    <a:lnTo>
                      <a:pt x="568" y="525"/>
                    </a:lnTo>
                    <a:lnTo>
                      <a:pt x="562" y="519"/>
                    </a:lnTo>
                    <a:lnTo>
                      <a:pt x="562" y="519"/>
                    </a:lnTo>
                    <a:lnTo>
                      <a:pt x="556" y="519"/>
                    </a:lnTo>
                    <a:lnTo>
                      <a:pt x="550" y="519"/>
                    </a:lnTo>
                    <a:lnTo>
                      <a:pt x="550" y="519"/>
                    </a:lnTo>
                    <a:lnTo>
                      <a:pt x="544" y="519"/>
                    </a:lnTo>
                    <a:lnTo>
                      <a:pt x="544" y="519"/>
                    </a:lnTo>
                    <a:lnTo>
                      <a:pt x="531" y="519"/>
                    </a:lnTo>
                    <a:lnTo>
                      <a:pt x="531" y="519"/>
                    </a:lnTo>
                    <a:lnTo>
                      <a:pt x="519" y="519"/>
                    </a:lnTo>
                    <a:lnTo>
                      <a:pt x="513" y="519"/>
                    </a:lnTo>
                    <a:lnTo>
                      <a:pt x="501" y="519"/>
                    </a:lnTo>
                    <a:lnTo>
                      <a:pt x="495" y="513"/>
                    </a:lnTo>
                    <a:lnTo>
                      <a:pt x="483" y="513"/>
                    </a:lnTo>
                    <a:lnTo>
                      <a:pt x="470" y="513"/>
                    </a:lnTo>
                    <a:lnTo>
                      <a:pt x="464" y="513"/>
                    </a:lnTo>
                    <a:lnTo>
                      <a:pt x="458" y="513"/>
                    </a:lnTo>
                    <a:lnTo>
                      <a:pt x="452" y="513"/>
                    </a:lnTo>
                    <a:lnTo>
                      <a:pt x="452" y="513"/>
                    </a:lnTo>
                    <a:lnTo>
                      <a:pt x="428" y="513"/>
                    </a:lnTo>
                    <a:lnTo>
                      <a:pt x="422" y="507"/>
                    </a:lnTo>
                    <a:lnTo>
                      <a:pt x="415" y="507"/>
                    </a:lnTo>
                    <a:lnTo>
                      <a:pt x="415" y="507"/>
                    </a:lnTo>
                    <a:lnTo>
                      <a:pt x="403" y="507"/>
                    </a:lnTo>
                    <a:lnTo>
                      <a:pt x="397" y="507"/>
                    </a:lnTo>
                    <a:lnTo>
                      <a:pt x="397" y="507"/>
                    </a:lnTo>
                    <a:lnTo>
                      <a:pt x="391" y="507"/>
                    </a:lnTo>
                    <a:lnTo>
                      <a:pt x="391" y="507"/>
                    </a:lnTo>
                    <a:lnTo>
                      <a:pt x="360" y="500"/>
                    </a:lnTo>
                    <a:lnTo>
                      <a:pt x="360" y="500"/>
                    </a:lnTo>
                    <a:lnTo>
                      <a:pt x="348" y="500"/>
                    </a:lnTo>
                    <a:lnTo>
                      <a:pt x="336" y="500"/>
                    </a:lnTo>
                    <a:lnTo>
                      <a:pt x="330" y="500"/>
                    </a:lnTo>
                    <a:lnTo>
                      <a:pt x="324" y="494"/>
                    </a:lnTo>
                    <a:lnTo>
                      <a:pt x="324" y="494"/>
                    </a:lnTo>
                    <a:lnTo>
                      <a:pt x="318" y="494"/>
                    </a:lnTo>
                    <a:lnTo>
                      <a:pt x="299" y="494"/>
                    </a:lnTo>
                    <a:lnTo>
                      <a:pt x="293" y="494"/>
                    </a:lnTo>
                    <a:lnTo>
                      <a:pt x="293" y="494"/>
                    </a:lnTo>
                    <a:lnTo>
                      <a:pt x="287" y="494"/>
                    </a:lnTo>
                    <a:lnTo>
                      <a:pt x="269" y="488"/>
                    </a:lnTo>
                    <a:lnTo>
                      <a:pt x="257" y="488"/>
                    </a:lnTo>
                    <a:lnTo>
                      <a:pt x="251" y="488"/>
                    </a:lnTo>
                    <a:lnTo>
                      <a:pt x="245" y="488"/>
                    </a:lnTo>
                    <a:lnTo>
                      <a:pt x="238" y="488"/>
                    </a:lnTo>
                    <a:lnTo>
                      <a:pt x="238" y="488"/>
                    </a:lnTo>
                    <a:lnTo>
                      <a:pt x="232" y="488"/>
                    </a:lnTo>
                    <a:lnTo>
                      <a:pt x="220" y="482"/>
                    </a:lnTo>
                    <a:lnTo>
                      <a:pt x="220" y="482"/>
                    </a:lnTo>
                    <a:lnTo>
                      <a:pt x="214" y="482"/>
                    </a:lnTo>
                    <a:lnTo>
                      <a:pt x="208" y="482"/>
                    </a:lnTo>
                    <a:lnTo>
                      <a:pt x="208" y="482"/>
                    </a:lnTo>
                    <a:lnTo>
                      <a:pt x="196" y="482"/>
                    </a:lnTo>
                    <a:lnTo>
                      <a:pt x="196" y="482"/>
                    </a:lnTo>
                    <a:lnTo>
                      <a:pt x="184" y="482"/>
                    </a:lnTo>
                    <a:lnTo>
                      <a:pt x="171" y="476"/>
                    </a:lnTo>
                    <a:lnTo>
                      <a:pt x="159" y="476"/>
                    </a:lnTo>
                    <a:lnTo>
                      <a:pt x="153" y="476"/>
                    </a:lnTo>
                    <a:lnTo>
                      <a:pt x="153" y="476"/>
                    </a:lnTo>
                    <a:lnTo>
                      <a:pt x="135" y="470"/>
                    </a:lnTo>
                    <a:lnTo>
                      <a:pt x="129" y="470"/>
                    </a:lnTo>
                    <a:lnTo>
                      <a:pt x="122" y="470"/>
                    </a:lnTo>
                    <a:lnTo>
                      <a:pt x="116" y="470"/>
                    </a:lnTo>
                    <a:lnTo>
                      <a:pt x="116" y="470"/>
                    </a:lnTo>
                    <a:lnTo>
                      <a:pt x="104" y="470"/>
                    </a:lnTo>
                    <a:lnTo>
                      <a:pt x="92" y="464"/>
                    </a:lnTo>
                    <a:lnTo>
                      <a:pt x="92" y="464"/>
                    </a:lnTo>
                    <a:lnTo>
                      <a:pt x="92" y="464"/>
                    </a:lnTo>
                    <a:lnTo>
                      <a:pt x="80" y="464"/>
                    </a:lnTo>
                    <a:lnTo>
                      <a:pt x="80" y="464"/>
                    </a:lnTo>
                    <a:lnTo>
                      <a:pt x="68" y="464"/>
                    </a:lnTo>
                    <a:lnTo>
                      <a:pt x="68" y="464"/>
                    </a:lnTo>
                    <a:lnTo>
                      <a:pt x="61" y="464"/>
                    </a:lnTo>
                    <a:lnTo>
                      <a:pt x="49" y="458"/>
                    </a:lnTo>
                    <a:lnTo>
                      <a:pt x="43" y="458"/>
                    </a:lnTo>
                    <a:lnTo>
                      <a:pt x="37" y="458"/>
                    </a:lnTo>
                    <a:lnTo>
                      <a:pt x="31" y="458"/>
                    </a:lnTo>
                    <a:lnTo>
                      <a:pt x="25" y="458"/>
                    </a:lnTo>
                    <a:lnTo>
                      <a:pt x="19" y="458"/>
                    </a:lnTo>
                    <a:lnTo>
                      <a:pt x="0" y="452"/>
                    </a:lnTo>
                    <a:lnTo>
                      <a:pt x="7" y="421"/>
                    </a:lnTo>
                    <a:lnTo>
                      <a:pt x="7" y="409"/>
                    </a:lnTo>
                    <a:lnTo>
                      <a:pt x="7" y="409"/>
                    </a:lnTo>
                    <a:lnTo>
                      <a:pt x="13" y="391"/>
                    </a:lnTo>
                    <a:lnTo>
                      <a:pt x="19" y="336"/>
                    </a:lnTo>
                    <a:lnTo>
                      <a:pt x="25" y="323"/>
                    </a:lnTo>
                    <a:lnTo>
                      <a:pt x="25" y="317"/>
                    </a:lnTo>
                    <a:lnTo>
                      <a:pt x="25" y="317"/>
                    </a:lnTo>
                    <a:lnTo>
                      <a:pt x="25" y="299"/>
                    </a:lnTo>
                    <a:lnTo>
                      <a:pt x="31" y="281"/>
                    </a:lnTo>
                    <a:lnTo>
                      <a:pt x="31" y="275"/>
                    </a:lnTo>
                    <a:lnTo>
                      <a:pt x="31" y="256"/>
                    </a:lnTo>
                    <a:lnTo>
                      <a:pt x="37" y="238"/>
                    </a:lnTo>
                    <a:lnTo>
                      <a:pt x="37" y="226"/>
                    </a:lnTo>
                    <a:lnTo>
                      <a:pt x="37" y="226"/>
                    </a:lnTo>
                    <a:lnTo>
                      <a:pt x="37" y="220"/>
                    </a:lnTo>
                    <a:lnTo>
                      <a:pt x="37" y="220"/>
                    </a:lnTo>
                    <a:lnTo>
                      <a:pt x="37" y="220"/>
                    </a:lnTo>
                    <a:lnTo>
                      <a:pt x="43" y="207"/>
                    </a:lnTo>
                    <a:lnTo>
                      <a:pt x="43" y="201"/>
                    </a:lnTo>
                    <a:lnTo>
                      <a:pt x="43" y="201"/>
                    </a:lnTo>
                    <a:lnTo>
                      <a:pt x="49" y="152"/>
                    </a:lnTo>
                    <a:lnTo>
                      <a:pt x="49" y="146"/>
                    </a:lnTo>
                    <a:lnTo>
                      <a:pt x="49" y="146"/>
                    </a:lnTo>
                    <a:lnTo>
                      <a:pt x="49" y="140"/>
                    </a:lnTo>
                    <a:lnTo>
                      <a:pt x="49" y="140"/>
                    </a:lnTo>
                    <a:lnTo>
                      <a:pt x="55" y="134"/>
                    </a:lnTo>
                    <a:lnTo>
                      <a:pt x="55" y="122"/>
                    </a:lnTo>
                    <a:lnTo>
                      <a:pt x="55" y="116"/>
                    </a:lnTo>
                    <a:lnTo>
                      <a:pt x="55" y="110"/>
                    </a:lnTo>
                    <a:lnTo>
                      <a:pt x="55" y="110"/>
                    </a:lnTo>
                    <a:lnTo>
                      <a:pt x="55" y="104"/>
                    </a:lnTo>
                    <a:lnTo>
                      <a:pt x="55" y="104"/>
                    </a:lnTo>
                    <a:lnTo>
                      <a:pt x="55" y="97"/>
                    </a:lnTo>
                    <a:lnTo>
                      <a:pt x="55" y="97"/>
                    </a:lnTo>
                    <a:lnTo>
                      <a:pt x="61" y="73"/>
                    </a:lnTo>
                    <a:lnTo>
                      <a:pt x="61" y="67"/>
                    </a:lnTo>
                    <a:lnTo>
                      <a:pt x="61" y="61"/>
                    </a:lnTo>
                    <a:lnTo>
                      <a:pt x="68" y="55"/>
                    </a:lnTo>
                    <a:lnTo>
                      <a:pt x="68" y="42"/>
                    </a:lnTo>
                    <a:lnTo>
                      <a:pt x="68" y="30"/>
                    </a:lnTo>
                    <a:lnTo>
                      <a:pt x="68" y="24"/>
                    </a:lnTo>
                    <a:lnTo>
                      <a:pt x="74" y="12"/>
                    </a:lnTo>
                    <a:lnTo>
                      <a:pt x="74" y="6"/>
                    </a:lnTo>
                    <a:lnTo>
                      <a:pt x="74" y="0"/>
                    </a:lnTo>
                    <a:lnTo>
                      <a:pt x="74" y="0"/>
                    </a:lnTo>
                    <a:lnTo>
                      <a:pt x="92" y="0"/>
                    </a:lnTo>
                    <a:lnTo>
                      <a:pt x="98" y="0"/>
                    </a:lnTo>
                    <a:lnTo>
                      <a:pt x="98" y="0"/>
                    </a:lnTo>
                    <a:lnTo>
                      <a:pt x="104" y="6"/>
                    </a:lnTo>
                    <a:lnTo>
                      <a:pt x="116" y="6"/>
                    </a:lnTo>
                    <a:lnTo>
                      <a:pt x="116" y="6"/>
                    </a:lnTo>
                    <a:lnTo>
                      <a:pt x="129" y="6"/>
                    </a:lnTo>
                    <a:lnTo>
                      <a:pt x="129" y="6"/>
                    </a:lnTo>
                    <a:lnTo>
                      <a:pt x="129" y="6"/>
                    </a:lnTo>
                    <a:lnTo>
                      <a:pt x="135" y="6"/>
                    </a:lnTo>
                    <a:lnTo>
                      <a:pt x="135" y="6"/>
                    </a:lnTo>
                    <a:lnTo>
                      <a:pt x="141" y="6"/>
                    </a:lnTo>
                    <a:lnTo>
                      <a:pt x="147" y="12"/>
                    </a:lnTo>
                    <a:lnTo>
                      <a:pt x="153" y="12"/>
                    </a:lnTo>
                    <a:lnTo>
                      <a:pt x="159" y="12"/>
                    </a:lnTo>
                    <a:lnTo>
                      <a:pt x="171" y="12"/>
                    </a:lnTo>
                    <a:lnTo>
                      <a:pt x="177" y="12"/>
                    </a:lnTo>
                    <a:lnTo>
                      <a:pt x="177" y="12"/>
                    </a:lnTo>
                    <a:lnTo>
                      <a:pt x="184" y="12"/>
                    </a:lnTo>
                    <a:lnTo>
                      <a:pt x="190" y="18"/>
                    </a:lnTo>
                    <a:lnTo>
                      <a:pt x="208" y="18"/>
                    </a:lnTo>
                    <a:lnTo>
                      <a:pt x="220" y="18"/>
                    </a:lnTo>
                    <a:lnTo>
                      <a:pt x="232" y="18"/>
                    </a:lnTo>
                    <a:lnTo>
                      <a:pt x="232" y="24"/>
                    </a:lnTo>
                    <a:lnTo>
                      <a:pt x="232" y="24"/>
                    </a:lnTo>
                    <a:lnTo>
                      <a:pt x="245" y="24"/>
                    </a:lnTo>
                    <a:lnTo>
                      <a:pt x="251" y="24"/>
                    </a:lnTo>
                    <a:lnTo>
                      <a:pt x="263" y="24"/>
                    </a:lnTo>
                    <a:lnTo>
                      <a:pt x="275" y="30"/>
                    </a:lnTo>
                    <a:lnTo>
                      <a:pt x="275" y="30"/>
                    </a:lnTo>
                    <a:lnTo>
                      <a:pt x="275" y="30"/>
                    </a:lnTo>
                    <a:lnTo>
                      <a:pt x="299" y="30"/>
                    </a:lnTo>
                    <a:lnTo>
                      <a:pt x="299" y="30"/>
                    </a:lnTo>
                    <a:lnTo>
                      <a:pt x="299" y="30"/>
                    </a:lnTo>
                    <a:lnTo>
                      <a:pt x="299" y="30"/>
                    </a:lnTo>
                    <a:lnTo>
                      <a:pt x="306" y="30"/>
                    </a:lnTo>
                    <a:lnTo>
                      <a:pt x="318" y="36"/>
                    </a:lnTo>
                    <a:lnTo>
                      <a:pt x="330" y="36"/>
                    </a:lnTo>
                    <a:lnTo>
                      <a:pt x="336" y="36"/>
                    </a:lnTo>
                    <a:lnTo>
                      <a:pt x="348" y="36"/>
                    </a:lnTo>
                    <a:lnTo>
                      <a:pt x="360" y="36"/>
                    </a:lnTo>
                    <a:lnTo>
                      <a:pt x="373" y="36"/>
                    </a:lnTo>
                    <a:lnTo>
                      <a:pt x="379" y="42"/>
                    </a:lnTo>
                    <a:lnTo>
                      <a:pt x="391" y="42"/>
                    </a:lnTo>
                    <a:lnTo>
                      <a:pt x="391" y="42"/>
                    </a:lnTo>
                    <a:lnTo>
                      <a:pt x="391" y="42"/>
                    </a:lnTo>
                    <a:lnTo>
                      <a:pt x="391" y="42"/>
                    </a:lnTo>
                    <a:lnTo>
                      <a:pt x="397" y="42"/>
                    </a:lnTo>
                    <a:lnTo>
                      <a:pt x="409" y="42"/>
                    </a:lnTo>
                    <a:lnTo>
                      <a:pt x="434" y="49"/>
                    </a:lnTo>
                    <a:lnTo>
                      <a:pt x="440" y="49"/>
                    </a:lnTo>
                    <a:lnTo>
                      <a:pt x="458" y="49"/>
                    </a:lnTo>
                    <a:lnTo>
                      <a:pt x="464" y="49"/>
                    </a:lnTo>
                    <a:lnTo>
                      <a:pt x="476" y="55"/>
                    </a:lnTo>
                    <a:lnTo>
                      <a:pt x="483" y="55"/>
                    </a:lnTo>
                    <a:lnTo>
                      <a:pt x="489" y="55"/>
                    </a:lnTo>
                    <a:lnTo>
                      <a:pt x="495" y="55"/>
                    </a:lnTo>
                    <a:lnTo>
                      <a:pt x="513" y="55"/>
                    </a:lnTo>
                    <a:lnTo>
                      <a:pt x="513" y="55"/>
                    </a:lnTo>
                    <a:lnTo>
                      <a:pt x="531" y="55"/>
                    </a:lnTo>
                    <a:lnTo>
                      <a:pt x="544" y="61"/>
                    </a:lnTo>
                    <a:lnTo>
                      <a:pt x="556" y="61"/>
                    </a:lnTo>
                    <a:lnTo>
                      <a:pt x="562" y="61"/>
                    </a:lnTo>
                    <a:lnTo>
                      <a:pt x="580" y="61"/>
                    </a:lnTo>
                    <a:lnTo>
                      <a:pt x="580" y="61"/>
                    </a:lnTo>
                    <a:lnTo>
                      <a:pt x="586" y="61"/>
                    </a:lnTo>
                    <a:lnTo>
                      <a:pt x="605" y="67"/>
                    </a:lnTo>
                    <a:lnTo>
                      <a:pt x="611" y="67"/>
                    </a:lnTo>
                    <a:lnTo>
                      <a:pt x="623" y="67"/>
                    </a:lnTo>
                    <a:lnTo>
                      <a:pt x="635" y="67"/>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34"/>
              <p:cNvSpPr>
                <a:spLocks/>
              </p:cNvSpPr>
              <p:nvPr userDrawn="1"/>
            </p:nvSpPr>
            <p:spPr bwMode="auto">
              <a:xfrm>
                <a:off x="881" y="2108"/>
                <a:ext cx="665" cy="525"/>
              </a:xfrm>
              <a:custGeom>
                <a:avLst/>
                <a:gdLst>
                  <a:gd name="T0" fmla="*/ 238 w 665"/>
                  <a:gd name="T1" fmla="*/ 18 h 525"/>
                  <a:gd name="T2" fmla="*/ 299 w 665"/>
                  <a:gd name="T3" fmla="*/ 31 h 525"/>
                  <a:gd name="T4" fmla="*/ 348 w 665"/>
                  <a:gd name="T5" fmla="*/ 37 h 525"/>
                  <a:gd name="T6" fmla="*/ 415 w 665"/>
                  <a:gd name="T7" fmla="*/ 43 h 525"/>
                  <a:gd name="T8" fmla="*/ 446 w 665"/>
                  <a:gd name="T9" fmla="*/ 43 h 525"/>
                  <a:gd name="T10" fmla="*/ 488 w 665"/>
                  <a:gd name="T11" fmla="*/ 49 h 525"/>
                  <a:gd name="T12" fmla="*/ 507 w 665"/>
                  <a:gd name="T13" fmla="*/ 49 h 525"/>
                  <a:gd name="T14" fmla="*/ 531 w 665"/>
                  <a:gd name="T15" fmla="*/ 49 h 525"/>
                  <a:gd name="T16" fmla="*/ 549 w 665"/>
                  <a:gd name="T17" fmla="*/ 55 h 525"/>
                  <a:gd name="T18" fmla="*/ 580 w 665"/>
                  <a:gd name="T19" fmla="*/ 55 h 525"/>
                  <a:gd name="T20" fmla="*/ 592 w 665"/>
                  <a:gd name="T21" fmla="*/ 55 h 525"/>
                  <a:gd name="T22" fmla="*/ 604 w 665"/>
                  <a:gd name="T23" fmla="*/ 55 h 525"/>
                  <a:gd name="T24" fmla="*/ 623 w 665"/>
                  <a:gd name="T25" fmla="*/ 55 h 525"/>
                  <a:gd name="T26" fmla="*/ 647 w 665"/>
                  <a:gd name="T27" fmla="*/ 55 h 525"/>
                  <a:gd name="T28" fmla="*/ 659 w 665"/>
                  <a:gd name="T29" fmla="*/ 61 h 525"/>
                  <a:gd name="T30" fmla="*/ 659 w 665"/>
                  <a:gd name="T31" fmla="*/ 116 h 525"/>
                  <a:gd name="T32" fmla="*/ 659 w 665"/>
                  <a:gd name="T33" fmla="*/ 147 h 525"/>
                  <a:gd name="T34" fmla="*/ 659 w 665"/>
                  <a:gd name="T35" fmla="*/ 171 h 525"/>
                  <a:gd name="T36" fmla="*/ 653 w 665"/>
                  <a:gd name="T37" fmla="*/ 220 h 525"/>
                  <a:gd name="T38" fmla="*/ 653 w 665"/>
                  <a:gd name="T39" fmla="*/ 251 h 525"/>
                  <a:gd name="T40" fmla="*/ 647 w 665"/>
                  <a:gd name="T41" fmla="*/ 318 h 525"/>
                  <a:gd name="T42" fmla="*/ 647 w 665"/>
                  <a:gd name="T43" fmla="*/ 336 h 525"/>
                  <a:gd name="T44" fmla="*/ 647 w 665"/>
                  <a:gd name="T45" fmla="*/ 354 h 525"/>
                  <a:gd name="T46" fmla="*/ 647 w 665"/>
                  <a:gd name="T47" fmla="*/ 367 h 525"/>
                  <a:gd name="T48" fmla="*/ 647 w 665"/>
                  <a:gd name="T49" fmla="*/ 397 h 525"/>
                  <a:gd name="T50" fmla="*/ 641 w 665"/>
                  <a:gd name="T51" fmla="*/ 434 h 525"/>
                  <a:gd name="T52" fmla="*/ 641 w 665"/>
                  <a:gd name="T53" fmla="*/ 452 h 525"/>
                  <a:gd name="T54" fmla="*/ 641 w 665"/>
                  <a:gd name="T55" fmla="*/ 477 h 525"/>
                  <a:gd name="T56" fmla="*/ 641 w 665"/>
                  <a:gd name="T57" fmla="*/ 489 h 525"/>
                  <a:gd name="T58" fmla="*/ 641 w 665"/>
                  <a:gd name="T59" fmla="*/ 513 h 525"/>
                  <a:gd name="T60" fmla="*/ 617 w 665"/>
                  <a:gd name="T61" fmla="*/ 525 h 525"/>
                  <a:gd name="T62" fmla="*/ 574 w 665"/>
                  <a:gd name="T63" fmla="*/ 519 h 525"/>
                  <a:gd name="T64" fmla="*/ 549 w 665"/>
                  <a:gd name="T65" fmla="*/ 519 h 525"/>
                  <a:gd name="T66" fmla="*/ 519 w 665"/>
                  <a:gd name="T67" fmla="*/ 519 h 525"/>
                  <a:gd name="T68" fmla="*/ 433 w 665"/>
                  <a:gd name="T69" fmla="*/ 513 h 525"/>
                  <a:gd name="T70" fmla="*/ 415 w 665"/>
                  <a:gd name="T71" fmla="*/ 507 h 525"/>
                  <a:gd name="T72" fmla="*/ 360 w 665"/>
                  <a:gd name="T73" fmla="*/ 501 h 525"/>
                  <a:gd name="T74" fmla="*/ 324 w 665"/>
                  <a:gd name="T75" fmla="*/ 501 h 525"/>
                  <a:gd name="T76" fmla="*/ 275 w 665"/>
                  <a:gd name="T77" fmla="*/ 495 h 525"/>
                  <a:gd name="T78" fmla="*/ 238 w 665"/>
                  <a:gd name="T79" fmla="*/ 489 h 525"/>
                  <a:gd name="T80" fmla="*/ 214 w 665"/>
                  <a:gd name="T81" fmla="*/ 489 h 525"/>
                  <a:gd name="T82" fmla="*/ 171 w 665"/>
                  <a:gd name="T83" fmla="*/ 483 h 525"/>
                  <a:gd name="T84" fmla="*/ 141 w 665"/>
                  <a:gd name="T85" fmla="*/ 477 h 525"/>
                  <a:gd name="T86" fmla="*/ 116 w 665"/>
                  <a:gd name="T87" fmla="*/ 477 h 525"/>
                  <a:gd name="T88" fmla="*/ 80 w 665"/>
                  <a:gd name="T89" fmla="*/ 470 h 525"/>
                  <a:gd name="T90" fmla="*/ 61 w 665"/>
                  <a:gd name="T91" fmla="*/ 470 h 525"/>
                  <a:gd name="T92" fmla="*/ 0 w 665"/>
                  <a:gd name="T93" fmla="*/ 452 h 525"/>
                  <a:gd name="T94" fmla="*/ 6 w 665"/>
                  <a:gd name="T95" fmla="*/ 434 h 525"/>
                  <a:gd name="T96" fmla="*/ 12 w 665"/>
                  <a:gd name="T97" fmla="*/ 391 h 525"/>
                  <a:gd name="T98" fmla="*/ 12 w 665"/>
                  <a:gd name="T99" fmla="*/ 373 h 525"/>
                  <a:gd name="T100" fmla="*/ 12 w 665"/>
                  <a:gd name="T101" fmla="*/ 360 h 525"/>
                  <a:gd name="T102" fmla="*/ 18 w 665"/>
                  <a:gd name="T103" fmla="*/ 330 h 525"/>
                  <a:gd name="T104" fmla="*/ 25 w 665"/>
                  <a:gd name="T105" fmla="*/ 275 h 525"/>
                  <a:gd name="T106" fmla="*/ 31 w 665"/>
                  <a:gd name="T107" fmla="*/ 214 h 525"/>
                  <a:gd name="T108" fmla="*/ 49 w 665"/>
                  <a:gd name="T109" fmla="*/ 92 h 525"/>
                  <a:gd name="T110" fmla="*/ 55 w 665"/>
                  <a:gd name="T111" fmla="*/ 43 h 525"/>
                  <a:gd name="T112" fmla="*/ 61 w 665"/>
                  <a:gd name="T113" fmla="*/ 0 h 525"/>
                  <a:gd name="T114" fmla="*/ 110 w 665"/>
                  <a:gd name="T115" fmla="*/ 6 h 525"/>
                  <a:gd name="T116" fmla="*/ 147 w 665"/>
                  <a:gd name="T117" fmla="*/ 1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5" h="525">
                    <a:moveTo>
                      <a:pt x="208" y="18"/>
                    </a:moveTo>
                    <a:lnTo>
                      <a:pt x="214" y="18"/>
                    </a:lnTo>
                    <a:lnTo>
                      <a:pt x="214" y="18"/>
                    </a:lnTo>
                    <a:lnTo>
                      <a:pt x="220" y="18"/>
                    </a:lnTo>
                    <a:lnTo>
                      <a:pt x="226" y="18"/>
                    </a:lnTo>
                    <a:lnTo>
                      <a:pt x="226" y="18"/>
                    </a:lnTo>
                    <a:lnTo>
                      <a:pt x="238" y="18"/>
                    </a:lnTo>
                    <a:lnTo>
                      <a:pt x="250" y="25"/>
                    </a:lnTo>
                    <a:lnTo>
                      <a:pt x="256" y="25"/>
                    </a:lnTo>
                    <a:lnTo>
                      <a:pt x="287" y="25"/>
                    </a:lnTo>
                    <a:lnTo>
                      <a:pt x="287" y="25"/>
                    </a:lnTo>
                    <a:lnTo>
                      <a:pt x="287" y="25"/>
                    </a:lnTo>
                    <a:lnTo>
                      <a:pt x="293" y="31"/>
                    </a:lnTo>
                    <a:lnTo>
                      <a:pt x="299" y="31"/>
                    </a:lnTo>
                    <a:lnTo>
                      <a:pt x="305" y="31"/>
                    </a:lnTo>
                    <a:lnTo>
                      <a:pt x="305" y="31"/>
                    </a:lnTo>
                    <a:lnTo>
                      <a:pt x="311" y="31"/>
                    </a:lnTo>
                    <a:lnTo>
                      <a:pt x="318" y="31"/>
                    </a:lnTo>
                    <a:lnTo>
                      <a:pt x="348" y="37"/>
                    </a:lnTo>
                    <a:lnTo>
                      <a:pt x="348" y="37"/>
                    </a:lnTo>
                    <a:lnTo>
                      <a:pt x="348" y="37"/>
                    </a:lnTo>
                    <a:lnTo>
                      <a:pt x="360" y="37"/>
                    </a:lnTo>
                    <a:lnTo>
                      <a:pt x="366" y="37"/>
                    </a:lnTo>
                    <a:lnTo>
                      <a:pt x="372" y="37"/>
                    </a:lnTo>
                    <a:lnTo>
                      <a:pt x="391" y="37"/>
                    </a:lnTo>
                    <a:lnTo>
                      <a:pt x="397" y="37"/>
                    </a:lnTo>
                    <a:lnTo>
                      <a:pt x="409" y="43"/>
                    </a:lnTo>
                    <a:lnTo>
                      <a:pt x="415" y="43"/>
                    </a:lnTo>
                    <a:lnTo>
                      <a:pt x="421" y="43"/>
                    </a:lnTo>
                    <a:lnTo>
                      <a:pt x="427" y="43"/>
                    </a:lnTo>
                    <a:lnTo>
                      <a:pt x="440" y="43"/>
                    </a:lnTo>
                    <a:lnTo>
                      <a:pt x="440" y="43"/>
                    </a:lnTo>
                    <a:lnTo>
                      <a:pt x="446" y="43"/>
                    </a:lnTo>
                    <a:lnTo>
                      <a:pt x="446" y="43"/>
                    </a:lnTo>
                    <a:lnTo>
                      <a:pt x="446" y="43"/>
                    </a:lnTo>
                    <a:lnTo>
                      <a:pt x="452" y="43"/>
                    </a:lnTo>
                    <a:lnTo>
                      <a:pt x="458" y="43"/>
                    </a:lnTo>
                    <a:lnTo>
                      <a:pt x="464" y="43"/>
                    </a:lnTo>
                    <a:lnTo>
                      <a:pt x="476" y="49"/>
                    </a:lnTo>
                    <a:lnTo>
                      <a:pt x="488" y="49"/>
                    </a:lnTo>
                    <a:lnTo>
                      <a:pt x="488" y="49"/>
                    </a:lnTo>
                    <a:lnTo>
                      <a:pt x="488" y="49"/>
                    </a:lnTo>
                    <a:lnTo>
                      <a:pt x="495" y="49"/>
                    </a:lnTo>
                    <a:lnTo>
                      <a:pt x="495" y="49"/>
                    </a:lnTo>
                    <a:lnTo>
                      <a:pt x="495" y="49"/>
                    </a:lnTo>
                    <a:lnTo>
                      <a:pt x="495" y="49"/>
                    </a:lnTo>
                    <a:lnTo>
                      <a:pt x="501" y="49"/>
                    </a:lnTo>
                    <a:lnTo>
                      <a:pt x="501" y="49"/>
                    </a:lnTo>
                    <a:lnTo>
                      <a:pt x="507" y="49"/>
                    </a:lnTo>
                    <a:lnTo>
                      <a:pt x="507" y="49"/>
                    </a:lnTo>
                    <a:lnTo>
                      <a:pt x="507" y="49"/>
                    </a:lnTo>
                    <a:lnTo>
                      <a:pt x="507" y="49"/>
                    </a:lnTo>
                    <a:lnTo>
                      <a:pt x="513" y="49"/>
                    </a:lnTo>
                    <a:lnTo>
                      <a:pt x="519" y="49"/>
                    </a:lnTo>
                    <a:lnTo>
                      <a:pt x="519" y="49"/>
                    </a:lnTo>
                    <a:lnTo>
                      <a:pt x="531" y="49"/>
                    </a:lnTo>
                    <a:lnTo>
                      <a:pt x="537" y="49"/>
                    </a:lnTo>
                    <a:lnTo>
                      <a:pt x="543" y="49"/>
                    </a:lnTo>
                    <a:lnTo>
                      <a:pt x="543" y="49"/>
                    </a:lnTo>
                    <a:lnTo>
                      <a:pt x="543" y="49"/>
                    </a:lnTo>
                    <a:lnTo>
                      <a:pt x="549" y="55"/>
                    </a:lnTo>
                    <a:lnTo>
                      <a:pt x="549" y="55"/>
                    </a:lnTo>
                    <a:lnTo>
                      <a:pt x="549" y="55"/>
                    </a:lnTo>
                    <a:lnTo>
                      <a:pt x="549" y="55"/>
                    </a:lnTo>
                    <a:lnTo>
                      <a:pt x="574" y="55"/>
                    </a:lnTo>
                    <a:lnTo>
                      <a:pt x="574" y="55"/>
                    </a:lnTo>
                    <a:lnTo>
                      <a:pt x="580" y="55"/>
                    </a:lnTo>
                    <a:lnTo>
                      <a:pt x="580" y="55"/>
                    </a:lnTo>
                    <a:lnTo>
                      <a:pt x="580" y="55"/>
                    </a:lnTo>
                    <a:lnTo>
                      <a:pt x="580" y="55"/>
                    </a:lnTo>
                    <a:lnTo>
                      <a:pt x="586" y="55"/>
                    </a:lnTo>
                    <a:lnTo>
                      <a:pt x="586" y="55"/>
                    </a:lnTo>
                    <a:lnTo>
                      <a:pt x="586" y="55"/>
                    </a:lnTo>
                    <a:lnTo>
                      <a:pt x="586" y="55"/>
                    </a:lnTo>
                    <a:lnTo>
                      <a:pt x="592" y="55"/>
                    </a:lnTo>
                    <a:lnTo>
                      <a:pt x="592" y="55"/>
                    </a:lnTo>
                    <a:lnTo>
                      <a:pt x="592" y="55"/>
                    </a:lnTo>
                    <a:lnTo>
                      <a:pt x="592" y="55"/>
                    </a:lnTo>
                    <a:lnTo>
                      <a:pt x="598" y="55"/>
                    </a:lnTo>
                    <a:lnTo>
                      <a:pt x="598" y="55"/>
                    </a:lnTo>
                    <a:lnTo>
                      <a:pt x="598" y="55"/>
                    </a:lnTo>
                    <a:lnTo>
                      <a:pt x="598" y="55"/>
                    </a:lnTo>
                    <a:lnTo>
                      <a:pt x="604" y="55"/>
                    </a:lnTo>
                    <a:lnTo>
                      <a:pt x="604" y="55"/>
                    </a:lnTo>
                    <a:lnTo>
                      <a:pt x="604" y="55"/>
                    </a:lnTo>
                    <a:lnTo>
                      <a:pt x="604" y="55"/>
                    </a:lnTo>
                    <a:lnTo>
                      <a:pt x="610" y="55"/>
                    </a:lnTo>
                    <a:lnTo>
                      <a:pt x="617" y="55"/>
                    </a:lnTo>
                    <a:lnTo>
                      <a:pt x="623" y="55"/>
                    </a:lnTo>
                    <a:lnTo>
                      <a:pt x="623" y="55"/>
                    </a:lnTo>
                    <a:lnTo>
                      <a:pt x="623" y="55"/>
                    </a:lnTo>
                    <a:lnTo>
                      <a:pt x="629" y="55"/>
                    </a:lnTo>
                    <a:lnTo>
                      <a:pt x="629" y="55"/>
                    </a:lnTo>
                    <a:lnTo>
                      <a:pt x="635" y="55"/>
                    </a:lnTo>
                    <a:lnTo>
                      <a:pt x="635" y="55"/>
                    </a:lnTo>
                    <a:lnTo>
                      <a:pt x="641" y="55"/>
                    </a:lnTo>
                    <a:lnTo>
                      <a:pt x="647" y="55"/>
                    </a:lnTo>
                    <a:lnTo>
                      <a:pt x="647" y="55"/>
                    </a:lnTo>
                    <a:lnTo>
                      <a:pt x="647" y="61"/>
                    </a:lnTo>
                    <a:lnTo>
                      <a:pt x="647" y="61"/>
                    </a:lnTo>
                    <a:lnTo>
                      <a:pt x="653" y="61"/>
                    </a:lnTo>
                    <a:lnTo>
                      <a:pt x="653" y="61"/>
                    </a:lnTo>
                    <a:lnTo>
                      <a:pt x="653" y="61"/>
                    </a:lnTo>
                    <a:lnTo>
                      <a:pt x="653" y="61"/>
                    </a:lnTo>
                    <a:lnTo>
                      <a:pt x="659" y="61"/>
                    </a:lnTo>
                    <a:lnTo>
                      <a:pt x="659" y="61"/>
                    </a:lnTo>
                    <a:lnTo>
                      <a:pt x="665" y="61"/>
                    </a:lnTo>
                    <a:lnTo>
                      <a:pt x="665" y="61"/>
                    </a:lnTo>
                    <a:lnTo>
                      <a:pt x="665" y="92"/>
                    </a:lnTo>
                    <a:lnTo>
                      <a:pt x="665" y="98"/>
                    </a:lnTo>
                    <a:lnTo>
                      <a:pt x="659" y="104"/>
                    </a:lnTo>
                    <a:lnTo>
                      <a:pt x="659" y="116"/>
                    </a:lnTo>
                    <a:lnTo>
                      <a:pt x="659" y="116"/>
                    </a:lnTo>
                    <a:lnTo>
                      <a:pt x="659" y="122"/>
                    </a:lnTo>
                    <a:lnTo>
                      <a:pt x="659" y="128"/>
                    </a:lnTo>
                    <a:lnTo>
                      <a:pt x="659" y="135"/>
                    </a:lnTo>
                    <a:lnTo>
                      <a:pt x="659" y="135"/>
                    </a:lnTo>
                    <a:lnTo>
                      <a:pt x="659" y="135"/>
                    </a:lnTo>
                    <a:lnTo>
                      <a:pt x="659" y="147"/>
                    </a:lnTo>
                    <a:lnTo>
                      <a:pt x="659" y="153"/>
                    </a:lnTo>
                    <a:lnTo>
                      <a:pt x="659" y="153"/>
                    </a:lnTo>
                    <a:lnTo>
                      <a:pt x="659" y="153"/>
                    </a:lnTo>
                    <a:lnTo>
                      <a:pt x="659" y="153"/>
                    </a:lnTo>
                    <a:lnTo>
                      <a:pt x="659" y="159"/>
                    </a:lnTo>
                    <a:lnTo>
                      <a:pt x="659" y="159"/>
                    </a:lnTo>
                    <a:lnTo>
                      <a:pt x="659" y="171"/>
                    </a:lnTo>
                    <a:lnTo>
                      <a:pt x="659" y="177"/>
                    </a:lnTo>
                    <a:lnTo>
                      <a:pt x="659" y="177"/>
                    </a:lnTo>
                    <a:lnTo>
                      <a:pt x="659" y="196"/>
                    </a:lnTo>
                    <a:lnTo>
                      <a:pt x="659" y="196"/>
                    </a:lnTo>
                    <a:lnTo>
                      <a:pt x="653" y="214"/>
                    </a:lnTo>
                    <a:lnTo>
                      <a:pt x="653" y="214"/>
                    </a:lnTo>
                    <a:lnTo>
                      <a:pt x="653" y="220"/>
                    </a:lnTo>
                    <a:lnTo>
                      <a:pt x="653" y="226"/>
                    </a:lnTo>
                    <a:lnTo>
                      <a:pt x="653" y="226"/>
                    </a:lnTo>
                    <a:lnTo>
                      <a:pt x="653" y="232"/>
                    </a:lnTo>
                    <a:lnTo>
                      <a:pt x="653" y="232"/>
                    </a:lnTo>
                    <a:lnTo>
                      <a:pt x="653" y="244"/>
                    </a:lnTo>
                    <a:lnTo>
                      <a:pt x="653" y="244"/>
                    </a:lnTo>
                    <a:lnTo>
                      <a:pt x="653" y="251"/>
                    </a:lnTo>
                    <a:lnTo>
                      <a:pt x="653" y="257"/>
                    </a:lnTo>
                    <a:lnTo>
                      <a:pt x="653" y="275"/>
                    </a:lnTo>
                    <a:lnTo>
                      <a:pt x="653" y="275"/>
                    </a:lnTo>
                    <a:lnTo>
                      <a:pt x="653" y="287"/>
                    </a:lnTo>
                    <a:lnTo>
                      <a:pt x="647" y="312"/>
                    </a:lnTo>
                    <a:lnTo>
                      <a:pt x="647" y="318"/>
                    </a:lnTo>
                    <a:lnTo>
                      <a:pt x="647" y="318"/>
                    </a:lnTo>
                    <a:lnTo>
                      <a:pt x="647" y="318"/>
                    </a:lnTo>
                    <a:lnTo>
                      <a:pt x="647" y="318"/>
                    </a:lnTo>
                    <a:lnTo>
                      <a:pt x="647" y="324"/>
                    </a:lnTo>
                    <a:lnTo>
                      <a:pt x="647" y="330"/>
                    </a:lnTo>
                    <a:lnTo>
                      <a:pt x="647" y="330"/>
                    </a:lnTo>
                    <a:lnTo>
                      <a:pt x="647" y="330"/>
                    </a:lnTo>
                    <a:lnTo>
                      <a:pt x="647" y="336"/>
                    </a:lnTo>
                    <a:lnTo>
                      <a:pt x="647" y="336"/>
                    </a:lnTo>
                    <a:lnTo>
                      <a:pt x="647" y="342"/>
                    </a:lnTo>
                    <a:lnTo>
                      <a:pt x="647" y="342"/>
                    </a:lnTo>
                    <a:lnTo>
                      <a:pt x="647" y="348"/>
                    </a:lnTo>
                    <a:lnTo>
                      <a:pt x="647" y="348"/>
                    </a:lnTo>
                    <a:lnTo>
                      <a:pt x="647" y="348"/>
                    </a:lnTo>
                    <a:lnTo>
                      <a:pt x="647" y="354"/>
                    </a:lnTo>
                    <a:lnTo>
                      <a:pt x="647" y="354"/>
                    </a:lnTo>
                    <a:lnTo>
                      <a:pt x="647" y="360"/>
                    </a:lnTo>
                    <a:lnTo>
                      <a:pt x="647" y="360"/>
                    </a:lnTo>
                    <a:lnTo>
                      <a:pt x="647" y="360"/>
                    </a:lnTo>
                    <a:lnTo>
                      <a:pt x="647" y="360"/>
                    </a:lnTo>
                    <a:lnTo>
                      <a:pt x="647" y="367"/>
                    </a:lnTo>
                    <a:lnTo>
                      <a:pt x="647" y="367"/>
                    </a:lnTo>
                    <a:lnTo>
                      <a:pt x="647" y="373"/>
                    </a:lnTo>
                    <a:lnTo>
                      <a:pt x="647" y="379"/>
                    </a:lnTo>
                    <a:lnTo>
                      <a:pt x="647" y="379"/>
                    </a:lnTo>
                    <a:lnTo>
                      <a:pt x="647" y="379"/>
                    </a:lnTo>
                    <a:lnTo>
                      <a:pt x="647" y="391"/>
                    </a:lnTo>
                    <a:lnTo>
                      <a:pt x="647" y="397"/>
                    </a:lnTo>
                    <a:lnTo>
                      <a:pt x="647" y="397"/>
                    </a:lnTo>
                    <a:lnTo>
                      <a:pt x="647" y="403"/>
                    </a:lnTo>
                    <a:lnTo>
                      <a:pt x="647" y="403"/>
                    </a:lnTo>
                    <a:lnTo>
                      <a:pt x="641" y="415"/>
                    </a:lnTo>
                    <a:lnTo>
                      <a:pt x="641" y="422"/>
                    </a:lnTo>
                    <a:lnTo>
                      <a:pt x="641" y="428"/>
                    </a:lnTo>
                    <a:lnTo>
                      <a:pt x="641" y="434"/>
                    </a:lnTo>
                    <a:lnTo>
                      <a:pt x="641" y="434"/>
                    </a:lnTo>
                    <a:lnTo>
                      <a:pt x="641" y="434"/>
                    </a:lnTo>
                    <a:lnTo>
                      <a:pt x="641" y="440"/>
                    </a:lnTo>
                    <a:lnTo>
                      <a:pt x="641" y="446"/>
                    </a:lnTo>
                    <a:lnTo>
                      <a:pt x="641" y="446"/>
                    </a:lnTo>
                    <a:lnTo>
                      <a:pt x="641" y="446"/>
                    </a:lnTo>
                    <a:lnTo>
                      <a:pt x="641" y="452"/>
                    </a:lnTo>
                    <a:lnTo>
                      <a:pt x="641" y="452"/>
                    </a:lnTo>
                    <a:lnTo>
                      <a:pt x="641" y="452"/>
                    </a:lnTo>
                    <a:lnTo>
                      <a:pt x="641" y="458"/>
                    </a:lnTo>
                    <a:lnTo>
                      <a:pt x="641" y="464"/>
                    </a:lnTo>
                    <a:lnTo>
                      <a:pt x="641" y="464"/>
                    </a:lnTo>
                    <a:lnTo>
                      <a:pt x="641" y="464"/>
                    </a:lnTo>
                    <a:lnTo>
                      <a:pt x="641" y="470"/>
                    </a:lnTo>
                    <a:lnTo>
                      <a:pt x="641" y="477"/>
                    </a:lnTo>
                    <a:lnTo>
                      <a:pt x="641" y="477"/>
                    </a:lnTo>
                    <a:lnTo>
                      <a:pt x="641" y="477"/>
                    </a:lnTo>
                    <a:lnTo>
                      <a:pt x="641" y="483"/>
                    </a:lnTo>
                    <a:lnTo>
                      <a:pt x="641" y="483"/>
                    </a:lnTo>
                    <a:lnTo>
                      <a:pt x="641" y="483"/>
                    </a:lnTo>
                    <a:lnTo>
                      <a:pt x="641" y="489"/>
                    </a:lnTo>
                    <a:lnTo>
                      <a:pt x="641" y="489"/>
                    </a:lnTo>
                    <a:lnTo>
                      <a:pt x="641" y="489"/>
                    </a:lnTo>
                    <a:lnTo>
                      <a:pt x="641" y="495"/>
                    </a:lnTo>
                    <a:lnTo>
                      <a:pt x="641" y="495"/>
                    </a:lnTo>
                    <a:lnTo>
                      <a:pt x="641" y="501"/>
                    </a:lnTo>
                    <a:lnTo>
                      <a:pt x="641" y="507"/>
                    </a:lnTo>
                    <a:lnTo>
                      <a:pt x="641" y="507"/>
                    </a:lnTo>
                    <a:lnTo>
                      <a:pt x="641" y="513"/>
                    </a:lnTo>
                    <a:lnTo>
                      <a:pt x="641" y="513"/>
                    </a:lnTo>
                    <a:lnTo>
                      <a:pt x="635" y="519"/>
                    </a:lnTo>
                    <a:lnTo>
                      <a:pt x="635" y="519"/>
                    </a:lnTo>
                    <a:lnTo>
                      <a:pt x="635" y="525"/>
                    </a:lnTo>
                    <a:lnTo>
                      <a:pt x="623" y="525"/>
                    </a:lnTo>
                    <a:lnTo>
                      <a:pt x="623" y="525"/>
                    </a:lnTo>
                    <a:lnTo>
                      <a:pt x="617" y="525"/>
                    </a:lnTo>
                    <a:lnTo>
                      <a:pt x="617" y="525"/>
                    </a:lnTo>
                    <a:lnTo>
                      <a:pt x="617" y="525"/>
                    </a:lnTo>
                    <a:lnTo>
                      <a:pt x="610" y="525"/>
                    </a:lnTo>
                    <a:lnTo>
                      <a:pt x="592" y="525"/>
                    </a:lnTo>
                    <a:lnTo>
                      <a:pt x="574" y="519"/>
                    </a:lnTo>
                    <a:lnTo>
                      <a:pt x="574" y="519"/>
                    </a:lnTo>
                    <a:lnTo>
                      <a:pt x="574" y="519"/>
                    </a:lnTo>
                    <a:lnTo>
                      <a:pt x="568" y="519"/>
                    </a:lnTo>
                    <a:lnTo>
                      <a:pt x="568" y="519"/>
                    </a:lnTo>
                    <a:lnTo>
                      <a:pt x="568" y="519"/>
                    </a:lnTo>
                    <a:lnTo>
                      <a:pt x="562" y="519"/>
                    </a:lnTo>
                    <a:lnTo>
                      <a:pt x="562" y="519"/>
                    </a:lnTo>
                    <a:lnTo>
                      <a:pt x="549" y="519"/>
                    </a:lnTo>
                    <a:lnTo>
                      <a:pt x="549" y="519"/>
                    </a:lnTo>
                    <a:lnTo>
                      <a:pt x="549" y="519"/>
                    </a:lnTo>
                    <a:lnTo>
                      <a:pt x="543" y="519"/>
                    </a:lnTo>
                    <a:lnTo>
                      <a:pt x="537" y="519"/>
                    </a:lnTo>
                    <a:lnTo>
                      <a:pt x="537" y="519"/>
                    </a:lnTo>
                    <a:lnTo>
                      <a:pt x="525" y="519"/>
                    </a:lnTo>
                    <a:lnTo>
                      <a:pt x="525" y="519"/>
                    </a:lnTo>
                    <a:lnTo>
                      <a:pt x="519" y="519"/>
                    </a:lnTo>
                    <a:lnTo>
                      <a:pt x="513" y="513"/>
                    </a:lnTo>
                    <a:lnTo>
                      <a:pt x="507" y="513"/>
                    </a:lnTo>
                    <a:lnTo>
                      <a:pt x="482" y="513"/>
                    </a:lnTo>
                    <a:lnTo>
                      <a:pt x="458" y="513"/>
                    </a:lnTo>
                    <a:lnTo>
                      <a:pt x="458" y="513"/>
                    </a:lnTo>
                    <a:lnTo>
                      <a:pt x="440" y="513"/>
                    </a:lnTo>
                    <a:lnTo>
                      <a:pt x="433" y="513"/>
                    </a:lnTo>
                    <a:lnTo>
                      <a:pt x="433" y="507"/>
                    </a:lnTo>
                    <a:lnTo>
                      <a:pt x="427" y="507"/>
                    </a:lnTo>
                    <a:lnTo>
                      <a:pt x="427" y="507"/>
                    </a:lnTo>
                    <a:lnTo>
                      <a:pt x="427" y="507"/>
                    </a:lnTo>
                    <a:lnTo>
                      <a:pt x="421" y="507"/>
                    </a:lnTo>
                    <a:lnTo>
                      <a:pt x="421" y="507"/>
                    </a:lnTo>
                    <a:lnTo>
                      <a:pt x="415" y="507"/>
                    </a:lnTo>
                    <a:lnTo>
                      <a:pt x="409" y="507"/>
                    </a:lnTo>
                    <a:lnTo>
                      <a:pt x="403" y="507"/>
                    </a:lnTo>
                    <a:lnTo>
                      <a:pt x="397" y="507"/>
                    </a:lnTo>
                    <a:lnTo>
                      <a:pt x="379" y="507"/>
                    </a:lnTo>
                    <a:lnTo>
                      <a:pt x="366" y="507"/>
                    </a:lnTo>
                    <a:lnTo>
                      <a:pt x="366" y="501"/>
                    </a:lnTo>
                    <a:lnTo>
                      <a:pt x="360" y="501"/>
                    </a:lnTo>
                    <a:lnTo>
                      <a:pt x="354" y="501"/>
                    </a:lnTo>
                    <a:lnTo>
                      <a:pt x="354" y="501"/>
                    </a:lnTo>
                    <a:lnTo>
                      <a:pt x="348" y="501"/>
                    </a:lnTo>
                    <a:lnTo>
                      <a:pt x="342" y="501"/>
                    </a:lnTo>
                    <a:lnTo>
                      <a:pt x="330" y="501"/>
                    </a:lnTo>
                    <a:lnTo>
                      <a:pt x="324" y="501"/>
                    </a:lnTo>
                    <a:lnTo>
                      <a:pt x="324" y="501"/>
                    </a:lnTo>
                    <a:lnTo>
                      <a:pt x="318" y="501"/>
                    </a:lnTo>
                    <a:lnTo>
                      <a:pt x="318" y="501"/>
                    </a:lnTo>
                    <a:lnTo>
                      <a:pt x="311" y="501"/>
                    </a:lnTo>
                    <a:lnTo>
                      <a:pt x="305" y="495"/>
                    </a:lnTo>
                    <a:lnTo>
                      <a:pt x="305" y="495"/>
                    </a:lnTo>
                    <a:lnTo>
                      <a:pt x="299" y="495"/>
                    </a:lnTo>
                    <a:lnTo>
                      <a:pt x="275" y="495"/>
                    </a:lnTo>
                    <a:lnTo>
                      <a:pt x="275" y="495"/>
                    </a:lnTo>
                    <a:lnTo>
                      <a:pt x="269" y="495"/>
                    </a:lnTo>
                    <a:lnTo>
                      <a:pt x="256" y="495"/>
                    </a:lnTo>
                    <a:lnTo>
                      <a:pt x="250" y="495"/>
                    </a:lnTo>
                    <a:lnTo>
                      <a:pt x="250" y="495"/>
                    </a:lnTo>
                    <a:lnTo>
                      <a:pt x="244" y="489"/>
                    </a:lnTo>
                    <a:lnTo>
                      <a:pt x="238" y="489"/>
                    </a:lnTo>
                    <a:lnTo>
                      <a:pt x="232" y="489"/>
                    </a:lnTo>
                    <a:lnTo>
                      <a:pt x="232" y="489"/>
                    </a:lnTo>
                    <a:lnTo>
                      <a:pt x="226" y="489"/>
                    </a:lnTo>
                    <a:lnTo>
                      <a:pt x="220" y="489"/>
                    </a:lnTo>
                    <a:lnTo>
                      <a:pt x="220" y="489"/>
                    </a:lnTo>
                    <a:lnTo>
                      <a:pt x="220" y="489"/>
                    </a:lnTo>
                    <a:lnTo>
                      <a:pt x="214" y="489"/>
                    </a:lnTo>
                    <a:lnTo>
                      <a:pt x="214" y="489"/>
                    </a:lnTo>
                    <a:lnTo>
                      <a:pt x="208" y="489"/>
                    </a:lnTo>
                    <a:lnTo>
                      <a:pt x="195" y="489"/>
                    </a:lnTo>
                    <a:lnTo>
                      <a:pt x="195" y="483"/>
                    </a:lnTo>
                    <a:lnTo>
                      <a:pt x="189" y="483"/>
                    </a:lnTo>
                    <a:lnTo>
                      <a:pt x="183" y="483"/>
                    </a:lnTo>
                    <a:lnTo>
                      <a:pt x="171" y="483"/>
                    </a:lnTo>
                    <a:lnTo>
                      <a:pt x="165" y="483"/>
                    </a:lnTo>
                    <a:lnTo>
                      <a:pt x="165" y="483"/>
                    </a:lnTo>
                    <a:lnTo>
                      <a:pt x="159" y="483"/>
                    </a:lnTo>
                    <a:lnTo>
                      <a:pt x="153" y="483"/>
                    </a:lnTo>
                    <a:lnTo>
                      <a:pt x="147" y="477"/>
                    </a:lnTo>
                    <a:lnTo>
                      <a:pt x="147" y="477"/>
                    </a:lnTo>
                    <a:lnTo>
                      <a:pt x="141" y="477"/>
                    </a:lnTo>
                    <a:lnTo>
                      <a:pt x="141" y="477"/>
                    </a:lnTo>
                    <a:lnTo>
                      <a:pt x="134" y="477"/>
                    </a:lnTo>
                    <a:lnTo>
                      <a:pt x="128" y="477"/>
                    </a:lnTo>
                    <a:lnTo>
                      <a:pt x="128" y="477"/>
                    </a:lnTo>
                    <a:lnTo>
                      <a:pt x="122" y="477"/>
                    </a:lnTo>
                    <a:lnTo>
                      <a:pt x="122" y="477"/>
                    </a:lnTo>
                    <a:lnTo>
                      <a:pt x="116" y="477"/>
                    </a:lnTo>
                    <a:lnTo>
                      <a:pt x="116" y="477"/>
                    </a:lnTo>
                    <a:lnTo>
                      <a:pt x="110" y="477"/>
                    </a:lnTo>
                    <a:lnTo>
                      <a:pt x="110" y="477"/>
                    </a:lnTo>
                    <a:lnTo>
                      <a:pt x="104" y="477"/>
                    </a:lnTo>
                    <a:lnTo>
                      <a:pt x="92" y="470"/>
                    </a:lnTo>
                    <a:lnTo>
                      <a:pt x="92" y="470"/>
                    </a:lnTo>
                    <a:lnTo>
                      <a:pt x="80" y="470"/>
                    </a:lnTo>
                    <a:lnTo>
                      <a:pt x="80" y="470"/>
                    </a:lnTo>
                    <a:lnTo>
                      <a:pt x="73" y="470"/>
                    </a:lnTo>
                    <a:lnTo>
                      <a:pt x="67" y="470"/>
                    </a:lnTo>
                    <a:lnTo>
                      <a:pt x="61" y="470"/>
                    </a:lnTo>
                    <a:lnTo>
                      <a:pt x="61" y="470"/>
                    </a:lnTo>
                    <a:lnTo>
                      <a:pt x="61" y="470"/>
                    </a:lnTo>
                    <a:lnTo>
                      <a:pt x="61" y="470"/>
                    </a:lnTo>
                    <a:lnTo>
                      <a:pt x="55" y="470"/>
                    </a:lnTo>
                    <a:lnTo>
                      <a:pt x="37" y="464"/>
                    </a:lnTo>
                    <a:lnTo>
                      <a:pt x="25" y="464"/>
                    </a:lnTo>
                    <a:lnTo>
                      <a:pt x="6" y="464"/>
                    </a:lnTo>
                    <a:lnTo>
                      <a:pt x="0" y="458"/>
                    </a:lnTo>
                    <a:lnTo>
                      <a:pt x="0" y="452"/>
                    </a:lnTo>
                    <a:lnTo>
                      <a:pt x="0" y="452"/>
                    </a:lnTo>
                    <a:lnTo>
                      <a:pt x="0" y="452"/>
                    </a:lnTo>
                    <a:lnTo>
                      <a:pt x="0" y="446"/>
                    </a:lnTo>
                    <a:lnTo>
                      <a:pt x="0" y="446"/>
                    </a:lnTo>
                    <a:lnTo>
                      <a:pt x="0" y="440"/>
                    </a:lnTo>
                    <a:lnTo>
                      <a:pt x="0" y="440"/>
                    </a:lnTo>
                    <a:lnTo>
                      <a:pt x="0" y="434"/>
                    </a:lnTo>
                    <a:lnTo>
                      <a:pt x="6" y="434"/>
                    </a:lnTo>
                    <a:lnTo>
                      <a:pt x="6" y="434"/>
                    </a:lnTo>
                    <a:lnTo>
                      <a:pt x="6" y="415"/>
                    </a:lnTo>
                    <a:lnTo>
                      <a:pt x="6" y="403"/>
                    </a:lnTo>
                    <a:lnTo>
                      <a:pt x="6" y="403"/>
                    </a:lnTo>
                    <a:lnTo>
                      <a:pt x="6" y="397"/>
                    </a:lnTo>
                    <a:lnTo>
                      <a:pt x="12" y="391"/>
                    </a:lnTo>
                    <a:lnTo>
                      <a:pt x="12" y="391"/>
                    </a:lnTo>
                    <a:lnTo>
                      <a:pt x="12" y="391"/>
                    </a:lnTo>
                    <a:lnTo>
                      <a:pt x="12" y="385"/>
                    </a:lnTo>
                    <a:lnTo>
                      <a:pt x="12" y="385"/>
                    </a:lnTo>
                    <a:lnTo>
                      <a:pt x="12" y="379"/>
                    </a:lnTo>
                    <a:lnTo>
                      <a:pt x="12" y="379"/>
                    </a:lnTo>
                    <a:lnTo>
                      <a:pt x="12" y="373"/>
                    </a:lnTo>
                    <a:lnTo>
                      <a:pt x="12" y="373"/>
                    </a:lnTo>
                    <a:lnTo>
                      <a:pt x="12" y="373"/>
                    </a:lnTo>
                    <a:lnTo>
                      <a:pt x="12" y="367"/>
                    </a:lnTo>
                    <a:lnTo>
                      <a:pt x="12" y="367"/>
                    </a:lnTo>
                    <a:lnTo>
                      <a:pt x="12" y="367"/>
                    </a:lnTo>
                    <a:lnTo>
                      <a:pt x="12" y="360"/>
                    </a:lnTo>
                    <a:lnTo>
                      <a:pt x="12" y="360"/>
                    </a:lnTo>
                    <a:lnTo>
                      <a:pt x="12" y="360"/>
                    </a:lnTo>
                    <a:lnTo>
                      <a:pt x="12" y="360"/>
                    </a:lnTo>
                    <a:lnTo>
                      <a:pt x="12" y="354"/>
                    </a:lnTo>
                    <a:lnTo>
                      <a:pt x="12" y="354"/>
                    </a:lnTo>
                    <a:lnTo>
                      <a:pt x="12" y="348"/>
                    </a:lnTo>
                    <a:lnTo>
                      <a:pt x="12" y="342"/>
                    </a:lnTo>
                    <a:lnTo>
                      <a:pt x="18" y="330"/>
                    </a:lnTo>
                    <a:lnTo>
                      <a:pt x="18" y="330"/>
                    </a:lnTo>
                    <a:lnTo>
                      <a:pt x="18" y="324"/>
                    </a:lnTo>
                    <a:lnTo>
                      <a:pt x="18" y="324"/>
                    </a:lnTo>
                    <a:lnTo>
                      <a:pt x="18" y="318"/>
                    </a:lnTo>
                    <a:lnTo>
                      <a:pt x="18" y="312"/>
                    </a:lnTo>
                    <a:lnTo>
                      <a:pt x="18" y="306"/>
                    </a:lnTo>
                    <a:lnTo>
                      <a:pt x="18" y="287"/>
                    </a:lnTo>
                    <a:lnTo>
                      <a:pt x="25" y="275"/>
                    </a:lnTo>
                    <a:lnTo>
                      <a:pt x="25" y="263"/>
                    </a:lnTo>
                    <a:lnTo>
                      <a:pt x="25" y="257"/>
                    </a:lnTo>
                    <a:lnTo>
                      <a:pt x="31" y="244"/>
                    </a:lnTo>
                    <a:lnTo>
                      <a:pt x="31" y="244"/>
                    </a:lnTo>
                    <a:lnTo>
                      <a:pt x="31" y="232"/>
                    </a:lnTo>
                    <a:lnTo>
                      <a:pt x="31" y="214"/>
                    </a:lnTo>
                    <a:lnTo>
                      <a:pt x="31" y="214"/>
                    </a:lnTo>
                    <a:lnTo>
                      <a:pt x="37" y="189"/>
                    </a:lnTo>
                    <a:lnTo>
                      <a:pt x="37" y="171"/>
                    </a:lnTo>
                    <a:lnTo>
                      <a:pt x="43" y="153"/>
                    </a:lnTo>
                    <a:lnTo>
                      <a:pt x="43" y="128"/>
                    </a:lnTo>
                    <a:lnTo>
                      <a:pt x="49" y="110"/>
                    </a:lnTo>
                    <a:lnTo>
                      <a:pt x="49" y="104"/>
                    </a:lnTo>
                    <a:lnTo>
                      <a:pt x="49" y="92"/>
                    </a:lnTo>
                    <a:lnTo>
                      <a:pt x="49" y="92"/>
                    </a:lnTo>
                    <a:lnTo>
                      <a:pt x="55" y="61"/>
                    </a:lnTo>
                    <a:lnTo>
                      <a:pt x="55" y="55"/>
                    </a:lnTo>
                    <a:lnTo>
                      <a:pt x="55" y="55"/>
                    </a:lnTo>
                    <a:lnTo>
                      <a:pt x="55" y="55"/>
                    </a:lnTo>
                    <a:lnTo>
                      <a:pt x="55" y="55"/>
                    </a:lnTo>
                    <a:lnTo>
                      <a:pt x="55" y="43"/>
                    </a:lnTo>
                    <a:lnTo>
                      <a:pt x="55" y="37"/>
                    </a:lnTo>
                    <a:lnTo>
                      <a:pt x="61" y="31"/>
                    </a:lnTo>
                    <a:lnTo>
                      <a:pt x="61" y="25"/>
                    </a:lnTo>
                    <a:lnTo>
                      <a:pt x="61" y="18"/>
                    </a:lnTo>
                    <a:lnTo>
                      <a:pt x="61" y="12"/>
                    </a:lnTo>
                    <a:lnTo>
                      <a:pt x="61" y="6"/>
                    </a:lnTo>
                    <a:lnTo>
                      <a:pt x="61" y="0"/>
                    </a:lnTo>
                    <a:lnTo>
                      <a:pt x="80" y="0"/>
                    </a:lnTo>
                    <a:lnTo>
                      <a:pt x="86" y="0"/>
                    </a:lnTo>
                    <a:lnTo>
                      <a:pt x="92" y="0"/>
                    </a:lnTo>
                    <a:lnTo>
                      <a:pt x="98" y="6"/>
                    </a:lnTo>
                    <a:lnTo>
                      <a:pt x="104" y="6"/>
                    </a:lnTo>
                    <a:lnTo>
                      <a:pt x="110" y="6"/>
                    </a:lnTo>
                    <a:lnTo>
                      <a:pt x="110" y="6"/>
                    </a:lnTo>
                    <a:lnTo>
                      <a:pt x="110" y="6"/>
                    </a:lnTo>
                    <a:lnTo>
                      <a:pt x="128" y="6"/>
                    </a:lnTo>
                    <a:lnTo>
                      <a:pt x="128" y="6"/>
                    </a:lnTo>
                    <a:lnTo>
                      <a:pt x="134" y="6"/>
                    </a:lnTo>
                    <a:lnTo>
                      <a:pt x="134" y="6"/>
                    </a:lnTo>
                    <a:lnTo>
                      <a:pt x="147" y="12"/>
                    </a:lnTo>
                    <a:lnTo>
                      <a:pt x="147" y="12"/>
                    </a:lnTo>
                    <a:lnTo>
                      <a:pt x="159" y="12"/>
                    </a:lnTo>
                    <a:lnTo>
                      <a:pt x="177" y="12"/>
                    </a:lnTo>
                    <a:lnTo>
                      <a:pt x="183" y="12"/>
                    </a:lnTo>
                    <a:lnTo>
                      <a:pt x="189" y="12"/>
                    </a:lnTo>
                    <a:lnTo>
                      <a:pt x="195" y="18"/>
                    </a:lnTo>
                    <a:lnTo>
                      <a:pt x="208" y="18"/>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5"/>
              <p:cNvSpPr>
                <a:spLocks/>
              </p:cNvSpPr>
              <p:nvPr userDrawn="1"/>
            </p:nvSpPr>
            <p:spPr bwMode="auto">
              <a:xfrm>
                <a:off x="881" y="2108"/>
                <a:ext cx="665" cy="525"/>
              </a:xfrm>
              <a:custGeom>
                <a:avLst/>
                <a:gdLst>
                  <a:gd name="T0" fmla="*/ 238 w 665"/>
                  <a:gd name="T1" fmla="*/ 18 h 525"/>
                  <a:gd name="T2" fmla="*/ 299 w 665"/>
                  <a:gd name="T3" fmla="*/ 31 h 525"/>
                  <a:gd name="T4" fmla="*/ 348 w 665"/>
                  <a:gd name="T5" fmla="*/ 37 h 525"/>
                  <a:gd name="T6" fmla="*/ 415 w 665"/>
                  <a:gd name="T7" fmla="*/ 43 h 525"/>
                  <a:gd name="T8" fmla="*/ 446 w 665"/>
                  <a:gd name="T9" fmla="*/ 43 h 525"/>
                  <a:gd name="T10" fmla="*/ 488 w 665"/>
                  <a:gd name="T11" fmla="*/ 49 h 525"/>
                  <a:gd name="T12" fmla="*/ 507 w 665"/>
                  <a:gd name="T13" fmla="*/ 49 h 525"/>
                  <a:gd name="T14" fmla="*/ 531 w 665"/>
                  <a:gd name="T15" fmla="*/ 49 h 525"/>
                  <a:gd name="T16" fmla="*/ 549 w 665"/>
                  <a:gd name="T17" fmla="*/ 55 h 525"/>
                  <a:gd name="T18" fmla="*/ 580 w 665"/>
                  <a:gd name="T19" fmla="*/ 55 h 525"/>
                  <a:gd name="T20" fmla="*/ 592 w 665"/>
                  <a:gd name="T21" fmla="*/ 55 h 525"/>
                  <a:gd name="T22" fmla="*/ 604 w 665"/>
                  <a:gd name="T23" fmla="*/ 55 h 525"/>
                  <a:gd name="T24" fmla="*/ 623 w 665"/>
                  <a:gd name="T25" fmla="*/ 55 h 525"/>
                  <a:gd name="T26" fmla="*/ 647 w 665"/>
                  <a:gd name="T27" fmla="*/ 55 h 525"/>
                  <a:gd name="T28" fmla="*/ 659 w 665"/>
                  <a:gd name="T29" fmla="*/ 61 h 525"/>
                  <a:gd name="T30" fmla="*/ 659 w 665"/>
                  <a:gd name="T31" fmla="*/ 116 h 525"/>
                  <a:gd name="T32" fmla="*/ 659 w 665"/>
                  <a:gd name="T33" fmla="*/ 147 h 525"/>
                  <a:gd name="T34" fmla="*/ 659 w 665"/>
                  <a:gd name="T35" fmla="*/ 171 h 525"/>
                  <a:gd name="T36" fmla="*/ 653 w 665"/>
                  <a:gd name="T37" fmla="*/ 220 h 525"/>
                  <a:gd name="T38" fmla="*/ 653 w 665"/>
                  <a:gd name="T39" fmla="*/ 251 h 525"/>
                  <a:gd name="T40" fmla="*/ 647 w 665"/>
                  <a:gd name="T41" fmla="*/ 318 h 525"/>
                  <a:gd name="T42" fmla="*/ 647 w 665"/>
                  <a:gd name="T43" fmla="*/ 336 h 525"/>
                  <a:gd name="T44" fmla="*/ 647 w 665"/>
                  <a:gd name="T45" fmla="*/ 354 h 525"/>
                  <a:gd name="T46" fmla="*/ 647 w 665"/>
                  <a:gd name="T47" fmla="*/ 367 h 525"/>
                  <a:gd name="T48" fmla="*/ 647 w 665"/>
                  <a:gd name="T49" fmla="*/ 397 h 525"/>
                  <a:gd name="T50" fmla="*/ 641 w 665"/>
                  <a:gd name="T51" fmla="*/ 434 h 525"/>
                  <a:gd name="T52" fmla="*/ 641 w 665"/>
                  <a:gd name="T53" fmla="*/ 452 h 525"/>
                  <a:gd name="T54" fmla="*/ 641 w 665"/>
                  <a:gd name="T55" fmla="*/ 477 h 525"/>
                  <a:gd name="T56" fmla="*/ 641 w 665"/>
                  <a:gd name="T57" fmla="*/ 489 h 525"/>
                  <a:gd name="T58" fmla="*/ 641 w 665"/>
                  <a:gd name="T59" fmla="*/ 513 h 525"/>
                  <a:gd name="T60" fmla="*/ 617 w 665"/>
                  <a:gd name="T61" fmla="*/ 525 h 525"/>
                  <a:gd name="T62" fmla="*/ 574 w 665"/>
                  <a:gd name="T63" fmla="*/ 519 h 525"/>
                  <a:gd name="T64" fmla="*/ 549 w 665"/>
                  <a:gd name="T65" fmla="*/ 519 h 525"/>
                  <a:gd name="T66" fmla="*/ 519 w 665"/>
                  <a:gd name="T67" fmla="*/ 519 h 525"/>
                  <a:gd name="T68" fmla="*/ 433 w 665"/>
                  <a:gd name="T69" fmla="*/ 513 h 525"/>
                  <a:gd name="T70" fmla="*/ 415 w 665"/>
                  <a:gd name="T71" fmla="*/ 507 h 525"/>
                  <a:gd name="T72" fmla="*/ 360 w 665"/>
                  <a:gd name="T73" fmla="*/ 501 h 525"/>
                  <a:gd name="T74" fmla="*/ 324 w 665"/>
                  <a:gd name="T75" fmla="*/ 501 h 525"/>
                  <a:gd name="T76" fmla="*/ 275 w 665"/>
                  <a:gd name="T77" fmla="*/ 495 h 525"/>
                  <a:gd name="T78" fmla="*/ 238 w 665"/>
                  <a:gd name="T79" fmla="*/ 489 h 525"/>
                  <a:gd name="T80" fmla="*/ 214 w 665"/>
                  <a:gd name="T81" fmla="*/ 489 h 525"/>
                  <a:gd name="T82" fmla="*/ 171 w 665"/>
                  <a:gd name="T83" fmla="*/ 483 h 525"/>
                  <a:gd name="T84" fmla="*/ 141 w 665"/>
                  <a:gd name="T85" fmla="*/ 477 h 525"/>
                  <a:gd name="T86" fmla="*/ 116 w 665"/>
                  <a:gd name="T87" fmla="*/ 477 h 525"/>
                  <a:gd name="T88" fmla="*/ 80 w 665"/>
                  <a:gd name="T89" fmla="*/ 470 h 525"/>
                  <a:gd name="T90" fmla="*/ 61 w 665"/>
                  <a:gd name="T91" fmla="*/ 470 h 525"/>
                  <a:gd name="T92" fmla="*/ 0 w 665"/>
                  <a:gd name="T93" fmla="*/ 452 h 525"/>
                  <a:gd name="T94" fmla="*/ 6 w 665"/>
                  <a:gd name="T95" fmla="*/ 434 h 525"/>
                  <a:gd name="T96" fmla="*/ 12 w 665"/>
                  <a:gd name="T97" fmla="*/ 391 h 525"/>
                  <a:gd name="T98" fmla="*/ 12 w 665"/>
                  <a:gd name="T99" fmla="*/ 373 h 525"/>
                  <a:gd name="T100" fmla="*/ 12 w 665"/>
                  <a:gd name="T101" fmla="*/ 360 h 525"/>
                  <a:gd name="T102" fmla="*/ 18 w 665"/>
                  <a:gd name="T103" fmla="*/ 330 h 525"/>
                  <a:gd name="T104" fmla="*/ 25 w 665"/>
                  <a:gd name="T105" fmla="*/ 275 h 525"/>
                  <a:gd name="T106" fmla="*/ 31 w 665"/>
                  <a:gd name="T107" fmla="*/ 214 h 525"/>
                  <a:gd name="T108" fmla="*/ 49 w 665"/>
                  <a:gd name="T109" fmla="*/ 92 h 525"/>
                  <a:gd name="T110" fmla="*/ 55 w 665"/>
                  <a:gd name="T111" fmla="*/ 43 h 525"/>
                  <a:gd name="T112" fmla="*/ 61 w 665"/>
                  <a:gd name="T113" fmla="*/ 0 h 525"/>
                  <a:gd name="T114" fmla="*/ 110 w 665"/>
                  <a:gd name="T115" fmla="*/ 6 h 525"/>
                  <a:gd name="T116" fmla="*/ 147 w 665"/>
                  <a:gd name="T117" fmla="*/ 1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5" h="525">
                    <a:moveTo>
                      <a:pt x="208" y="18"/>
                    </a:moveTo>
                    <a:lnTo>
                      <a:pt x="214" y="18"/>
                    </a:lnTo>
                    <a:lnTo>
                      <a:pt x="214" y="18"/>
                    </a:lnTo>
                    <a:lnTo>
                      <a:pt x="220" y="18"/>
                    </a:lnTo>
                    <a:lnTo>
                      <a:pt x="226" y="18"/>
                    </a:lnTo>
                    <a:lnTo>
                      <a:pt x="226" y="18"/>
                    </a:lnTo>
                    <a:lnTo>
                      <a:pt x="238" y="18"/>
                    </a:lnTo>
                    <a:lnTo>
                      <a:pt x="250" y="25"/>
                    </a:lnTo>
                    <a:lnTo>
                      <a:pt x="256" y="25"/>
                    </a:lnTo>
                    <a:lnTo>
                      <a:pt x="287" y="25"/>
                    </a:lnTo>
                    <a:lnTo>
                      <a:pt x="287" y="25"/>
                    </a:lnTo>
                    <a:lnTo>
                      <a:pt x="287" y="25"/>
                    </a:lnTo>
                    <a:lnTo>
                      <a:pt x="293" y="31"/>
                    </a:lnTo>
                    <a:lnTo>
                      <a:pt x="299" y="31"/>
                    </a:lnTo>
                    <a:lnTo>
                      <a:pt x="305" y="31"/>
                    </a:lnTo>
                    <a:lnTo>
                      <a:pt x="305" y="31"/>
                    </a:lnTo>
                    <a:lnTo>
                      <a:pt x="311" y="31"/>
                    </a:lnTo>
                    <a:lnTo>
                      <a:pt x="318" y="31"/>
                    </a:lnTo>
                    <a:lnTo>
                      <a:pt x="348" y="37"/>
                    </a:lnTo>
                    <a:lnTo>
                      <a:pt x="348" y="37"/>
                    </a:lnTo>
                    <a:lnTo>
                      <a:pt x="348" y="37"/>
                    </a:lnTo>
                    <a:lnTo>
                      <a:pt x="360" y="37"/>
                    </a:lnTo>
                    <a:lnTo>
                      <a:pt x="366" y="37"/>
                    </a:lnTo>
                    <a:lnTo>
                      <a:pt x="372" y="37"/>
                    </a:lnTo>
                    <a:lnTo>
                      <a:pt x="391" y="37"/>
                    </a:lnTo>
                    <a:lnTo>
                      <a:pt x="397" y="37"/>
                    </a:lnTo>
                    <a:lnTo>
                      <a:pt x="409" y="43"/>
                    </a:lnTo>
                    <a:lnTo>
                      <a:pt x="415" y="43"/>
                    </a:lnTo>
                    <a:lnTo>
                      <a:pt x="421" y="43"/>
                    </a:lnTo>
                    <a:lnTo>
                      <a:pt x="427" y="43"/>
                    </a:lnTo>
                    <a:lnTo>
                      <a:pt x="440" y="43"/>
                    </a:lnTo>
                    <a:lnTo>
                      <a:pt x="440" y="43"/>
                    </a:lnTo>
                    <a:lnTo>
                      <a:pt x="446" y="43"/>
                    </a:lnTo>
                    <a:lnTo>
                      <a:pt x="446" y="43"/>
                    </a:lnTo>
                    <a:lnTo>
                      <a:pt x="446" y="43"/>
                    </a:lnTo>
                    <a:lnTo>
                      <a:pt x="452" y="43"/>
                    </a:lnTo>
                    <a:lnTo>
                      <a:pt x="458" y="43"/>
                    </a:lnTo>
                    <a:lnTo>
                      <a:pt x="464" y="43"/>
                    </a:lnTo>
                    <a:lnTo>
                      <a:pt x="476" y="49"/>
                    </a:lnTo>
                    <a:lnTo>
                      <a:pt x="488" y="49"/>
                    </a:lnTo>
                    <a:lnTo>
                      <a:pt x="488" y="49"/>
                    </a:lnTo>
                    <a:lnTo>
                      <a:pt x="488" y="49"/>
                    </a:lnTo>
                    <a:lnTo>
                      <a:pt x="495" y="49"/>
                    </a:lnTo>
                    <a:lnTo>
                      <a:pt x="495" y="49"/>
                    </a:lnTo>
                    <a:lnTo>
                      <a:pt x="495" y="49"/>
                    </a:lnTo>
                    <a:lnTo>
                      <a:pt x="495" y="49"/>
                    </a:lnTo>
                    <a:lnTo>
                      <a:pt x="501" y="49"/>
                    </a:lnTo>
                    <a:lnTo>
                      <a:pt x="501" y="49"/>
                    </a:lnTo>
                    <a:lnTo>
                      <a:pt x="507" y="49"/>
                    </a:lnTo>
                    <a:lnTo>
                      <a:pt x="507" y="49"/>
                    </a:lnTo>
                    <a:lnTo>
                      <a:pt x="507" y="49"/>
                    </a:lnTo>
                    <a:lnTo>
                      <a:pt x="507" y="49"/>
                    </a:lnTo>
                    <a:lnTo>
                      <a:pt x="513" y="49"/>
                    </a:lnTo>
                    <a:lnTo>
                      <a:pt x="519" y="49"/>
                    </a:lnTo>
                    <a:lnTo>
                      <a:pt x="519" y="49"/>
                    </a:lnTo>
                    <a:lnTo>
                      <a:pt x="531" y="49"/>
                    </a:lnTo>
                    <a:lnTo>
                      <a:pt x="537" y="49"/>
                    </a:lnTo>
                    <a:lnTo>
                      <a:pt x="543" y="49"/>
                    </a:lnTo>
                    <a:lnTo>
                      <a:pt x="543" y="49"/>
                    </a:lnTo>
                    <a:lnTo>
                      <a:pt x="543" y="49"/>
                    </a:lnTo>
                    <a:lnTo>
                      <a:pt x="549" y="55"/>
                    </a:lnTo>
                    <a:lnTo>
                      <a:pt x="549" y="55"/>
                    </a:lnTo>
                    <a:lnTo>
                      <a:pt x="549" y="55"/>
                    </a:lnTo>
                    <a:lnTo>
                      <a:pt x="549" y="55"/>
                    </a:lnTo>
                    <a:lnTo>
                      <a:pt x="574" y="55"/>
                    </a:lnTo>
                    <a:lnTo>
                      <a:pt x="574" y="55"/>
                    </a:lnTo>
                    <a:lnTo>
                      <a:pt x="580" y="55"/>
                    </a:lnTo>
                    <a:lnTo>
                      <a:pt x="580" y="55"/>
                    </a:lnTo>
                    <a:lnTo>
                      <a:pt x="580" y="55"/>
                    </a:lnTo>
                    <a:lnTo>
                      <a:pt x="580" y="55"/>
                    </a:lnTo>
                    <a:lnTo>
                      <a:pt x="586" y="55"/>
                    </a:lnTo>
                    <a:lnTo>
                      <a:pt x="586" y="55"/>
                    </a:lnTo>
                    <a:lnTo>
                      <a:pt x="586" y="55"/>
                    </a:lnTo>
                    <a:lnTo>
                      <a:pt x="586" y="55"/>
                    </a:lnTo>
                    <a:lnTo>
                      <a:pt x="592" y="55"/>
                    </a:lnTo>
                    <a:lnTo>
                      <a:pt x="592" y="55"/>
                    </a:lnTo>
                    <a:lnTo>
                      <a:pt x="592" y="55"/>
                    </a:lnTo>
                    <a:lnTo>
                      <a:pt x="592" y="55"/>
                    </a:lnTo>
                    <a:lnTo>
                      <a:pt x="598" y="55"/>
                    </a:lnTo>
                    <a:lnTo>
                      <a:pt x="598" y="55"/>
                    </a:lnTo>
                    <a:lnTo>
                      <a:pt x="598" y="55"/>
                    </a:lnTo>
                    <a:lnTo>
                      <a:pt x="598" y="55"/>
                    </a:lnTo>
                    <a:lnTo>
                      <a:pt x="604" y="55"/>
                    </a:lnTo>
                    <a:lnTo>
                      <a:pt x="604" y="55"/>
                    </a:lnTo>
                    <a:lnTo>
                      <a:pt x="604" y="55"/>
                    </a:lnTo>
                    <a:lnTo>
                      <a:pt x="604" y="55"/>
                    </a:lnTo>
                    <a:lnTo>
                      <a:pt x="610" y="55"/>
                    </a:lnTo>
                    <a:lnTo>
                      <a:pt x="617" y="55"/>
                    </a:lnTo>
                    <a:lnTo>
                      <a:pt x="623" y="55"/>
                    </a:lnTo>
                    <a:lnTo>
                      <a:pt x="623" y="55"/>
                    </a:lnTo>
                    <a:lnTo>
                      <a:pt x="623" y="55"/>
                    </a:lnTo>
                    <a:lnTo>
                      <a:pt x="629" y="55"/>
                    </a:lnTo>
                    <a:lnTo>
                      <a:pt x="629" y="55"/>
                    </a:lnTo>
                    <a:lnTo>
                      <a:pt x="635" y="55"/>
                    </a:lnTo>
                    <a:lnTo>
                      <a:pt x="635" y="55"/>
                    </a:lnTo>
                    <a:lnTo>
                      <a:pt x="641" y="55"/>
                    </a:lnTo>
                    <a:lnTo>
                      <a:pt x="647" y="55"/>
                    </a:lnTo>
                    <a:lnTo>
                      <a:pt x="647" y="55"/>
                    </a:lnTo>
                    <a:lnTo>
                      <a:pt x="647" y="61"/>
                    </a:lnTo>
                    <a:lnTo>
                      <a:pt x="647" y="61"/>
                    </a:lnTo>
                    <a:lnTo>
                      <a:pt x="653" y="61"/>
                    </a:lnTo>
                    <a:lnTo>
                      <a:pt x="653" y="61"/>
                    </a:lnTo>
                    <a:lnTo>
                      <a:pt x="653" y="61"/>
                    </a:lnTo>
                    <a:lnTo>
                      <a:pt x="653" y="61"/>
                    </a:lnTo>
                    <a:lnTo>
                      <a:pt x="659" y="61"/>
                    </a:lnTo>
                    <a:lnTo>
                      <a:pt x="659" y="61"/>
                    </a:lnTo>
                    <a:lnTo>
                      <a:pt x="665" y="61"/>
                    </a:lnTo>
                    <a:lnTo>
                      <a:pt x="665" y="61"/>
                    </a:lnTo>
                    <a:lnTo>
                      <a:pt x="665" y="92"/>
                    </a:lnTo>
                    <a:lnTo>
                      <a:pt x="665" y="98"/>
                    </a:lnTo>
                    <a:lnTo>
                      <a:pt x="659" y="104"/>
                    </a:lnTo>
                    <a:lnTo>
                      <a:pt x="659" y="116"/>
                    </a:lnTo>
                    <a:lnTo>
                      <a:pt x="659" y="116"/>
                    </a:lnTo>
                    <a:lnTo>
                      <a:pt x="659" y="122"/>
                    </a:lnTo>
                    <a:lnTo>
                      <a:pt x="659" y="128"/>
                    </a:lnTo>
                    <a:lnTo>
                      <a:pt x="659" y="135"/>
                    </a:lnTo>
                    <a:lnTo>
                      <a:pt x="659" y="135"/>
                    </a:lnTo>
                    <a:lnTo>
                      <a:pt x="659" y="135"/>
                    </a:lnTo>
                    <a:lnTo>
                      <a:pt x="659" y="147"/>
                    </a:lnTo>
                    <a:lnTo>
                      <a:pt x="659" y="153"/>
                    </a:lnTo>
                    <a:lnTo>
                      <a:pt x="659" y="153"/>
                    </a:lnTo>
                    <a:lnTo>
                      <a:pt x="659" y="153"/>
                    </a:lnTo>
                    <a:lnTo>
                      <a:pt x="659" y="153"/>
                    </a:lnTo>
                    <a:lnTo>
                      <a:pt x="659" y="159"/>
                    </a:lnTo>
                    <a:lnTo>
                      <a:pt x="659" y="159"/>
                    </a:lnTo>
                    <a:lnTo>
                      <a:pt x="659" y="171"/>
                    </a:lnTo>
                    <a:lnTo>
                      <a:pt x="659" y="177"/>
                    </a:lnTo>
                    <a:lnTo>
                      <a:pt x="659" y="177"/>
                    </a:lnTo>
                    <a:lnTo>
                      <a:pt x="659" y="196"/>
                    </a:lnTo>
                    <a:lnTo>
                      <a:pt x="659" y="196"/>
                    </a:lnTo>
                    <a:lnTo>
                      <a:pt x="653" y="214"/>
                    </a:lnTo>
                    <a:lnTo>
                      <a:pt x="653" y="214"/>
                    </a:lnTo>
                    <a:lnTo>
                      <a:pt x="653" y="220"/>
                    </a:lnTo>
                    <a:lnTo>
                      <a:pt x="653" y="226"/>
                    </a:lnTo>
                    <a:lnTo>
                      <a:pt x="653" y="226"/>
                    </a:lnTo>
                    <a:lnTo>
                      <a:pt x="653" y="232"/>
                    </a:lnTo>
                    <a:lnTo>
                      <a:pt x="653" y="232"/>
                    </a:lnTo>
                    <a:lnTo>
                      <a:pt x="653" y="244"/>
                    </a:lnTo>
                    <a:lnTo>
                      <a:pt x="653" y="244"/>
                    </a:lnTo>
                    <a:lnTo>
                      <a:pt x="653" y="251"/>
                    </a:lnTo>
                    <a:lnTo>
                      <a:pt x="653" y="257"/>
                    </a:lnTo>
                    <a:lnTo>
                      <a:pt x="653" y="275"/>
                    </a:lnTo>
                    <a:lnTo>
                      <a:pt x="653" y="275"/>
                    </a:lnTo>
                    <a:lnTo>
                      <a:pt x="653" y="287"/>
                    </a:lnTo>
                    <a:lnTo>
                      <a:pt x="647" y="312"/>
                    </a:lnTo>
                    <a:lnTo>
                      <a:pt x="647" y="318"/>
                    </a:lnTo>
                    <a:lnTo>
                      <a:pt x="647" y="318"/>
                    </a:lnTo>
                    <a:lnTo>
                      <a:pt x="647" y="318"/>
                    </a:lnTo>
                    <a:lnTo>
                      <a:pt x="647" y="318"/>
                    </a:lnTo>
                    <a:lnTo>
                      <a:pt x="647" y="324"/>
                    </a:lnTo>
                    <a:lnTo>
                      <a:pt x="647" y="330"/>
                    </a:lnTo>
                    <a:lnTo>
                      <a:pt x="647" y="330"/>
                    </a:lnTo>
                    <a:lnTo>
                      <a:pt x="647" y="330"/>
                    </a:lnTo>
                    <a:lnTo>
                      <a:pt x="647" y="336"/>
                    </a:lnTo>
                    <a:lnTo>
                      <a:pt x="647" y="336"/>
                    </a:lnTo>
                    <a:lnTo>
                      <a:pt x="647" y="342"/>
                    </a:lnTo>
                    <a:lnTo>
                      <a:pt x="647" y="342"/>
                    </a:lnTo>
                    <a:lnTo>
                      <a:pt x="647" y="348"/>
                    </a:lnTo>
                    <a:lnTo>
                      <a:pt x="647" y="348"/>
                    </a:lnTo>
                    <a:lnTo>
                      <a:pt x="647" y="348"/>
                    </a:lnTo>
                    <a:lnTo>
                      <a:pt x="647" y="354"/>
                    </a:lnTo>
                    <a:lnTo>
                      <a:pt x="647" y="354"/>
                    </a:lnTo>
                    <a:lnTo>
                      <a:pt x="647" y="360"/>
                    </a:lnTo>
                    <a:lnTo>
                      <a:pt x="647" y="360"/>
                    </a:lnTo>
                    <a:lnTo>
                      <a:pt x="647" y="360"/>
                    </a:lnTo>
                    <a:lnTo>
                      <a:pt x="647" y="360"/>
                    </a:lnTo>
                    <a:lnTo>
                      <a:pt x="647" y="367"/>
                    </a:lnTo>
                    <a:lnTo>
                      <a:pt x="647" y="367"/>
                    </a:lnTo>
                    <a:lnTo>
                      <a:pt x="647" y="373"/>
                    </a:lnTo>
                    <a:lnTo>
                      <a:pt x="647" y="379"/>
                    </a:lnTo>
                    <a:lnTo>
                      <a:pt x="647" y="379"/>
                    </a:lnTo>
                    <a:lnTo>
                      <a:pt x="647" y="379"/>
                    </a:lnTo>
                    <a:lnTo>
                      <a:pt x="647" y="391"/>
                    </a:lnTo>
                    <a:lnTo>
                      <a:pt x="647" y="397"/>
                    </a:lnTo>
                    <a:lnTo>
                      <a:pt x="647" y="397"/>
                    </a:lnTo>
                    <a:lnTo>
                      <a:pt x="647" y="403"/>
                    </a:lnTo>
                    <a:lnTo>
                      <a:pt x="647" y="403"/>
                    </a:lnTo>
                    <a:lnTo>
                      <a:pt x="641" y="415"/>
                    </a:lnTo>
                    <a:lnTo>
                      <a:pt x="641" y="422"/>
                    </a:lnTo>
                    <a:lnTo>
                      <a:pt x="641" y="428"/>
                    </a:lnTo>
                    <a:lnTo>
                      <a:pt x="641" y="434"/>
                    </a:lnTo>
                    <a:lnTo>
                      <a:pt x="641" y="434"/>
                    </a:lnTo>
                    <a:lnTo>
                      <a:pt x="641" y="434"/>
                    </a:lnTo>
                    <a:lnTo>
                      <a:pt x="641" y="440"/>
                    </a:lnTo>
                    <a:lnTo>
                      <a:pt x="641" y="446"/>
                    </a:lnTo>
                    <a:lnTo>
                      <a:pt x="641" y="446"/>
                    </a:lnTo>
                    <a:lnTo>
                      <a:pt x="641" y="446"/>
                    </a:lnTo>
                    <a:lnTo>
                      <a:pt x="641" y="452"/>
                    </a:lnTo>
                    <a:lnTo>
                      <a:pt x="641" y="452"/>
                    </a:lnTo>
                    <a:lnTo>
                      <a:pt x="641" y="452"/>
                    </a:lnTo>
                    <a:lnTo>
                      <a:pt x="641" y="458"/>
                    </a:lnTo>
                    <a:lnTo>
                      <a:pt x="641" y="464"/>
                    </a:lnTo>
                    <a:lnTo>
                      <a:pt x="641" y="464"/>
                    </a:lnTo>
                    <a:lnTo>
                      <a:pt x="641" y="464"/>
                    </a:lnTo>
                    <a:lnTo>
                      <a:pt x="641" y="470"/>
                    </a:lnTo>
                    <a:lnTo>
                      <a:pt x="641" y="477"/>
                    </a:lnTo>
                    <a:lnTo>
                      <a:pt x="641" y="477"/>
                    </a:lnTo>
                    <a:lnTo>
                      <a:pt x="641" y="477"/>
                    </a:lnTo>
                    <a:lnTo>
                      <a:pt x="641" y="483"/>
                    </a:lnTo>
                    <a:lnTo>
                      <a:pt x="641" y="483"/>
                    </a:lnTo>
                    <a:lnTo>
                      <a:pt x="641" y="483"/>
                    </a:lnTo>
                    <a:lnTo>
                      <a:pt x="641" y="489"/>
                    </a:lnTo>
                    <a:lnTo>
                      <a:pt x="641" y="489"/>
                    </a:lnTo>
                    <a:lnTo>
                      <a:pt x="641" y="489"/>
                    </a:lnTo>
                    <a:lnTo>
                      <a:pt x="641" y="495"/>
                    </a:lnTo>
                    <a:lnTo>
                      <a:pt x="641" y="495"/>
                    </a:lnTo>
                    <a:lnTo>
                      <a:pt x="641" y="501"/>
                    </a:lnTo>
                    <a:lnTo>
                      <a:pt x="641" y="507"/>
                    </a:lnTo>
                    <a:lnTo>
                      <a:pt x="641" y="507"/>
                    </a:lnTo>
                    <a:lnTo>
                      <a:pt x="641" y="513"/>
                    </a:lnTo>
                    <a:lnTo>
                      <a:pt x="641" y="513"/>
                    </a:lnTo>
                    <a:lnTo>
                      <a:pt x="635" y="519"/>
                    </a:lnTo>
                    <a:lnTo>
                      <a:pt x="635" y="519"/>
                    </a:lnTo>
                    <a:lnTo>
                      <a:pt x="635" y="525"/>
                    </a:lnTo>
                    <a:lnTo>
                      <a:pt x="623" y="525"/>
                    </a:lnTo>
                    <a:lnTo>
                      <a:pt x="623" y="525"/>
                    </a:lnTo>
                    <a:lnTo>
                      <a:pt x="617" y="525"/>
                    </a:lnTo>
                    <a:lnTo>
                      <a:pt x="617" y="525"/>
                    </a:lnTo>
                    <a:lnTo>
                      <a:pt x="617" y="525"/>
                    </a:lnTo>
                    <a:lnTo>
                      <a:pt x="610" y="525"/>
                    </a:lnTo>
                    <a:lnTo>
                      <a:pt x="592" y="525"/>
                    </a:lnTo>
                    <a:lnTo>
                      <a:pt x="574" y="519"/>
                    </a:lnTo>
                    <a:lnTo>
                      <a:pt x="574" y="519"/>
                    </a:lnTo>
                    <a:lnTo>
                      <a:pt x="574" y="519"/>
                    </a:lnTo>
                    <a:lnTo>
                      <a:pt x="568" y="519"/>
                    </a:lnTo>
                    <a:lnTo>
                      <a:pt x="568" y="519"/>
                    </a:lnTo>
                    <a:lnTo>
                      <a:pt x="568" y="519"/>
                    </a:lnTo>
                    <a:lnTo>
                      <a:pt x="562" y="519"/>
                    </a:lnTo>
                    <a:lnTo>
                      <a:pt x="562" y="519"/>
                    </a:lnTo>
                    <a:lnTo>
                      <a:pt x="549" y="519"/>
                    </a:lnTo>
                    <a:lnTo>
                      <a:pt x="549" y="519"/>
                    </a:lnTo>
                    <a:lnTo>
                      <a:pt x="549" y="519"/>
                    </a:lnTo>
                    <a:lnTo>
                      <a:pt x="543" y="519"/>
                    </a:lnTo>
                    <a:lnTo>
                      <a:pt x="537" y="519"/>
                    </a:lnTo>
                    <a:lnTo>
                      <a:pt x="537" y="519"/>
                    </a:lnTo>
                    <a:lnTo>
                      <a:pt x="525" y="519"/>
                    </a:lnTo>
                    <a:lnTo>
                      <a:pt x="525" y="519"/>
                    </a:lnTo>
                    <a:lnTo>
                      <a:pt x="519" y="519"/>
                    </a:lnTo>
                    <a:lnTo>
                      <a:pt x="513" y="513"/>
                    </a:lnTo>
                    <a:lnTo>
                      <a:pt x="507" y="513"/>
                    </a:lnTo>
                    <a:lnTo>
                      <a:pt x="482" y="513"/>
                    </a:lnTo>
                    <a:lnTo>
                      <a:pt x="458" y="513"/>
                    </a:lnTo>
                    <a:lnTo>
                      <a:pt x="458" y="513"/>
                    </a:lnTo>
                    <a:lnTo>
                      <a:pt x="440" y="513"/>
                    </a:lnTo>
                    <a:lnTo>
                      <a:pt x="433" y="513"/>
                    </a:lnTo>
                    <a:lnTo>
                      <a:pt x="433" y="507"/>
                    </a:lnTo>
                    <a:lnTo>
                      <a:pt x="427" y="507"/>
                    </a:lnTo>
                    <a:lnTo>
                      <a:pt x="427" y="507"/>
                    </a:lnTo>
                    <a:lnTo>
                      <a:pt x="427" y="507"/>
                    </a:lnTo>
                    <a:lnTo>
                      <a:pt x="421" y="507"/>
                    </a:lnTo>
                    <a:lnTo>
                      <a:pt x="421" y="507"/>
                    </a:lnTo>
                    <a:lnTo>
                      <a:pt x="415" y="507"/>
                    </a:lnTo>
                    <a:lnTo>
                      <a:pt x="409" y="507"/>
                    </a:lnTo>
                    <a:lnTo>
                      <a:pt x="403" y="507"/>
                    </a:lnTo>
                    <a:lnTo>
                      <a:pt x="397" y="507"/>
                    </a:lnTo>
                    <a:lnTo>
                      <a:pt x="379" y="507"/>
                    </a:lnTo>
                    <a:lnTo>
                      <a:pt x="366" y="507"/>
                    </a:lnTo>
                    <a:lnTo>
                      <a:pt x="366" y="501"/>
                    </a:lnTo>
                    <a:lnTo>
                      <a:pt x="360" y="501"/>
                    </a:lnTo>
                    <a:lnTo>
                      <a:pt x="354" y="501"/>
                    </a:lnTo>
                    <a:lnTo>
                      <a:pt x="354" y="501"/>
                    </a:lnTo>
                    <a:lnTo>
                      <a:pt x="348" y="501"/>
                    </a:lnTo>
                    <a:lnTo>
                      <a:pt x="342" y="501"/>
                    </a:lnTo>
                    <a:lnTo>
                      <a:pt x="330" y="501"/>
                    </a:lnTo>
                    <a:lnTo>
                      <a:pt x="324" y="501"/>
                    </a:lnTo>
                    <a:lnTo>
                      <a:pt x="324" y="501"/>
                    </a:lnTo>
                    <a:lnTo>
                      <a:pt x="318" y="501"/>
                    </a:lnTo>
                    <a:lnTo>
                      <a:pt x="318" y="501"/>
                    </a:lnTo>
                    <a:lnTo>
                      <a:pt x="311" y="501"/>
                    </a:lnTo>
                    <a:lnTo>
                      <a:pt x="305" y="495"/>
                    </a:lnTo>
                    <a:lnTo>
                      <a:pt x="305" y="495"/>
                    </a:lnTo>
                    <a:lnTo>
                      <a:pt x="299" y="495"/>
                    </a:lnTo>
                    <a:lnTo>
                      <a:pt x="275" y="495"/>
                    </a:lnTo>
                    <a:lnTo>
                      <a:pt x="275" y="495"/>
                    </a:lnTo>
                    <a:lnTo>
                      <a:pt x="269" y="495"/>
                    </a:lnTo>
                    <a:lnTo>
                      <a:pt x="256" y="495"/>
                    </a:lnTo>
                    <a:lnTo>
                      <a:pt x="250" y="495"/>
                    </a:lnTo>
                    <a:lnTo>
                      <a:pt x="250" y="495"/>
                    </a:lnTo>
                    <a:lnTo>
                      <a:pt x="244" y="489"/>
                    </a:lnTo>
                    <a:lnTo>
                      <a:pt x="238" y="489"/>
                    </a:lnTo>
                    <a:lnTo>
                      <a:pt x="232" y="489"/>
                    </a:lnTo>
                    <a:lnTo>
                      <a:pt x="232" y="489"/>
                    </a:lnTo>
                    <a:lnTo>
                      <a:pt x="226" y="489"/>
                    </a:lnTo>
                    <a:lnTo>
                      <a:pt x="220" y="489"/>
                    </a:lnTo>
                    <a:lnTo>
                      <a:pt x="220" y="489"/>
                    </a:lnTo>
                    <a:lnTo>
                      <a:pt x="220" y="489"/>
                    </a:lnTo>
                    <a:lnTo>
                      <a:pt x="214" y="489"/>
                    </a:lnTo>
                    <a:lnTo>
                      <a:pt x="214" y="489"/>
                    </a:lnTo>
                    <a:lnTo>
                      <a:pt x="208" y="489"/>
                    </a:lnTo>
                    <a:lnTo>
                      <a:pt x="195" y="489"/>
                    </a:lnTo>
                    <a:lnTo>
                      <a:pt x="195" y="483"/>
                    </a:lnTo>
                    <a:lnTo>
                      <a:pt x="189" y="483"/>
                    </a:lnTo>
                    <a:lnTo>
                      <a:pt x="183" y="483"/>
                    </a:lnTo>
                    <a:lnTo>
                      <a:pt x="171" y="483"/>
                    </a:lnTo>
                    <a:lnTo>
                      <a:pt x="165" y="483"/>
                    </a:lnTo>
                    <a:lnTo>
                      <a:pt x="165" y="483"/>
                    </a:lnTo>
                    <a:lnTo>
                      <a:pt x="159" y="483"/>
                    </a:lnTo>
                    <a:lnTo>
                      <a:pt x="153" y="483"/>
                    </a:lnTo>
                    <a:lnTo>
                      <a:pt x="147" y="477"/>
                    </a:lnTo>
                    <a:lnTo>
                      <a:pt x="147" y="477"/>
                    </a:lnTo>
                    <a:lnTo>
                      <a:pt x="141" y="477"/>
                    </a:lnTo>
                    <a:lnTo>
                      <a:pt x="141" y="477"/>
                    </a:lnTo>
                    <a:lnTo>
                      <a:pt x="134" y="477"/>
                    </a:lnTo>
                    <a:lnTo>
                      <a:pt x="128" y="477"/>
                    </a:lnTo>
                    <a:lnTo>
                      <a:pt x="128" y="477"/>
                    </a:lnTo>
                    <a:lnTo>
                      <a:pt x="122" y="477"/>
                    </a:lnTo>
                    <a:lnTo>
                      <a:pt x="122" y="477"/>
                    </a:lnTo>
                    <a:lnTo>
                      <a:pt x="116" y="477"/>
                    </a:lnTo>
                    <a:lnTo>
                      <a:pt x="116" y="477"/>
                    </a:lnTo>
                    <a:lnTo>
                      <a:pt x="110" y="477"/>
                    </a:lnTo>
                    <a:lnTo>
                      <a:pt x="110" y="477"/>
                    </a:lnTo>
                    <a:lnTo>
                      <a:pt x="104" y="477"/>
                    </a:lnTo>
                    <a:lnTo>
                      <a:pt x="92" y="470"/>
                    </a:lnTo>
                    <a:lnTo>
                      <a:pt x="92" y="470"/>
                    </a:lnTo>
                    <a:lnTo>
                      <a:pt x="80" y="470"/>
                    </a:lnTo>
                    <a:lnTo>
                      <a:pt x="80" y="470"/>
                    </a:lnTo>
                    <a:lnTo>
                      <a:pt x="73" y="470"/>
                    </a:lnTo>
                    <a:lnTo>
                      <a:pt x="67" y="470"/>
                    </a:lnTo>
                    <a:lnTo>
                      <a:pt x="61" y="470"/>
                    </a:lnTo>
                    <a:lnTo>
                      <a:pt x="61" y="470"/>
                    </a:lnTo>
                    <a:lnTo>
                      <a:pt x="61" y="470"/>
                    </a:lnTo>
                    <a:lnTo>
                      <a:pt x="61" y="470"/>
                    </a:lnTo>
                    <a:lnTo>
                      <a:pt x="55" y="470"/>
                    </a:lnTo>
                    <a:lnTo>
                      <a:pt x="37" y="464"/>
                    </a:lnTo>
                    <a:lnTo>
                      <a:pt x="25" y="464"/>
                    </a:lnTo>
                    <a:lnTo>
                      <a:pt x="6" y="464"/>
                    </a:lnTo>
                    <a:lnTo>
                      <a:pt x="0" y="458"/>
                    </a:lnTo>
                    <a:lnTo>
                      <a:pt x="0" y="452"/>
                    </a:lnTo>
                    <a:lnTo>
                      <a:pt x="0" y="452"/>
                    </a:lnTo>
                    <a:lnTo>
                      <a:pt x="0" y="452"/>
                    </a:lnTo>
                    <a:lnTo>
                      <a:pt x="0" y="446"/>
                    </a:lnTo>
                    <a:lnTo>
                      <a:pt x="0" y="446"/>
                    </a:lnTo>
                    <a:lnTo>
                      <a:pt x="0" y="440"/>
                    </a:lnTo>
                    <a:lnTo>
                      <a:pt x="0" y="440"/>
                    </a:lnTo>
                    <a:lnTo>
                      <a:pt x="0" y="434"/>
                    </a:lnTo>
                    <a:lnTo>
                      <a:pt x="6" y="434"/>
                    </a:lnTo>
                    <a:lnTo>
                      <a:pt x="6" y="434"/>
                    </a:lnTo>
                    <a:lnTo>
                      <a:pt x="6" y="415"/>
                    </a:lnTo>
                    <a:lnTo>
                      <a:pt x="6" y="403"/>
                    </a:lnTo>
                    <a:lnTo>
                      <a:pt x="6" y="403"/>
                    </a:lnTo>
                    <a:lnTo>
                      <a:pt x="6" y="397"/>
                    </a:lnTo>
                    <a:lnTo>
                      <a:pt x="12" y="391"/>
                    </a:lnTo>
                    <a:lnTo>
                      <a:pt x="12" y="391"/>
                    </a:lnTo>
                    <a:lnTo>
                      <a:pt x="12" y="391"/>
                    </a:lnTo>
                    <a:lnTo>
                      <a:pt x="12" y="385"/>
                    </a:lnTo>
                    <a:lnTo>
                      <a:pt x="12" y="385"/>
                    </a:lnTo>
                    <a:lnTo>
                      <a:pt x="12" y="379"/>
                    </a:lnTo>
                    <a:lnTo>
                      <a:pt x="12" y="379"/>
                    </a:lnTo>
                    <a:lnTo>
                      <a:pt x="12" y="373"/>
                    </a:lnTo>
                    <a:lnTo>
                      <a:pt x="12" y="373"/>
                    </a:lnTo>
                    <a:lnTo>
                      <a:pt x="12" y="373"/>
                    </a:lnTo>
                    <a:lnTo>
                      <a:pt x="12" y="367"/>
                    </a:lnTo>
                    <a:lnTo>
                      <a:pt x="12" y="367"/>
                    </a:lnTo>
                    <a:lnTo>
                      <a:pt x="12" y="367"/>
                    </a:lnTo>
                    <a:lnTo>
                      <a:pt x="12" y="360"/>
                    </a:lnTo>
                    <a:lnTo>
                      <a:pt x="12" y="360"/>
                    </a:lnTo>
                    <a:lnTo>
                      <a:pt x="12" y="360"/>
                    </a:lnTo>
                    <a:lnTo>
                      <a:pt x="12" y="360"/>
                    </a:lnTo>
                    <a:lnTo>
                      <a:pt x="12" y="354"/>
                    </a:lnTo>
                    <a:lnTo>
                      <a:pt x="12" y="354"/>
                    </a:lnTo>
                    <a:lnTo>
                      <a:pt x="12" y="348"/>
                    </a:lnTo>
                    <a:lnTo>
                      <a:pt x="12" y="342"/>
                    </a:lnTo>
                    <a:lnTo>
                      <a:pt x="18" y="330"/>
                    </a:lnTo>
                    <a:lnTo>
                      <a:pt x="18" y="330"/>
                    </a:lnTo>
                    <a:lnTo>
                      <a:pt x="18" y="324"/>
                    </a:lnTo>
                    <a:lnTo>
                      <a:pt x="18" y="324"/>
                    </a:lnTo>
                    <a:lnTo>
                      <a:pt x="18" y="318"/>
                    </a:lnTo>
                    <a:lnTo>
                      <a:pt x="18" y="312"/>
                    </a:lnTo>
                    <a:lnTo>
                      <a:pt x="18" y="306"/>
                    </a:lnTo>
                    <a:lnTo>
                      <a:pt x="18" y="287"/>
                    </a:lnTo>
                    <a:lnTo>
                      <a:pt x="25" y="275"/>
                    </a:lnTo>
                    <a:lnTo>
                      <a:pt x="25" y="263"/>
                    </a:lnTo>
                    <a:lnTo>
                      <a:pt x="25" y="257"/>
                    </a:lnTo>
                    <a:lnTo>
                      <a:pt x="31" y="244"/>
                    </a:lnTo>
                    <a:lnTo>
                      <a:pt x="31" y="244"/>
                    </a:lnTo>
                    <a:lnTo>
                      <a:pt x="31" y="232"/>
                    </a:lnTo>
                    <a:lnTo>
                      <a:pt x="31" y="214"/>
                    </a:lnTo>
                    <a:lnTo>
                      <a:pt x="31" y="214"/>
                    </a:lnTo>
                    <a:lnTo>
                      <a:pt x="37" y="189"/>
                    </a:lnTo>
                    <a:lnTo>
                      <a:pt x="37" y="171"/>
                    </a:lnTo>
                    <a:lnTo>
                      <a:pt x="43" y="153"/>
                    </a:lnTo>
                    <a:lnTo>
                      <a:pt x="43" y="128"/>
                    </a:lnTo>
                    <a:lnTo>
                      <a:pt x="49" y="110"/>
                    </a:lnTo>
                    <a:lnTo>
                      <a:pt x="49" y="104"/>
                    </a:lnTo>
                    <a:lnTo>
                      <a:pt x="49" y="92"/>
                    </a:lnTo>
                    <a:lnTo>
                      <a:pt x="49" y="92"/>
                    </a:lnTo>
                    <a:lnTo>
                      <a:pt x="55" y="61"/>
                    </a:lnTo>
                    <a:lnTo>
                      <a:pt x="55" y="55"/>
                    </a:lnTo>
                    <a:lnTo>
                      <a:pt x="55" y="55"/>
                    </a:lnTo>
                    <a:lnTo>
                      <a:pt x="55" y="55"/>
                    </a:lnTo>
                    <a:lnTo>
                      <a:pt x="55" y="55"/>
                    </a:lnTo>
                    <a:lnTo>
                      <a:pt x="55" y="43"/>
                    </a:lnTo>
                    <a:lnTo>
                      <a:pt x="55" y="37"/>
                    </a:lnTo>
                    <a:lnTo>
                      <a:pt x="61" y="31"/>
                    </a:lnTo>
                    <a:lnTo>
                      <a:pt x="61" y="25"/>
                    </a:lnTo>
                    <a:lnTo>
                      <a:pt x="61" y="18"/>
                    </a:lnTo>
                    <a:lnTo>
                      <a:pt x="61" y="12"/>
                    </a:lnTo>
                    <a:lnTo>
                      <a:pt x="61" y="6"/>
                    </a:lnTo>
                    <a:lnTo>
                      <a:pt x="61" y="0"/>
                    </a:lnTo>
                    <a:lnTo>
                      <a:pt x="80" y="0"/>
                    </a:lnTo>
                    <a:lnTo>
                      <a:pt x="86" y="0"/>
                    </a:lnTo>
                    <a:lnTo>
                      <a:pt x="92" y="0"/>
                    </a:lnTo>
                    <a:lnTo>
                      <a:pt x="98" y="6"/>
                    </a:lnTo>
                    <a:lnTo>
                      <a:pt x="104" y="6"/>
                    </a:lnTo>
                    <a:lnTo>
                      <a:pt x="110" y="6"/>
                    </a:lnTo>
                    <a:lnTo>
                      <a:pt x="110" y="6"/>
                    </a:lnTo>
                    <a:lnTo>
                      <a:pt x="110" y="6"/>
                    </a:lnTo>
                    <a:lnTo>
                      <a:pt x="128" y="6"/>
                    </a:lnTo>
                    <a:lnTo>
                      <a:pt x="128" y="6"/>
                    </a:lnTo>
                    <a:lnTo>
                      <a:pt x="134" y="6"/>
                    </a:lnTo>
                    <a:lnTo>
                      <a:pt x="134" y="6"/>
                    </a:lnTo>
                    <a:lnTo>
                      <a:pt x="147" y="12"/>
                    </a:lnTo>
                    <a:lnTo>
                      <a:pt x="147" y="12"/>
                    </a:lnTo>
                    <a:lnTo>
                      <a:pt x="159" y="12"/>
                    </a:lnTo>
                    <a:lnTo>
                      <a:pt x="177" y="12"/>
                    </a:lnTo>
                    <a:lnTo>
                      <a:pt x="183" y="12"/>
                    </a:lnTo>
                    <a:lnTo>
                      <a:pt x="189" y="12"/>
                    </a:lnTo>
                    <a:lnTo>
                      <a:pt x="195" y="18"/>
                    </a:lnTo>
                    <a:lnTo>
                      <a:pt x="208" y="18"/>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36"/>
              <p:cNvSpPr>
                <a:spLocks/>
              </p:cNvSpPr>
              <p:nvPr userDrawn="1"/>
            </p:nvSpPr>
            <p:spPr bwMode="auto">
              <a:xfrm>
                <a:off x="790" y="2566"/>
                <a:ext cx="640" cy="666"/>
              </a:xfrm>
              <a:custGeom>
                <a:avLst/>
                <a:gdLst>
                  <a:gd name="T0" fmla="*/ 341 w 640"/>
                  <a:gd name="T1" fmla="*/ 37 h 666"/>
                  <a:gd name="T2" fmla="*/ 366 w 640"/>
                  <a:gd name="T3" fmla="*/ 37 h 666"/>
                  <a:gd name="T4" fmla="*/ 409 w 640"/>
                  <a:gd name="T5" fmla="*/ 43 h 666"/>
                  <a:gd name="T6" fmla="*/ 439 w 640"/>
                  <a:gd name="T7" fmla="*/ 43 h 666"/>
                  <a:gd name="T8" fmla="*/ 457 w 640"/>
                  <a:gd name="T9" fmla="*/ 43 h 666"/>
                  <a:gd name="T10" fmla="*/ 500 w 640"/>
                  <a:gd name="T11" fmla="*/ 49 h 666"/>
                  <a:gd name="T12" fmla="*/ 518 w 640"/>
                  <a:gd name="T13" fmla="*/ 49 h 666"/>
                  <a:gd name="T14" fmla="*/ 549 w 640"/>
                  <a:gd name="T15" fmla="*/ 55 h 666"/>
                  <a:gd name="T16" fmla="*/ 610 w 640"/>
                  <a:gd name="T17" fmla="*/ 61 h 666"/>
                  <a:gd name="T18" fmla="*/ 634 w 640"/>
                  <a:gd name="T19" fmla="*/ 61 h 666"/>
                  <a:gd name="T20" fmla="*/ 640 w 640"/>
                  <a:gd name="T21" fmla="*/ 110 h 666"/>
                  <a:gd name="T22" fmla="*/ 628 w 640"/>
                  <a:gd name="T23" fmla="*/ 171 h 666"/>
                  <a:gd name="T24" fmla="*/ 622 w 640"/>
                  <a:gd name="T25" fmla="*/ 263 h 666"/>
                  <a:gd name="T26" fmla="*/ 622 w 640"/>
                  <a:gd name="T27" fmla="*/ 281 h 666"/>
                  <a:gd name="T28" fmla="*/ 616 w 640"/>
                  <a:gd name="T29" fmla="*/ 330 h 666"/>
                  <a:gd name="T30" fmla="*/ 616 w 640"/>
                  <a:gd name="T31" fmla="*/ 361 h 666"/>
                  <a:gd name="T32" fmla="*/ 616 w 640"/>
                  <a:gd name="T33" fmla="*/ 373 h 666"/>
                  <a:gd name="T34" fmla="*/ 610 w 640"/>
                  <a:gd name="T35" fmla="*/ 403 h 666"/>
                  <a:gd name="T36" fmla="*/ 610 w 640"/>
                  <a:gd name="T37" fmla="*/ 415 h 666"/>
                  <a:gd name="T38" fmla="*/ 610 w 640"/>
                  <a:gd name="T39" fmla="*/ 440 h 666"/>
                  <a:gd name="T40" fmla="*/ 610 w 640"/>
                  <a:gd name="T41" fmla="*/ 452 h 666"/>
                  <a:gd name="T42" fmla="*/ 604 w 640"/>
                  <a:gd name="T43" fmla="*/ 495 h 666"/>
                  <a:gd name="T44" fmla="*/ 604 w 640"/>
                  <a:gd name="T45" fmla="*/ 532 h 666"/>
                  <a:gd name="T46" fmla="*/ 598 w 640"/>
                  <a:gd name="T47" fmla="*/ 544 h 666"/>
                  <a:gd name="T48" fmla="*/ 598 w 640"/>
                  <a:gd name="T49" fmla="*/ 562 h 666"/>
                  <a:gd name="T50" fmla="*/ 592 w 640"/>
                  <a:gd name="T51" fmla="*/ 623 h 666"/>
                  <a:gd name="T52" fmla="*/ 567 w 640"/>
                  <a:gd name="T53" fmla="*/ 635 h 666"/>
                  <a:gd name="T54" fmla="*/ 500 w 640"/>
                  <a:gd name="T55" fmla="*/ 629 h 666"/>
                  <a:gd name="T56" fmla="*/ 427 w 640"/>
                  <a:gd name="T57" fmla="*/ 623 h 666"/>
                  <a:gd name="T58" fmla="*/ 396 w 640"/>
                  <a:gd name="T59" fmla="*/ 623 h 666"/>
                  <a:gd name="T60" fmla="*/ 372 w 640"/>
                  <a:gd name="T61" fmla="*/ 623 h 666"/>
                  <a:gd name="T62" fmla="*/ 323 w 640"/>
                  <a:gd name="T63" fmla="*/ 617 h 666"/>
                  <a:gd name="T64" fmla="*/ 286 w 640"/>
                  <a:gd name="T65" fmla="*/ 611 h 666"/>
                  <a:gd name="T66" fmla="*/ 256 w 640"/>
                  <a:gd name="T67" fmla="*/ 611 h 666"/>
                  <a:gd name="T68" fmla="*/ 244 w 640"/>
                  <a:gd name="T69" fmla="*/ 611 h 666"/>
                  <a:gd name="T70" fmla="*/ 250 w 640"/>
                  <a:gd name="T71" fmla="*/ 611 h 666"/>
                  <a:gd name="T72" fmla="*/ 244 w 640"/>
                  <a:gd name="T73" fmla="*/ 611 h 666"/>
                  <a:gd name="T74" fmla="*/ 244 w 640"/>
                  <a:gd name="T75" fmla="*/ 617 h 666"/>
                  <a:gd name="T76" fmla="*/ 244 w 640"/>
                  <a:gd name="T77" fmla="*/ 623 h 666"/>
                  <a:gd name="T78" fmla="*/ 250 w 640"/>
                  <a:gd name="T79" fmla="*/ 623 h 666"/>
                  <a:gd name="T80" fmla="*/ 250 w 640"/>
                  <a:gd name="T81" fmla="*/ 629 h 666"/>
                  <a:gd name="T82" fmla="*/ 244 w 640"/>
                  <a:gd name="T83" fmla="*/ 635 h 666"/>
                  <a:gd name="T84" fmla="*/ 164 w 640"/>
                  <a:gd name="T85" fmla="*/ 623 h 666"/>
                  <a:gd name="T86" fmla="*/ 85 w 640"/>
                  <a:gd name="T87" fmla="*/ 635 h 666"/>
                  <a:gd name="T88" fmla="*/ 18 w 640"/>
                  <a:gd name="T89" fmla="*/ 660 h 666"/>
                  <a:gd name="T90" fmla="*/ 12 w 640"/>
                  <a:gd name="T91" fmla="*/ 599 h 666"/>
                  <a:gd name="T92" fmla="*/ 12 w 640"/>
                  <a:gd name="T93" fmla="*/ 574 h 666"/>
                  <a:gd name="T94" fmla="*/ 30 w 640"/>
                  <a:gd name="T95" fmla="*/ 458 h 666"/>
                  <a:gd name="T96" fmla="*/ 36 w 640"/>
                  <a:gd name="T97" fmla="*/ 422 h 666"/>
                  <a:gd name="T98" fmla="*/ 55 w 640"/>
                  <a:gd name="T99" fmla="*/ 287 h 666"/>
                  <a:gd name="T100" fmla="*/ 61 w 640"/>
                  <a:gd name="T101" fmla="*/ 251 h 666"/>
                  <a:gd name="T102" fmla="*/ 73 w 640"/>
                  <a:gd name="T103" fmla="*/ 165 h 666"/>
                  <a:gd name="T104" fmla="*/ 79 w 640"/>
                  <a:gd name="T105" fmla="*/ 98 h 666"/>
                  <a:gd name="T106" fmla="*/ 122 w 640"/>
                  <a:gd name="T107" fmla="*/ 6 h 666"/>
                  <a:gd name="T108" fmla="*/ 152 w 640"/>
                  <a:gd name="T109" fmla="*/ 12 h 666"/>
                  <a:gd name="T110" fmla="*/ 171 w 640"/>
                  <a:gd name="T111" fmla="*/ 12 h 666"/>
                  <a:gd name="T112" fmla="*/ 201 w 640"/>
                  <a:gd name="T113" fmla="*/ 19 h 666"/>
                  <a:gd name="T114" fmla="*/ 219 w 640"/>
                  <a:gd name="T115" fmla="*/ 19 h 666"/>
                  <a:gd name="T116" fmla="*/ 238 w 640"/>
                  <a:gd name="T117" fmla="*/ 25 h 666"/>
                  <a:gd name="T118" fmla="*/ 262 w 640"/>
                  <a:gd name="T119" fmla="*/ 25 h 666"/>
                  <a:gd name="T120" fmla="*/ 293 w 640"/>
                  <a:gd name="T121" fmla="*/ 31 h 666"/>
                  <a:gd name="T122" fmla="*/ 311 w 640"/>
                  <a:gd name="T123" fmla="*/ 3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0" h="666">
                    <a:moveTo>
                      <a:pt x="323" y="31"/>
                    </a:moveTo>
                    <a:lnTo>
                      <a:pt x="323" y="31"/>
                    </a:lnTo>
                    <a:lnTo>
                      <a:pt x="329" y="31"/>
                    </a:lnTo>
                    <a:lnTo>
                      <a:pt x="335" y="37"/>
                    </a:lnTo>
                    <a:lnTo>
                      <a:pt x="341" y="37"/>
                    </a:lnTo>
                    <a:lnTo>
                      <a:pt x="347" y="37"/>
                    </a:lnTo>
                    <a:lnTo>
                      <a:pt x="354" y="37"/>
                    </a:lnTo>
                    <a:lnTo>
                      <a:pt x="360" y="37"/>
                    </a:lnTo>
                    <a:lnTo>
                      <a:pt x="366" y="37"/>
                    </a:lnTo>
                    <a:lnTo>
                      <a:pt x="366" y="37"/>
                    </a:lnTo>
                    <a:lnTo>
                      <a:pt x="396" y="43"/>
                    </a:lnTo>
                    <a:lnTo>
                      <a:pt x="396" y="43"/>
                    </a:lnTo>
                    <a:lnTo>
                      <a:pt x="402" y="43"/>
                    </a:lnTo>
                    <a:lnTo>
                      <a:pt x="402" y="43"/>
                    </a:lnTo>
                    <a:lnTo>
                      <a:pt x="409" y="43"/>
                    </a:lnTo>
                    <a:lnTo>
                      <a:pt x="415" y="43"/>
                    </a:lnTo>
                    <a:lnTo>
                      <a:pt x="415" y="43"/>
                    </a:lnTo>
                    <a:lnTo>
                      <a:pt x="421" y="43"/>
                    </a:lnTo>
                    <a:lnTo>
                      <a:pt x="421" y="43"/>
                    </a:lnTo>
                    <a:lnTo>
                      <a:pt x="439" y="43"/>
                    </a:lnTo>
                    <a:lnTo>
                      <a:pt x="439" y="43"/>
                    </a:lnTo>
                    <a:lnTo>
                      <a:pt x="445" y="43"/>
                    </a:lnTo>
                    <a:lnTo>
                      <a:pt x="451" y="43"/>
                    </a:lnTo>
                    <a:lnTo>
                      <a:pt x="451" y="43"/>
                    </a:lnTo>
                    <a:lnTo>
                      <a:pt x="457" y="43"/>
                    </a:lnTo>
                    <a:lnTo>
                      <a:pt x="457" y="49"/>
                    </a:lnTo>
                    <a:lnTo>
                      <a:pt x="476" y="49"/>
                    </a:lnTo>
                    <a:lnTo>
                      <a:pt x="494" y="49"/>
                    </a:lnTo>
                    <a:lnTo>
                      <a:pt x="494" y="49"/>
                    </a:lnTo>
                    <a:lnTo>
                      <a:pt x="500" y="49"/>
                    </a:lnTo>
                    <a:lnTo>
                      <a:pt x="506" y="49"/>
                    </a:lnTo>
                    <a:lnTo>
                      <a:pt x="512" y="49"/>
                    </a:lnTo>
                    <a:lnTo>
                      <a:pt x="512" y="49"/>
                    </a:lnTo>
                    <a:lnTo>
                      <a:pt x="518" y="49"/>
                    </a:lnTo>
                    <a:lnTo>
                      <a:pt x="518" y="49"/>
                    </a:lnTo>
                    <a:lnTo>
                      <a:pt x="518" y="49"/>
                    </a:lnTo>
                    <a:lnTo>
                      <a:pt x="524" y="49"/>
                    </a:lnTo>
                    <a:lnTo>
                      <a:pt x="531" y="55"/>
                    </a:lnTo>
                    <a:lnTo>
                      <a:pt x="531" y="55"/>
                    </a:lnTo>
                    <a:lnTo>
                      <a:pt x="549" y="55"/>
                    </a:lnTo>
                    <a:lnTo>
                      <a:pt x="549" y="55"/>
                    </a:lnTo>
                    <a:lnTo>
                      <a:pt x="573" y="55"/>
                    </a:lnTo>
                    <a:lnTo>
                      <a:pt x="598" y="55"/>
                    </a:lnTo>
                    <a:lnTo>
                      <a:pt x="604" y="55"/>
                    </a:lnTo>
                    <a:lnTo>
                      <a:pt x="610" y="61"/>
                    </a:lnTo>
                    <a:lnTo>
                      <a:pt x="616" y="61"/>
                    </a:lnTo>
                    <a:lnTo>
                      <a:pt x="622" y="61"/>
                    </a:lnTo>
                    <a:lnTo>
                      <a:pt x="628" y="61"/>
                    </a:lnTo>
                    <a:lnTo>
                      <a:pt x="634" y="61"/>
                    </a:lnTo>
                    <a:lnTo>
                      <a:pt x="634" y="61"/>
                    </a:lnTo>
                    <a:lnTo>
                      <a:pt x="640" y="61"/>
                    </a:lnTo>
                    <a:lnTo>
                      <a:pt x="640" y="73"/>
                    </a:lnTo>
                    <a:lnTo>
                      <a:pt x="640" y="92"/>
                    </a:lnTo>
                    <a:lnTo>
                      <a:pt x="640" y="98"/>
                    </a:lnTo>
                    <a:lnTo>
                      <a:pt x="640" y="110"/>
                    </a:lnTo>
                    <a:lnTo>
                      <a:pt x="640" y="116"/>
                    </a:lnTo>
                    <a:lnTo>
                      <a:pt x="640" y="116"/>
                    </a:lnTo>
                    <a:lnTo>
                      <a:pt x="634" y="116"/>
                    </a:lnTo>
                    <a:lnTo>
                      <a:pt x="634" y="141"/>
                    </a:lnTo>
                    <a:lnTo>
                      <a:pt x="628" y="171"/>
                    </a:lnTo>
                    <a:lnTo>
                      <a:pt x="628" y="196"/>
                    </a:lnTo>
                    <a:lnTo>
                      <a:pt x="628" y="196"/>
                    </a:lnTo>
                    <a:lnTo>
                      <a:pt x="628" y="196"/>
                    </a:lnTo>
                    <a:lnTo>
                      <a:pt x="628" y="202"/>
                    </a:lnTo>
                    <a:lnTo>
                      <a:pt x="622" y="263"/>
                    </a:lnTo>
                    <a:lnTo>
                      <a:pt x="622" y="269"/>
                    </a:lnTo>
                    <a:lnTo>
                      <a:pt x="622" y="269"/>
                    </a:lnTo>
                    <a:lnTo>
                      <a:pt x="622" y="275"/>
                    </a:lnTo>
                    <a:lnTo>
                      <a:pt x="622" y="275"/>
                    </a:lnTo>
                    <a:lnTo>
                      <a:pt x="622" y="281"/>
                    </a:lnTo>
                    <a:lnTo>
                      <a:pt x="622" y="281"/>
                    </a:lnTo>
                    <a:lnTo>
                      <a:pt x="622" y="306"/>
                    </a:lnTo>
                    <a:lnTo>
                      <a:pt x="622" y="312"/>
                    </a:lnTo>
                    <a:lnTo>
                      <a:pt x="622" y="324"/>
                    </a:lnTo>
                    <a:lnTo>
                      <a:pt x="616" y="330"/>
                    </a:lnTo>
                    <a:lnTo>
                      <a:pt x="616" y="330"/>
                    </a:lnTo>
                    <a:lnTo>
                      <a:pt x="616" y="336"/>
                    </a:lnTo>
                    <a:lnTo>
                      <a:pt x="616" y="354"/>
                    </a:lnTo>
                    <a:lnTo>
                      <a:pt x="616" y="361"/>
                    </a:lnTo>
                    <a:lnTo>
                      <a:pt x="616" y="361"/>
                    </a:lnTo>
                    <a:lnTo>
                      <a:pt x="616" y="367"/>
                    </a:lnTo>
                    <a:lnTo>
                      <a:pt x="616" y="367"/>
                    </a:lnTo>
                    <a:lnTo>
                      <a:pt x="616" y="373"/>
                    </a:lnTo>
                    <a:lnTo>
                      <a:pt x="616" y="373"/>
                    </a:lnTo>
                    <a:lnTo>
                      <a:pt x="616" y="373"/>
                    </a:lnTo>
                    <a:lnTo>
                      <a:pt x="616" y="379"/>
                    </a:lnTo>
                    <a:lnTo>
                      <a:pt x="616" y="397"/>
                    </a:lnTo>
                    <a:lnTo>
                      <a:pt x="616" y="397"/>
                    </a:lnTo>
                    <a:lnTo>
                      <a:pt x="616" y="403"/>
                    </a:lnTo>
                    <a:lnTo>
                      <a:pt x="610" y="403"/>
                    </a:lnTo>
                    <a:lnTo>
                      <a:pt x="610" y="403"/>
                    </a:lnTo>
                    <a:lnTo>
                      <a:pt x="610" y="403"/>
                    </a:lnTo>
                    <a:lnTo>
                      <a:pt x="610" y="409"/>
                    </a:lnTo>
                    <a:lnTo>
                      <a:pt x="610" y="409"/>
                    </a:lnTo>
                    <a:lnTo>
                      <a:pt x="610" y="415"/>
                    </a:lnTo>
                    <a:lnTo>
                      <a:pt x="610" y="422"/>
                    </a:lnTo>
                    <a:lnTo>
                      <a:pt x="610" y="422"/>
                    </a:lnTo>
                    <a:lnTo>
                      <a:pt x="610" y="428"/>
                    </a:lnTo>
                    <a:lnTo>
                      <a:pt x="610" y="428"/>
                    </a:lnTo>
                    <a:lnTo>
                      <a:pt x="610" y="440"/>
                    </a:lnTo>
                    <a:lnTo>
                      <a:pt x="610" y="446"/>
                    </a:lnTo>
                    <a:lnTo>
                      <a:pt x="610" y="446"/>
                    </a:lnTo>
                    <a:lnTo>
                      <a:pt x="610" y="446"/>
                    </a:lnTo>
                    <a:lnTo>
                      <a:pt x="610" y="452"/>
                    </a:lnTo>
                    <a:lnTo>
                      <a:pt x="610" y="452"/>
                    </a:lnTo>
                    <a:lnTo>
                      <a:pt x="610" y="452"/>
                    </a:lnTo>
                    <a:lnTo>
                      <a:pt x="610" y="458"/>
                    </a:lnTo>
                    <a:lnTo>
                      <a:pt x="604" y="477"/>
                    </a:lnTo>
                    <a:lnTo>
                      <a:pt x="604" y="489"/>
                    </a:lnTo>
                    <a:lnTo>
                      <a:pt x="604" y="495"/>
                    </a:lnTo>
                    <a:lnTo>
                      <a:pt x="604" y="495"/>
                    </a:lnTo>
                    <a:lnTo>
                      <a:pt x="604" y="501"/>
                    </a:lnTo>
                    <a:lnTo>
                      <a:pt x="604" y="519"/>
                    </a:lnTo>
                    <a:lnTo>
                      <a:pt x="604" y="525"/>
                    </a:lnTo>
                    <a:lnTo>
                      <a:pt x="604" y="532"/>
                    </a:lnTo>
                    <a:lnTo>
                      <a:pt x="604" y="538"/>
                    </a:lnTo>
                    <a:lnTo>
                      <a:pt x="598" y="538"/>
                    </a:lnTo>
                    <a:lnTo>
                      <a:pt x="598" y="538"/>
                    </a:lnTo>
                    <a:lnTo>
                      <a:pt x="598" y="538"/>
                    </a:lnTo>
                    <a:lnTo>
                      <a:pt x="598" y="544"/>
                    </a:lnTo>
                    <a:lnTo>
                      <a:pt x="598" y="544"/>
                    </a:lnTo>
                    <a:lnTo>
                      <a:pt x="598" y="550"/>
                    </a:lnTo>
                    <a:lnTo>
                      <a:pt x="598" y="550"/>
                    </a:lnTo>
                    <a:lnTo>
                      <a:pt x="598" y="562"/>
                    </a:lnTo>
                    <a:lnTo>
                      <a:pt x="598" y="562"/>
                    </a:lnTo>
                    <a:lnTo>
                      <a:pt x="598" y="562"/>
                    </a:lnTo>
                    <a:lnTo>
                      <a:pt x="598" y="568"/>
                    </a:lnTo>
                    <a:lnTo>
                      <a:pt x="598" y="568"/>
                    </a:lnTo>
                    <a:lnTo>
                      <a:pt x="592" y="623"/>
                    </a:lnTo>
                    <a:lnTo>
                      <a:pt x="592" y="623"/>
                    </a:lnTo>
                    <a:lnTo>
                      <a:pt x="592" y="641"/>
                    </a:lnTo>
                    <a:lnTo>
                      <a:pt x="592" y="641"/>
                    </a:lnTo>
                    <a:lnTo>
                      <a:pt x="573" y="635"/>
                    </a:lnTo>
                    <a:lnTo>
                      <a:pt x="573" y="635"/>
                    </a:lnTo>
                    <a:lnTo>
                      <a:pt x="567" y="635"/>
                    </a:lnTo>
                    <a:lnTo>
                      <a:pt x="543" y="635"/>
                    </a:lnTo>
                    <a:lnTo>
                      <a:pt x="524" y="635"/>
                    </a:lnTo>
                    <a:lnTo>
                      <a:pt x="512" y="635"/>
                    </a:lnTo>
                    <a:lnTo>
                      <a:pt x="506" y="635"/>
                    </a:lnTo>
                    <a:lnTo>
                      <a:pt x="500" y="629"/>
                    </a:lnTo>
                    <a:lnTo>
                      <a:pt x="476" y="629"/>
                    </a:lnTo>
                    <a:lnTo>
                      <a:pt x="470" y="629"/>
                    </a:lnTo>
                    <a:lnTo>
                      <a:pt x="451" y="629"/>
                    </a:lnTo>
                    <a:lnTo>
                      <a:pt x="439" y="629"/>
                    </a:lnTo>
                    <a:lnTo>
                      <a:pt x="427" y="623"/>
                    </a:lnTo>
                    <a:lnTo>
                      <a:pt x="427" y="623"/>
                    </a:lnTo>
                    <a:lnTo>
                      <a:pt x="421" y="623"/>
                    </a:lnTo>
                    <a:lnTo>
                      <a:pt x="421" y="623"/>
                    </a:lnTo>
                    <a:lnTo>
                      <a:pt x="415" y="623"/>
                    </a:lnTo>
                    <a:lnTo>
                      <a:pt x="396" y="623"/>
                    </a:lnTo>
                    <a:lnTo>
                      <a:pt x="396" y="623"/>
                    </a:lnTo>
                    <a:lnTo>
                      <a:pt x="390" y="623"/>
                    </a:lnTo>
                    <a:lnTo>
                      <a:pt x="390" y="623"/>
                    </a:lnTo>
                    <a:lnTo>
                      <a:pt x="384" y="623"/>
                    </a:lnTo>
                    <a:lnTo>
                      <a:pt x="372" y="623"/>
                    </a:lnTo>
                    <a:lnTo>
                      <a:pt x="366" y="617"/>
                    </a:lnTo>
                    <a:lnTo>
                      <a:pt x="354" y="617"/>
                    </a:lnTo>
                    <a:lnTo>
                      <a:pt x="335" y="617"/>
                    </a:lnTo>
                    <a:lnTo>
                      <a:pt x="335" y="617"/>
                    </a:lnTo>
                    <a:lnTo>
                      <a:pt x="323" y="617"/>
                    </a:lnTo>
                    <a:lnTo>
                      <a:pt x="317" y="617"/>
                    </a:lnTo>
                    <a:lnTo>
                      <a:pt x="317" y="617"/>
                    </a:lnTo>
                    <a:lnTo>
                      <a:pt x="293" y="611"/>
                    </a:lnTo>
                    <a:lnTo>
                      <a:pt x="293" y="611"/>
                    </a:lnTo>
                    <a:lnTo>
                      <a:pt x="286" y="611"/>
                    </a:lnTo>
                    <a:lnTo>
                      <a:pt x="280" y="611"/>
                    </a:lnTo>
                    <a:lnTo>
                      <a:pt x="274" y="611"/>
                    </a:lnTo>
                    <a:lnTo>
                      <a:pt x="268" y="611"/>
                    </a:lnTo>
                    <a:lnTo>
                      <a:pt x="268" y="611"/>
                    </a:lnTo>
                    <a:lnTo>
                      <a:pt x="256" y="611"/>
                    </a:lnTo>
                    <a:lnTo>
                      <a:pt x="256" y="605"/>
                    </a:lnTo>
                    <a:lnTo>
                      <a:pt x="250" y="605"/>
                    </a:lnTo>
                    <a:lnTo>
                      <a:pt x="250" y="605"/>
                    </a:lnTo>
                    <a:lnTo>
                      <a:pt x="250" y="611"/>
                    </a:lnTo>
                    <a:lnTo>
                      <a:pt x="244" y="611"/>
                    </a:lnTo>
                    <a:lnTo>
                      <a:pt x="244" y="611"/>
                    </a:lnTo>
                    <a:lnTo>
                      <a:pt x="244" y="611"/>
                    </a:lnTo>
                    <a:lnTo>
                      <a:pt x="244" y="611"/>
                    </a:lnTo>
                    <a:lnTo>
                      <a:pt x="250" y="611"/>
                    </a:lnTo>
                    <a:lnTo>
                      <a:pt x="250" y="611"/>
                    </a:lnTo>
                    <a:lnTo>
                      <a:pt x="244" y="611"/>
                    </a:lnTo>
                    <a:lnTo>
                      <a:pt x="244" y="611"/>
                    </a:lnTo>
                    <a:lnTo>
                      <a:pt x="250" y="611"/>
                    </a:lnTo>
                    <a:lnTo>
                      <a:pt x="250" y="611"/>
                    </a:lnTo>
                    <a:lnTo>
                      <a:pt x="244" y="611"/>
                    </a:lnTo>
                    <a:lnTo>
                      <a:pt x="244" y="617"/>
                    </a:lnTo>
                    <a:lnTo>
                      <a:pt x="244" y="617"/>
                    </a:lnTo>
                    <a:lnTo>
                      <a:pt x="250" y="617"/>
                    </a:lnTo>
                    <a:lnTo>
                      <a:pt x="250" y="617"/>
                    </a:lnTo>
                    <a:lnTo>
                      <a:pt x="244" y="617"/>
                    </a:lnTo>
                    <a:lnTo>
                      <a:pt x="244" y="617"/>
                    </a:lnTo>
                    <a:lnTo>
                      <a:pt x="244" y="617"/>
                    </a:lnTo>
                    <a:lnTo>
                      <a:pt x="244" y="617"/>
                    </a:lnTo>
                    <a:lnTo>
                      <a:pt x="244" y="617"/>
                    </a:lnTo>
                    <a:lnTo>
                      <a:pt x="244" y="623"/>
                    </a:lnTo>
                    <a:lnTo>
                      <a:pt x="244" y="623"/>
                    </a:lnTo>
                    <a:lnTo>
                      <a:pt x="244" y="623"/>
                    </a:lnTo>
                    <a:lnTo>
                      <a:pt x="244" y="623"/>
                    </a:lnTo>
                    <a:lnTo>
                      <a:pt x="244" y="623"/>
                    </a:lnTo>
                    <a:lnTo>
                      <a:pt x="250" y="623"/>
                    </a:lnTo>
                    <a:lnTo>
                      <a:pt x="250" y="629"/>
                    </a:lnTo>
                    <a:lnTo>
                      <a:pt x="250" y="629"/>
                    </a:lnTo>
                    <a:lnTo>
                      <a:pt x="250" y="629"/>
                    </a:lnTo>
                    <a:lnTo>
                      <a:pt x="250" y="629"/>
                    </a:lnTo>
                    <a:lnTo>
                      <a:pt x="250" y="629"/>
                    </a:lnTo>
                    <a:lnTo>
                      <a:pt x="250" y="629"/>
                    </a:lnTo>
                    <a:lnTo>
                      <a:pt x="250" y="629"/>
                    </a:lnTo>
                    <a:lnTo>
                      <a:pt x="256" y="629"/>
                    </a:lnTo>
                    <a:lnTo>
                      <a:pt x="256" y="635"/>
                    </a:lnTo>
                    <a:lnTo>
                      <a:pt x="244" y="635"/>
                    </a:lnTo>
                    <a:lnTo>
                      <a:pt x="232" y="629"/>
                    </a:lnTo>
                    <a:lnTo>
                      <a:pt x="207" y="629"/>
                    </a:lnTo>
                    <a:lnTo>
                      <a:pt x="195" y="623"/>
                    </a:lnTo>
                    <a:lnTo>
                      <a:pt x="177" y="623"/>
                    </a:lnTo>
                    <a:lnTo>
                      <a:pt x="164" y="623"/>
                    </a:lnTo>
                    <a:lnTo>
                      <a:pt x="158" y="623"/>
                    </a:lnTo>
                    <a:lnTo>
                      <a:pt x="128" y="617"/>
                    </a:lnTo>
                    <a:lnTo>
                      <a:pt x="122" y="617"/>
                    </a:lnTo>
                    <a:lnTo>
                      <a:pt x="91" y="611"/>
                    </a:lnTo>
                    <a:lnTo>
                      <a:pt x="85" y="635"/>
                    </a:lnTo>
                    <a:lnTo>
                      <a:pt x="85" y="648"/>
                    </a:lnTo>
                    <a:lnTo>
                      <a:pt x="85" y="666"/>
                    </a:lnTo>
                    <a:lnTo>
                      <a:pt x="36" y="660"/>
                    </a:lnTo>
                    <a:lnTo>
                      <a:pt x="24" y="660"/>
                    </a:lnTo>
                    <a:lnTo>
                      <a:pt x="18" y="660"/>
                    </a:lnTo>
                    <a:lnTo>
                      <a:pt x="0" y="654"/>
                    </a:lnTo>
                    <a:lnTo>
                      <a:pt x="6" y="635"/>
                    </a:lnTo>
                    <a:lnTo>
                      <a:pt x="6" y="635"/>
                    </a:lnTo>
                    <a:lnTo>
                      <a:pt x="6" y="617"/>
                    </a:lnTo>
                    <a:lnTo>
                      <a:pt x="12" y="599"/>
                    </a:lnTo>
                    <a:lnTo>
                      <a:pt x="12" y="599"/>
                    </a:lnTo>
                    <a:lnTo>
                      <a:pt x="12" y="599"/>
                    </a:lnTo>
                    <a:lnTo>
                      <a:pt x="12" y="593"/>
                    </a:lnTo>
                    <a:lnTo>
                      <a:pt x="12" y="574"/>
                    </a:lnTo>
                    <a:lnTo>
                      <a:pt x="12" y="574"/>
                    </a:lnTo>
                    <a:lnTo>
                      <a:pt x="12" y="568"/>
                    </a:lnTo>
                    <a:lnTo>
                      <a:pt x="18" y="532"/>
                    </a:lnTo>
                    <a:lnTo>
                      <a:pt x="24" y="501"/>
                    </a:lnTo>
                    <a:lnTo>
                      <a:pt x="24" y="489"/>
                    </a:lnTo>
                    <a:lnTo>
                      <a:pt x="30" y="458"/>
                    </a:lnTo>
                    <a:lnTo>
                      <a:pt x="30" y="452"/>
                    </a:lnTo>
                    <a:lnTo>
                      <a:pt x="30" y="440"/>
                    </a:lnTo>
                    <a:lnTo>
                      <a:pt x="30" y="434"/>
                    </a:lnTo>
                    <a:lnTo>
                      <a:pt x="36" y="422"/>
                    </a:lnTo>
                    <a:lnTo>
                      <a:pt x="36" y="422"/>
                    </a:lnTo>
                    <a:lnTo>
                      <a:pt x="36" y="391"/>
                    </a:lnTo>
                    <a:lnTo>
                      <a:pt x="42" y="379"/>
                    </a:lnTo>
                    <a:lnTo>
                      <a:pt x="42" y="361"/>
                    </a:lnTo>
                    <a:lnTo>
                      <a:pt x="42" y="348"/>
                    </a:lnTo>
                    <a:lnTo>
                      <a:pt x="55" y="287"/>
                    </a:lnTo>
                    <a:lnTo>
                      <a:pt x="55" y="257"/>
                    </a:lnTo>
                    <a:lnTo>
                      <a:pt x="55" y="257"/>
                    </a:lnTo>
                    <a:lnTo>
                      <a:pt x="55" y="257"/>
                    </a:lnTo>
                    <a:lnTo>
                      <a:pt x="61" y="257"/>
                    </a:lnTo>
                    <a:lnTo>
                      <a:pt x="61" y="251"/>
                    </a:lnTo>
                    <a:lnTo>
                      <a:pt x="61" y="238"/>
                    </a:lnTo>
                    <a:lnTo>
                      <a:pt x="67" y="202"/>
                    </a:lnTo>
                    <a:lnTo>
                      <a:pt x="67" y="190"/>
                    </a:lnTo>
                    <a:lnTo>
                      <a:pt x="67" y="171"/>
                    </a:lnTo>
                    <a:lnTo>
                      <a:pt x="73" y="165"/>
                    </a:lnTo>
                    <a:lnTo>
                      <a:pt x="73" y="135"/>
                    </a:lnTo>
                    <a:lnTo>
                      <a:pt x="73" y="128"/>
                    </a:lnTo>
                    <a:lnTo>
                      <a:pt x="79" y="116"/>
                    </a:lnTo>
                    <a:lnTo>
                      <a:pt x="79" y="104"/>
                    </a:lnTo>
                    <a:lnTo>
                      <a:pt x="79" y="98"/>
                    </a:lnTo>
                    <a:lnTo>
                      <a:pt x="85" y="61"/>
                    </a:lnTo>
                    <a:lnTo>
                      <a:pt x="91" y="19"/>
                    </a:lnTo>
                    <a:lnTo>
                      <a:pt x="91" y="0"/>
                    </a:lnTo>
                    <a:lnTo>
                      <a:pt x="97" y="6"/>
                    </a:lnTo>
                    <a:lnTo>
                      <a:pt x="122" y="6"/>
                    </a:lnTo>
                    <a:lnTo>
                      <a:pt x="134" y="6"/>
                    </a:lnTo>
                    <a:lnTo>
                      <a:pt x="146" y="12"/>
                    </a:lnTo>
                    <a:lnTo>
                      <a:pt x="152" y="12"/>
                    </a:lnTo>
                    <a:lnTo>
                      <a:pt x="152" y="12"/>
                    </a:lnTo>
                    <a:lnTo>
                      <a:pt x="152" y="12"/>
                    </a:lnTo>
                    <a:lnTo>
                      <a:pt x="152" y="12"/>
                    </a:lnTo>
                    <a:lnTo>
                      <a:pt x="158" y="12"/>
                    </a:lnTo>
                    <a:lnTo>
                      <a:pt x="164" y="12"/>
                    </a:lnTo>
                    <a:lnTo>
                      <a:pt x="171" y="12"/>
                    </a:lnTo>
                    <a:lnTo>
                      <a:pt x="171" y="12"/>
                    </a:lnTo>
                    <a:lnTo>
                      <a:pt x="183" y="12"/>
                    </a:lnTo>
                    <a:lnTo>
                      <a:pt x="189" y="19"/>
                    </a:lnTo>
                    <a:lnTo>
                      <a:pt x="201" y="19"/>
                    </a:lnTo>
                    <a:lnTo>
                      <a:pt x="201" y="19"/>
                    </a:lnTo>
                    <a:lnTo>
                      <a:pt x="201" y="19"/>
                    </a:lnTo>
                    <a:lnTo>
                      <a:pt x="207" y="19"/>
                    </a:lnTo>
                    <a:lnTo>
                      <a:pt x="213" y="19"/>
                    </a:lnTo>
                    <a:lnTo>
                      <a:pt x="213" y="19"/>
                    </a:lnTo>
                    <a:lnTo>
                      <a:pt x="213" y="19"/>
                    </a:lnTo>
                    <a:lnTo>
                      <a:pt x="219" y="19"/>
                    </a:lnTo>
                    <a:lnTo>
                      <a:pt x="225" y="19"/>
                    </a:lnTo>
                    <a:lnTo>
                      <a:pt x="225" y="19"/>
                    </a:lnTo>
                    <a:lnTo>
                      <a:pt x="232" y="25"/>
                    </a:lnTo>
                    <a:lnTo>
                      <a:pt x="238" y="25"/>
                    </a:lnTo>
                    <a:lnTo>
                      <a:pt x="238" y="25"/>
                    </a:lnTo>
                    <a:lnTo>
                      <a:pt x="238" y="25"/>
                    </a:lnTo>
                    <a:lnTo>
                      <a:pt x="244" y="25"/>
                    </a:lnTo>
                    <a:lnTo>
                      <a:pt x="256" y="25"/>
                    </a:lnTo>
                    <a:lnTo>
                      <a:pt x="256" y="25"/>
                    </a:lnTo>
                    <a:lnTo>
                      <a:pt x="262" y="25"/>
                    </a:lnTo>
                    <a:lnTo>
                      <a:pt x="262" y="25"/>
                    </a:lnTo>
                    <a:lnTo>
                      <a:pt x="274" y="25"/>
                    </a:lnTo>
                    <a:lnTo>
                      <a:pt x="280" y="25"/>
                    </a:lnTo>
                    <a:lnTo>
                      <a:pt x="293" y="31"/>
                    </a:lnTo>
                    <a:lnTo>
                      <a:pt x="293" y="31"/>
                    </a:lnTo>
                    <a:lnTo>
                      <a:pt x="299" y="31"/>
                    </a:lnTo>
                    <a:lnTo>
                      <a:pt x="305" y="31"/>
                    </a:lnTo>
                    <a:lnTo>
                      <a:pt x="311" y="31"/>
                    </a:lnTo>
                    <a:lnTo>
                      <a:pt x="311" y="31"/>
                    </a:lnTo>
                    <a:lnTo>
                      <a:pt x="311" y="31"/>
                    </a:lnTo>
                    <a:lnTo>
                      <a:pt x="311" y="31"/>
                    </a:lnTo>
                    <a:lnTo>
                      <a:pt x="323" y="31"/>
                    </a:lnTo>
                    <a:lnTo>
                      <a:pt x="323" y="31"/>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7"/>
              <p:cNvSpPr>
                <a:spLocks/>
              </p:cNvSpPr>
              <p:nvPr userDrawn="1"/>
            </p:nvSpPr>
            <p:spPr bwMode="auto">
              <a:xfrm>
                <a:off x="790" y="2566"/>
                <a:ext cx="640" cy="666"/>
              </a:xfrm>
              <a:custGeom>
                <a:avLst/>
                <a:gdLst>
                  <a:gd name="T0" fmla="*/ 341 w 640"/>
                  <a:gd name="T1" fmla="*/ 37 h 666"/>
                  <a:gd name="T2" fmla="*/ 366 w 640"/>
                  <a:gd name="T3" fmla="*/ 37 h 666"/>
                  <a:gd name="T4" fmla="*/ 409 w 640"/>
                  <a:gd name="T5" fmla="*/ 43 h 666"/>
                  <a:gd name="T6" fmla="*/ 439 w 640"/>
                  <a:gd name="T7" fmla="*/ 43 h 666"/>
                  <a:gd name="T8" fmla="*/ 457 w 640"/>
                  <a:gd name="T9" fmla="*/ 43 h 666"/>
                  <a:gd name="T10" fmla="*/ 500 w 640"/>
                  <a:gd name="T11" fmla="*/ 49 h 666"/>
                  <a:gd name="T12" fmla="*/ 518 w 640"/>
                  <a:gd name="T13" fmla="*/ 49 h 666"/>
                  <a:gd name="T14" fmla="*/ 549 w 640"/>
                  <a:gd name="T15" fmla="*/ 55 h 666"/>
                  <a:gd name="T16" fmla="*/ 610 w 640"/>
                  <a:gd name="T17" fmla="*/ 61 h 666"/>
                  <a:gd name="T18" fmla="*/ 634 w 640"/>
                  <a:gd name="T19" fmla="*/ 61 h 666"/>
                  <a:gd name="T20" fmla="*/ 640 w 640"/>
                  <a:gd name="T21" fmla="*/ 110 h 666"/>
                  <a:gd name="T22" fmla="*/ 628 w 640"/>
                  <a:gd name="T23" fmla="*/ 171 h 666"/>
                  <a:gd name="T24" fmla="*/ 622 w 640"/>
                  <a:gd name="T25" fmla="*/ 263 h 666"/>
                  <a:gd name="T26" fmla="*/ 622 w 640"/>
                  <a:gd name="T27" fmla="*/ 281 h 666"/>
                  <a:gd name="T28" fmla="*/ 616 w 640"/>
                  <a:gd name="T29" fmla="*/ 330 h 666"/>
                  <a:gd name="T30" fmla="*/ 616 w 640"/>
                  <a:gd name="T31" fmla="*/ 361 h 666"/>
                  <a:gd name="T32" fmla="*/ 616 w 640"/>
                  <a:gd name="T33" fmla="*/ 373 h 666"/>
                  <a:gd name="T34" fmla="*/ 610 w 640"/>
                  <a:gd name="T35" fmla="*/ 403 h 666"/>
                  <a:gd name="T36" fmla="*/ 610 w 640"/>
                  <a:gd name="T37" fmla="*/ 415 h 666"/>
                  <a:gd name="T38" fmla="*/ 610 w 640"/>
                  <a:gd name="T39" fmla="*/ 440 h 666"/>
                  <a:gd name="T40" fmla="*/ 610 w 640"/>
                  <a:gd name="T41" fmla="*/ 452 h 666"/>
                  <a:gd name="T42" fmla="*/ 604 w 640"/>
                  <a:gd name="T43" fmla="*/ 495 h 666"/>
                  <a:gd name="T44" fmla="*/ 604 w 640"/>
                  <a:gd name="T45" fmla="*/ 532 h 666"/>
                  <a:gd name="T46" fmla="*/ 598 w 640"/>
                  <a:gd name="T47" fmla="*/ 544 h 666"/>
                  <a:gd name="T48" fmla="*/ 598 w 640"/>
                  <a:gd name="T49" fmla="*/ 562 h 666"/>
                  <a:gd name="T50" fmla="*/ 592 w 640"/>
                  <a:gd name="T51" fmla="*/ 623 h 666"/>
                  <a:gd name="T52" fmla="*/ 567 w 640"/>
                  <a:gd name="T53" fmla="*/ 635 h 666"/>
                  <a:gd name="T54" fmla="*/ 500 w 640"/>
                  <a:gd name="T55" fmla="*/ 629 h 666"/>
                  <a:gd name="T56" fmla="*/ 427 w 640"/>
                  <a:gd name="T57" fmla="*/ 623 h 666"/>
                  <a:gd name="T58" fmla="*/ 396 w 640"/>
                  <a:gd name="T59" fmla="*/ 623 h 666"/>
                  <a:gd name="T60" fmla="*/ 372 w 640"/>
                  <a:gd name="T61" fmla="*/ 623 h 666"/>
                  <a:gd name="T62" fmla="*/ 323 w 640"/>
                  <a:gd name="T63" fmla="*/ 617 h 666"/>
                  <a:gd name="T64" fmla="*/ 286 w 640"/>
                  <a:gd name="T65" fmla="*/ 611 h 666"/>
                  <a:gd name="T66" fmla="*/ 256 w 640"/>
                  <a:gd name="T67" fmla="*/ 611 h 666"/>
                  <a:gd name="T68" fmla="*/ 244 w 640"/>
                  <a:gd name="T69" fmla="*/ 611 h 666"/>
                  <a:gd name="T70" fmla="*/ 250 w 640"/>
                  <a:gd name="T71" fmla="*/ 611 h 666"/>
                  <a:gd name="T72" fmla="*/ 244 w 640"/>
                  <a:gd name="T73" fmla="*/ 611 h 666"/>
                  <a:gd name="T74" fmla="*/ 244 w 640"/>
                  <a:gd name="T75" fmla="*/ 617 h 666"/>
                  <a:gd name="T76" fmla="*/ 244 w 640"/>
                  <a:gd name="T77" fmla="*/ 623 h 666"/>
                  <a:gd name="T78" fmla="*/ 250 w 640"/>
                  <a:gd name="T79" fmla="*/ 623 h 666"/>
                  <a:gd name="T80" fmla="*/ 250 w 640"/>
                  <a:gd name="T81" fmla="*/ 629 h 666"/>
                  <a:gd name="T82" fmla="*/ 244 w 640"/>
                  <a:gd name="T83" fmla="*/ 635 h 666"/>
                  <a:gd name="T84" fmla="*/ 164 w 640"/>
                  <a:gd name="T85" fmla="*/ 623 h 666"/>
                  <a:gd name="T86" fmla="*/ 85 w 640"/>
                  <a:gd name="T87" fmla="*/ 635 h 666"/>
                  <a:gd name="T88" fmla="*/ 18 w 640"/>
                  <a:gd name="T89" fmla="*/ 660 h 666"/>
                  <a:gd name="T90" fmla="*/ 12 w 640"/>
                  <a:gd name="T91" fmla="*/ 599 h 666"/>
                  <a:gd name="T92" fmla="*/ 12 w 640"/>
                  <a:gd name="T93" fmla="*/ 574 h 666"/>
                  <a:gd name="T94" fmla="*/ 30 w 640"/>
                  <a:gd name="T95" fmla="*/ 458 h 666"/>
                  <a:gd name="T96" fmla="*/ 36 w 640"/>
                  <a:gd name="T97" fmla="*/ 422 h 666"/>
                  <a:gd name="T98" fmla="*/ 55 w 640"/>
                  <a:gd name="T99" fmla="*/ 287 h 666"/>
                  <a:gd name="T100" fmla="*/ 61 w 640"/>
                  <a:gd name="T101" fmla="*/ 251 h 666"/>
                  <a:gd name="T102" fmla="*/ 73 w 640"/>
                  <a:gd name="T103" fmla="*/ 165 h 666"/>
                  <a:gd name="T104" fmla="*/ 79 w 640"/>
                  <a:gd name="T105" fmla="*/ 98 h 666"/>
                  <a:gd name="T106" fmla="*/ 122 w 640"/>
                  <a:gd name="T107" fmla="*/ 6 h 666"/>
                  <a:gd name="T108" fmla="*/ 152 w 640"/>
                  <a:gd name="T109" fmla="*/ 12 h 666"/>
                  <a:gd name="T110" fmla="*/ 171 w 640"/>
                  <a:gd name="T111" fmla="*/ 12 h 666"/>
                  <a:gd name="T112" fmla="*/ 201 w 640"/>
                  <a:gd name="T113" fmla="*/ 19 h 666"/>
                  <a:gd name="T114" fmla="*/ 219 w 640"/>
                  <a:gd name="T115" fmla="*/ 19 h 666"/>
                  <a:gd name="T116" fmla="*/ 238 w 640"/>
                  <a:gd name="T117" fmla="*/ 25 h 666"/>
                  <a:gd name="T118" fmla="*/ 262 w 640"/>
                  <a:gd name="T119" fmla="*/ 25 h 666"/>
                  <a:gd name="T120" fmla="*/ 293 w 640"/>
                  <a:gd name="T121" fmla="*/ 31 h 666"/>
                  <a:gd name="T122" fmla="*/ 311 w 640"/>
                  <a:gd name="T123" fmla="*/ 3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0" h="666">
                    <a:moveTo>
                      <a:pt x="323" y="31"/>
                    </a:moveTo>
                    <a:lnTo>
                      <a:pt x="323" y="31"/>
                    </a:lnTo>
                    <a:lnTo>
                      <a:pt x="329" y="31"/>
                    </a:lnTo>
                    <a:lnTo>
                      <a:pt x="335" y="37"/>
                    </a:lnTo>
                    <a:lnTo>
                      <a:pt x="341" y="37"/>
                    </a:lnTo>
                    <a:lnTo>
                      <a:pt x="347" y="37"/>
                    </a:lnTo>
                    <a:lnTo>
                      <a:pt x="354" y="37"/>
                    </a:lnTo>
                    <a:lnTo>
                      <a:pt x="360" y="37"/>
                    </a:lnTo>
                    <a:lnTo>
                      <a:pt x="366" y="37"/>
                    </a:lnTo>
                    <a:lnTo>
                      <a:pt x="366" y="37"/>
                    </a:lnTo>
                    <a:lnTo>
                      <a:pt x="396" y="43"/>
                    </a:lnTo>
                    <a:lnTo>
                      <a:pt x="396" y="43"/>
                    </a:lnTo>
                    <a:lnTo>
                      <a:pt x="402" y="43"/>
                    </a:lnTo>
                    <a:lnTo>
                      <a:pt x="402" y="43"/>
                    </a:lnTo>
                    <a:lnTo>
                      <a:pt x="409" y="43"/>
                    </a:lnTo>
                    <a:lnTo>
                      <a:pt x="415" y="43"/>
                    </a:lnTo>
                    <a:lnTo>
                      <a:pt x="415" y="43"/>
                    </a:lnTo>
                    <a:lnTo>
                      <a:pt x="421" y="43"/>
                    </a:lnTo>
                    <a:lnTo>
                      <a:pt x="421" y="43"/>
                    </a:lnTo>
                    <a:lnTo>
                      <a:pt x="439" y="43"/>
                    </a:lnTo>
                    <a:lnTo>
                      <a:pt x="439" y="43"/>
                    </a:lnTo>
                    <a:lnTo>
                      <a:pt x="445" y="43"/>
                    </a:lnTo>
                    <a:lnTo>
                      <a:pt x="451" y="43"/>
                    </a:lnTo>
                    <a:lnTo>
                      <a:pt x="451" y="43"/>
                    </a:lnTo>
                    <a:lnTo>
                      <a:pt x="457" y="43"/>
                    </a:lnTo>
                    <a:lnTo>
                      <a:pt x="457" y="49"/>
                    </a:lnTo>
                    <a:lnTo>
                      <a:pt x="476" y="49"/>
                    </a:lnTo>
                    <a:lnTo>
                      <a:pt x="494" y="49"/>
                    </a:lnTo>
                    <a:lnTo>
                      <a:pt x="494" y="49"/>
                    </a:lnTo>
                    <a:lnTo>
                      <a:pt x="500" y="49"/>
                    </a:lnTo>
                    <a:lnTo>
                      <a:pt x="506" y="49"/>
                    </a:lnTo>
                    <a:lnTo>
                      <a:pt x="512" y="49"/>
                    </a:lnTo>
                    <a:lnTo>
                      <a:pt x="512" y="49"/>
                    </a:lnTo>
                    <a:lnTo>
                      <a:pt x="518" y="49"/>
                    </a:lnTo>
                    <a:lnTo>
                      <a:pt x="518" y="49"/>
                    </a:lnTo>
                    <a:lnTo>
                      <a:pt x="518" y="49"/>
                    </a:lnTo>
                    <a:lnTo>
                      <a:pt x="524" y="49"/>
                    </a:lnTo>
                    <a:lnTo>
                      <a:pt x="531" y="55"/>
                    </a:lnTo>
                    <a:lnTo>
                      <a:pt x="531" y="55"/>
                    </a:lnTo>
                    <a:lnTo>
                      <a:pt x="549" y="55"/>
                    </a:lnTo>
                    <a:lnTo>
                      <a:pt x="549" y="55"/>
                    </a:lnTo>
                    <a:lnTo>
                      <a:pt x="573" y="55"/>
                    </a:lnTo>
                    <a:lnTo>
                      <a:pt x="598" y="55"/>
                    </a:lnTo>
                    <a:lnTo>
                      <a:pt x="604" y="55"/>
                    </a:lnTo>
                    <a:lnTo>
                      <a:pt x="610" y="61"/>
                    </a:lnTo>
                    <a:lnTo>
                      <a:pt x="616" y="61"/>
                    </a:lnTo>
                    <a:lnTo>
                      <a:pt x="622" y="61"/>
                    </a:lnTo>
                    <a:lnTo>
                      <a:pt x="628" y="61"/>
                    </a:lnTo>
                    <a:lnTo>
                      <a:pt x="634" y="61"/>
                    </a:lnTo>
                    <a:lnTo>
                      <a:pt x="634" y="61"/>
                    </a:lnTo>
                    <a:lnTo>
                      <a:pt x="640" y="61"/>
                    </a:lnTo>
                    <a:lnTo>
                      <a:pt x="640" y="73"/>
                    </a:lnTo>
                    <a:lnTo>
                      <a:pt x="640" y="92"/>
                    </a:lnTo>
                    <a:lnTo>
                      <a:pt x="640" y="98"/>
                    </a:lnTo>
                    <a:lnTo>
                      <a:pt x="640" y="110"/>
                    </a:lnTo>
                    <a:lnTo>
                      <a:pt x="640" y="116"/>
                    </a:lnTo>
                    <a:lnTo>
                      <a:pt x="640" y="116"/>
                    </a:lnTo>
                    <a:lnTo>
                      <a:pt x="634" y="116"/>
                    </a:lnTo>
                    <a:lnTo>
                      <a:pt x="634" y="141"/>
                    </a:lnTo>
                    <a:lnTo>
                      <a:pt x="628" y="171"/>
                    </a:lnTo>
                    <a:lnTo>
                      <a:pt x="628" y="196"/>
                    </a:lnTo>
                    <a:lnTo>
                      <a:pt x="628" y="196"/>
                    </a:lnTo>
                    <a:lnTo>
                      <a:pt x="628" y="196"/>
                    </a:lnTo>
                    <a:lnTo>
                      <a:pt x="628" y="202"/>
                    </a:lnTo>
                    <a:lnTo>
                      <a:pt x="622" y="263"/>
                    </a:lnTo>
                    <a:lnTo>
                      <a:pt x="622" y="269"/>
                    </a:lnTo>
                    <a:lnTo>
                      <a:pt x="622" y="269"/>
                    </a:lnTo>
                    <a:lnTo>
                      <a:pt x="622" y="275"/>
                    </a:lnTo>
                    <a:lnTo>
                      <a:pt x="622" y="275"/>
                    </a:lnTo>
                    <a:lnTo>
                      <a:pt x="622" y="281"/>
                    </a:lnTo>
                    <a:lnTo>
                      <a:pt x="622" y="281"/>
                    </a:lnTo>
                    <a:lnTo>
                      <a:pt x="622" y="306"/>
                    </a:lnTo>
                    <a:lnTo>
                      <a:pt x="622" y="312"/>
                    </a:lnTo>
                    <a:lnTo>
                      <a:pt x="622" y="324"/>
                    </a:lnTo>
                    <a:lnTo>
                      <a:pt x="616" y="330"/>
                    </a:lnTo>
                    <a:lnTo>
                      <a:pt x="616" y="330"/>
                    </a:lnTo>
                    <a:lnTo>
                      <a:pt x="616" y="336"/>
                    </a:lnTo>
                    <a:lnTo>
                      <a:pt x="616" y="354"/>
                    </a:lnTo>
                    <a:lnTo>
                      <a:pt x="616" y="361"/>
                    </a:lnTo>
                    <a:lnTo>
                      <a:pt x="616" y="361"/>
                    </a:lnTo>
                    <a:lnTo>
                      <a:pt x="616" y="367"/>
                    </a:lnTo>
                    <a:lnTo>
                      <a:pt x="616" y="367"/>
                    </a:lnTo>
                    <a:lnTo>
                      <a:pt x="616" y="373"/>
                    </a:lnTo>
                    <a:lnTo>
                      <a:pt x="616" y="373"/>
                    </a:lnTo>
                    <a:lnTo>
                      <a:pt x="616" y="373"/>
                    </a:lnTo>
                    <a:lnTo>
                      <a:pt x="616" y="379"/>
                    </a:lnTo>
                    <a:lnTo>
                      <a:pt x="616" y="397"/>
                    </a:lnTo>
                    <a:lnTo>
                      <a:pt x="616" y="397"/>
                    </a:lnTo>
                    <a:lnTo>
                      <a:pt x="616" y="403"/>
                    </a:lnTo>
                    <a:lnTo>
                      <a:pt x="610" y="403"/>
                    </a:lnTo>
                    <a:lnTo>
                      <a:pt x="610" y="403"/>
                    </a:lnTo>
                    <a:lnTo>
                      <a:pt x="610" y="403"/>
                    </a:lnTo>
                    <a:lnTo>
                      <a:pt x="610" y="409"/>
                    </a:lnTo>
                    <a:lnTo>
                      <a:pt x="610" y="409"/>
                    </a:lnTo>
                    <a:lnTo>
                      <a:pt x="610" y="415"/>
                    </a:lnTo>
                    <a:lnTo>
                      <a:pt x="610" y="422"/>
                    </a:lnTo>
                    <a:lnTo>
                      <a:pt x="610" y="422"/>
                    </a:lnTo>
                    <a:lnTo>
                      <a:pt x="610" y="428"/>
                    </a:lnTo>
                    <a:lnTo>
                      <a:pt x="610" y="428"/>
                    </a:lnTo>
                    <a:lnTo>
                      <a:pt x="610" y="440"/>
                    </a:lnTo>
                    <a:lnTo>
                      <a:pt x="610" y="446"/>
                    </a:lnTo>
                    <a:lnTo>
                      <a:pt x="610" y="446"/>
                    </a:lnTo>
                    <a:lnTo>
                      <a:pt x="610" y="446"/>
                    </a:lnTo>
                    <a:lnTo>
                      <a:pt x="610" y="452"/>
                    </a:lnTo>
                    <a:lnTo>
                      <a:pt x="610" y="452"/>
                    </a:lnTo>
                    <a:lnTo>
                      <a:pt x="610" y="452"/>
                    </a:lnTo>
                    <a:lnTo>
                      <a:pt x="610" y="458"/>
                    </a:lnTo>
                    <a:lnTo>
                      <a:pt x="604" y="477"/>
                    </a:lnTo>
                    <a:lnTo>
                      <a:pt x="604" y="489"/>
                    </a:lnTo>
                    <a:lnTo>
                      <a:pt x="604" y="495"/>
                    </a:lnTo>
                    <a:lnTo>
                      <a:pt x="604" y="495"/>
                    </a:lnTo>
                    <a:lnTo>
                      <a:pt x="604" y="501"/>
                    </a:lnTo>
                    <a:lnTo>
                      <a:pt x="604" y="519"/>
                    </a:lnTo>
                    <a:lnTo>
                      <a:pt x="604" y="525"/>
                    </a:lnTo>
                    <a:lnTo>
                      <a:pt x="604" y="532"/>
                    </a:lnTo>
                    <a:lnTo>
                      <a:pt x="604" y="538"/>
                    </a:lnTo>
                    <a:lnTo>
                      <a:pt x="598" y="538"/>
                    </a:lnTo>
                    <a:lnTo>
                      <a:pt x="598" y="538"/>
                    </a:lnTo>
                    <a:lnTo>
                      <a:pt x="598" y="538"/>
                    </a:lnTo>
                    <a:lnTo>
                      <a:pt x="598" y="544"/>
                    </a:lnTo>
                    <a:lnTo>
                      <a:pt x="598" y="544"/>
                    </a:lnTo>
                    <a:lnTo>
                      <a:pt x="598" y="550"/>
                    </a:lnTo>
                    <a:lnTo>
                      <a:pt x="598" y="550"/>
                    </a:lnTo>
                    <a:lnTo>
                      <a:pt x="598" y="562"/>
                    </a:lnTo>
                    <a:lnTo>
                      <a:pt x="598" y="562"/>
                    </a:lnTo>
                    <a:lnTo>
                      <a:pt x="598" y="562"/>
                    </a:lnTo>
                    <a:lnTo>
                      <a:pt x="598" y="568"/>
                    </a:lnTo>
                    <a:lnTo>
                      <a:pt x="598" y="568"/>
                    </a:lnTo>
                    <a:lnTo>
                      <a:pt x="592" y="623"/>
                    </a:lnTo>
                    <a:lnTo>
                      <a:pt x="592" y="623"/>
                    </a:lnTo>
                    <a:lnTo>
                      <a:pt x="592" y="641"/>
                    </a:lnTo>
                    <a:lnTo>
                      <a:pt x="592" y="641"/>
                    </a:lnTo>
                    <a:lnTo>
                      <a:pt x="573" y="635"/>
                    </a:lnTo>
                    <a:lnTo>
                      <a:pt x="573" y="635"/>
                    </a:lnTo>
                    <a:lnTo>
                      <a:pt x="567" y="635"/>
                    </a:lnTo>
                    <a:lnTo>
                      <a:pt x="543" y="635"/>
                    </a:lnTo>
                    <a:lnTo>
                      <a:pt x="524" y="635"/>
                    </a:lnTo>
                    <a:lnTo>
                      <a:pt x="512" y="635"/>
                    </a:lnTo>
                    <a:lnTo>
                      <a:pt x="506" y="635"/>
                    </a:lnTo>
                    <a:lnTo>
                      <a:pt x="500" y="629"/>
                    </a:lnTo>
                    <a:lnTo>
                      <a:pt x="476" y="629"/>
                    </a:lnTo>
                    <a:lnTo>
                      <a:pt x="470" y="629"/>
                    </a:lnTo>
                    <a:lnTo>
                      <a:pt x="451" y="629"/>
                    </a:lnTo>
                    <a:lnTo>
                      <a:pt x="439" y="629"/>
                    </a:lnTo>
                    <a:lnTo>
                      <a:pt x="427" y="623"/>
                    </a:lnTo>
                    <a:lnTo>
                      <a:pt x="427" y="623"/>
                    </a:lnTo>
                    <a:lnTo>
                      <a:pt x="421" y="623"/>
                    </a:lnTo>
                    <a:lnTo>
                      <a:pt x="421" y="623"/>
                    </a:lnTo>
                    <a:lnTo>
                      <a:pt x="415" y="623"/>
                    </a:lnTo>
                    <a:lnTo>
                      <a:pt x="396" y="623"/>
                    </a:lnTo>
                    <a:lnTo>
                      <a:pt x="396" y="623"/>
                    </a:lnTo>
                    <a:lnTo>
                      <a:pt x="390" y="623"/>
                    </a:lnTo>
                    <a:lnTo>
                      <a:pt x="390" y="623"/>
                    </a:lnTo>
                    <a:lnTo>
                      <a:pt x="384" y="623"/>
                    </a:lnTo>
                    <a:lnTo>
                      <a:pt x="372" y="623"/>
                    </a:lnTo>
                    <a:lnTo>
                      <a:pt x="366" y="617"/>
                    </a:lnTo>
                    <a:lnTo>
                      <a:pt x="354" y="617"/>
                    </a:lnTo>
                    <a:lnTo>
                      <a:pt x="335" y="617"/>
                    </a:lnTo>
                    <a:lnTo>
                      <a:pt x="335" y="617"/>
                    </a:lnTo>
                    <a:lnTo>
                      <a:pt x="323" y="617"/>
                    </a:lnTo>
                    <a:lnTo>
                      <a:pt x="317" y="617"/>
                    </a:lnTo>
                    <a:lnTo>
                      <a:pt x="317" y="617"/>
                    </a:lnTo>
                    <a:lnTo>
                      <a:pt x="293" y="611"/>
                    </a:lnTo>
                    <a:lnTo>
                      <a:pt x="293" y="611"/>
                    </a:lnTo>
                    <a:lnTo>
                      <a:pt x="286" y="611"/>
                    </a:lnTo>
                    <a:lnTo>
                      <a:pt x="280" y="611"/>
                    </a:lnTo>
                    <a:lnTo>
                      <a:pt x="274" y="611"/>
                    </a:lnTo>
                    <a:lnTo>
                      <a:pt x="268" y="611"/>
                    </a:lnTo>
                    <a:lnTo>
                      <a:pt x="268" y="611"/>
                    </a:lnTo>
                    <a:lnTo>
                      <a:pt x="256" y="611"/>
                    </a:lnTo>
                    <a:lnTo>
                      <a:pt x="256" y="605"/>
                    </a:lnTo>
                    <a:lnTo>
                      <a:pt x="250" y="605"/>
                    </a:lnTo>
                    <a:lnTo>
                      <a:pt x="250" y="605"/>
                    </a:lnTo>
                    <a:lnTo>
                      <a:pt x="250" y="611"/>
                    </a:lnTo>
                    <a:lnTo>
                      <a:pt x="244" y="611"/>
                    </a:lnTo>
                    <a:lnTo>
                      <a:pt x="244" y="611"/>
                    </a:lnTo>
                    <a:lnTo>
                      <a:pt x="244" y="611"/>
                    </a:lnTo>
                    <a:lnTo>
                      <a:pt x="244" y="611"/>
                    </a:lnTo>
                    <a:lnTo>
                      <a:pt x="250" y="611"/>
                    </a:lnTo>
                    <a:lnTo>
                      <a:pt x="250" y="611"/>
                    </a:lnTo>
                    <a:lnTo>
                      <a:pt x="244" y="611"/>
                    </a:lnTo>
                    <a:lnTo>
                      <a:pt x="244" y="611"/>
                    </a:lnTo>
                    <a:lnTo>
                      <a:pt x="250" y="611"/>
                    </a:lnTo>
                    <a:lnTo>
                      <a:pt x="250" y="611"/>
                    </a:lnTo>
                    <a:lnTo>
                      <a:pt x="244" y="611"/>
                    </a:lnTo>
                    <a:lnTo>
                      <a:pt x="244" y="617"/>
                    </a:lnTo>
                    <a:lnTo>
                      <a:pt x="244" y="617"/>
                    </a:lnTo>
                    <a:lnTo>
                      <a:pt x="250" y="617"/>
                    </a:lnTo>
                    <a:lnTo>
                      <a:pt x="250" y="617"/>
                    </a:lnTo>
                    <a:lnTo>
                      <a:pt x="244" y="617"/>
                    </a:lnTo>
                    <a:lnTo>
                      <a:pt x="244" y="617"/>
                    </a:lnTo>
                    <a:lnTo>
                      <a:pt x="244" y="617"/>
                    </a:lnTo>
                    <a:lnTo>
                      <a:pt x="244" y="617"/>
                    </a:lnTo>
                    <a:lnTo>
                      <a:pt x="244" y="617"/>
                    </a:lnTo>
                    <a:lnTo>
                      <a:pt x="244" y="623"/>
                    </a:lnTo>
                    <a:lnTo>
                      <a:pt x="244" y="623"/>
                    </a:lnTo>
                    <a:lnTo>
                      <a:pt x="244" y="623"/>
                    </a:lnTo>
                    <a:lnTo>
                      <a:pt x="244" y="623"/>
                    </a:lnTo>
                    <a:lnTo>
                      <a:pt x="244" y="623"/>
                    </a:lnTo>
                    <a:lnTo>
                      <a:pt x="250" y="623"/>
                    </a:lnTo>
                    <a:lnTo>
                      <a:pt x="250" y="629"/>
                    </a:lnTo>
                    <a:lnTo>
                      <a:pt x="250" y="629"/>
                    </a:lnTo>
                    <a:lnTo>
                      <a:pt x="250" y="629"/>
                    </a:lnTo>
                    <a:lnTo>
                      <a:pt x="250" y="629"/>
                    </a:lnTo>
                    <a:lnTo>
                      <a:pt x="250" y="629"/>
                    </a:lnTo>
                    <a:lnTo>
                      <a:pt x="250" y="629"/>
                    </a:lnTo>
                    <a:lnTo>
                      <a:pt x="250" y="629"/>
                    </a:lnTo>
                    <a:lnTo>
                      <a:pt x="256" y="629"/>
                    </a:lnTo>
                    <a:lnTo>
                      <a:pt x="256" y="635"/>
                    </a:lnTo>
                    <a:lnTo>
                      <a:pt x="244" y="635"/>
                    </a:lnTo>
                    <a:lnTo>
                      <a:pt x="232" y="629"/>
                    </a:lnTo>
                    <a:lnTo>
                      <a:pt x="207" y="629"/>
                    </a:lnTo>
                    <a:lnTo>
                      <a:pt x="195" y="623"/>
                    </a:lnTo>
                    <a:lnTo>
                      <a:pt x="177" y="623"/>
                    </a:lnTo>
                    <a:lnTo>
                      <a:pt x="164" y="623"/>
                    </a:lnTo>
                    <a:lnTo>
                      <a:pt x="158" y="623"/>
                    </a:lnTo>
                    <a:lnTo>
                      <a:pt x="128" y="617"/>
                    </a:lnTo>
                    <a:lnTo>
                      <a:pt x="122" y="617"/>
                    </a:lnTo>
                    <a:lnTo>
                      <a:pt x="91" y="611"/>
                    </a:lnTo>
                    <a:lnTo>
                      <a:pt x="85" y="635"/>
                    </a:lnTo>
                    <a:lnTo>
                      <a:pt x="85" y="648"/>
                    </a:lnTo>
                    <a:lnTo>
                      <a:pt x="85" y="666"/>
                    </a:lnTo>
                    <a:lnTo>
                      <a:pt x="36" y="660"/>
                    </a:lnTo>
                    <a:lnTo>
                      <a:pt x="24" y="660"/>
                    </a:lnTo>
                    <a:lnTo>
                      <a:pt x="18" y="660"/>
                    </a:lnTo>
                    <a:lnTo>
                      <a:pt x="0" y="654"/>
                    </a:lnTo>
                    <a:lnTo>
                      <a:pt x="6" y="635"/>
                    </a:lnTo>
                    <a:lnTo>
                      <a:pt x="6" y="635"/>
                    </a:lnTo>
                    <a:lnTo>
                      <a:pt x="6" y="617"/>
                    </a:lnTo>
                    <a:lnTo>
                      <a:pt x="12" y="599"/>
                    </a:lnTo>
                    <a:lnTo>
                      <a:pt x="12" y="599"/>
                    </a:lnTo>
                    <a:lnTo>
                      <a:pt x="12" y="599"/>
                    </a:lnTo>
                    <a:lnTo>
                      <a:pt x="12" y="593"/>
                    </a:lnTo>
                    <a:lnTo>
                      <a:pt x="12" y="574"/>
                    </a:lnTo>
                    <a:lnTo>
                      <a:pt x="12" y="574"/>
                    </a:lnTo>
                    <a:lnTo>
                      <a:pt x="12" y="568"/>
                    </a:lnTo>
                    <a:lnTo>
                      <a:pt x="18" y="532"/>
                    </a:lnTo>
                    <a:lnTo>
                      <a:pt x="24" y="501"/>
                    </a:lnTo>
                    <a:lnTo>
                      <a:pt x="24" y="489"/>
                    </a:lnTo>
                    <a:lnTo>
                      <a:pt x="30" y="458"/>
                    </a:lnTo>
                    <a:lnTo>
                      <a:pt x="30" y="452"/>
                    </a:lnTo>
                    <a:lnTo>
                      <a:pt x="30" y="440"/>
                    </a:lnTo>
                    <a:lnTo>
                      <a:pt x="30" y="434"/>
                    </a:lnTo>
                    <a:lnTo>
                      <a:pt x="36" y="422"/>
                    </a:lnTo>
                    <a:lnTo>
                      <a:pt x="36" y="422"/>
                    </a:lnTo>
                    <a:lnTo>
                      <a:pt x="36" y="391"/>
                    </a:lnTo>
                    <a:lnTo>
                      <a:pt x="42" y="379"/>
                    </a:lnTo>
                    <a:lnTo>
                      <a:pt x="42" y="361"/>
                    </a:lnTo>
                    <a:lnTo>
                      <a:pt x="42" y="348"/>
                    </a:lnTo>
                    <a:lnTo>
                      <a:pt x="55" y="287"/>
                    </a:lnTo>
                    <a:lnTo>
                      <a:pt x="55" y="257"/>
                    </a:lnTo>
                    <a:lnTo>
                      <a:pt x="55" y="257"/>
                    </a:lnTo>
                    <a:lnTo>
                      <a:pt x="55" y="257"/>
                    </a:lnTo>
                    <a:lnTo>
                      <a:pt x="61" y="257"/>
                    </a:lnTo>
                    <a:lnTo>
                      <a:pt x="61" y="251"/>
                    </a:lnTo>
                    <a:lnTo>
                      <a:pt x="61" y="238"/>
                    </a:lnTo>
                    <a:lnTo>
                      <a:pt x="67" y="202"/>
                    </a:lnTo>
                    <a:lnTo>
                      <a:pt x="67" y="190"/>
                    </a:lnTo>
                    <a:lnTo>
                      <a:pt x="67" y="171"/>
                    </a:lnTo>
                    <a:lnTo>
                      <a:pt x="73" y="165"/>
                    </a:lnTo>
                    <a:lnTo>
                      <a:pt x="73" y="135"/>
                    </a:lnTo>
                    <a:lnTo>
                      <a:pt x="73" y="128"/>
                    </a:lnTo>
                    <a:lnTo>
                      <a:pt x="79" y="116"/>
                    </a:lnTo>
                    <a:lnTo>
                      <a:pt x="79" y="104"/>
                    </a:lnTo>
                    <a:lnTo>
                      <a:pt x="79" y="98"/>
                    </a:lnTo>
                    <a:lnTo>
                      <a:pt x="85" y="61"/>
                    </a:lnTo>
                    <a:lnTo>
                      <a:pt x="91" y="19"/>
                    </a:lnTo>
                    <a:lnTo>
                      <a:pt x="91" y="0"/>
                    </a:lnTo>
                    <a:lnTo>
                      <a:pt x="97" y="6"/>
                    </a:lnTo>
                    <a:lnTo>
                      <a:pt x="122" y="6"/>
                    </a:lnTo>
                    <a:lnTo>
                      <a:pt x="134" y="6"/>
                    </a:lnTo>
                    <a:lnTo>
                      <a:pt x="146" y="12"/>
                    </a:lnTo>
                    <a:lnTo>
                      <a:pt x="152" y="12"/>
                    </a:lnTo>
                    <a:lnTo>
                      <a:pt x="152" y="12"/>
                    </a:lnTo>
                    <a:lnTo>
                      <a:pt x="152" y="12"/>
                    </a:lnTo>
                    <a:lnTo>
                      <a:pt x="152" y="12"/>
                    </a:lnTo>
                    <a:lnTo>
                      <a:pt x="158" y="12"/>
                    </a:lnTo>
                    <a:lnTo>
                      <a:pt x="164" y="12"/>
                    </a:lnTo>
                    <a:lnTo>
                      <a:pt x="171" y="12"/>
                    </a:lnTo>
                    <a:lnTo>
                      <a:pt x="171" y="12"/>
                    </a:lnTo>
                    <a:lnTo>
                      <a:pt x="183" y="12"/>
                    </a:lnTo>
                    <a:lnTo>
                      <a:pt x="189" y="19"/>
                    </a:lnTo>
                    <a:lnTo>
                      <a:pt x="201" y="19"/>
                    </a:lnTo>
                    <a:lnTo>
                      <a:pt x="201" y="19"/>
                    </a:lnTo>
                    <a:lnTo>
                      <a:pt x="201" y="19"/>
                    </a:lnTo>
                    <a:lnTo>
                      <a:pt x="207" y="19"/>
                    </a:lnTo>
                    <a:lnTo>
                      <a:pt x="213" y="19"/>
                    </a:lnTo>
                    <a:lnTo>
                      <a:pt x="213" y="19"/>
                    </a:lnTo>
                    <a:lnTo>
                      <a:pt x="213" y="19"/>
                    </a:lnTo>
                    <a:lnTo>
                      <a:pt x="219" y="19"/>
                    </a:lnTo>
                    <a:lnTo>
                      <a:pt x="225" y="19"/>
                    </a:lnTo>
                    <a:lnTo>
                      <a:pt x="225" y="19"/>
                    </a:lnTo>
                    <a:lnTo>
                      <a:pt x="232" y="25"/>
                    </a:lnTo>
                    <a:lnTo>
                      <a:pt x="238" y="25"/>
                    </a:lnTo>
                    <a:lnTo>
                      <a:pt x="238" y="25"/>
                    </a:lnTo>
                    <a:lnTo>
                      <a:pt x="238" y="25"/>
                    </a:lnTo>
                    <a:lnTo>
                      <a:pt x="244" y="25"/>
                    </a:lnTo>
                    <a:lnTo>
                      <a:pt x="256" y="25"/>
                    </a:lnTo>
                    <a:lnTo>
                      <a:pt x="256" y="25"/>
                    </a:lnTo>
                    <a:lnTo>
                      <a:pt x="262" y="25"/>
                    </a:lnTo>
                    <a:lnTo>
                      <a:pt x="262" y="25"/>
                    </a:lnTo>
                    <a:lnTo>
                      <a:pt x="274" y="25"/>
                    </a:lnTo>
                    <a:lnTo>
                      <a:pt x="280" y="25"/>
                    </a:lnTo>
                    <a:lnTo>
                      <a:pt x="293" y="31"/>
                    </a:lnTo>
                    <a:lnTo>
                      <a:pt x="293" y="31"/>
                    </a:lnTo>
                    <a:lnTo>
                      <a:pt x="299" y="31"/>
                    </a:lnTo>
                    <a:lnTo>
                      <a:pt x="305" y="31"/>
                    </a:lnTo>
                    <a:lnTo>
                      <a:pt x="311" y="31"/>
                    </a:lnTo>
                    <a:lnTo>
                      <a:pt x="311" y="31"/>
                    </a:lnTo>
                    <a:lnTo>
                      <a:pt x="311" y="31"/>
                    </a:lnTo>
                    <a:lnTo>
                      <a:pt x="311" y="31"/>
                    </a:lnTo>
                    <a:lnTo>
                      <a:pt x="323" y="31"/>
                    </a:lnTo>
                    <a:lnTo>
                      <a:pt x="323" y="31"/>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38"/>
              <p:cNvSpPr>
                <a:spLocks/>
              </p:cNvSpPr>
              <p:nvPr userDrawn="1"/>
            </p:nvSpPr>
            <p:spPr bwMode="auto">
              <a:xfrm>
                <a:off x="2260" y="3104"/>
                <a:ext cx="519" cy="458"/>
              </a:xfrm>
              <a:custGeom>
                <a:avLst/>
                <a:gdLst>
                  <a:gd name="T0" fmla="*/ 348 w 519"/>
                  <a:gd name="T1" fmla="*/ 452 h 458"/>
                  <a:gd name="T2" fmla="*/ 318 w 519"/>
                  <a:gd name="T3" fmla="*/ 439 h 458"/>
                  <a:gd name="T4" fmla="*/ 293 w 519"/>
                  <a:gd name="T5" fmla="*/ 415 h 458"/>
                  <a:gd name="T6" fmla="*/ 263 w 519"/>
                  <a:gd name="T7" fmla="*/ 390 h 458"/>
                  <a:gd name="T8" fmla="*/ 232 w 519"/>
                  <a:gd name="T9" fmla="*/ 384 h 458"/>
                  <a:gd name="T10" fmla="*/ 202 w 519"/>
                  <a:gd name="T11" fmla="*/ 390 h 458"/>
                  <a:gd name="T12" fmla="*/ 245 w 519"/>
                  <a:gd name="T13" fmla="*/ 397 h 458"/>
                  <a:gd name="T14" fmla="*/ 214 w 519"/>
                  <a:gd name="T15" fmla="*/ 397 h 458"/>
                  <a:gd name="T16" fmla="*/ 80 w 519"/>
                  <a:gd name="T17" fmla="*/ 378 h 458"/>
                  <a:gd name="T18" fmla="*/ 19 w 519"/>
                  <a:gd name="T19" fmla="*/ 372 h 458"/>
                  <a:gd name="T20" fmla="*/ 43 w 519"/>
                  <a:gd name="T21" fmla="*/ 336 h 458"/>
                  <a:gd name="T22" fmla="*/ 43 w 519"/>
                  <a:gd name="T23" fmla="*/ 293 h 458"/>
                  <a:gd name="T24" fmla="*/ 49 w 519"/>
                  <a:gd name="T25" fmla="*/ 262 h 458"/>
                  <a:gd name="T26" fmla="*/ 61 w 519"/>
                  <a:gd name="T27" fmla="*/ 238 h 458"/>
                  <a:gd name="T28" fmla="*/ 49 w 519"/>
                  <a:gd name="T29" fmla="*/ 219 h 458"/>
                  <a:gd name="T30" fmla="*/ 37 w 519"/>
                  <a:gd name="T31" fmla="*/ 189 h 458"/>
                  <a:gd name="T32" fmla="*/ 25 w 519"/>
                  <a:gd name="T33" fmla="*/ 165 h 458"/>
                  <a:gd name="T34" fmla="*/ 19 w 519"/>
                  <a:gd name="T35" fmla="*/ 134 h 458"/>
                  <a:gd name="T36" fmla="*/ 7 w 519"/>
                  <a:gd name="T37" fmla="*/ 67 h 458"/>
                  <a:gd name="T38" fmla="*/ 55 w 519"/>
                  <a:gd name="T39" fmla="*/ 6 h 458"/>
                  <a:gd name="T40" fmla="*/ 171 w 519"/>
                  <a:gd name="T41" fmla="*/ 6 h 458"/>
                  <a:gd name="T42" fmla="*/ 281 w 519"/>
                  <a:gd name="T43" fmla="*/ 0 h 458"/>
                  <a:gd name="T44" fmla="*/ 281 w 519"/>
                  <a:gd name="T45" fmla="*/ 0 h 458"/>
                  <a:gd name="T46" fmla="*/ 281 w 519"/>
                  <a:gd name="T47" fmla="*/ 24 h 458"/>
                  <a:gd name="T48" fmla="*/ 281 w 519"/>
                  <a:gd name="T49" fmla="*/ 42 h 458"/>
                  <a:gd name="T50" fmla="*/ 293 w 519"/>
                  <a:gd name="T51" fmla="*/ 48 h 458"/>
                  <a:gd name="T52" fmla="*/ 287 w 519"/>
                  <a:gd name="T53" fmla="*/ 61 h 458"/>
                  <a:gd name="T54" fmla="*/ 306 w 519"/>
                  <a:gd name="T55" fmla="*/ 73 h 458"/>
                  <a:gd name="T56" fmla="*/ 299 w 519"/>
                  <a:gd name="T57" fmla="*/ 85 h 458"/>
                  <a:gd name="T58" fmla="*/ 287 w 519"/>
                  <a:gd name="T59" fmla="*/ 97 h 458"/>
                  <a:gd name="T60" fmla="*/ 293 w 519"/>
                  <a:gd name="T61" fmla="*/ 110 h 458"/>
                  <a:gd name="T62" fmla="*/ 287 w 519"/>
                  <a:gd name="T63" fmla="*/ 116 h 458"/>
                  <a:gd name="T64" fmla="*/ 275 w 519"/>
                  <a:gd name="T65" fmla="*/ 134 h 458"/>
                  <a:gd name="T66" fmla="*/ 263 w 519"/>
                  <a:gd name="T67" fmla="*/ 158 h 458"/>
                  <a:gd name="T68" fmla="*/ 257 w 519"/>
                  <a:gd name="T69" fmla="*/ 171 h 458"/>
                  <a:gd name="T70" fmla="*/ 251 w 519"/>
                  <a:gd name="T71" fmla="*/ 183 h 458"/>
                  <a:gd name="T72" fmla="*/ 245 w 519"/>
                  <a:gd name="T73" fmla="*/ 201 h 458"/>
                  <a:gd name="T74" fmla="*/ 251 w 519"/>
                  <a:gd name="T75" fmla="*/ 232 h 458"/>
                  <a:gd name="T76" fmla="*/ 360 w 519"/>
                  <a:gd name="T77" fmla="*/ 226 h 458"/>
                  <a:gd name="T78" fmla="*/ 434 w 519"/>
                  <a:gd name="T79" fmla="*/ 226 h 458"/>
                  <a:gd name="T80" fmla="*/ 428 w 519"/>
                  <a:gd name="T81" fmla="*/ 238 h 458"/>
                  <a:gd name="T82" fmla="*/ 422 w 519"/>
                  <a:gd name="T83" fmla="*/ 256 h 458"/>
                  <a:gd name="T84" fmla="*/ 428 w 519"/>
                  <a:gd name="T85" fmla="*/ 274 h 458"/>
                  <a:gd name="T86" fmla="*/ 446 w 519"/>
                  <a:gd name="T87" fmla="*/ 299 h 458"/>
                  <a:gd name="T88" fmla="*/ 458 w 519"/>
                  <a:gd name="T89" fmla="*/ 311 h 458"/>
                  <a:gd name="T90" fmla="*/ 440 w 519"/>
                  <a:gd name="T91" fmla="*/ 336 h 458"/>
                  <a:gd name="T92" fmla="*/ 446 w 519"/>
                  <a:gd name="T93" fmla="*/ 354 h 458"/>
                  <a:gd name="T94" fmla="*/ 476 w 519"/>
                  <a:gd name="T95" fmla="*/ 329 h 458"/>
                  <a:gd name="T96" fmla="*/ 489 w 519"/>
                  <a:gd name="T97" fmla="*/ 342 h 458"/>
                  <a:gd name="T98" fmla="*/ 489 w 519"/>
                  <a:gd name="T99" fmla="*/ 360 h 458"/>
                  <a:gd name="T100" fmla="*/ 452 w 519"/>
                  <a:gd name="T101" fmla="*/ 366 h 458"/>
                  <a:gd name="T102" fmla="*/ 446 w 519"/>
                  <a:gd name="T103" fmla="*/ 378 h 458"/>
                  <a:gd name="T104" fmla="*/ 464 w 519"/>
                  <a:gd name="T105" fmla="*/ 409 h 458"/>
                  <a:gd name="T106" fmla="*/ 501 w 519"/>
                  <a:gd name="T107" fmla="*/ 409 h 458"/>
                  <a:gd name="T108" fmla="*/ 519 w 519"/>
                  <a:gd name="T109" fmla="*/ 433 h 458"/>
                  <a:gd name="T110" fmla="*/ 495 w 519"/>
                  <a:gd name="T111" fmla="*/ 439 h 458"/>
                  <a:gd name="T112" fmla="*/ 476 w 519"/>
                  <a:gd name="T113" fmla="*/ 433 h 458"/>
                  <a:gd name="T114" fmla="*/ 434 w 519"/>
                  <a:gd name="T115" fmla="*/ 403 h 458"/>
                  <a:gd name="T116" fmla="*/ 415 w 519"/>
                  <a:gd name="T117" fmla="*/ 415 h 458"/>
                  <a:gd name="T118" fmla="*/ 415 w 519"/>
                  <a:gd name="T119" fmla="*/ 427 h 458"/>
                  <a:gd name="T120" fmla="*/ 391 w 519"/>
                  <a:gd name="T121" fmla="*/ 433 h 458"/>
                  <a:gd name="T122" fmla="*/ 373 w 519"/>
                  <a:gd name="T123" fmla="*/ 433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458">
                    <a:moveTo>
                      <a:pt x="360" y="433"/>
                    </a:moveTo>
                    <a:lnTo>
                      <a:pt x="360" y="433"/>
                    </a:lnTo>
                    <a:lnTo>
                      <a:pt x="354" y="433"/>
                    </a:lnTo>
                    <a:lnTo>
                      <a:pt x="354" y="433"/>
                    </a:lnTo>
                    <a:lnTo>
                      <a:pt x="354" y="433"/>
                    </a:lnTo>
                    <a:lnTo>
                      <a:pt x="354" y="433"/>
                    </a:lnTo>
                    <a:lnTo>
                      <a:pt x="354" y="439"/>
                    </a:lnTo>
                    <a:lnTo>
                      <a:pt x="354" y="439"/>
                    </a:lnTo>
                    <a:lnTo>
                      <a:pt x="354" y="439"/>
                    </a:lnTo>
                    <a:lnTo>
                      <a:pt x="354" y="445"/>
                    </a:lnTo>
                    <a:lnTo>
                      <a:pt x="348" y="445"/>
                    </a:lnTo>
                    <a:lnTo>
                      <a:pt x="348" y="445"/>
                    </a:lnTo>
                    <a:lnTo>
                      <a:pt x="348" y="445"/>
                    </a:lnTo>
                    <a:lnTo>
                      <a:pt x="342" y="445"/>
                    </a:lnTo>
                    <a:lnTo>
                      <a:pt x="342" y="445"/>
                    </a:lnTo>
                    <a:lnTo>
                      <a:pt x="342" y="445"/>
                    </a:lnTo>
                    <a:lnTo>
                      <a:pt x="336" y="445"/>
                    </a:lnTo>
                    <a:lnTo>
                      <a:pt x="336" y="452"/>
                    </a:lnTo>
                    <a:lnTo>
                      <a:pt x="342" y="452"/>
                    </a:lnTo>
                    <a:lnTo>
                      <a:pt x="342" y="452"/>
                    </a:lnTo>
                    <a:lnTo>
                      <a:pt x="342" y="452"/>
                    </a:lnTo>
                    <a:lnTo>
                      <a:pt x="342" y="452"/>
                    </a:lnTo>
                    <a:lnTo>
                      <a:pt x="348" y="452"/>
                    </a:lnTo>
                    <a:lnTo>
                      <a:pt x="348" y="452"/>
                    </a:lnTo>
                    <a:lnTo>
                      <a:pt x="348" y="452"/>
                    </a:lnTo>
                    <a:lnTo>
                      <a:pt x="348" y="452"/>
                    </a:lnTo>
                    <a:lnTo>
                      <a:pt x="354" y="452"/>
                    </a:lnTo>
                    <a:lnTo>
                      <a:pt x="354" y="452"/>
                    </a:lnTo>
                    <a:lnTo>
                      <a:pt x="354" y="452"/>
                    </a:lnTo>
                    <a:lnTo>
                      <a:pt x="354" y="445"/>
                    </a:lnTo>
                    <a:lnTo>
                      <a:pt x="354" y="452"/>
                    </a:lnTo>
                    <a:lnTo>
                      <a:pt x="354" y="452"/>
                    </a:lnTo>
                    <a:lnTo>
                      <a:pt x="348" y="452"/>
                    </a:lnTo>
                    <a:lnTo>
                      <a:pt x="342" y="452"/>
                    </a:lnTo>
                    <a:lnTo>
                      <a:pt x="342" y="452"/>
                    </a:lnTo>
                    <a:lnTo>
                      <a:pt x="336" y="452"/>
                    </a:lnTo>
                    <a:lnTo>
                      <a:pt x="336" y="452"/>
                    </a:lnTo>
                    <a:lnTo>
                      <a:pt x="336" y="452"/>
                    </a:lnTo>
                    <a:lnTo>
                      <a:pt x="336" y="452"/>
                    </a:lnTo>
                    <a:lnTo>
                      <a:pt x="336" y="452"/>
                    </a:lnTo>
                    <a:lnTo>
                      <a:pt x="330" y="445"/>
                    </a:lnTo>
                    <a:lnTo>
                      <a:pt x="330" y="445"/>
                    </a:lnTo>
                    <a:lnTo>
                      <a:pt x="330" y="445"/>
                    </a:lnTo>
                    <a:lnTo>
                      <a:pt x="330" y="445"/>
                    </a:lnTo>
                    <a:lnTo>
                      <a:pt x="324" y="439"/>
                    </a:lnTo>
                    <a:lnTo>
                      <a:pt x="324" y="439"/>
                    </a:lnTo>
                    <a:lnTo>
                      <a:pt x="324" y="439"/>
                    </a:lnTo>
                    <a:lnTo>
                      <a:pt x="324" y="439"/>
                    </a:lnTo>
                    <a:lnTo>
                      <a:pt x="318" y="439"/>
                    </a:lnTo>
                    <a:lnTo>
                      <a:pt x="318" y="439"/>
                    </a:lnTo>
                    <a:lnTo>
                      <a:pt x="318" y="439"/>
                    </a:lnTo>
                    <a:lnTo>
                      <a:pt x="312" y="439"/>
                    </a:lnTo>
                    <a:lnTo>
                      <a:pt x="312" y="439"/>
                    </a:lnTo>
                    <a:lnTo>
                      <a:pt x="306" y="439"/>
                    </a:lnTo>
                    <a:lnTo>
                      <a:pt x="306" y="439"/>
                    </a:lnTo>
                    <a:lnTo>
                      <a:pt x="306" y="433"/>
                    </a:lnTo>
                    <a:lnTo>
                      <a:pt x="299" y="433"/>
                    </a:lnTo>
                    <a:lnTo>
                      <a:pt x="299" y="433"/>
                    </a:lnTo>
                    <a:lnTo>
                      <a:pt x="287" y="433"/>
                    </a:lnTo>
                    <a:lnTo>
                      <a:pt x="287" y="433"/>
                    </a:lnTo>
                    <a:lnTo>
                      <a:pt x="281" y="427"/>
                    </a:lnTo>
                    <a:lnTo>
                      <a:pt x="287" y="427"/>
                    </a:lnTo>
                    <a:lnTo>
                      <a:pt x="287" y="427"/>
                    </a:lnTo>
                    <a:lnTo>
                      <a:pt x="287" y="427"/>
                    </a:lnTo>
                    <a:lnTo>
                      <a:pt x="287" y="421"/>
                    </a:lnTo>
                    <a:lnTo>
                      <a:pt x="287" y="421"/>
                    </a:lnTo>
                    <a:lnTo>
                      <a:pt x="293" y="421"/>
                    </a:lnTo>
                    <a:lnTo>
                      <a:pt x="293" y="421"/>
                    </a:lnTo>
                    <a:lnTo>
                      <a:pt x="293" y="421"/>
                    </a:lnTo>
                    <a:lnTo>
                      <a:pt x="293" y="421"/>
                    </a:lnTo>
                    <a:lnTo>
                      <a:pt x="299" y="421"/>
                    </a:lnTo>
                    <a:lnTo>
                      <a:pt x="299" y="421"/>
                    </a:lnTo>
                    <a:lnTo>
                      <a:pt x="299" y="415"/>
                    </a:lnTo>
                    <a:lnTo>
                      <a:pt x="293" y="415"/>
                    </a:lnTo>
                    <a:lnTo>
                      <a:pt x="293" y="415"/>
                    </a:lnTo>
                    <a:lnTo>
                      <a:pt x="293" y="409"/>
                    </a:lnTo>
                    <a:lnTo>
                      <a:pt x="293" y="409"/>
                    </a:lnTo>
                    <a:lnTo>
                      <a:pt x="293" y="409"/>
                    </a:lnTo>
                    <a:lnTo>
                      <a:pt x="293" y="409"/>
                    </a:lnTo>
                    <a:lnTo>
                      <a:pt x="293" y="409"/>
                    </a:lnTo>
                    <a:lnTo>
                      <a:pt x="287" y="409"/>
                    </a:lnTo>
                    <a:lnTo>
                      <a:pt x="287" y="403"/>
                    </a:lnTo>
                    <a:lnTo>
                      <a:pt x="287" y="409"/>
                    </a:lnTo>
                    <a:lnTo>
                      <a:pt x="281" y="403"/>
                    </a:lnTo>
                    <a:lnTo>
                      <a:pt x="281" y="403"/>
                    </a:lnTo>
                    <a:lnTo>
                      <a:pt x="281" y="403"/>
                    </a:lnTo>
                    <a:lnTo>
                      <a:pt x="281" y="403"/>
                    </a:lnTo>
                    <a:lnTo>
                      <a:pt x="275" y="403"/>
                    </a:lnTo>
                    <a:lnTo>
                      <a:pt x="275" y="403"/>
                    </a:lnTo>
                    <a:lnTo>
                      <a:pt x="275" y="403"/>
                    </a:lnTo>
                    <a:lnTo>
                      <a:pt x="275" y="403"/>
                    </a:lnTo>
                    <a:lnTo>
                      <a:pt x="275" y="397"/>
                    </a:lnTo>
                    <a:lnTo>
                      <a:pt x="269" y="397"/>
                    </a:lnTo>
                    <a:lnTo>
                      <a:pt x="269" y="397"/>
                    </a:lnTo>
                    <a:lnTo>
                      <a:pt x="263" y="403"/>
                    </a:lnTo>
                    <a:lnTo>
                      <a:pt x="263" y="403"/>
                    </a:lnTo>
                    <a:lnTo>
                      <a:pt x="263" y="397"/>
                    </a:lnTo>
                    <a:lnTo>
                      <a:pt x="263" y="397"/>
                    </a:lnTo>
                    <a:lnTo>
                      <a:pt x="263" y="397"/>
                    </a:lnTo>
                    <a:lnTo>
                      <a:pt x="263" y="390"/>
                    </a:lnTo>
                    <a:lnTo>
                      <a:pt x="263" y="390"/>
                    </a:lnTo>
                    <a:lnTo>
                      <a:pt x="257" y="390"/>
                    </a:lnTo>
                    <a:lnTo>
                      <a:pt x="257" y="390"/>
                    </a:lnTo>
                    <a:lnTo>
                      <a:pt x="257" y="390"/>
                    </a:lnTo>
                    <a:lnTo>
                      <a:pt x="257" y="390"/>
                    </a:lnTo>
                    <a:lnTo>
                      <a:pt x="251" y="390"/>
                    </a:lnTo>
                    <a:lnTo>
                      <a:pt x="251" y="390"/>
                    </a:lnTo>
                    <a:lnTo>
                      <a:pt x="251" y="390"/>
                    </a:lnTo>
                    <a:lnTo>
                      <a:pt x="251" y="390"/>
                    </a:lnTo>
                    <a:lnTo>
                      <a:pt x="251" y="384"/>
                    </a:lnTo>
                    <a:lnTo>
                      <a:pt x="251" y="384"/>
                    </a:lnTo>
                    <a:lnTo>
                      <a:pt x="251" y="384"/>
                    </a:lnTo>
                    <a:lnTo>
                      <a:pt x="251" y="384"/>
                    </a:lnTo>
                    <a:lnTo>
                      <a:pt x="251" y="378"/>
                    </a:lnTo>
                    <a:lnTo>
                      <a:pt x="251" y="378"/>
                    </a:lnTo>
                    <a:lnTo>
                      <a:pt x="251" y="378"/>
                    </a:lnTo>
                    <a:lnTo>
                      <a:pt x="251" y="378"/>
                    </a:lnTo>
                    <a:lnTo>
                      <a:pt x="251" y="378"/>
                    </a:lnTo>
                    <a:lnTo>
                      <a:pt x="245" y="378"/>
                    </a:lnTo>
                    <a:lnTo>
                      <a:pt x="238" y="378"/>
                    </a:lnTo>
                    <a:lnTo>
                      <a:pt x="238" y="378"/>
                    </a:lnTo>
                    <a:lnTo>
                      <a:pt x="238" y="378"/>
                    </a:lnTo>
                    <a:lnTo>
                      <a:pt x="232" y="378"/>
                    </a:lnTo>
                    <a:lnTo>
                      <a:pt x="232" y="384"/>
                    </a:lnTo>
                    <a:lnTo>
                      <a:pt x="232" y="384"/>
                    </a:lnTo>
                    <a:lnTo>
                      <a:pt x="226" y="384"/>
                    </a:lnTo>
                    <a:lnTo>
                      <a:pt x="226" y="384"/>
                    </a:lnTo>
                    <a:lnTo>
                      <a:pt x="226" y="378"/>
                    </a:lnTo>
                    <a:lnTo>
                      <a:pt x="226" y="378"/>
                    </a:lnTo>
                    <a:lnTo>
                      <a:pt x="226" y="378"/>
                    </a:lnTo>
                    <a:lnTo>
                      <a:pt x="226" y="378"/>
                    </a:lnTo>
                    <a:lnTo>
                      <a:pt x="226" y="378"/>
                    </a:lnTo>
                    <a:lnTo>
                      <a:pt x="226" y="372"/>
                    </a:lnTo>
                    <a:lnTo>
                      <a:pt x="232" y="372"/>
                    </a:lnTo>
                    <a:lnTo>
                      <a:pt x="226" y="366"/>
                    </a:lnTo>
                    <a:lnTo>
                      <a:pt x="226" y="366"/>
                    </a:lnTo>
                    <a:lnTo>
                      <a:pt x="226" y="366"/>
                    </a:lnTo>
                    <a:lnTo>
                      <a:pt x="226" y="372"/>
                    </a:lnTo>
                    <a:lnTo>
                      <a:pt x="220" y="372"/>
                    </a:lnTo>
                    <a:lnTo>
                      <a:pt x="220" y="372"/>
                    </a:lnTo>
                    <a:lnTo>
                      <a:pt x="220" y="372"/>
                    </a:lnTo>
                    <a:lnTo>
                      <a:pt x="214" y="372"/>
                    </a:lnTo>
                    <a:lnTo>
                      <a:pt x="214" y="372"/>
                    </a:lnTo>
                    <a:lnTo>
                      <a:pt x="214" y="372"/>
                    </a:lnTo>
                    <a:lnTo>
                      <a:pt x="208" y="372"/>
                    </a:lnTo>
                    <a:lnTo>
                      <a:pt x="202" y="378"/>
                    </a:lnTo>
                    <a:lnTo>
                      <a:pt x="202" y="384"/>
                    </a:lnTo>
                    <a:lnTo>
                      <a:pt x="202" y="384"/>
                    </a:lnTo>
                    <a:lnTo>
                      <a:pt x="202" y="384"/>
                    </a:lnTo>
                    <a:lnTo>
                      <a:pt x="202" y="390"/>
                    </a:lnTo>
                    <a:lnTo>
                      <a:pt x="202" y="390"/>
                    </a:lnTo>
                    <a:lnTo>
                      <a:pt x="208" y="390"/>
                    </a:lnTo>
                    <a:lnTo>
                      <a:pt x="208" y="390"/>
                    </a:lnTo>
                    <a:lnTo>
                      <a:pt x="208" y="390"/>
                    </a:lnTo>
                    <a:lnTo>
                      <a:pt x="214" y="390"/>
                    </a:lnTo>
                    <a:lnTo>
                      <a:pt x="214" y="390"/>
                    </a:lnTo>
                    <a:lnTo>
                      <a:pt x="214" y="390"/>
                    </a:lnTo>
                    <a:lnTo>
                      <a:pt x="220" y="397"/>
                    </a:lnTo>
                    <a:lnTo>
                      <a:pt x="220" y="390"/>
                    </a:lnTo>
                    <a:lnTo>
                      <a:pt x="220" y="390"/>
                    </a:lnTo>
                    <a:lnTo>
                      <a:pt x="226" y="390"/>
                    </a:lnTo>
                    <a:lnTo>
                      <a:pt x="226" y="390"/>
                    </a:lnTo>
                    <a:lnTo>
                      <a:pt x="226" y="390"/>
                    </a:lnTo>
                    <a:lnTo>
                      <a:pt x="226" y="390"/>
                    </a:lnTo>
                    <a:lnTo>
                      <a:pt x="232" y="390"/>
                    </a:lnTo>
                    <a:lnTo>
                      <a:pt x="232" y="390"/>
                    </a:lnTo>
                    <a:lnTo>
                      <a:pt x="232" y="390"/>
                    </a:lnTo>
                    <a:lnTo>
                      <a:pt x="232" y="390"/>
                    </a:lnTo>
                    <a:lnTo>
                      <a:pt x="232" y="390"/>
                    </a:lnTo>
                    <a:lnTo>
                      <a:pt x="232" y="397"/>
                    </a:lnTo>
                    <a:lnTo>
                      <a:pt x="238" y="397"/>
                    </a:lnTo>
                    <a:lnTo>
                      <a:pt x="238" y="397"/>
                    </a:lnTo>
                    <a:lnTo>
                      <a:pt x="238" y="397"/>
                    </a:lnTo>
                    <a:lnTo>
                      <a:pt x="238" y="397"/>
                    </a:lnTo>
                    <a:lnTo>
                      <a:pt x="245" y="397"/>
                    </a:lnTo>
                    <a:lnTo>
                      <a:pt x="245" y="397"/>
                    </a:lnTo>
                    <a:lnTo>
                      <a:pt x="245" y="397"/>
                    </a:lnTo>
                    <a:lnTo>
                      <a:pt x="245" y="403"/>
                    </a:lnTo>
                    <a:lnTo>
                      <a:pt x="238" y="403"/>
                    </a:lnTo>
                    <a:lnTo>
                      <a:pt x="238" y="403"/>
                    </a:lnTo>
                    <a:lnTo>
                      <a:pt x="238" y="403"/>
                    </a:lnTo>
                    <a:lnTo>
                      <a:pt x="238" y="409"/>
                    </a:lnTo>
                    <a:lnTo>
                      <a:pt x="238" y="409"/>
                    </a:lnTo>
                    <a:lnTo>
                      <a:pt x="238" y="409"/>
                    </a:lnTo>
                    <a:lnTo>
                      <a:pt x="232" y="409"/>
                    </a:lnTo>
                    <a:lnTo>
                      <a:pt x="232" y="409"/>
                    </a:lnTo>
                    <a:lnTo>
                      <a:pt x="232" y="409"/>
                    </a:lnTo>
                    <a:lnTo>
                      <a:pt x="232" y="409"/>
                    </a:lnTo>
                    <a:lnTo>
                      <a:pt x="232" y="409"/>
                    </a:lnTo>
                    <a:lnTo>
                      <a:pt x="232" y="409"/>
                    </a:lnTo>
                    <a:lnTo>
                      <a:pt x="232" y="409"/>
                    </a:lnTo>
                    <a:lnTo>
                      <a:pt x="226" y="409"/>
                    </a:lnTo>
                    <a:lnTo>
                      <a:pt x="226" y="403"/>
                    </a:lnTo>
                    <a:lnTo>
                      <a:pt x="226" y="403"/>
                    </a:lnTo>
                    <a:lnTo>
                      <a:pt x="226" y="403"/>
                    </a:lnTo>
                    <a:lnTo>
                      <a:pt x="220" y="403"/>
                    </a:lnTo>
                    <a:lnTo>
                      <a:pt x="220" y="403"/>
                    </a:lnTo>
                    <a:lnTo>
                      <a:pt x="220" y="403"/>
                    </a:lnTo>
                    <a:lnTo>
                      <a:pt x="214" y="397"/>
                    </a:lnTo>
                    <a:lnTo>
                      <a:pt x="214" y="397"/>
                    </a:lnTo>
                    <a:lnTo>
                      <a:pt x="214" y="397"/>
                    </a:lnTo>
                    <a:lnTo>
                      <a:pt x="208" y="397"/>
                    </a:lnTo>
                    <a:lnTo>
                      <a:pt x="208" y="397"/>
                    </a:lnTo>
                    <a:lnTo>
                      <a:pt x="202" y="397"/>
                    </a:lnTo>
                    <a:lnTo>
                      <a:pt x="196" y="403"/>
                    </a:lnTo>
                    <a:lnTo>
                      <a:pt x="190" y="403"/>
                    </a:lnTo>
                    <a:lnTo>
                      <a:pt x="190" y="403"/>
                    </a:lnTo>
                    <a:lnTo>
                      <a:pt x="184" y="403"/>
                    </a:lnTo>
                    <a:lnTo>
                      <a:pt x="184" y="403"/>
                    </a:lnTo>
                    <a:lnTo>
                      <a:pt x="177" y="403"/>
                    </a:lnTo>
                    <a:lnTo>
                      <a:pt x="165" y="403"/>
                    </a:lnTo>
                    <a:lnTo>
                      <a:pt x="159" y="403"/>
                    </a:lnTo>
                    <a:lnTo>
                      <a:pt x="153" y="403"/>
                    </a:lnTo>
                    <a:lnTo>
                      <a:pt x="153" y="397"/>
                    </a:lnTo>
                    <a:lnTo>
                      <a:pt x="141" y="397"/>
                    </a:lnTo>
                    <a:lnTo>
                      <a:pt x="129" y="390"/>
                    </a:lnTo>
                    <a:lnTo>
                      <a:pt x="122" y="384"/>
                    </a:lnTo>
                    <a:lnTo>
                      <a:pt x="116" y="384"/>
                    </a:lnTo>
                    <a:lnTo>
                      <a:pt x="110" y="384"/>
                    </a:lnTo>
                    <a:lnTo>
                      <a:pt x="104" y="384"/>
                    </a:lnTo>
                    <a:lnTo>
                      <a:pt x="98" y="378"/>
                    </a:lnTo>
                    <a:lnTo>
                      <a:pt x="92" y="378"/>
                    </a:lnTo>
                    <a:lnTo>
                      <a:pt x="86" y="378"/>
                    </a:lnTo>
                    <a:lnTo>
                      <a:pt x="86" y="378"/>
                    </a:lnTo>
                    <a:lnTo>
                      <a:pt x="80" y="378"/>
                    </a:lnTo>
                    <a:lnTo>
                      <a:pt x="80" y="378"/>
                    </a:lnTo>
                    <a:lnTo>
                      <a:pt x="80" y="378"/>
                    </a:lnTo>
                    <a:lnTo>
                      <a:pt x="68" y="378"/>
                    </a:lnTo>
                    <a:lnTo>
                      <a:pt x="68" y="378"/>
                    </a:lnTo>
                    <a:lnTo>
                      <a:pt x="61" y="378"/>
                    </a:lnTo>
                    <a:lnTo>
                      <a:pt x="55" y="384"/>
                    </a:lnTo>
                    <a:lnTo>
                      <a:pt x="49" y="384"/>
                    </a:lnTo>
                    <a:lnTo>
                      <a:pt x="43" y="384"/>
                    </a:lnTo>
                    <a:lnTo>
                      <a:pt x="37" y="384"/>
                    </a:lnTo>
                    <a:lnTo>
                      <a:pt x="37" y="384"/>
                    </a:lnTo>
                    <a:lnTo>
                      <a:pt x="31" y="390"/>
                    </a:lnTo>
                    <a:lnTo>
                      <a:pt x="31" y="390"/>
                    </a:lnTo>
                    <a:lnTo>
                      <a:pt x="31" y="390"/>
                    </a:lnTo>
                    <a:lnTo>
                      <a:pt x="25" y="384"/>
                    </a:lnTo>
                    <a:lnTo>
                      <a:pt x="25" y="384"/>
                    </a:lnTo>
                    <a:lnTo>
                      <a:pt x="25" y="384"/>
                    </a:lnTo>
                    <a:lnTo>
                      <a:pt x="25" y="384"/>
                    </a:lnTo>
                    <a:lnTo>
                      <a:pt x="25" y="384"/>
                    </a:lnTo>
                    <a:lnTo>
                      <a:pt x="25" y="384"/>
                    </a:lnTo>
                    <a:lnTo>
                      <a:pt x="25" y="378"/>
                    </a:lnTo>
                    <a:lnTo>
                      <a:pt x="19" y="378"/>
                    </a:lnTo>
                    <a:lnTo>
                      <a:pt x="19" y="378"/>
                    </a:lnTo>
                    <a:lnTo>
                      <a:pt x="19" y="378"/>
                    </a:lnTo>
                    <a:lnTo>
                      <a:pt x="19" y="378"/>
                    </a:lnTo>
                    <a:lnTo>
                      <a:pt x="19" y="372"/>
                    </a:lnTo>
                    <a:lnTo>
                      <a:pt x="25" y="372"/>
                    </a:lnTo>
                    <a:lnTo>
                      <a:pt x="25" y="372"/>
                    </a:lnTo>
                    <a:lnTo>
                      <a:pt x="25" y="372"/>
                    </a:lnTo>
                    <a:lnTo>
                      <a:pt x="25" y="372"/>
                    </a:lnTo>
                    <a:lnTo>
                      <a:pt x="25" y="372"/>
                    </a:lnTo>
                    <a:lnTo>
                      <a:pt x="31" y="372"/>
                    </a:lnTo>
                    <a:lnTo>
                      <a:pt x="31" y="366"/>
                    </a:lnTo>
                    <a:lnTo>
                      <a:pt x="31" y="366"/>
                    </a:lnTo>
                    <a:lnTo>
                      <a:pt x="31" y="366"/>
                    </a:lnTo>
                    <a:lnTo>
                      <a:pt x="31" y="360"/>
                    </a:lnTo>
                    <a:lnTo>
                      <a:pt x="31" y="360"/>
                    </a:lnTo>
                    <a:lnTo>
                      <a:pt x="37" y="354"/>
                    </a:lnTo>
                    <a:lnTo>
                      <a:pt x="37" y="354"/>
                    </a:lnTo>
                    <a:lnTo>
                      <a:pt x="37" y="354"/>
                    </a:lnTo>
                    <a:lnTo>
                      <a:pt x="43" y="348"/>
                    </a:lnTo>
                    <a:lnTo>
                      <a:pt x="43" y="348"/>
                    </a:lnTo>
                    <a:lnTo>
                      <a:pt x="43" y="348"/>
                    </a:lnTo>
                    <a:lnTo>
                      <a:pt x="43" y="348"/>
                    </a:lnTo>
                    <a:lnTo>
                      <a:pt x="37" y="348"/>
                    </a:lnTo>
                    <a:lnTo>
                      <a:pt x="43" y="342"/>
                    </a:lnTo>
                    <a:lnTo>
                      <a:pt x="43" y="342"/>
                    </a:lnTo>
                    <a:lnTo>
                      <a:pt x="43" y="342"/>
                    </a:lnTo>
                    <a:lnTo>
                      <a:pt x="43" y="336"/>
                    </a:lnTo>
                    <a:lnTo>
                      <a:pt x="43" y="336"/>
                    </a:lnTo>
                    <a:lnTo>
                      <a:pt x="43" y="336"/>
                    </a:lnTo>
                    <a:lnTo>
                      <a:pt x="43" y="329"/>
                    </a:lnTo>
                    <a:lnTo>
                      <a:pt x="43" y="329"/>
                    </a:lnTo>
                    <a:lnTo>
                      <a:pt x="43" y="329"/>
                    </a:lnTo>
                    <a:lnTo>
                      <a:pt x="43" y="329"/>
                    </a:lnTo>
                    <a:lnTo>
                      <a:pt x="43" y="329"/>
                    </a:lnTo>
                    <a:lnTo>
                      <a:pt x="43" y="323"/>
                    </a:lnTo>
                    <a:lnTo>
                      <a:pt x="43" y="323"/>
                    </a:lnTo>
                    <a:lnTo>
                      <a:pt x="43" y="323"/>
                    </a:lnTo>
                    <a:lnTo>
                      <a:pt x="43" y="323"/>
                    </a:lnTo>
                    <a:lnTo>
                      <a:pt x="43" y="323"/>
                    </a:lnTo>
                    <a:lnTo>
                      <a:pt x="37" y="323"/>
                    </a:lnTo>
                    <a:lnTo>
                      <a:pt x="37" y="317"/>
                    </a:lnTo>
                    <a:lnTo>
                      <a:pt x="37" y="317"/>
                    </a:lnTo>
                    <a:lnTo>
                      <a:pt x="37" y="311"/>
                    </a:lnTo>
                    <a:lnTo>
                      <a:pt x="37" y="311"/>
                    </a:lnTo>
                    <a:lnTo>
                      <a:pt x="37" y="311"/>
                    </a:lnTo>
                    <a:lnTo>
                      <a:pt x="37" y="311"/>
                    </a:lnTo>
                    <a:lnTo>
                      <a:pt x="37" y="305"/>
                    </a:lnTo>
                    <a:lnTo>
                      <a:pt x="43" y="305"/>
                    </a:lnTo>
                    <a:lnTo>
                      <a:pt x="43" y="305"/>
                    </a:lnTo>
                    <a:lnTo>
                      <a:pt x="43" y="305"/>
                    </a:lnTo>
                    <a:lnTo>
                      <a:pt x="43" y="299"/>
                    </a:lnTo>
                    <a:lnTo>
                      <a:pt x="43" y="299"/>
                    </a:lnTo>
                    <a:lnTo>
                      <a:pt x="43" y="299"/>
                    </a:lnTo>
                    <a:lnTo>
                      <a:pt x="43" y="293"/>
                    </a:lnTo>
                    <a:lnTo>
                      <a:pt x="37" y="293"/>
                    </a:lnTo>
                    <a:lnTo>
                      <a:pt x="37" y="293"/>
                    </a:lnTo>
                    <a:lnTo>
                      <a:pt x="37" y="293"/>
                    </a:lnTo>
                    <a:lnTo>
                      <a:pt x="37" y="293"/>
                    </a:lnTo>
                    <a:lnTo>
                      <a:pt x="37" y="293"/>
                    </a:lnTo>
                    <a:lnTo>
                      <a:pt x="37" y="287"/>
                    </a:lnTo>
                    <a:lnTo>
                      <a:pt x="43" y="287"/>
                    </a:lnTo>
                    <a:lnTo>
                      <a:pt x="43" y="287"/>
                    </a:lnTo>
                    <a:lnTo>
                      <a:pt x="43" y="287"/>
                    </a:lnTo>
                    <a:lnTo>
                      <a:pt x="43" y="287"/>
                    </a:lnTo>
                    <a:lnTo>
                      <a:pt x="43" y="281"/>
                    </a:lnTo>
                    <a:lnTo>
                      <a:pt x="43" y="281"/>
                    </a:lnTo>
                    <a:lnTo>
                      <a:pt x="43" y="281"/>
                    </a:lnTo>
                    <a:lnTo>
                      <a:pt x="43" y="281"/>
                    </a:lnTo>
                    <a:lnTo>
                      <a:pt x="49" y="274"/>
                    </a:lnTo>
                    <a:lnTo>
                      <a:pt x="49" y="274"/>
                    </a:lnTo>
                    <a:lnTo>
                      <a:pt x="49" y="274"/>
                    </a:lnTo>
                    <a:lnTo>
                      <a:pt x="49" y="274"/>
                    </a:lnTo>
                    <a:lnTo>
                      <a:pt x="49" y="274"/>
                    </a:lnTo>
                    <a:lnTo>
                      <a:pt x="49" y="268"/>
                    </a:lnTo>
                    <a:lnTo>
                      <a:pt x="49" y="268"/>
                    </a:lnTo>
                    <a:lnTo>
                      <a:pt x="49" y="268"/>
                    </a:lnTo>
                    <a:lnTo>
                      <a:pt x="49" y="268"/>
                    </a:lnTo>
                    <a:lnTo>
                      <a:pt x="49" y="262"/>
                    </a:lnTo>
                    <a:lnTo>
                      <a:pt x="49" y="262"/>
                    </a:lnTo>
                    <a:lnTo>
                      <a:pt x="55" y="262"/>
                    </a:lnTo>
                    <a:lnTo>
                      <a:pt x="55" y="262"/>
                    </a:lnTo>
                    <a:lnTo>
                      <a:pt x="55" y="262"/>
                    </a:lnTo>
                    <a:lnTo>
                      <a:pt x="55" y="256"/>
                    </a:lnTo>
                    <a:lnTo>
                      <a:pt x="55" y="256"/>
                    </a:lnTo>
                    <a:lnTo>
                      <a:pt x="55" y="256"/>
                    </a:lnTo>
                    <a:lnTo>
                      <a:pt x="55" y="256"/>
                    </a:lnTo>
                    <a:lnTo>
                      <a:pt x="55" y="250"/>
                    </a:lnTo>
                    <a:lnTo>
                      <a:pt x="55" y="250"/>
                    </a:lnTo>
                    <a:lnTo>
                      <a:pt x="55" y="250"/>
                    </a:lnTo>
                    <a:lnTo>
                      <a:pt x="55" y="250"/>
                    </a:lnTo>
                    <a:lnTo>
                      <a:pt x="55" y="250"/>
                    </a:lnTo>
                    <a:lnTo>
                      <a:pt x="55" y="250"/>
                    </a:lnTo>
                    <a:lnTo>
                      <a:pt x="55" y="250"/>
                    </a:lnTo>
                    <a:lnTo>
                      <a:pt x="55" y="244"/>
                    </a:lnTo>
                    <a:lnTo>
                      <a:pt x="55" y="244"/>
                    </a:lnTo>
                    <a:lnTo>
                      <a:pt x="55" y="244"/>
                    </a:lnTo>
                    <a:lnTo>
                      <a:pt x="55" y="244"/>
                    </a:lnTo>
                    <a:lnTo>
                      <a:pt x="55" y="244"/>
                    </a:lnTo>
                    <a:lnTo>
                      <a:pt x="55" y="238"/>
                    </a:lnTo>
                    <a:lnTo>
                      <a:pt x="55" y="238"/>
                    </a:lnTo>
                    <a:lnTo>
                      <a:pt x="55" y="238"/>
                    </a:lnTo>
                    <a:lnTo>
                      <a:pt x="55" y="238"/>
                    </a:lnTo>
                    <a:lnTo>
                      <a:pt x="55" y="238"/>
                    </a:lnTo>
                    <a:lnTo>
                      <a:pt x="61" y="238"/>
                    </a:lnTo>
                    <a:lnTo>
                      <a:pt x="61" y="232"/>
                    </a:lnTo>
                    <a:lnTo>
                      <a:pt x="55" y="232"/>
                    </a:lnTo>
                    <a:lnTo>
                      <a:pt x="55" y="232"/>
                    </a:lnTo>
                    <a:lnTo>
                      <a:pt x="55" y="232"/>
                    </a:lnTo>
                    <a:lnTo>
                      <a:pt x="55" y="232"/>
                    </a:lnTo>
                    <a:lnTo>
                      <a:pt x="55" y="232"/>
                    </a:lnTo>
                    <a:lnTo>
                      <a:pt x="55" y="232"/>
                    </a:lnTo>
                    <a:lnTo>
                      <a:pt x="55" y="232"/>
                    </a:lnTo>
                    <a:lnTo>
                      <a:pt x="55" y="232"/>
                    </a:lnTo>
                    <a:lnTo>
                      <a:pt x="55" y="226"/>
                    </a:lnTo>
                    <a:lnTo>
                      <a:pt x="55" y="226"/>
                    </a:lnTo>
                    <a:lnTo>
                      <a:pt x="55" y="226"/>
                    </a:lnTo>
                    <a:lnTo>
                      <a:pt x="55" y="226"/>
                    </a:lnTo>
                    <a:lnTo>
                      <a:pt x="55" y="226"/>
                    </a:lnTo>
                    <a:lnTo>
                      <a:pt x="55" y="226"/>
                    </a:lnTo>
                    <a:lnTo>
                      <a:pt x="55" y="219"/>
                    </a:lnTo>
                    <a:lnTo>
                      <a:pt x="55" y="219"/>
                    </a:lnTo>
                    <a:lnTo>
                      <a:pt x="55" y="219"/>
                    </a:lnTo>
                    <a:lnTo>
                      <a:pt x="55" y="219"/>
                    </a:lnTo>
                    <a:lnTo>
                      <a:pt x="55" y="219"/>
                    </a:lnTo>
                    <a:lnTo>
                      <a:pt x="55" y="219"/>
                    </a:lnTo>
                    <a:lnTo>
                      <a:pt x="55" y="219"/>
                    </a:lnTo>
                    <a:lnTo>
                      <a:pt x="49" y="219"/>
                    </a:lnTo>
                    <a:lnTo>
                      <a:pt x="49" y="219"/>
                    </a:lnTo>
                    <a:lnTo>
                      <a:pt x="49" y="219"/>
                    </a:lnTo>
                    <a:lnTo>
                      <a:pt x="49" y="213"/>
                    </a:lnTo>
                    <a:lnTo>
                      <a:pt x="49" y="213"/>
                    </a:lnTo>
                    <a:lnTo>
                      <a:pt x="49" y="213"/>
                    </a:lnTo>
                    <a:lnTo>
                      <a:pt x="49" y="213"/>
                    </a:lnTo>
                    <a:lnTo>
                      <a:pt x="49" y="213"/>
                    </a:lnTo>
                    <a:lnTo>
                      <a:pt x="49" y="207"/>
                    </a:lnTo>
                    <a:lnTo>
                      <a:pt x="49" y="207"/>
                    </a:lnTo>
                    <a:lnTo>
                      <a:pt x="43" y="207"/>
                    </a:lnTo>
                    <a:lnTo>
                      <a:pt x="43" y="207"/>
                    </a:lnTo>
                    <a:lnTo>
                      <a:pt x="43" y="207"/>
                    </a:lnTo>
                    <a:lnTo>
                      <a:pt x="43" y="207"/>
                    </a:lnTo>
                    <a:lnTo>
                      <a:pt x="43" y="207"/>
                    </a:lnTo>
                    <a:lnTo>
                      <a:pt x="43" y="201"/>
                    </a:lnTo>
                    <a:lnTo>
                      <a:pt x="43" y="201"/>
                    </a:lnTo>
                    <a:lnTo>
                      <a:pt x="43" y="201"/>
                    </a:lnTo>
                    <a:lnTo>
                      <a:pt x="43" y="195"/>
                    </a:lnTo>
                    <a:lnTo>
                      <a:pt x="43" y="195"/>
                    </a:lnTo>
                    <a:lnTo>
                      <a:pt x="43" y="195"/>
                    </a:lnTo>
                    <a:lnTo>
                      <a:pt x="43" y="195"/>
                    </a:lnTo>
                    <a:lnTo>
                      <a:pt x="43" y="195"/>
                    </a:lnTo>
                    <a:lnTo>
                      <a:pt x="43" y="195"/>
                    </a:lnTo>
                    <a:lnTo>
                      <a:pt x="37" y="195"/>
                    </a:lnTo>
                    <a:lnTo>
                      <a:pt x="37" y="189"/>
                    </a:lnTo>
                    <a:lnTo>
                      <a:pt x="37" y="189"/>
                    </a:lnTo>
                    <a:lnTo>
                      <a:pt x="37" y="189"/>
                    </a:lnTo>
                    <a:lnTo>
                      <a:pt x="37" y="189"/>
                    </a:lnTo>
                    <a:lnTo>
                      <a:pt x="37" y="183"/>
                    </a:lnTo>
                    <a:lnTo>
                      <a:pt x="37" y="183"/>
                    </a:lnTo>
                    <a:lnTo>
                      <a:pt x="37" y="183"/>
                    </a:lnTo>
                    <a:lnTo>
                      <a:pt x="37" y="183"/>
                    </a:lnTo>
                    <a:lnTo>
                      <a:pt x="37" y="183"/>
                    </a:lnTo>
                    <a:lnTo>
                      <a:pt x="37" y="183"/>
                    </a:lnTo>
                    <a:lnTo>
                      <a:pt x="37" y="177"/>
                    </a:lnTo>
                    <a:lnTo>
                      <a:pt x="37" y="177"/>
                    </a:lnTo>
                    <a:lnTo>
                      <a:pt x="31" y="177"/>
                    </a:lnTo>
                    <a:lnTo>
                      <a:pt x="31" y="177"/>
                    </a:lnTo>
                    <a:lnTo>
                      <a:pt x="31" y="177"/>
                    </a:lnTo>
                    <a:lnTo>
                      <a:pt x="31" y="177"/>
                    </a:lnTo>
                    <a:lnTo>
                      <a:pt x="25" y="177"/>
                    </a:lnTo>
                    <a:lnTo>
                      <a:pt x="25" y="177"/>
                    </a:lnTo>
                    <a:lnTo>
                      <a:pt x="25" y="177"/>
                    </a:lnTo>
                    <a:lnTo>
                      <a:pt x="25" y="171"/>
                    </a:lnTo>
                    <a:lnTo>
                      <a:pt x="25" y="171"/>
                    </a:lnTo>
                    <a:lnTo>
                      <a:pt x="25" y="171"/>
                    </a:lnTo>
                    <a:lnTo>
                      <a:pt x="25" y="171"/>
                    </a:lnTo>
                    <a:lnTo>
                      <a:pt x="25" y="171"/>
                    </a:lnTo>
                    <a:lnTo>
                      <a:pt x="25" y="165"/>
                    </a:lnTo>
                    <a:lnTo>
                      <a:pt x="25" y="165"/>
                    </a:lnTo>
                    <a:lnTo>
                      <a:pt x="25" y="165"/>
                    </a:lnTo>
                    <a:lnTo>
                      <a:pt x="25" y="165"/>
                    </a:lnTo>
                    <a:lnTo>
                      <a:pt x="25" y="165"/>
                    </a:lnTo>
                    <a:lnTo>
                      <a:pt x="25" y="165"/>
                    </a:lnTo>
                    <a:lnTo>
                      <a:pt x="31" y="158"/>
                    </a:lnTo>
                    <a:lnTo>
                      <a:pt x="31" y="158"/>
                    </a:lnTo>
                    <a:lnTo>
                      <a:pt x="25" y="158"/>
                    </a:lnTo>
                    <a:lnTo>
                      <a:pt x="25" y="158"/>
                    </a:lnTo>
                    <a:lnTo>
                      <a:pt x="25" y="158"/>
                    </a:lnTo>
                    <a:lnTo>
                      <a:pt x="25" y="152"/>
                    </a:lnTo>
                    <a:lnTo>
                      <a:pt x="25" y="152"/>
                    </a:lnTo>
                    <a:lnTo>
                      <a:pt x="25" y="152"/>
                    </a:lnTo>
                    <a:lnTo>
                      <a:pt x="25" y="152"/>
                    </a:lnTo>
                    <a:lnTo>
                      <a:pt x="25" y="152"/>
                    </a:lnTo>
                    <a:lnTo>
                      <a:pt x="25" y="146"/>
                    </a:lnTo>
                    <a:lnTo>
                      <a:pt x="25" y="146"/>
                    </a:lnTo>
                    <a:lnTo>
                      <a:pt x="25" y="146"/>
                    </a:lnTo>
                    <a:lnTo>
                      <a:pt x="19" y="146"/>
                    </a:lnTo>
                    <a:lnTo>
                      <a:pt x="19" y="146"/>
                    </a:lnTo>
                    <a:lnTo>
                      <a:pt x="19" y="140"/>
                    </a:lnTo>
                    <a:lnTo>
                      <a:pt x="19" y="140"/>
                    </a:lnTo>
                    <a:lnTo>
                      <a:pt x="19" y="140"/>
                    </a:lnTo>
                    <a:lnTo>
                      <a:pt x="19" y="140"/>
                    </a:lnTo>
                    <a:lnTo>
                      <a:pt x="19" y="140"/>
                    </a:lnTo>
                    <a:lnTo>
                      <a:pt x="19" y="140"/>
                    </a:lnTo>
                    <a:lnTo>
                      <a:pt x="19" y="140"/>
                    </a:lnTo>
                    <a:lnTo>
                      <a:pt x="19" y="134"/>
                    </a:lnTo>
                    <a:lnTo>
                      <a:pt x="19" y="134"/>
                    </a:lnTo>
                    <a:lnTo>
                      <a:pt x="19" y="140"/>
                    </a:lnTo>
                    <a:lnTo>
                      <a:pt x="19" y="140"/>
                    </a:lnTo>
                    <a:lnTo>
                      <a:pt x="19" y="134"/>
                    </a:lnTo>
                    <a:lnTo>
                      <a:pt x="19" y="134"/>
                    </a:lnTo>
                    <a:lnTo>
                      <a:pt x="13" y="134"/>
                    </a:lnTo>
                    <a:lnTo>
                      <a:pt x="13" y="134"/>
                    </a:lnTo>
                    <a:lnTo>
                      <a:pt x="13" y="134"/>
                    </a:lnTo>
                    <a:lnTo>
                      <a:pt x="13" y="134"/>
                    </a:lnTo>
                    <a:lnTo>
                      <a:pt x="7" y="128"/>
                    </a:lnTo>
                    <a:lnTo>
                      <a:pt x="7" y="128"/>
                    </a:lnTo>
                    <a:lnTo>
                      <a:pt x="7" y="128"/>
                    </a:lnTo>
                    <a:lnTo>
                      <a:pt x="7" y="122"/>
                    </a:lnTo>
                    <a:lnTo>
                      <a:pt x="7" y="116"/>
                    </a:lnTo>
                    <a:lnTo>
                      <a:pt x="7" y="110"/>
                    </a:lnTo>
                    <a:lnTo>
                      <a:pt x="7" y="110"/>
                    </a:lnTo>
                    <a:lnTo>
                      <a:pt x="7" y="103"/>
                    </a:lnTo>
                    <a:lnTo>
                      <a:pt x="7" y="91"/>
                    </a:lnTo>
                    <a:lnTo>
                      <a:pt x="7" y="85"/>
                    </a:lnTo>
                    <a:lnTo>
                      <a:pt x="7" y="79"/>
                    </a:lnTo>
                    <a:lnTo>
                      <a:pt x="7" y="73"/>
                    </a:lnTo>
                    <a:lnTo>
                      <a:pt x="7" y="73"/>
                    </a:lnTo>
                    <a:lnTo>
                      <a:pt x="7" y="67"/>
                    </a:lnTo>
                    <a:lnTo>
                      <a:pt x="7" y="67"/>
                    </a:lnTo>
                    <a:lnTo>
                      <a:pt x="7" y="67"/>
                    </a:lnTo>
                    <a:lnTo>
                      <a:pt x="7" y="67"/>
                    </a:lnTo>
                    <a:lnTo>
                      <a:pt x="0" y="61"/>
                    </a:lnTo>
                    <a:lnTo>
                      <a:pt x="0" y="55"/>
                    </a:lnTo>
                    <a:lnTo>
                      <a:pt x="0" y="55"/>
                    </a:lnTo>
                    <a:lnTo>
                      <a:pt x="0" y="48"/>
                    </a:lnTo>
                    <a:lnTo>
                      <a:pt x="0" y="48"/>
                    </a:lnTo>
                    <a:lnTo>
                      <a:pt x="0" y="42"/>
                    </a:lnTo>
                    <a:lnTo>
                      <a:pt x="0" y="36"/>
                    </a:lnTo>
                    <a:lnTo>
                      <a:pt x="0" y="36"/>
                    </a:lnTo>
                    <a:lnTo>
                      <a:pt x="0" y="30"/>
                    </a:lnTo>
                    <a:lnTo>
                      <a:pt x="0" y="30"/>
                    </a:lnTo>
                    <a:lnTo>
                      <a:pt x="0" y="24"/>
                    </a:lnTo>
                    <a:lnTo>
                      <a:pt x="0" y="24"/>
                    </a:lnTo>
                    <a:lnTo>
                      <a:pt x="0" y="24"/>
                    </a:lnTo>
                    <a:lnTo>
                      <a:pt x="0" y="18"/>
                    </a:lnTo>
                    <a:lnTo>
                      <a:pt x="0" y="12"/>
                    </a:lnTo>
                    <a:lnTo>
                      <a:pt x="0" y="6"/>
                    </a:lnTo>
                    <a:lnTo>
                      <a:pt x="7" y="6"/>
                    </a:lnTo>
                    <a:lnTo>
                      <a:pt x="19" y="6"/>
                    </a:lnTo>
                    <a:lnTo>
                      <a:pt x="25" y="6"/>
                    </a:lnTo>
                    <a:lnTo>
                      <a:pt x="31" y="6"/>
                    </a:lnTo>
                    <a:lnTo>
                      <a:pt x="43" y="6"/>
                    </a:lnTo>
                    <a:lnTo>
                      <a:pt x="49" y="6"/>
                    </a:lnTo>
                    <a:lnTo>
                      <a:pt x="55" y="6"/>
                    </a:lnTo>
                    <a:lnTo>
                      <a:pt x="55" y="6"/>
                    </a:lnTo>
                    <a:lnTo>
                      <a:pt x="68" y="6"/>
                    </a:lnTo>
                    <a:lnTo>
                      <a:pt x="68" y="6"/>
                    </a:lnTo>
                    <a:lnTo>
                      <a:pt x="74" y="6"/>
                    </a:lnTo>
                    <a:lnTo>
                      <a:pt x="80" y="6"/>
                    </a:lnTo>
                    <a:lnTo>
                      <a:pt x="86" y="6"/>
                    </a:lnTo>
                    <a:lnTo>
                      <a:pt x="92" y="6"/>
                    </a:lnTo>
                    <a:lnTo>
                      <a:pt x="92" y="6"/>
                    </a:lnTo>
                    <a:lnTo>
                      <a:pt x="98" y="6"/>
                    </a:lnTo>
                    <a:lnTo>
                      <a:pt x="104" y="6"/>
                    </a:lnTo>
                    <a:lnTo>
                      <a:pt x="110" y="6"/>
                    </a:lnTo>
                    <a:lnTo>
                      <a:pt x="116" y="6"/>
                    </a:lnTo>
                    <a:lnTo>
                      <a:pt x="116" y="6"/>
                    </a:lnTo>
                    <a:lnTo>
                      <a:pt x="116" y="6"/>
                    </a:lnTo>
                    <a:lnTo>
                      <a:pt x="116" y="6"/>
                    </a:lnTo>
                    <a:lnTo>
                      <a:pt x="122" y="6"/>
                    </a:lnTo>
                    <a:lnTo>
                      <a:pt x="129" y="6"/>
                    </a:lnTo>
                    <a:lnTo>
                      <a:pt x="129" y="6"/>
                    </a:lnTo>
                    <a:lnTo>
                      <a:pt x="135" y="6"/>
                    </a:lnTo>
                    <a:lnTo>
                      <a:pt x="147" y="6"/>
                    </a:lnTo>
                    <a:lnTo>
                      <a:pt x="153" y="6"/>
                    </a:lnTo>
                    <a:lnTo>
                      <a:pt x="153" y="6"/>
                    </a:lnTo>
                    <a:lnTo>
                      <a:pt x="165" y="6"/>
                    </a:lnTo>
                    <a:lnTo>
                      <a:pt x="165" y="6"/>
                    </a:lnTo>
                    <a:lnTo>
                      <a:pt x="165" y="6"/>
                    </a:lnTo>
                    <a:lnTo>
                      <a:pt x="171" y="6"/>
                    </a:lnTo>
                    <a:lnTo>
                      <a:pt x="177" y="6"/>
                    </a:lnTo>
                    <a:lnTo>
                      <a:pt x="190" y="0"/>
                    </a:lnTo>
                    <a:lnTo>
                      <a:pt x="202" y="0"/>
                    </a:lnTo>
                    <a:lnTo>
                      <a:pt x="202" y="0"/>
                    </a:lnTo>
                    <a:lnTo>
                      <a:pt x="214" y="0"/>
                    </a:lnTo>
                    <a:lnTo>
                      <a:pt x="220" y="0"/>
                    </a:lnTo>
                    <a:lnTo>
                      <a:pt x="226" y="0"/>
                    </a:lnTo>
                    <a:lnTo>
                      <a:pt x="232" y="0"/>
                    </a:lnTo>
                    <a:lnTo>
                      <a:pt x="238" y="0"/>
                    </a:lnTo>
                    <a:lnTo>
                      <a:pt x="238" y="0"/>
                    </a:lnTo>
                    <a:lnTo>
                      <a:pt x="238" y="0"/>
                    </a:lnTo>
                    <a:lnTo>
                      <a:pt x="238" y="0"/>
                    </a:lnTo>
                    <a:lnTo>
                      <a:pt x="245" y="0"/>
                    </a:lnTo>
                    <a:lnTo>
                      <a:pt x="251" y="0"/>
                    </a:lnTo>
                    <a:lnTo>
                      <a:pt x="251" y="0"/>
                    </a:lnTo>
                    <a:lnTo>
                      <a:pt x="251" y="0"/>
                    </a:lnTo>
                    <a:lnTo>
                      <a:pt x="257" y="0"/>
                    </a:lnTo>
                    <a:lnTo>
                      <a:pt x="257" y="0"/>
                    </a:lnTo>
                    <a:lnTo>
                      <a:pt x="263" y="0"/>
                    </a:lnTo>
                    <a:lnTo>
                      <a:pt x="263" y="0"/>
                    </a:lnTo>
                    <a:lnTo>
                      <a:pt x="269" y="0"/>
                    </a:lnTo>
                    <a:lnTo>
                      <a:pt x="269" y="0"/>
                    </a:lnTo>
                    <a:lnTo>
                      <a:pt x="281" y="0"/>
                    </a:lnTo>
                    <a:lnTo>
                      <a:pt x="281" y="0"/>
                    </a:lnTo>
                    <a:lnTo>
                      <a:pt x="281" y="0"/>
                    </a:lnTo>
                    <a:lnTo>
                      <a:pt x="275" y="0"/>
                    </a:lnTo>
                    <a:lnTo>
                      <a:pt x="275" y="6"/>
                    </a:lnTo>
                    <a:lnTo>
                      <a:pt x="275" y="6"/>
                    </a:lnTo>
                    <a:lnTo>
                      <a:pt x="275" y="6"/>
                    </a:lnTo>
                    <a:lnTo>
                      <a:pt x="275" y="6"/>
                    </a:lnTo>
                    <a:lnTo>
                      <a:pt x="275" y="6"/>
                    </a:lnTo>
                    <a:lnTo>
                      <a:pt x="275" y="12"/>
                    </a:lnTo>
                    <a:lnTo>
                      <a:pt x="275" y="12"/>
                    </a:lnTo>
                    <a:lnTo>
                      <a:pt x="275" y="12"/>
                    </a:lnTo>
                    <a:lnTo>
                      <a:pt x="275" y="12"/>
                    </a:lnTo>
                    <a:lnTo>
                      <a:pt x="281" y="12"/>
                    </a:lnTo>
                    <a:lnTo>
                      <a:pt x="281" y="12"/>
                    </a:lnTo>
                    <a:lnTo>
                      <a:pt x="281" y="12"/>
                    </a:lnTo>
                    <a:lnTo>
                      <a:pt x="281" y="12"/>
                    </a:lnTo>
                    <a:lnTo>
                      <a:pt x="281" y="6"/>
                    </a:lnTo>
                    <a:lnTo>
                      <a:pt x="281" y="6"/>
                    </a:lnTo>
                    <a:lnTo>
                      <a:pt x="281" y="6"/>
                    </a:lnTo>
                    <a:lnTo>
                      <a:pt x="281" y="6"/>
                    </a:lnTo>
                    <a:lnTo>
                      <a:pt x="281" y="6"/>
                    </a:lnTo>
                    <a:lnTo>
                      <a:pt x="281" y="6"/>
                    </a:lnTo>
                    <a:lnTo>
                      <a:pt x="281" y="6"/>
                    </a:lnTo>
                    <a:lnTo>
                      <a:pt x="281" y="6"/>
                    </a:lnTo>
                    <a:lnTo>
                      <a:pt x="281" y="0"/>
                    </a:lnTo>
                    <a:lnTo>
                      <a:pt x="281" y="0"/>
                    </a:lnTo>
                    <a:lnTo>
                      <a:pt x="281" y="0"/>
                    </a:lnTo>
                    <a:lnTo>
                      <a:pt x="287" y="0"/>
                    </a:lnTo>
                    <a:lnTo>
                      <a:pt x="287" y="0"/>
                    </a:lnTo>
                    <a:lnTo>
                      <a:pt x="287" y="0"/>
                    </a:lnTo>
                    <a:lnTo>
                      <a:pt x="287" y="0"/>
                    </a:lnTo>
                    <a:lnTo>
                      <a:pt x="287" y="6"/>
                    </a:lnTo>
                    <a:lnTo>
                      <a:pt x="287" y="6"/>
                    </a:lnTo>
                    <a:lnTo>
                      <a:pt x="287" y="6"/>
                    </a:lnTo>
                    <a:lnTo>
                      <a:pt x="287" y="6"/>
                    </a:lnTo>
                    <a:lnTo>
                      <a:pt x="287" y="6"/>
                    </a:lnTo>
                    <a:lnTo>
                      <a:pt x="287" y="6"/>
                    </a:lnTo>
                    <a:lnTo>
                      <a:pt x="287" y="6"/>
                    </a:lnTo>
                    <a:lnTo>
                      <a:pt x="287" y="12"/>
                    </a:lnTo>
                    <a:lnTo>
                      <a:pt x="287" y="12"/>
                    </a:lnTo>
                    <a:lnTo>
                      <a:pt x="287" y="12"/>
                    </a:lnTo>
                    <a:lnTo>
                      <a:pt x="287" y="12"/>
                    </a:lnTo>
                    <a:lnTo>
                      <a:pt x="287" y="18"/>
                    </a:lnTo>
                    <a:lnTo>
                      <a:pt x="287" y="18"/>
                    </a:lnTo>
                    <a:lnTo>
                      <a:pt x="281" y="18"/>
                    </a:lnTo>
                    <a:lnTo>
                      <a:pt x="281" y="18"/>
                    </a:lnTo>
                    <a:lnTo>
                      <a:pt x="281" y="18"/>
                    </a:lnTo>
                    <a:lnTo>
                      <a:pt x="281" y="18"/>
                    </a:lnTo>
                    <a:lnTo>
                      <a:pt x="281" y="18"/>
                    </a:lnTo>
                    <a:lnTo>
                      <a:pt x="281" y="18"/>
                    </a:lnTo>
                    <a:lnTo>
                      <a:pt x="281" y="18"/>
                    </a:lnTo>
                    <a:lnTo>
                      <a:pt x="281" y="24"/>
                    </a:lnTo>
                    <a:lnTo>
                      <a:pt x="281" y="24"/>
                    </a:lnTo>
                    <a:lnTo>
                      <a:pt x="281" y="24"/>
                    </a:lnTo>
                    <a:lnTo>
                      <a:pt x="281" y="24"/>
                    </a:lnTo>
                    <a:lnTo>
                      <a:pt x="281" y="24"/>
                    </a:lnTo>
                    <a:lnTo>
                      <a:pt x="281" y="30"/>
                    </a:lnTo>
                    <a:lnTo>
                      <a:pt x="281" y="30"/>
                    </a:lnTo>
                    <a:lnTo>
                      <a:pt x="287" y="30"/>
                    </a:lnTo>
                    <a:lnTo>
                      <a:pt x="287" y="30"/>
                    </a:lnTo>
                    <a:lnTo>
                      <a:pt x="287" y="30"/>
                    </a:lnTo>
                    <a:lnTo>
                      <a:pt x="287" y="30"/>
                    </a:lnTo>
                    <a:lnTo>
                      <a:pt x="293" y="30"/>
                    </a:lnTo>
                    <a:lnTo>
                      <a:pt x="293" y="30"/>
                    </a:lnTo>
                    <a:lnTo>
                      <a:pt x="293" y="30"/>
                    </a:lnTo>
                    <a:lnTo>
                      <a:pt x="293" y="30"/>
                    </a:lnTo>
                    <a:lnTo>
                      <a:pt x="287" y="36"/>
                    </a:lnTo>
                    <a:lnTo>
                      <a:pt x="287" y="36"/>
                    </a:lnTo>
                    <a:lnTo>
                      <a:pt x="287" y="36"/>
                    </a:lnTo>
                    <a:lnTo>
                      <a:pt x="287" y="36"/>
                    </a:lnTo>
                    <a:lnTo>
                      <a:pt x="287" y="36"/>
                    </a:lnTo>
                    <a:lnTo>
                      <a:pt x="281" y="36"/>
                    </a:lnTo>
                    <a:lnTo>
                      <a:pt x="281" y="42"/>
                    </a:lnTo>
                    <a:lnTo>
                      <a:pt x="281" y="42"/>
                    </a:lnTo>
                    <a:lnTo>
                      <a:pt x="281" y="42"/>
                    </a:lnTo>
                    <a:lnTo>
                      <a:pt x="281" y="42"/>
                    </a:lnTo>
                    <a:lnTo>
                      <a:pt x="281" y="42"/>
                    </a:lnTo>
                    <a:lnTo>
                      <a:pt x="281" y="42"/>
                    </a:lnTo>
                    <a:lnTo>
                      <a:pt x="287" y="42"/>
                    </a:lnTo>
                    <a:lnTo>
                      <a:pt x="287" y="48"/>
                    </a:lnTo>
                    <a:lnTo>
                      <a:pt x="287" y="48"/>
                    </a:lnTo>
                    <a:lnTo>
                      <a:pt x="287" y="48"/>
                    </a:lnTo>
                    <a:lnTo>
                      <a:pt x="287" y="42"/>
                    </a:lnTo>
                    <a:lnTo>
                      <a:pt x="293" y="42"/>
                    </a:lnTo>
                    <a:lnTo>
                      <a:pt x="293" y="42"/>
                    </a:lnTo>
                    <a:lnTo>
                      <a:pt x="293" y="42"/>
                    </a:lnTo>
                    <a:lnTo>
                      <a:pt x="293" y="42"/>
                    </a:lnTo>
                    <a:lnTo>
                      <a:pt x="293" y="42"/>
                    </a:lnTo>
                    <a:lnTo>
                      <a:pt x="293" y="42"/>
                    </a:lnTo>
                    <a:lnTo>
                      <a:pt x="293" y="36"/>
                    </a:lnTo>
                    <a:lnTo>
                      <a:pt x="293" y="36"/>
                    </a:lnTo>
                    <a:lnTo>
                      <a:pt x="299" y="42"/>
                    </a:lnTo>
                    <a:lnTo>
                      <a:pt x="299" y="42"/>
                    </a:lnTo>
                    <a:lnTo>
                      <a:pt x="299" y="42"/>
                    </a:lnTo>
                    <a:lnTo>
                      <a:pt x="299" y="42"/>
                    </a:lnTo>
                    <a:lnTo>
                      <a:pt x="299" y="42"/>
                    </a:lnTo>
                    <a:lnTo>
                      <a:pt x="299" y="42"/>
                    </a:lnTo>
                    <a:lnTo>
                      <a:pt x="293" y="42"/>
                    </a:lnTo>
                    <a:lnTo>
                      <a:pt x="293" y="48"/>
                    </a:lnTo>
                    <a:lnTo>
                      <a:pt x="293" y="48"/>
                    </a:lnTo>
                    <a:lnTo>
                      <a:pt x="293" y="48"/>
                    </a:lnTo>
                    <a:lnTo>
                      <a:pt x="293" y="48"/>
                    </a:lnTo>
                    <a:lnTo>
                      <a:pt x="293" y="48"/>
                    </a:lnTo>
                    <a:lnTo>
                      <a:pt x="293" y="48"/>
                    </a:lnTo>
                    <a:lnTo>
                      <a:pt x="293" y="55"/>
                    </a:lnTo>
                    <a:lnTo>
                      <a:pt x="293" y="55"/>
                    </a:lnTo>
                    <a:lnTo>
                      <a:pt x="299" y="55"/>
                    </a:lnTo>
                    <a:lnTo>
                      <a:pt x="299" y="55"/>
                    </a:lnTo>
                    <a:lnTo>
                      <a:pt x="299" y="55"/>
                    </a:lnTo>
                    <a:lnTo>
                      <a:pt x="299" y="55"/>
                    </a:lnTo>
                    <a:lnTo>
                      <a:pt x="299" y="55"/>
                    </a:lnTo>
                    <a:lnTo>
                      <a:pt x="299" y="61"/>
                    </a:lnTo>
                    <a:lnTo>
                      <a:pt x="299" y="61"/>
                    </a:lnTo>
                    <a:lnTo>
                      <a:pt x="299" y="61"/>
                    </a:lnTo>
                    <a:lnTo>
                      <a:pt x="293" y="55"/>
                    </a:lnTo>
                    <a:lnTo>
                      <a:pt x="293" y="55"/>
                    </a:lnTo>
                    <a:lnTo>
                      <a:pt x="293" y="55"/>
                    </a:lnTo>
                    <a:lnTo>
                      <a:pt x="293" y="55"/>
                    </a:lnTo>
                    <a:lnTo>
                      <a:pt x="293" y="55"/>
                    </a:lnTo>
                    <a:lnTo>
                      <a:pt x="293" y="55"/>
                    </a:lnTo>
                    <a:lnTo>
                      <a:pt x="287" y="48"/>
                    </a:lnTo>
                    <a:lnTo>
                      <a:pt x="287" y="48"/>
                    </a:lnTo>
                    <a:lnTo>
                      <a:pt x="287" y="55"/>
                    </a:lnTo>
                    <a:lnTo>
                      <a:pt x="287" y="55"/>
                    </a:lnTo>
                    <a:lnTo>
                      <a:pt x="287" y="55"/>
                    </a:lnTo>
                    <a:lnTo>
                      <a:pt x="287" y="55"/>
                    </a:lnTo>
                    <a:lnTo>
                      <a:pt x="287" y="61"/>
                    </a:lnTo>
                    <a:lnTo>
                      <a:pt x="287" y="61"/>
                    </a:lnTo>
                    <a:lnTo>
                      <a:pt x="287" y="61"/>
                    </a:lnTo>
                    <a:lnTo>
                      <a:pt x="287" y="61"/>
                    </a:lnTo>
                    <a:lnTo>
                      <a:pt x="293" y="61"/>
                    </a:lnTo>
                    <a:lnTo>
                      <a:pt x="293" y="61"/>
                    </a:lnTo>
                    <a:lnTo>
                      <a:pt x="293" y="61"/>
                    </a:lnTo>
                    <a:lnTo>
                      <a:pt x="293" y="67"/>
                    </a:lnTo>
                    <a:lnTo>
                      <a:pt x="299" y="67"/>
                    </a:lnTo>
                    <a:lnTo>
                      <a:pt x="299" y="61"/>
                    </a:lnTo>
                    <a:lnTo>
                      <a:pt x="299" y="61"/>
                    </a:lnTo>
                    <a:lnTo>
                      <a:pt x="299" y="61"/>
                    </a:lnTo>
                    <a:lnTo>
                      <a:pt x="299" y="61"/>
                    </a:lnTo>
                    <a:lnTo>
                      <a:pt x="299" y="61"/>
                    </a:lnTo>
                    <a:lnTo>
                      <a:pt x="299" y="67"/>
                    </a:lnTo>
                    <a:lnTo>
                      <a:pt x="299" y="67"/>
                    </a:lnTo>
                    <a:lnTo>
                      <a:pt x="299" y="67"/>
                    </a:lnTo>
                    <a:lnTo>
                      <a:pt x="299" y="67"/>
                    </a:lnTo>
                    <a:lnTo>
                      <a:pt x="299" y="67"/>
                    </a:lnTo>
                    <a:lnTo>
                      <a:pt x="299" y="67"/>
                    </a:lnTo>
                    <a:lnTo>
                      <a:pt x="299" y="67"/>
                    </a:lnTo>
                    <a:lnTo>
                      <a:pt x="299" y="73"/>
                    </a:lnTo>
                    <a:lnTo>
                      <a:pt x="299" y="73"/>
                    </a:lnTo>
                    <a:lnTo>
                      <a:pt x="299" y="73"/>
                    </a:lnTo>
                    <a:lnTo>
                      <a:pt x="306" y="73"/>
                    </a:lnTo>
                    <a:lnTo>
                      <a:pt x="306" y="73"/>
                    </a:lnTo>
                    <a:lnTo>
                      <a:pt x="306" y="73"/>
                    </a:lnTo>
                    <a:lnTo>
                      <a:pt x="306" y="73"/>
                    </a:lnTo>
                    <a:lnTo>
                      <a:pt x="306" y="73"/>
                    </a:lnTo>
                    <a:lnTo>
                      <a:pt x="306" y="79"/>
                    </a:lnTo>
                    <a:lnTo>
                      <a:pt x="306" y="79"/>
                    </a:lnTo>
                    <a:lnTo>
                      <a:pt x="306" y="79"/>
                    </a:lnTo>
                    <a:lnTo>
                      <a:pt x="306" y="79"/>
                    </a:lnTo>
                    <a:lnTo>
                      <a:pt x="306" y="79"/>
                    </a:lnTo>
                    <a:lnTo>
                      <a:pt x="306" y="79"/>
                    </a:lnTo>
                    <a:lnTo>
                      <a:pt x="299" y="79"/>
                    </a:lnTo>
                    <a:lnTo>
                      <a:pt x="299" y="79"/>
                    </a:lnTo>
                    <a:lnTo>
                      <a:pt x="299" y="79"/>
                    </a:lnTo>
                    <a:lnTo>
                      <a:pt x="299" y="79"/>
                    </a:lnTo>
                    <a:lnTo>
                      <a:pt x="299" y="85"/>
                    </a:lnTo>
                    <a:lnTo>
                      <a:pt x="299" y="85"/>
                    </a:lnTo>
                    <a:lnTo>
                      <a:pt x="299" y="85"/>
                    </a:lnTo>
                    <a:lnTo>
                      <a:pt x="299" y="85"/>
                    </a:lnTo>
                    <a:lnTo>
                      <a:pt x="299" y="85"/>
                    </a:lnTo>
                    <a:lnTo>
                      <a:pt x="299" y="85"/>
                    </a:lnTo>
                    <a:lnTo>
                      <a:pt x="299" y="91"/>
                    </a:lnTo>
                    <a:lnTo>
                      <a:pt x="299" y="91"/>
                    </a:lnTo>
                    <a:lnTo>
                      <a:pt x="299" y="91"/>
                    </a:lnTo>
                    <a:lnTo>
                      <a:pt x="299" y="91"/>
                    </a:lnTo>
                    <a:lnTo>
                      <a:pt x="299" y="91"/>
                    </a:lnTo>
                    <a:lnTo>
                      <a:pt x="299" y="85"/>
                    </a:lnTo>
                    <a:lnTo>
                      <a:pt x="299" y="85"/>
                    </a:lnTo>
                    <a:lnTo>
                      <a:pt x="299" y="85"/>
                    </a:lnTo>
                    <a:lnTo>
                      <a:pt x="293" y="85"/>
                    </a:lnTo>
                    <a:lnTo>
                      <a:pt x="293" y="85"/>
                    </a:lnTo>
                    <a:lnTo>
                      <a:pt x="293" y="91"/>
                    </a:lnTo>
                    <a:lnTo>
                      <a:pt x="293" y="91"/>
                    </a:lnTo>
                    <a:lnTo>
                      <a:pt x="293" y="91"/>
                    </a:lnTo>
                    <a:lnTo>
                      <a:pt x="293" y="91"/>
                    </a:lnTo>
                    <a:lnTo>
                      <a:pt x="293" y="91"/>
                    </a:lnTo>
                    <a:lnTo>
                      <a:pt x="287" y="91"/>
                    </a:lnTo>
                    <a:lnTo>
                      <a:pt x="287" y="91"/>
                    </a:lnTo>
                    <a:lnTo>
                      <a:pt x="287" y="91"/>
                    </a:lnTo>
                    <a:lnTo>
                      <a:pt x="287" y="91"/>
                    </a:lnTo>
                    <a:lnTo>
                      <a:pt x="287" y="91"/>
                    </a:lnTo>
                    <a:lnTo>
                      <a:pt x="287" y="91"/>
                    </a:lnTo>
                    <a:lnTo>
                      <a:pt x="281" y="91"/>
                    </a:lnTo>
                    <a:lnTo>
                      <a:pt x="281" y="91"/>
                    </a:lnTo>
                    <a:lnTo>
                      <a:pt x="281" y="97"/>
                    </a:lnTo>
                    <a:lnTo>
                      <a:pt x="281" y="97"/>
                    </a:lnTo>
                    <a:lnTo>
                      <a:pt x="281" y="97"/>
                    </a:lnTo>
                    <a:lnTo>
                      <a:pt x="287" y="97"/>
                    </a:lnTo>
                    <a:lnTo>
                      <a:pt x="287" y="97"/>
                    </a:lnTo>
                    <a:lnTo>
                      <a:pt x="287" y="97"/>
                    </a:lnTo>
                    <a:lnTo>
                      <a:pt x="287" y="97"/>
                    </a:lnTo>
                    <a:lnTo>
                      <a:pt x="287" y="97"/>
                    </a:lnTo>
                    <a:lnTo>
                      <a:pt x="287" y="97"/>
                    </a:lnTo>
                    <a:lnTo>
                      <a:pt x="293" y="97"/>
                    </a:lnTo>
                    <a:lnTo>
                      <a:pt x="293" y="97"/>
                    </a:lnTo>
                    <a:lnTo>
                      <a:pt x="293" y="97"/>
                    </a:lnTo>
                    <a:lnTo>
                      <a:pt x="293" y="97"/>
                    </a:lnTo>
                    <a:lnTo>
                      <a:pt x="293" y="97"/>
                    </a:lnTo>
                    <a:lnTo>
                      <a:pt x="293" y="97"/>
                    </a:lnTo>
                    <a:lnTo>
                      <a:pt x="293" y="97"/>
                    </a:lnTo>
                    <a:lnTo>
                      <a:pt x="293" y="91"/>
                    </a:lnTo>
                    <a:lnTo>
                      <a:pt x="293" y="91"/>
                    </a:lnTo>
                    <a:lnTo>
                      <a:pt x="293" y="91"/>
                    </a:lnTo>
                    <a:lnTo>
                      <a:pt x="299" y="91"/>
                    </a:lnTo>
                    <a:lnTo>
                      <a:pt x="299" y="97"/>
                    </a:lnTo>
                    <a:lnTo>
                      <a:pt x="299" y="97"/>
                    </a:lnTo>
                    <a:lnTo>
                      <a:pt x="299" y="97"/>
                    </a:lnTo>
                    <a:lnTo>
                      <a:pt x="299" y="97"/>
                    </a:lnTo>
                    <a:lnTo>
                      <a:pt x="299" y="97"/>
                    </a:lnTo>
                    <a:lnTo>
                      <a:pt x="299" y="97"/>
                    </a:lnTo>
                    <a:lnTo>
                      <a:pt x="299" y="97"/>
                    </a:lnTo>
                    <a:lnTo>
                      <a:pt x="299" y="103"/>
                    </a:lnTo>
                    <a:lnTo>
                      <a:pt x="299" y="103"/>
                    </a:lnTo>
                    <a:lnTo>
                      <a:pt x="299" y="103"/>
                    </a:lnTo>
                    <a:lnTo>
                      <a:pt x="293" y="103"/>
                    </a:lnTo>
                    <a:lnTo>
                      <a:pt x="293" y="110"/>
                    </a:lnTo>
                    <a:lnTo>
                      <a:pt x="293" y="110"/>
                    </a:lnTo>
                    <a:lnTo>
                      <a:pt x="293" y="110"/>
                    </a:lnTo>
                    <a:lnTo>
                      <a:pt x="287" y="110"/>
                    </a:lnTo>
                    <a:lnTo>
                      <a:pt x="287" y="103"/>
                    </a:lnTo>
                    <a:lnTo>
                      <a:pt x="287" y="103"/>
                    </a:lnTo>
                    <a:lnTo>
                      <a:pt x="287" y="103"/>
                    </a:lnTo>
                    <a:lnTo>
                      <a:pt x="287" y="103"/>
                    </a:lnTo>
                    <a:lnTo>
                      <a:pt x="287" y="103"/>
                    </a:lnTo>
                    <a:lnTo>
                      <a:pt x="287" y="103"/>
                    </a:lnTo>
                    <a:lnTo>
                      <a:pt x="287" y="110"/>
                    </a:lnTo>
                    <a:lnTo>
                      <a:pt x="287" y="110"/>
                    </a:lnTo>
                    <a:lnTo>
                      <a:pt x="287" y="110"/>
                    </a:lnTo>
                    <a:lnTo>
                      <a:pt x="287" y="110"/>
                    </a:lnTo>
                    <a:lnTo>
                      <a:pt x="287" y="110"/>
                    </a:lnTo>
                    <a:lnTo>
                      <a:pt x="293" y="110"/>
                    </a:lnTo>
                    <a:lnTo>
                      <a:pt x="293" y="110"/>
                    </a:lnTo>
                    <a:lnTo>
                      <a:pt x="293" y="110"/>
                    </a:lnTo>
                    <a:lnTo>
                      <a:pt x="293" y="110"/>
                    </a:lnTo>
                    <a:lnTo>
                      <a:pt x="293" y="110"/>
                    </a:lnTo>
                    <a:lnTo>
                      <a:pt x="293" y="116"/>
                    </a:lnTo>
                    <a:lnTo>
                      <a:pt x="293" y="116"/>
                    </a:lnTo>
                    <a:lnTo>
                      <a:pt x="293" y="116"/>
                    </a:lnTo>
                    <a:lnTo>
                      <a:pt x="287" y="116"/>
                    </a:lnTo>
                    <a:lnTo>
                      <a:pt x="287" y="116"/>
                    </a:lnTo>
                    <a:lnTo>
                      <a:pt x="287" y="116"/>
                    </a:lnTo>
                    <a:lnTo>
                      <a:pt x="287" y="116"/>
                    </a:lnTo>
                    <a:lnTo>
                      <a:pt x="281" y="116"/>
                    </a:lnTo>
                    <a:lnTo>
                      <a:pt x="281" y="122"/>
                    </a:lnTo>
                    <a:lnTo>
                      <a:pt x="281" y="122"/>
                    </a:lnTo>
                    <a:lnTo>
                      <a:pt x="281" y="122"/>
                    </a:lnTo>
                    <a:lnTo>
                      <a:pt x="281" y="122"/>
                    </a:lnTo>
                    <a:lnTo>
                      <a:pt x="287" y="122"/>
                    </a:lnTo>
                    <a:lnTo>
                      <a:pt x="281" y="122"/>
                    </a:lnTo>
                    <a:lnTo>
                      <a:pt x="281" y="128"/>
                    </a:lnTo>
                    <a:lnTo>
                      <a:pt x="281" y="128"/>
                    </a:lnTo>
                    <a:lnTo>
                      <a:pt x="281" y="128"/>
                    </a:lnTo>
                    <a:lnTo>
                      <a:pt x="281" y="128"/>
                    </a:lnTo>
                    <a:lnTo>
                      <a:pt x="281" y="128"/>
                    </a:lnTo>
                    <a:lnTo>
                      <a:pt x="275" y="128"/>
                    </a:lnTo>
                    <a:lnTo>
                      <a:pt x="275" y="128"/>
                    </a:lnTo>
                    <a:lnTo>
                      <a:pt x="275" y="134"/>
                    </a:lnTo>
                    <a:lnTo>
                      <a:pt x="275" y="134"/>
                    </a:lnTo>
                    <a:lnTo>
                      <a:pt x="281" y="134"/>
                    </a:lnTo>
                    <a:lnTo>
                      <a:pt x="281" y="134"/>
                    </a:lnTo>
                    <a:lnTo>
                      <a:pt x="275" y="134"/>
                    </a:lnTo>
                    <a:lnTo>
                      <a:pt x="275" y="140"/>
                    </a:lnTo>
                    <a:lnTo>
                      <a:pt x="275" y="140"/>
                    </a:lnTo>
                    <a:lnTo>
                      <a:pt x="275" y="140"/>
                    </a:lnTo>
                    <a:lnTo>
                      <a:pt x="275" y="134"/>
                    </a:lnTo>
                    <a:lnTo>
                      <a:pt x="275" y="134"/>
                    </a:lnTo>
                    <a:lnTo>
                      <a:pt x="275" y="134"/>
                    </a:lnTo>
                    <a:lnTo>
                      <a:pt x="275" y="134"/>
                    </a:lnTo>
                    <a:lnTo>
                      <a:pt x="275" y="134"/>
                    </a:lnTo>
                    <a:lnTo>
                      <a:pt x="269" y="134"/>
                    </a:lnTo>
                    <a:lnTo>
                      <a:pt x="269" y="134"/>
                    </a:lnTo>
                    <a:lnTo>
                      <a:pt x="269" y="134"/>
                    </a:lnTo>
                    <a:lnTo>
                      <a:pt x="269" y="140"/>
                    </a:lnTo>
                    <a:lnTo>
                      <a:pt x="269" y="140"/>
                    </a:lnTo>
                    <a:lnTo>
                      <a:pt x="269" y="140"/>
                    </a:lnTo>
                    <a:lnTo>
                      <a:pt x="269" y="146"/>
                    </a:lnTo>
                    <a:lnTo>
                      <a:pt x="269" y="146"/>
                    </a:lnTo>
                    <a:lnTo>
                      <a:pt x="269" y="146"/>
                    </a:lnTo>
                    <a:lnTo>
                      <a:pt x="269" y="146"/>
                    </a:lnTo>
                    <a:lnTo>
                      <a:pt x="269" y="146"/>
                    </a:lnTo>
                    <a:lnTo>
                      <a:pt x="269" y="146"/>
                    </a:lnTo>
                    <a:lnTo>
                      <a:pt x="263" y="146"/>
                    </a:lnTo>
                    <a:lnTo>
                      <a:pt x="263" y="152"/>
                    </a:lnTo>
                    <a:lnTo>
                      <a:pt x="263" y="152"/>
                    </a:lnTo>
                    <a:lnTo>
                      <a:pt x="263" y="152"/>
                    </a:lnTo>
                    <a:lnTo>
                      <a:pt x="263" y="152"/>
                    </a:lnTo>
                    <a:lnTo>
                      <a:pt x="263" y="158"/>
                    </a:lnTo>
                    <a:lnTo>
                      <a:pt x="263" y="158"/>
                    </a:lnTo>
                    <a:lnTo>
                      <a:pt x="263" y="158"/>
                    </a:lnTo>
                    <a:lnTo>
                      <a:pt x="263" y="158"/>
                    </a:lnTo>
                    <a:lnTo>
                      <a:pt x="263" y="158"/>
                    </a:lnTo>
                    <a:lnTo>
                      <a:pt x="263" y="158"/>
                    </a:lnTo>
                    <a:lnTo>
                      <a:pt x="257" y="158"/>
                    </a:lnTo>
                    <a:lnTo>
                      <a:pt x="257" y="158"/>
                    </a:lnTo>
                    <a:lnTo>
                      <a:pt x="257" y="158"/>
                    </a:lnTo>
                    <a:lnTo>
                      <a:pt x="257" y="158"/>
                    </a:lnTo>
                    <a:lnTo>
                      <a:pt x="257" y="158"/>
                    </a:lnTo>
                    <a:lnTo>
                      <a:pt x="257" y="158"/>
                    </a:lnTo>
                    <a:lnTo>
                      <a:pt x="251" y="158"/>
                    </a:lnTo>
                    <a:lnTo>
                      <a:pt x="251" y="158"/>
                    </a:lnTo>
                    <a:lnTo>
                      <a:pt x="251" y="158"/>
                    </a:lnTo>
                    <a:lnTo>
                      <a:pt x="251" y="165"/>
                    </a:lnTo>
                    <a:lnTo>
                      <a:pt x="257" y="165"/>
                    </a:lnTo>
                    <a:lnTo>
                      <a:pt x="257" y="165"/>
                    </a:lnTo>
                    <a:lnTo>
                      <a:pt x="257" y="165"/>
                    </a:lnTo>
                    <a:lnTo>
                      <a:pt x="257" y="165"/>
                    </a:lnTo>
                    <a:lnTo>
                      <a:pt x="257" y="165"/>
                    </a:lnTo>
                    <a:lnTo>
                      <a:pt x="263" y="165"/>
                    </a:lnTo>
                    <a:lnTo>
                      <a:pt x="263" y="165"/>
                    </a:lnTo>
                    <a:lnTo>
                      <a:pt x="263" y="165"/>
                    </a:lnTo>
                    <a:lnTo>
                      <a:pt x="263" y="165"/>
                    </a:lnTo>
                    <a:lnTo>
                      <a:pt x="263" y="165"/>
                    </a:lnTo>
                    <a:lnTo>
                      <a:pt x="263" y="165"/>
                    </a:lnTo>
                    <a:lnTo>
                      <a:pt x="263" y="165"/>
                    </a:lnTo>
                    <a:lnTo>
                      <a:pt x="263" y="171"/>
                    </a:lnTo>
                    <a:lnTo>
                      <a:pt x="257" y="171"/>
                    </a:lnTo>
                    <a:lnTo>
                      <a:pt x="257" y="171"/>
                    </a:lnTo>
                    <a:lnTo>
                      <a:pt x="257" y="171"/>
                    </a:lnTo>
                    <a:lnTo>
                      <a:pt x="257" y="171"/>
                    </a:lnTo>
                    <a:lnTo>
                      <a:pt x="251" y="171"/>
                    </a:lnTo>
                    <a:lnTo>
                      <a:pt x="251" y="171"/>
                    </a:lnTo>
                    <a:lnTo>
                      <a:pt x="251" y="171"/>
                    </a:lnTo>
                    <a:lnTo>
                      <a:pt x="251" y="171"/>
                    </a:lnTo>
                    <a:lnTo>
                      <a:pt x="251" y="177"/>
                    </a:lnTo>
                    <a:lnTo>
                      <a:pt x="251" y="177"/>
                    </a:lnTo>
                    <a:lnTo>
                      <a:pt x="251" y="177"/>
                    </a:lnTo>
                    <a:lnTo>
                      <a:pt x="257" y="177"/>
                    </a:lnTo>
                    <a:lnTo>
                      <a:pt x="257" y="183"/>
                    </a:lnTo>
                    <a:lnTo>
                      <a:pt x="257" y="183"/>
                    </a:lnTo>
                    <a:lnTo>
                      <a:pt x="257" y="183"/>
                    </a:lnTo>
                    <a:lnTo>
                      <a:pt x="257" y="183"/>
                    </a:lnTo>
                    <a:lnTo>
                      <a:pt x="257" y="183"/>
                    </a:lnTo>
                    <a:lnTo>
                      <a:pt x="257" y="183"/>
                    </a:lnTo>
                    <a:lnTo>
                      <a:pt x="257" y="189"/>
                    </a:lnTo>
                    <a:lnTo>
                      <a:pt x="257" y="189"/>
                    </a:lnTo>
                    <a:lnTo>
                      <a:pt x="257" y="189"/>
                    </a:lnTo>
                    <a:lnTo>
                      <a:pt x="257" y="189"/>
                    </a:lnTo>
                    <a:lnTo>
                      <a:pt x="257" y="189"/>
                    </a:lnTo>
                    <a:lnTo>
                      <a:pt x="251" y="189"/>
                    </a:lnTo>
                    <a:lnTo>
                      <a:pt x="251" y="189"/>
                    </a:lnTo>
                    <a:lnTo>
                      <a:pt x="251" y="183"/>
                    </a:lnTo>
                    <a:lnTo>
                      <a:pt x="251" y="183"/>
                    </a:lnTo>
                    <a:lnTo>
                      <a:pt x="251" y="183"/>
                    </a:lnTo>
                    <a:lnTo>
                      <a:pt x="251" y="183"/>
                    </a:lnTo>
                    <a:lnTo>
                      <a:pt x="251" y="183"/>
                    </a:lnTo>
                    <a:lnTo>
                      <a:pt x="251" y="183"/>
                    </a:lnTo>
                    <a:lnTo>
                      <a:pt x="251" y="183"/>
                    </a:lnTo>
                    <a:lnTo>
                      <a:pt x="251" y="183"/>
                    </a:lnTo>
                    <a:lnTo>
                      <a:pt x="251" y="183"/>
                    </a:lnTo>
                    <a:lnTo>
                      <a:pt x="251" y="189"/>
                    </a:lnTo>
                    <a:lnTo>
                      <a:pt x="251" y="189"/>
                    </a:lnTo>
                    <a:lnTo>
                      <a:pt x="251" y="189"/>
                    </a:lnTo>
                    <a:lnTo>
                      <a:pt x="251" y="189"/>
                    </a:lnTo>
                    <a:lnTo>
                      <a:pt x="251" y="189"/>
                    </a:lnTo>
                    <a:lnTo>
                      <a:pt x="251" y="189"/>
                    </a:lnTo>
                    <a:lnTo>
                      <a:pt x="251" y="195"/>
                    </a:lnTo>
                    <a:lnTo>
                      <a:pt x="251" y="195"/>
                    </a:lnTo>
                    <a:lnTo>
                      <a:pt x="257" y="195"/>
                    </a:lnTo>
                    <a:lnTo>
                      <a:pt x="257" y="195"/>
                    </a:lnTo>
                    <a:lnTo>
                      <a:pt x="257" y="195"/>
                    </a:lnTo>
                    <a:lnTo>
                      <a:pt x="257" y="201"/>
                    </a:lnTo>
                    <a:lnTo>
                      <a:pt x="257" y="201"/>
                    </a:lnTo>
                    <a:lnTo>
                      <a:pt x="251" y="201"/>
                    </a:lnTo>
                    <a:lnTo>
                      <a:pt x="251" y="201"/>
                    </a:lnTo>
                    <a:lnTo>
                      <a:pt x="251" y="201"/>
                    </a:lnTo>
                    <a:lnTo>
                      <a:pt x="245" y="201"/>
                    </a:lnTo>
                    <a:lnTo>
                      <a:pt x="245" y="201"/>
                    </a:lnTo>
                    <a:lnTo>
                      <a:pt x="245" y="201"/>
                    </a:lnTo>
                    <a:lnTo>
                      <a:pt x="245" y="201"/>
                    </a:lnTo>
                    <a:lnTo>
                      <a:pt x="238" y="201"/>
                    </a:lnTo>
                    <a:lnTo>
                      <a:pt x="238" y="201"/>
                    </a:lnTo>
                    <a:lnTo>
                      <a:pt x="238" y="207"/>
                    </a:lnTo>
                    <a:lnTo>
                      <a:pt x="245" y="207"/>
                    </a:lnTo>
                    <a:lnTo>
                      <a:pt x="245" y="207"/>
                    </a:lnTo>
                    <a:lnTo>
                      <a:pt x="245" y="207"/>
                    </a:lnTo>
                    <a:lnTo>
                      <a:pt x="251" y="207"/>
                    </a:lnTo>
                    <a:lnTo>
                      <a:pt x="251" y="213"/>
                    </a:lnTo>
                    <a:lnTo>
                      <a:pt x="251" y="213"/>
                    </a:lnTo>
                    <a:lnTo>
                      <a:pt x="245" y="213"/>
                    </a:lnTo>
                    <a:lnTo>
                      <a:pt x="245" y="213"/>
                    </a:lnTo>
                    <a:lnTo>
                      <a:pt x="245" y="219"/>
                    </a:lnTo>
                    <a:lnTo>
                      <a:pt x="245" y="219"/>
                    </a:lnTo>
                    <a:lnTo>
                      <a:pt x="245" y="219"/>
                    </a:lnTo>
                    <a:lnTo>
                      <a:pt x="245" y="219"/>
                    </a:lnTo>
                    <a:lnTo>
                      <a:pt x="251" y="219"/>
                    </a:lnTo>
                    <a:lnTo>
                      <a:pt x="251" y="226"/>
                    </a:lnTo>
                    <a:lnTo>
                      <a:pt x="251" y="226"/>
                    </a:lnTo>
                    <a:lnTo>
                      <a:pt x="251" y="226"/>
                    </a:lnTo>
                    <a:lnTo>
                      <a:pt x="251" y="226"/>
                    </a:lnTo>
                    <a:lnTo>
                      <a:pt x="251" y="232"/>
                    </a:lnTo>
                    <a:lnTo>
                      <a:pt x="251" y="232"/>
                    </a:lnTo>
                    <a:lnTo>
                      <a:pt x="251" y="232"/>
                    </a:lnTo>
                    <a:lnTo>
                      <a:pt x="245" y="232"/>
                    </a:lnTo>
                    <a:lnTo>
                      <a:pt x="245" y="232"/>
                    </a:lnTo>
                    <a:lnTo>
                      <a:pt x="245" y="232"/>
                    </a:lnTo>
                    <a:lnTo>
                      <a:pt x="245" y="232"/>
                    </a:lnTo>
                    <a:lnTo>
                      <a:pt x="257" y="232"/>
                    </a:lnTo>
                    <a:lnTo>
                      <a:pt x="257" y="232"/>
                    </a:lnTo>
                    <a:lnTo>
                      <a:pt x="263" y="232"/>
                    </a:lnTo>
                    <a:lnTo>
                      <a:pt x="275" y="232"/>
                    </a:lnTo>
                    <a:lnTo>
                      <a:pt x="281" y="232"/>
                    </a:lnTo>
                    <a:lnTo>
                      <a:pt x="287" y="232"/>
                    </a:lnTo>
                    <a:lnTo>
                      <a:pt x="287" y="232"/>
                    </a:lnTo>
                    <a:lnTo>
                      <a:pt x="299" y="232"/>
                    </a:lnTo>
                    <a:lnTo>
                      <a:pt x="299" y="232"/>
                    </a:lnTo>
                    <a:lnTo>
                      <a:pt x="312" y="232"/>
                    </a:lnTo>
                    <a:lnTo>
                      <a:pt x="318" y="232"/>
                    </a:lnTo>
                    <a:lnTo>
                      <a:pt x="324" y="232"/>
                    </a:lnTo>
                    <a:lnTo>
                      <a:pt x="330" y="226"/>
                    </a:lnTo>
                    <a:lnTo>
                      <a:pt x="330" y="226"/>
                    </a:lnTo>
                    <a:lnTo>
                      <a:pt x="330" y="226"/>
                    </a:lnTo>
                    <a:lnTo>
                      <a:pt x="336" y="226"/>
                    </a:lnTo>
                    <a:lnTo>
                      <a:pt x="342" y="226"/>
                    </a:lnTo>
                    <a:lnTo>
                      <a:pt x="348" y="226"/>
                    </a:lnTo>
                    <a:lnTo>
                      <a:pt x="348" y="226"/>
                    </a:lnTo>
                    <a:lnTo>
                      <a:pt x="360" y="226"/>
                    </a:lnTo>
                    <a:lnTo>
                      <a:pt x="360" y="226"/>
                    </a:lnTo>
                    <a:lnTo>
                      <a:pt x="360" y="226"/>
                    </a:lnTo>
                    <a:lnTo>
                      <a:pt x="367" y="226"/>
                    </a:lnTo>
                    <a:lnTo>
                      <a:pt x="367" y="226"/>
                    </a:lnTo>
                    <a:lnTo>
                      <a:pt x="373" y="226"/>
                    </a:lnTo>
                    <a:lnTo>
                      <a:pt x="373" y="226"/>
                    </a:lnTo>
                    <a:lnTo>
                      <a:pt x="379" y="226"/>
                    </a:lnTo>
                    <a:lnTo>
                      <a:pt x="391" y="226"/>
                    </a:lnTo>
                    <a:lnTo>
                      <a:pt x="391" y="226"/>
                    </a:lnTo>
                    <a:lnTo>
                      <a:pt x="391" y="226"/>
                    </a:lnTo>
                    <a:lnTo>
                      <a:pt x="403" y="226"/>
                    </a:lnTo>
                    <a:lnTo>
                      <a:pt x="403" y="226"/>
                    </a:lnTo>
                    <a:lnTo>
                      <a:pt x="403" y="226"/>
                    </a:lnTo>
                    <a:lnTo>
                      <a:pt x="409" y="226"/>
                    </a:lnTo>
                    <a:lnTo>
                      <a:pt x="415" y="226"/>
                    </a:lnTo>
                    <a:lnTo>
                      <a:pt x="415" y="226"/>
                    </a:lnTo>
                    <a:lnTo>
                      <a:pt x="422" y="226"/>
                    </a:lnTo>
                    <a:lnTo>
                      <a:pt x="422" y="219"/>
                    </a:lnTo>
                    <a:lnTo>
                      <a:pt x="434" y="219"/>
                    </a:lnTo>
                    <a:lnTo>
                      <a:pt x="434" y="219"/>
                    </a:lnTo>
                    <a:lnTo>
                      <a:pt x="434" y="219"/>
                    </a:lnTo>
                    <a:lnTo>
                      <a:pt x="434" y="219"/>
                    </a:lnTo>
                    <a:lnTo>
                      <a:pt x="434" y="226"/>
                    </a:lnTo>
                    <a:lnTo>
                      <a:pt x="434" y="226"/>
                    </a:lnTo>
                    <a:lnTo>
                      <a:pt x="434" y="226"/>
                    </a:lnTo>
                    <a:lnTo>
                      <a:pt x="434" y="226"/>
                    </a:lnTo>
                    <a:lnTo>
                      <a:pt x="434" y="226"/>
                    </a:lnTo>
                    <a:lnTo>
                      <a:pt x="434" y="226"/>
                    </a:lnTo>
                    <a:lnTo>
                      <a:pt x="434" y="226"/>
                    </a:lnTo>
                    <a:lnTo>
                      <a:pt x="434" y="226"/>
                    </a:lnTo>
                    <a:lnTo>
                      <a:pt x="434" y="226"/>
                    </a:lnTo>
                    <a:lnTo>
                      <a:pt x="434" y="232"/>
                    </a:lnTo>
                    <a:lnTo>
                      <a:pt x="434" y="232"/>
                    </a:lnTo>
                    <a:lnTo>
                      <a:pt x="434" y="232"/>
                    </a:lnTo>
                    <a:lnTo>
                      <a:pt x="434" y="232"/>
                    </a:lnTo>
                    <a:lnTo>
                      <a:pt x="434" y="232"/>
                    </a:lnTo>
                    <a:lnTo>
                      <a:pt x="428" y="232"/>
                    </a:lnTo>
                    <a:lnTo>
                      <a:pt x="434" y="232"/>
                    </a:lnTo>
                    <a:lnTo>
                      <a:pt x="434" y="232"/>
                    </a:lnTo>
                    <a:lnTo>
                      <a:pt x="428" y="232"/>
                    </a:lnTo>
                    <a:lnTo>
                      <a:pt x="428" y="232"/>
                    </a:lnTo>
                    <a:lnTo>
                      <a:pt x="428" y="232"/>
                    </a:lnTo>
                    <a:lnTo>
                      <a:pt x="428" y="238"/>
                    </a:lnTo>
                    <a:lnTo>
                      <a:pt x="428" y="238"/>
                    </a:lnTo>
                    <a:lnTo>
                      <a:pt x="428" y="238"/>
                    </a:lnTo>
                    <a:lnTo>
                      <a:pt x="428" y="238"/>
                    </a:lnTo>
                    <a:lnTo>
                      <a:pt x="428" y="238"/>
                    </a:lnTo>
                    <a:lnTo>
                      <a:pt x="428" y="238"/>
                    </a:lnTo>
                    <a:lnTo>
                      <a:pt x="428" y="238"/>
                    </a:lnTo>
                    <a:lnTo>
                      <a:pt x="428" y="238"/>
                    </a:lnTo>
                    <a:lnTo>
                      <a:pt x="428" y="238"/>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50"/>
                    </a:lnTo>
                    <a:lnTo>
                      <a:pt x="428" y="250"/>
                    </a:lnTo>
                    <a:lnTo>
                      <a:pt x="428" y="250"/>
                    </a:lnTo>
                    <a:lnTo>
                      <a:pt x="428" y="250"/>
                    </a:lnTo>
                    <a:lnTo>
                      <a:pt x="428" y="250"/>
                    </a:lnTo>
                    <a:lnTo>
                      <a:pt x="428" y="250"/>
                    </a:lnTo>
                    <a:lnTo>
                      <a:pt x="428" y="250"/>
                    </a:lnTo>
                    <a:lnTo>
                      <a:pt x="422" y="250"/>
                    </a:lnTo>
                    <a:lnTo>
                      <a:pt x="422" y="256"/>
                    </a:lnTo>
                    <a:lnTo>
                      <a:pt x="428" y="256"/>
                    </a:lnTo>
                    <a:lnTo>
                      <a:pt x="428" y="256"/>
                    </a:lnTo>
                    <a:lnTo>
                      <a:pt x="422" y="256"/>
                    </a:lnTo>
                    <a:lnTo>
                      <a:pt x="422" y="256"/>
                    </a:lnTo>
                    <a:lnTo>
                      <a:pt x="428" y="256"/>
                    </a:lnTo>
                    <a:lnTo>
                      <a:pt x="422" y="262"/>
                    </a:lnTo>
                    <a:lnTo>
                      <a:pt x="422" y="262"/>
                    </a:lnTo>
                    <a:lnTo>
                      <a:pt x="422" y="262"/>
                    </a:lnTo>
                    <a:lnTo>
                      <a:pt x="428" y="262"/>
                    </a:lnTo>
                    <a:lnTo>
                      <a:pt x="428" y="262"/>
                    </a:lnTo>
                    <a:lnTo>
                      <a:pt x="422" y="262"/>
                    </a:lnTo>
                    <a:lnTo>
                      <a:pt x="422" y="262"/>
                    </a:lnTo>
                    <a:lnTo>
                      <a:pt x="428" y="262"/>
                    </a:lnTo>
                    <a:lnTo>
                      <a:pt x="428" y="262"/>
                    </a:lnTo>
                    <a:lnTo>
                      <a:pt x="428" y="262"/>
                    </a:lnTo>
                    <a:lnTo>
                      <a:pt x="428" y="262"/>
                    </a:lnTo>
                    <a:lnTo>
                      <a:pt x="428" y="268"/>
                    </a:lnTo>
                    <a:lnTo>
                      <a:pt x="428" y="268"/>
                    </a:lnTo>
                    <a:lnTo>
                      <a:pt x="428" y="268"/>
                    </a:lnTo>
                    <a:lnTo>
                      <a:pt x="428" y="268"/>
                    </a:lnTo>
                    <a:lnTo>
                      <a:pt x="428" y="268"/>
                    </a:lnTo>
                    <a:lnTo>
                      <a:pt x="428" y="268"/>
                    </a:lnTo>
                    <a:lnTo>
                      <a:pt x="428" y="268"/>
                    </a:lnTo>
                    <a:lnTo>
                      <a:pt x="428" y="274"/>
                    </a:lnTo>
                    <a:lnTo>
                      <a:pt x="428" y="274"/>
                    </a:lnTo>
                    <a:lnTo>
                      <a:pt x="428" y="274"/>
                    </a:lnTo>
                    <a:lnTo>
                      <a:pt x="428" y="274"/>
                    </a:lnTo>
                    <a:lnTo>
                      <a:pt x="428" y="274"/>
                    </a:lnTo>
                    <a:lnTo>
                      <a:pt x="428" y="274"/>
                    </a:lnTo>
                    <a:lnTo>
                      <a:pt x="428" y="274"/>
                    </a:lnTo>
                    <a:lnTo>
                      <a:pt x="434" y="274"/>
                    </a:lnTo>
                    <a:lnTo>
                      <a:pt x="434" y="274"/>
                    </a:lnTo>
                    <a:lnTo>
                      <a:pt x="434" y="274"/>
                    </a:lnTo>
                    <a:lnTo>
                      <a:pt x="434" y="281"/>
                    </a:lnTo>
                    <a:lnTo>
                      <a:pt x="434" y="281"/>
                    </a:lnTo>
                    <a:lnTo>
                      <a:pt x="434" y="281"/>
                    </a:lnTo>
                    <a:lnTo>
                      <a:pt x="434" y="281"/>
                    </a:lnTo>
                    <a:lnTo>
                      <a:pt x="434" y="281"/>
                    </a:lnTo>
                    <a:lnTo>
                      <a:pt x="434" y="281"/>
                    </a:lnTo>
                    <a:lnTo>
                      <a:pt x="440" y="281"/>
                    </a:lnTo>
                    <a:lnTo>
                      <a:pt x="440" y="281"/>
                    </a:lnTo>
                    <a:lnTo>
                      <a:pt x="440" y="281"/>
                    </a:lnTo>
                    <a:lnTo>
                      <a:pt x="440" y="287"/>
                    </a:lnTo>
                    <a:lnTo>
                      <a:pt x="440" y="287"/>
                    </a:lnTo>
                    <a:lnTo>
                      <a:pt x="440" y="287"/>
                    </a:lnTo>
                    <a:lnTo>
                      <a:pt x="440" y="287"/>
                    </a:lnTo>
                    <a:lnTo>
                      <a:pt x="440" y="287"/>
                    </a:lnTo>
                    <a:lnTo>
                      <a:pt x="440" y="293"/>
                    </a:lnTo>
                    <a:lnTo>
                      <a:pt x="440" y="293"/>
                    </a:lnTo>
                    <a:lnTo>
                      <a:pt x="440" y="293"/>
                    </a:lnTo>
                    <a:lnTo>
                      <a:pt x="446" y="293"/>
                    </a:lnTo>
                    <a:lnTo>
                      <a:pt x="446" y="293"/>
                    </a:lnTo>
                    <a:lnTo>
                      <a:pt x="446" y="299"/>
                    </a:lnTo>
                    <a:lnTo>
                      <a:pt x="446" y="299"/>
                    </a:lnTo>
                    <a:lnTo>
                      <a:pt x="446" y="299"/>
                    </a:lnTo>
                    <a:lnTo>
                      <a:pt x="446" y="299"/>
                    </a:lnTo>
                    <a:lnTo>
                      <a:pt x="446" y="299"/>
                    </a:lnTo>
                    <a:lnTo>
                      <a:pt x="446" y="299"/>
                    </a:lnTo>
                    <a:lnTo>
                      <a:pt x="446" y="299"/>
                    </a:lnTo>
                    <a:lnTo>
                      <a:pt x="446" y="299"/>
                    </a:lnTo>
                    <a:lnTo>
                      <a:pt x="446" y="305"/>
                    </a:lnTo>
                    <a:lnTo>
                      <a:pt x="446" y="305"/>
                    </a:lnTo>
                    <a:lnTo>
                      <a:pt x="446" y="305"/>
                    </a:lnTo>
                    <a:lnTo>
                      <a:pt x="446" y="305"/>
                    </a:lnTo>
                    <a:lnTo>
                      <a:pt x="446" y="305"/>
                    </a:lnTo>
                    <a:lnTo>
                      <a:pt x="446" y="305"/>
                    </a:lnTo>
                    <a:lnTo>
                      <a:pt x="446" y="305"/>
                    </a:lnTo>
                    <a:lnTo>
                      <a:pt x="452" y="305"/>
                    </a:lnTo>
                    <a:lnTo>
                      <a:pt x="452" y="311"/>
                    </a:lnTo>
                    <a:lnTo>
                      <a:pt x="452" y="311"/>
                    </a:lnTo>
                    <a:lnTo>
                      <a:pt x="452" y="311"/>
                    </a:lnTo>
                    <a:lnTo>
                      <a:pt x="452" y="311"/>
                    </a:lnTo>
                    <a:lnTo>
                      <a:pt x="452" y="311"/>
                    </a:lnTo>
                    <a:lnTo>
                      <a:pt x="452" y="311"/>
                    </a:lnTo>
                    <a:lnTo>
                      <a:pt x="452" y="311"/>
                    </a:lnTo>
                    <a:lnTo>
                      <a:pt x="452" y="317"/>
                    </a:lnTo>
                    <a:lnTo>
                      <a:pt x="452" y="317"/>
                    </a:lnTo>
                    <a:lnTo>
                      <a:pt x="458" y="317"/>
                    </a:lnTo>
                    <a:lnTo>
                      <a:pt x="458" y="311"/>
                    </a:lnTo>
                    <a:lnTo>
                      <a:pt x="458" y="311"/>
                    </a:lnTo>
                    <a:lnTo>
                      <a:pt x="458" y="311"/>
                    </a:lnTo>
                    <a:lnTo>
                      <a:pt x="458" y="311"/>
                    </a:lnTo>
                    <a:lnTo>
                      <a:pt x="458" y="311"/>
                    </a:lnTo>
                    <a:lnTo>
                      <a:pt x="458" y="317"/>
                    </a:lnTo>
                    <a:lnTo>
                      <a:pt x="458" y="317"/>
                    </a:lnTo>
                    <a:lnTo>
                      <a:pt x="458" y="317"/>
                    </a:lnTo>
                    <a:lnTo>
                      <a:pt x="458" y="317"/>
                    </a:lnTo>
                    <a:lnTo>
                      <a:pt x="452" y="317"/>
                    </a:lnTo>
                    <a:lnTo>
                      <a:pt x="452" y="317"/>
                    </a:lnTo>
                    <a:lnTo>
                      <a:pt x="452" y="317"/>
                    </a:lnTo>
                    <a:lnTo>
                      <a:pt x="452" y="317"/>
                    </a:lnTo>
                    <a:lnTo>
                      <a:pt x="452" y="317"/>
                    </a:lnTo>
                    <a:lnTo>
                      <a:pt x="446" y="317"/>
                    </a:lnTo>
                    <a:lnTo>
                      <a:pt x="446" y="323"/>
                    </a:lnTo>
                    <a:lnTo>
                      <a:pt x="446" y="323"/>
                    </a:lnTo>
                    <a:lnTo>
                      <a:pt x="446" y="323"/>
                    </a:lnTo>
                    <a:lnTo>
                      <a:pt x="446" y="323"/>
                    </a:lnTo>
                    <a:lnTo>
                      <a:pt x="446" y="329"/>
                    </a:lnTo>
                    <a:lnTo>
                      <a:pt x="440" y="329"/>
                    </a:lnTo>
                    <a:lnTo>
                      <a:pt x="440" y="329"/>
                    </a:lnTo>
                    <a:lnTo>
                      <a:pt x="440" y="329"/>
                    </a:lnTo>
                    <a:lnTo>
                      <a:pt x="440" y="329"/>
                    </a:lnTo>
                    <a:lnTo>
                      <a:pt x="440" y="336"/>
                    </a:lnTo>
                    <a:lnTo>
                      <a:pt x="440" y="336"/>
                    </a:lnTo>
                    <a:lnTo>
                      <a:pt x="440" y="336"/>
                    </a:lnTo>
                    <a:lnTo>
                      <a:pt x="440" y="336"/>
                    </a:lnTo>
                    <a:lnTo>
                      <a:pt x="440" y="336"/>
                    </a:lnTo>
                    <a:lnTo>
                      <a:pt x="440" y="329"/>
                    </a:lnTo>
                    <a:lnTo>
                      <a:pt x="434" y="329"/>
                    </a:lnTo>
                    <a:lnTo>
                      <a:pt x="434" y="329"/>
                    </a:lnTo>
                    <a:lnTo>
                      <a:pt x="428" y="336"/>
                    </a:lnTo>
                    <a:lnTo>
                      <a:pt x="428" y="336"/>
                    </a:lnTo>
                    <a:lnTo>
                      <a:pt x="428" y="342"/>
                    </a:lnTo>
                    <a:lnTo>
                      <a:pt x="428" y="342"/>
                    </a:lnTo>
                    <a:lnTo>
                      <a:pt x="428" y="342"/>
                    </a:lnTo>
                    <a:lnTo>
                      <a:pt x="434" y="342"/>
                    </a:lnTo>
                    <a:lnTo>
                      <a:pt x="434" y="348"/>
                    </a:lnTo>
                    <a:lnTo>
                      <a:pt x="434" y="348"/>
                    </a:lnTo>
                    <a:lnTo>
                      <a:pt x="434" y="342"/>
                    </a:lnTo>
                    <a:lnTo>
                      <a:pt x="440" y="342"/>
                    </a:lnTo>
                    <a:lnTo>
                      <a:pt x="440" y="342"/>
                    </a:lnTo>
                    <a:lnTo>
                      <a:pt x="440" y="342"/>
                    </a:lnTo>
                    <a:lnTo>
                      <a:pt x="440" y="342"/>
                    </a:lnTo>
                    <a:lnTo>
                      <a:pt x="440" y="342"/>
                    </a:lnTo>
                    <a:lnTo>
                      <a:pt x="440" y="342"/>
                    </a:lnTo>
                    <a:lnTo>
                      <a:pt x="440" y="348"/>
                    </a:lnTo>
                    <a:lnTo>
                      <a:pt x="440" y="348"/>
                    </a:lnTo>
                    <a:lnTo>
                      <a:pt x="440" y="354"/>
                    </a:lnTo>
                    <a:lnTo>
                      <a:pt x="446" y="354"/>
                    </a:lnTo>
                    <a:lnTo>
                      <a:pt x="446" y="354"/>
                    </a:lnTo>
                    <a:lnTo>
                      <a:pt x="446" y="354"/>
                    </a:lnTo>
                    <a:lnTo>
                      <a:pt x="452" y="354"/>
                    </a:lnTo>
                    <a:lnTo>
                      <a:pt x="452" y="354"/>
                    </a:lnTo>
                    <a:lnTo>
                      <a:pt x="452" y="348"/>
                    </a:lnTo>
                    <a:lnTo>
                      <a:pt x="452" y="348"/>
                    </a:lnTo>
                    <a:lnTo>
                      <a:pt x="452" y="348"/>
                    </a:lnTo>
                    <a:lnTo>
                      <a:pt x="452" y="342"/>
                    </a:lnTo>
                    <a:lnTo>
                      <a:pt x="452" y="342"/>
                    </a:lnTo>
                    <a:lnTo>
                      <a:pt x="458" y="342"/>
                    </a:lnTo>
                    <a:lnTo>
                      <a:pt x="458" y="336"/>
                    </a:lnTo>
                    <a:lnTo>
                      <a:pt x="452" y="336"/>
                    </a:lnTo>
                    <a:lnTo>
                      <a:pt x="458" y="336"/>
                    </a:lnTo>
                    <a:lnTo>
                      <a:pt x="458" y="336"/>
                    </a:lnTo>
                    <a:lnTo>
                      <a:pt x="464" y="329"/>
                    </a:lnTo>
                    <a:lnTo>
                      <a:pt x="464" y="329"/>
                    </a:lnTo>
                    <a:lnTo>
                      <a:pt x="464" y="329"/>
                    </a:lnTo>
                    <a:lnTo>
                      <a:pt x="464" y="329"/>
                    </a:lnTo>
                    <a:lnTo>
                      <a:pt x="464" y="329"/>
                    </a:lnTo>
                    <a:lnTo>
                      <a:pt x="464" y="323"/>
                    </a:lnTo>
                    <a:lnTo>
                      <a:pt x="464" y="329"/>
                    </a:lnTo>
                    <a:lnTo>
                      <a:pt x="470" y="329"/>
                    </a:lnTo>
                    <a:lnTo>
                      <a:pt x="470" y="329"/>
                    </a:lnTo>
                    <a:lnTo>
                      <a:pt x="470" y="329"/>
                    </a:lnTo>
                    <a:lnTo>
                      <a:pt x="476" y="329"/>
                    </a:lnTo>
                    <a:lnTo>
                      <a:pt x="476" y="329"/>
                    </a:lnTo>
                    <a:lnTo>
                      <a:pt x="476" y="329"/>
                    </a:lnTo>
                    <a:lnTo>
                      <a:pt x="476" y="329"/>
                    </a:lnTo>
                    <a:lnTo>
                      <a:pt x="470" y="329"/>
                    </a:lnTo>
                    <a:lnTo>
                      <a:pt x="470" y="336"/>
                    </a:lnTo>
                    <a:lnTo>
                      <a:pt x="470" y="336"/>
                    </a:lnTo>
                    <a:lnTo>
                      <a:pt x="470" y="336"/>
                    </a:lnTo>
                    <a:lnTo>
                      <a:pt x="470" y="336"/>
                    </a:lnTo>
                    <a:lnTo>
                      <a:pt x="470" y="342"/>
                    </a:lnTo>
                    <a:lnTo>
                      <a:pt x="476" y="336"/>
                    </a:lnTo>
                    <a:lnTo>
                      <a:pt x="476" y="342"/>
                    </a:lnTo>
                    <a:lnTo>
                      <a:pt x="476" y="342"/>
                    </a:lnTo>
                    <a:lnTo>
                      <a:pt x="476" y="348"/>
                    </a:lnTo>
                    <a:lnTo>
                      <a:pt x="483" y="342"/>
                    </a:lnTo>
                    <a:lnTo>
                      <a:pt x="483" y="342"/>
                    </a:lnTo>
                    <a:lnTo>
                      <a:pt x="483" y="336"/>
                    </a:lnTo>
                    <a:lnTo>
                      <a:pt x="489" y="336"/>
                    </a:lnTo>
                    <a:lnTo>
                      <a:pt x="489" y="336"/>
                    </a:lnTo>
                    <a:lnTo>
                      <a:pt x="489" y="336"/>
                    </a:lnTo>
                    <a:lnTo>
                      <a:pt x="489" y="336"/>
                    </a:lnTo>
                    <a:lnTo>
                      <a:pt x="495" y="336"/>
                    </a:lnTo>
                    <a:lnTo>
                      <a:pt x="489" y="336"/>
                    </a:lnTo>
                    <a:lnTo>
                      <a:pt x="489" y="342"/>
                    </a:lnTo>
                    <a:lnTo>
                      <a:pt x="489" y="342"/>
                    </a:lnTo>
                    <a:lnTo>
                      <a:pt x="489" y="342"/>
                    </a:lnTo>
                    <a:lnTo>
                      <a:pt x="489" y="342"/>
                    </a:lnTo>
                    <a:lnTo>
                      <a:pt x="483" y="348"/>
                    </a:lnTo>
                    <a:lnTo>
                      <a:pt x="483" y="348"/>
                    </a:lnTo>
                    <a:lnTo>
                      <a:pt x="483" y="348"/>
                    </a:lnTo>
                    <a:lnTo>
                      <a:pt x="483" y="348"/>
                    </a:lnTo>
                    <a:lnTo>
                      <a:pt x="489" y="348"/>
                    </a:lnTo>
                    <a:lnTo>
                      <a:pt x="489" y="348"/>
                    </a:lnTo>
                    <a:lnTo>
                      <a:pt x="489" y="348"/>
                    </a:lnTo>
                    <a:lnTo>
                      <a:pt x="489" y="348"/>
                    </a:lnTo>
                    <a:lnTo>
                      <a:pt x="489" y="348"/>
                    </a:lnTo>
                    <a:lnTo>
                      <a:pt x="489" y="348"/>
                    </a:lnTo>
                    <a:lnTo>
                      <a:pt x="483" y="348"/>
                    </a:lnTo>
                    <a:lnTo>
                      <a:pt x="483" y="354"/>
                    </a:lnTo>
                    <a:lnTo>
                      <a:pt x="476" y="354"/>
                    </a:lnTo>
                    <a:lnTo>
                      <a:pt x="476" y="354"/>
                    </a:lnTo>
                    <a:lnTo>
                      <a:pt x="476" y="354"/>
                    </a:lnTo>
                    <a:lnTo>
                      <a:pt x="483" y="354"/>
                    </a:lnTo>
                    <a:lnTo>
                      <a:pt x="483" y="360"/>
                    </a:lnTo>
                    <a:lnTo>
                      <a:pt x="483" y="360"/>
                    </a:lnTo>
                    <a:lnTo>
                      <a:pt x="483" y="360"/>
                    </a:lnTo>
                    <a:lnTo>
                      <a:pt x="483" y="354"/>
                    </a:lnTo>
                    <a:lnTo>
                      <a:pt x="489" y="354"/>
                    </a:lnTo>
                    <a:lnTo>
                      <a:pt x="489" y="360"/>
                    </a:lnTo>
                    <a:lnTo>
                      <a:pt x="489" y="360"/>
                    </a:lnTo>
                    <a:lnTo>
                      <a:pt x="489" y="360"/>
                    </a:lnTo>
                    <a:lnTo>
                      <a:pt x="489" y="360"/>
                    </a:lnTo>
                    <a:lnTo>
                      <a:pt x="489" y="360"/>
                    </a:lnTo>
                    <a:lnTo>
                      <a:pt x="483" y="360"/>
                    </a:lnTo>
                    <a:lnTo>
                      <a:pt x="483" y="360"/>
                    </a:lnTo>
                    <a:lnTo>
                      <a:pt x="483" y="360"/>
                    </a:lnTo>
                    <a:lnTo>
                      <a:pt x="483" y="360"/>
                    </a:lnTo>
                    <a:lnTo>
                      <a:pt x="476" y="360"/>
                    </a:lnTo>
                    <a:lnTo>
                      <a:pt x="476" y="360"/>
                    </a:lnTo>
                    <a:lnTo>
                      <a:pt x="476" y="360"/>
                    </a:lnTo>
                    <a:lnTo>
                      <a:pt x="476" y="360"/>
                    </a:lnTo>
                    <a:lnTo>
                      <a:pt x="476" y="360"/>
                    </a:lnTo>
                    <a:lnTo>
                      <a:pt x="476" y="366"/>
                    </a:lnTo>
                    <a:lnTo>
                      <a:pt x="470" y="366"/>
                    </a:lnTo>
                    <a:lnTo>
                      <a:pt x="470" y="372"/>
                    </a:lnTo>
                    <a:lnTo>
                      <a:pt x="470" y="372"/>
                    </a:lnTo>
                    <a:lnTo>
                      <a:pt x="470" y="366"/>
                    </a:lnTo>
                    <a:lnTo>
                      <a:pt x="464" y="366"/>
                    </a:lnTo>
                    <a:lnTo>
                      <a:pt x="464" y="366"/>
                    </a:lnTo>
                    <a:lnTo>
                      <a:pt x="464" y="366"/>
                    </a:lnTo>
                    <a:lnTo>
                      <a:pt x="458" y="366"/>
                    </a:lnTo>
                    <a:lnTo>
                      <a:pt x="458" y="366"/>
                    </a:lnTo>
                    <a:lnTo>
                      <a:pt x="458" y="366"/>
                    </a:lnTo>
                    <a:lnTo>
                      <a:pt x="452" y="366"/>
                    </a:lnTo>
                    <a:lnTo>
                      <a:pt x="452" y="366"/>
                    </a:lnTo>
                    <a:lnTo>
                      <a:pt x="452" y="366"/>
                    </a:lnTo>
                    <a:lnTo>
                      <a:pt x="452" y="366"/>
                    </a:lnTo>
                    <a:lnTo>
                      <a:pt x="452" y="372"/>
                    </a:lnTo>
                    <a:lnTo>
                      <a:pt x="452" y="372"/>
                    </a:lnTo>
                    <a:lnTo>
                      <a:pt x="458" y="372"/>
                    </a:lnTo>
                    <a:lnTo>
                      <a:pt x="458" y="372"/>
                    </a:lnTo>
                    <a:lnTo>
                      <a:pt x="458" y="372"/>
                    </a:lnTo>
                    <a:lnTo>
                      <a:pt x="458" y="372"/>
                    </a:lnTo>
                    <a:lnTo>
                      <a:pt x="458" y="372"/>
                    </a:lnTo>
                    <a:lnTo>
                      <a:pt x="464" y="372"/>
                    </a:lnTo>
                    <a:lnTo>
                      <a:pt x="464" y="378"/>
                    </a:lnTo>
                    <a:lnTo>
                      <a:pt x="470" y="378"/>
                    </a:lnTo>
                    <a:lnTo>
                      <a:pt x="464" y="378"/>
                    </a:lnTo>
                    <a:lnTo>
                      <a:pt x="464" y="378"/>
                    </a:lnTo>
                    <a:lnTo>
                      <a:pt x="464" y="378"/>
                    </a:lnTo>
                    <a:lnTo>
                      <a:pt x="464" y="378"/>
                    </a:lnTo>
                    <a:lnTo>
                      <a:pt x="458" y="378"/>
                    </a:lnTo>
                    <a:lnTo>
                      <a:pt x="452" y="372"/>
                    </a:lnTo>
                    <a:lnTo>
                      <a:pt x="452" y="372"/>
                    </a:lnTo>
                    <a:lnTo>
                      <a:pt x="452" y="372"/>
                    </a:lnTo>
                    <a:lnTo>
                      <a:pt x="452" y="372"/>
                    </a:lnTo>
                    <a:lnTo>
                      <a:pt x="452" y="378"/>
                    </a:lnTo>
                    <a:lnTo>
                      <a:pt x="452" y="378"/>
                    </a:lnTo>
                    <a:lnTo>
                      <a:pt x="452" y="378"/>
                    </a:lnTo>
                    <a:lnTo>
                      <a:pt x="452" y="378"/>
                    </a:lnTo>
                    <a:lnTo>
                      <a:pt x="446" y="378"/>
                    </a:lnTo>
                    <a:lnTo>
                      <a:pt x="446" y="378"/>
                    </a:lnTo>
                    <a:lnTo>
                      <a:pt x="446" y="378"/>
                    </a:lnTo>
                    <a:lnTo>
                      <a:pt x="446" y="384"/>
                    </a:lnTo>
                    <a:lnTo>
                      <a:pt x="446" y="384"/>
                    </a:lnTo>
                    <a:lnTo>
                      <a:pt x="452" y="384"/>
                    </a:lnTo>
                    <a:lnTo>
                      <a:pt x="446" y="384"/>
                    </a:lnTo>
                    <a:lnTo>
                      <a:pt x="446" y="390"/>
                    </a:lnTo>
                    <a:lnTo>
                      <a:pt x="446" y="390"/>
                    </a:lnTo>
                    <a:lnTo>
                      <a:pt x="446" y="390"/>
                    </a:lnTo>
                    <a:lnTo>
                      <a:pt x="446" y="390"/>
                    </a:lnTo>
                    <a:lnTo>
                      <a:pt x="446" y="390"/>
                    </a:lnTo>
                    <a:lnTo>
                      <a:pt x="452" y="397"/>
                    </a:lnTo>
                    <a:lnTo>
                      <a:pt x="452" y="397"/>
                    </a:lnTo>
                    <a:lnTo>
                      <a:pt x="452" y="397"/>
                    </a:lnTo>
                    <a:lnTo>
                      <a:pt x="458" y="397"/>
                    </a:lnTo>
                    <a:lnTo>
                      <a:pt x="458" y="397"/>
                    </a:lnTo>
                    <a:lnTo>
                      <a:pt x="458" y="397"/>
                    </a:lnTo>
                    <a:lnTo>
                      <a:pt x="458" y="403"/>
                    </a:lnTo>
                    <a:lnTo>
                      <a:pt x="458" y="403"/>
                    </a:lnTo>
                    <a:lnTo>
                      <a:pt x="464" y="397"/>
                    </a:lnTo>
                    <a:lnTo>
                      <a:pt x="464" y="397"/>
                    </a:lnTo>
                    <a:lnTo>
                      <a:pt x="464" y="403"/>
                    </a:lnTo>
                    <a:lnTo>
                      <a:pt x="464" y="403"/>
                    </a:lnTo>
                    <a:lnTo>
                      <a:pt x="464" y="403"/>
                    </a:lnTo>
                    <a:lnTo>
                      <a:pt x="464" y="409"/>
                    </a:lnTo>
                    <a:lnTo>
                      <a:pt x="470" y="403"/>
                    </a:lnTo>
                    <a:lnTo>
                      <a:pt x="470" y="403"/>
                    </a:lnTo>
                    <a:lnTo>
                      <a:pt x="470" y="403"/>
                    </a:lnTo>
                    <a:lnTo>
                      <a:pt x="470" y="403"/>
                    </a:lnTo>
                    <a:lnTo>
                      <a:pt x="470" y="403"/>
                    </a:lnTo>
                    <a:lnTo>
                      <a:pt x="476" y="403"/>
                    </a:lnTo>
                    <a:lnTo>
                      <a:pt x="483" y="403"/>
                    </a:lnTo>
                    <a:lnTo>
                      <a:pt x="483" y="403"/>
                    </a:lnTo>
                    <a:lnTo>
                      <a:pt x="483" y="403"/>
                    </a:lnTo>
                    <a:lnTo>
                      <a:pt x="483" y="403"/>
                    </a:lnTo>
                    <a:lnTo>
                      <a:pt x="483" y="403"/>
                    </a:lnTo>
                    <a:lnTo>
                      <a:pt x="483" y="409"/>
                    </a:lnTo>
                    <a:lnTo>
                      <a:pt x="483" y="409"/>
                    </a:lnTo>
                    <a:lnTo>
                      <a:pt x="489" y="409"/>
                    </a:lnTo>
                    <a:lnTo>
                      <a:pt x="489" y="409"/>
                    </a:lnTo>
                    <a:lnTo>
                      <a:pt x="489" y="409"/>
                    </a:lnTo>
                    <a:lnTo>
                      <a:pt x="489" y="409"/>
                    </a:lnTo>
                    <a:lnTo>
                      <a:pt x="495" y="409"/>
                    </a:lnTo>
                    <a:lnTo>
                      <a:pt x="495" y="409"/>
                    </a:lnTo>
                    <a:lnTo>
                      <a:pt x="495" y="409"/>
                    </a:lnTo>
                    <a:lnTo>
                      <a:pt x="495" y="415"/>
                    </a:lnTo>
                    <a:lnTo>
                      <a:pt x="495" y="415"/>
                    </a:lnTo>
                    <a:lnTo>
                      <a:pt x="495" y="409"/>
                    </a:lnTo>
                    <a:lnTo>
                      <a:pt x="501" y="409"/>
                    </a:lnTo>
                    <a:lnTo>
                      <a:pt x="501" y="409"/>
                    </a:lnTo>
                    <a:lnTo>
                      <a:pt x="501" y="409"/>
                    </a:lnTo>
                    <a:lnTo>
                      <a:pt x="501" y="409"/>
                    </a:lnTo>
                    <a:lnTo>
                      <a:pt x="501" y="409"/>
                    </a:lnTo>
                    <a:lnTo>
                      <a:pt x="501" y="415"/>
                    </a:lnTo>
                    <a:lnTo>
                      <a:pt x="507" y="415"/>
                    </a:lnTo>
                    <a:lnTo>
                      <a:pt x="507" y="415"/>
                    </a:lnTo>
                    <a:lnTo>
                      <a:pt x="507" y="415"/>
                    </a:lnTo>
                    <a:lnTo>
                      <a:pt x="507" y="421"/>
                    </a:lnTo>
                    <a:lnTo>
                      <a:pt x="513" y="421"/>
                    </a:lnTo>
                    <a:lnTo>
                      <a:pt x="513" y="421"/>
                    </a:lnTo>
                    <a:lnTo>
                      <a:pt x="507" y="421"/>
                    </a:lnTo>
                    <a:lnTo>
                      <a:pt x="507" y="421"/>
                    </a:lnTo>
                    <a:lnTo>
                      <a:pt x="513" y="421"/>
                    </a:lnTo>
                    <a:lnTo>
                      <a:pt x="513" y="427"/>
                    </a:lnTo>
                    <a:lnTo>
                      <a:pt x="513" y="421"/>
                    </a:lnTo>
                    <a:lnTo>
                      <a:pt x="519" y="421"/>
                    </a:lnTo>
                    <a:lnTo>
                      <a:pt x="519" y="421"/>
                    </a:lnTo>
                    <a:lnTo>
                      <a:pt x="519" y="427"/>
                    </a:lnTo>
                    <a:lnTo>
                      <a:pt x="519" y="427"/>
                    </a:lnTo>
                    <a:lnTo>
                      <a:pt x="519" y="427"/>
                    </a:lnTo>
                    <a:lnTo>
                      <a:pt x="519" y="427"/>
                    </a:lnTo>
                    <a:lnTo>
                      <a:pt x="513" y="427"/>
                    </a:lnTo>
                    <a:lnTo>
                      <a:pt x="513" y="427"/>
                    </a:lnTo>
                    <a:lnTo>
                      <a:pt x="513" y="433"/>
                    </a:lnTo>
                    <a:lnTo>
                      <a:pt x="519" y="433"/>
                    </a:lnTo>
                    <a:lnTo>
                      <a:pt x="519" y="433"/>
                    </a:lnTo>
                    <a:lnTo>
                      <a:pt x="519" y="433"/>
                    </a:lnTo>
                    <a:lnTo>
                      <a:pt x="513" y="433"/>
                    </a:lnTo>
                    <a:lnTo>
                      <a:pt x="513" y="439"/>
                    </a:lnTo>
                    <a:lnTo>
                      <a:pt x="513" y="439"/>
                    </a:lnTo>
                    <a:lnTo>
                      <a:pt x="513" y="439"/>
                    </a:lnTo>
                    <a:lnTo>
                      <a:pt x="513" y="439"/>
                    </a:lnTo>
                    <a:lnTo>
                      <a:pt x="507" y="439"/>
                    </a:lnTo>
                    <a:lnTo>
                      <a:pt x="507" y="439"/>
                    </a:lnTo>
                    <a:lnTo>
                      <a:pt x="507" y="445"/>
                    </a:lnTo>
                    <a:lnTo>
                      <a:pt x="507" y="445"/>
                    </a:lnTo>
                    <a:lnTo>
                      <a:pt x="507" y="445"/>
                    </a:lnTo>
                    <a:lnTo>
                      <a:pt x="507" y="445"/>
                    </a:lnTo>
                    <a:lnTo>
                      <a:pt x="507" y="445"/>
                    </a:lnTo>
                    <a:lnTo>
                      <a:pt x="501" y="445"/>
                    </a:lnTo>
                    <a:lnTo>
                      <a:pt x="501" y="445"/>
                    </a:lnTo>
                    <a:lnTo>
                      <a:pt x="501" y="445"/>
                    </a:lnTo>
                    <a:lnTo>
                      <a:pt x="501" y="445"/>
                    </a:lnTo>
                    <a:lnTo>
                      <a:pt x="501" y="445"/>
                    </a:lnTo>
                    <a:lnTo>
                      <a:pt x="501" y="439"/>
                    </a:lnTo>
                    <a:lnTo>
                      <a:pt x="501" y="439"/>
                    </a:lnTo>
                    <a:lnTo>
                      <a:pt x="501" y="439"/>
                    </a:lnTo>
                    <a:lnTo>
                      <a:pt x="495" y="439"/>
                    </a:lnTo>
                    <a:lnTo>
                      <a:pt x="495" y="439"/>
                    </a:lnTo>
                    <a:lnTo>
                      <a:pt x="495" y="439"/>
                    </a:lnTo>
                    <a:lnTo>
                      <a:pt x="495" y="439"/>
                    </a:lnTo>
                    <a:lnTo>
                      <a:pt x="495" y="439"/>
                    </a:lnTo>
                    <a:lnTo>
                      <a:pt x="495" y="439"/>
                    </a:lnTo>
                    <a:lnTo>
                      <a:pt x="495" y="439"/>
                    </a:lnTo>
                    <a:lnTo>
                      <a:pt x="489" y="445"/>
                    </a:lnTo>
                    <a:lnTo>
                      <a:pt x="489" y="445"/>
                    </a:lnTo>
                    <a:lnTo>
                      <a:pt x="489" y="445"/>
                    </a:lnTo>
                    <a:lnTo>
                      <a:pt x="489" y="445"/>
                    </a:lnTo>
                    <a:lnTo>
                      <a:pt x="489" y="445"/>
                    </a:lnTo>
                    <a:lnTo>
                      <a:pt x="489" y="445"/>
                    </a:lnTo>
                    <a:lnTo>
                      <a:pt x="483" y="458"/>
                    </a:lnTo>
                    <a:lnTo>
                      <a:pt x="483" y="458"/>
                    </a:lnTo>
                    <a:lnTo>
                      <a:pt x="483" y="452"/>
                    </a:lnTo>
                    <a:lnTo>
                      <a:pt x="483" y="452"/>
                    </a:lnTo>
                    <a:lnTo>
                      <a:pt x="483" y="452"/>
                    </a:lnTo>
                    <a:lnTo>
                      <a:pt x="483" y="452"/>
                    </a:lnTo>
                    <a:lnTo>
                      <a:pt x="483" y="452"/>
                    </a:lnTo>
                    <a:lnTo>
                      <a:pt x="489" y="445"/>
                    </a:lnTo>
                    <a:lnTo>
                      <a:pt x="489" y="445"/>
                    </a:lnTo>
                    <a:lnTo>
                      <a:pt x="483" y="439"/>
                    </a:lnTo>
                    <a:lnTo>
                      <a:pt x="483" y="439"/>
                    </a:lnTo>
                    <a:lnTo>
                      <a:pt x="483" y="439"/>
                    </a:lnTo>
                    <a:lnTo>
                      <a:pt x="476" y="439"/>
                    </a:lnTo>
                    <a:lnTo>
                      <a:pt x="476" y="433"/>
                    </a:lnTo>
                    <a:lnTo>
                      <a:pt x="476" y="433"/>
                    </a:lnTo>
                    <a:lnTo>
                      <a:pt x="476" y="433"/>
                    </a:lnTo>
                    <a:lnTo>
                      <a:pt x="476" y="427"/>
                    </a:lnTo>
                    <a:lnTo>
                      <a:pt x="476" y="427"/>
                    </a:lnTo>
                    <a:lnTo>
                      <a:pt x="470" y="427"/>
                    </a:lnTo>
                    <a:lnTo>
                      <a:pt x="470" y="427"/>
                    </a:lnTo>
                    <a:lnTo>
                      <a:pt x="464" y="421"/>
                    </a:lnTo>
                    <a:lnTo>
                      <a:pt x="458" y="421"/>
                    </a:lnTo>
                    <a:lnTo>
                      <a:pt x="452" y="421"/>
                    </a:lnTo>
                    <a:lnTo>
                      <a:pt x="446" y="415"/>
                    </a:lnTo>
                    <a:lnTo>
                      <a:pt x="446" y="415"/>
                    </a:lnTo>
                    <a:lnTo>
                      <a:pt x="440" y="415"/>
                    </a:lnTo>
                    <a:lnTo>
                      <a:pt x="440" y="415"/>
                    </a:lnTo>
                    <a:lnTo>
                      <a:pt x="434" y="415"/>
                    </a:lnTo>
                    <a:lnTo>
                      <a:pt x="434" y="415"/>
                    </a:lnTo>
                    <a:lnTo>
                      <a:pt x="434" y="415"/>
                    </a:lnTo>
                    <a:lnTo>
                      <a:pt x="434" y="415"/>
                    </a:lnTo>
                    <a:lnTo>
                      <a:pt x="434" y="409"/>
                    </a:lnTo>
                    <a:lnTo>
                      <a:pt x="434" y="409"/>
                    </a:lnTo>
                    <a:lnTo>
                      <a:pt x="434" y="409"/>
                    </a:lnTo>
                    <a:lnTo>
                      <a:pt x="434" y="409"/>
                    </a:lnTo>
                    <a:lnTo>
                      <a:pt x="434" y="403"/>
                    </a:lnTo>
                    <a:lnTo>
                      <a:pt x="434" y="403"/>
                    </a:lnTo>
                    <a:lnTo>
                      <a:pt x="434" y="403"/>
                    </a:lnTo>
                    <a:lnTo>
                      <a:pt x="434" y="403"/>
                    </a:lnTo>
                    <a:lnTo>
                      <a:pt x="434" y="403"/>
                    </a:lnTo>
                    <a:lnTo>
                      <a:pt x="434" y="403"/>
                    </a:lnTo>
                    <a:lnTo>
                      <a:pt x="434" y="397"/>
                    </a:lnTo>
                    <a:lnTo>
                      <a:pt x="434" y="397"/>
                    </a:lnTo>
                    <a:lnTo>
                      <a:pt x="434" y="397"/>
                    </a:lnTo>
                    <a:lnTo>
                      <a:pt x="434" y="397"/>
                    </a:lnTo>
                    <a:lnTo>
                      <a:pt x="434" y="397"/>
                    </a:lnTo>
                    <a:lnTo>
                      <a:pt x="434" y="397"/>
                    </a:lnTo>
                    <a:lnTo>
                      <a:pt x="428" y="397"/>
                    </a:lnTo>
                    <a:lnTo>
                      <a:pt x="428" y="403"/>
                    </a:lnTo>
                    <a:lnTo>
                      <a:pt x="428" y="403"/>
                    </a:lnTo>
                    <a:lnTo>
                      <a:pt x="422" y="403"/>
                    </a:lnTo>
                    <a:lnTo>
                      <a:pt x="422" y="403"/>
                    </a:lnTo>
                    <a:lnTo>
                      <a:pt x="422" y="403"/>
                    </a:lnTo>
                    <a:lnTo>
                      <a:pt x="422" y="403"/>
                    </a:lnTo>
                    <a:lnTo>
                      <a:pt x="415" y="403"/>
                    </a:lnTo>
                    <a:lnTo>
                      <a:pt x="415" y="403"/>
                    </a:lnTo>
                    <a:lnTo>
                      <a:pt x="415" y="403"/>
                    </a:lnTo>
                    <a:lnTo>
                      <a:pt x="415" y="403"/>
                    </a:lnTo>
                    <a:lnTo>
                      <a:pt x="415" y="403"/>
                    </a:lnTo>
                    <a:lnTo>
                      <a:pt x="415" y="409"/>
                    </a:lnTo>
                    <a:lnTo>
                      <a:pt x="415" y="409"/>
                    </a:lnTo>
                    <a:lnTo>
                      <a:pt x="415" y="409"/>
                    </a:lnTo>
                    <a:lnTo>
                      <a:pt x="415" y="409"/>
                    </a:lnTo>
                    <a:lnTo>
                      <a:pt x="415" y="415"/>
                    </a:lnTo>
                    <a:lnTo>
                      <a:pt x="415" y="415"/>
                    </a:lnTo>
                    <a:lnTo>
                      <a:pt x="415" y="415"/>
                    </a:lnTo>
                    <a:lnTo>
                      <a:pt x="415" y="421"/>
                    </a:lnTo>
                    <a:lnTo>
                      <a:pt x="415" y="421"/>
                    </a:lnTo>
                    <a:lnTo>
                      <a:pt x="415" y="421"/>
                    </a:lnTo>
                    <a:lnTo>
                      <a:pt x="415" y="421"/>
                    </a:lnTo>
                    <a:lnTo>
                      <a:pt x="415" y="421"/>
                    </a:lnTo>
                    <a:lnTo>
                      <a:pt x="415" y="421"/>
                    </a:lnTo>
                    <a:lnTo>
                      <a:pt x="415" y="421"/>
                    </a:lnTo>
                    <a:lnTo>
                      <a:pt x="415" y="421"/>
                    </a:lnTo>
                    <a:lnTo>
                      <a:pt x="409" y="427"/>
                    </a:lnTo>
                    <a:lnTo>
                      <a:pt x="409" y="427"/>
                    </a:lnTo>
                    <a:lnTo>
                      <a:pt x="409" y="427"/>
                    </a:lnTo>
                    <a:lnTo>
                      <a:pt x="409" y="427"/>
                    </a:lnTo>
                    <a:lnTo>
                      <a:pt x="409" y="427"/>
                    </a:lnTo>
                    <a:lnTo>
                      <a:pt x="409" y="427"/>
                    </a:lnTo>
                    <a:lnTo>
                      <a:pt x="409" y="433"/>
                    </a:lnTo>
                    <a:lnTo>
                      <a:pt x="415" y="427"/>
                    </a:lnTo>
                    <a:lnTo>
                      <a:pt x="415" y="427"/>
                    </a:lnTo>
                    <a:lnTo>
                      <a:pt x="415" y="427"/>
                    </a:lnTo>
                    <a:lnTo>
                      <a:pt x="422" y="427"/>
                    </a:lnTo>
                    <a:lnTo>
                      <a:pt x="422" y="421"/>
                    </a:lnTo>
                    <a:lnTo>
                      <a:pt x="422" y="421"/>
                    </a:lnTo>
                    <a:lnTo>
                      <a:pt x="422" y="421"/>
                    </a:lnTo>
                    <a:lnTo>
                      <a:pt x="422" y="427"/>
                    </a:lnTo>
                    <a:lnTo>
                      <a:pt x="415" y="427"/>
                    </a:lnTo>
                    <a:lnTo>
                      <a:pt x="415" y="433"/>
                    </a:lnTo>
                    <a:lnTo>
                      <a:pt x="409" y="433"/>
                    </a:lnTo>
                    <a:lnTo>
                      <a:pt x="409" y="439"/>
                    </a:lnTo>
                    <a:lnTo>
                      <a:pt x="403" y="439"/>
                    </a:lnTo>
                    <a:lnTo>
                      <a:pt x="397" y="445"/>
                    </a:lnTo>
                    <a:lnTo>
                      <a:pt x="397" y="445"/>
                    </a:lnTo>
                    <a:lnTo>
                      <a:pt x="397" y="445"/>
                    </a:lnTo>
                    <a:lnTo>
                      <a:pt x="385" y="452"/>
                    </a:lnTo>
                    <a:lnTo>
                      <a:pt x="385" y="445"/>
                    </a:lnTo>
                    <a:lnTo>
                      <a:pt x="385" y="445"/>
                    </a:lnTo>
                    <a:lnTo>
                      <a:pt x="391" y="445"/>
                    </a:lnTo>
                    <a:lnTo>
                      <a:pt x="391" y="445"/>
                    </a:lnTo>
                    <a:lnTo>
                      <a:pt x="391" y="445"/>
                    </a:lnTo>
                    <a:lnTo>
                      <a:pt x="391" y="445"/>
                    </a:lnTo>
                    <a:lnTo>
                      <a:pt x="391" y="445"/>
                    </a:lnTo>
                    <a:lnTo>
                      <a:pt x="397" y="445"/>
                    </a:lnTo>
                    <a:lnTo>
                      <a:pt x="397" y="439"/>
                    </a:lnTo>
                    <a:lnTo>
                      <a:pt x="397" y="439"/>
                    </a:lnTo>
                    <a:lnTo>
                      <a:pt x="397" y="439"/>
                    </a:lnTo>
                    <a:lnTo>
                      <a:pt x="397" y="439"/>
                    </a:lnTo>
                    <a:lnTo>
                      <a:pt x="391" y="439"/>
                    </a:lnTo>
                    <a:lnTo>
                      <a:pt x="391" y="439"/>
                    </a:lnTo>
                    <a:lnTo>
                      <a:pt x="391" y="439"/>
                    </a:lnTo>
                    <a:lnTo>
                      <a:pt x="391" y="433"/>
                    </a:lnTo>
                    <a:lnTo>
                      <a:pt x="391" y="433"/>
                    </a:lnTo>
                    <a:lnTo>
                      <a:pt x="391" y="433"/>
                    </a:lnTo>
                    <a:lnTo>
                      <a:pt x="391" y="433"/>
                    </a:lnTo>
                    <a:lnTo>
                      <a:pt x="391" y="433"/>
                    </a:lnTo>
                    <a:lnTo>
                      <a:pt x="391" y="433"/>
                    </a:lnTo>
                    <a:lnTo>
                      <a:pt x="391" y="427"/>
                    </a:lnTo>
                    <a:lnTo>
                      <a:pt x="391" y="427"/>
                    </a:lnTo>
                    <a:lnTo>
                      <a:pt x="385" y="427"/>
                    </a:lnTo>
                    <a:lnTo>
                      <a:pt x="385" y="427"/>
                    </a:lnTo>
                    <a:lnTo>
                      <a:pt x="385" y="427"/>
                    </a:lnTo>
                    <a:lnTo>
                      <a:pt x="385" y="421"/>
                    </a:lnTo>
                    <a:lnTo>
                      <a:pt x="379" y="427"/>
                    </a:lnTo>
                    <a:lnTo>
                      <a:pt x="379" y="427"/>
                    </a:lnTo>
                    <a:lnTo>
                      <a:pt x="379" y="427"/>
                    </a:lnTo>
                    <a:lnTo>
                      <a:pt x="379" y="427"/>
                    </a:lnTo>
                    <a:lnTo>
                      <a:pt x="379" y="427"/>
                    </a:lnTo>
                    <a:lnTo>
                      <a:pt x="379" y="433"/>
                    </a:lnTo>
                    <a:lnTo>
                      <a:pt x="379" y="433"/>
                    </a:lnTo>
                    <a:lnTo>
                      <a:pt x="373" y="433"/>
                    </a:lnTo>
                    <a:lnTo>
                      <a:pt x="373" y="433"/>
                    </a:lnTo>
                    <a:lnTo>
                      <a:pt x="373" y="433"/>
                    </a:lnTo>
                    <a:lnTo>
                      <a:pt x="373" y="433"/>
                    </a:lnTo>
                    <a:lnTo>
                      <a:pt x="373" y="433"/>
                    </a:lnTo>
                    <a:lnTo>
                      <a:pt x="373" y="433"/>
                    </a:lnTo>
                    <a:lnTo>
                      <a:pt x="367" y="433"/>
                    </a:lnTo>
                    <a:lnTo>
                      <a:pt x="373" y="433"/>
                    </a:lnTo>
                    <a:lnTo>
                      <a:pt x="373" y="433"/>
                    </a:lnTo>
                    <a:lnTo>
                      <a:pt x="373" y="427"/>
                    </a:lnTo>
                    <a:lnTo>
                      <a:pt x="373" y="427"/>
                    </a:lnTo>
                    <a:lnTo>
                      <a:pt x="373" y="427"/>
                    </a:lnTo>
                    <a:lnTo>
                      <a:pt x="367" y="421"/>
                    </a:lnTo>
                    <a:lnTo>
                      <a:pt x="367" y="421"/>
                    </a:lnTo>
                    <a:lnTo>
                      <a:pt x="367" y="427"/>
                    </a:lnTo>
                    <a:lnTo>
                      <a:pt x="367" y="427"/>
                    </a:lnTo>
                    <a:lnTo>
                      <a:pt x="360" y="427"/>
                    </a:lnTo>
                    <a:lnTo>
                      <a:pt x="360" y="427"/>
                    </a:lnTo>
                    <a:lnTo>
                      <a:pt x="360" y="427"/>
                    </a:lnTo>
                    <a:lnTo>
                      <a:pt x="360" y="427"/>
                    </a:lnTo>
                    <a:lnTo>
                      <a:pt x="360" y="427"/>
                    </a:lnTo>
                    <a:lnTo>
                      <a:pt x="360" y="427"/>
                    </a:lnTo>
                    <a:lnTo>
                      <a:pt x="360" y="427"/>
                    </a:lnTo>
                    <a:lnTo>
                      <a:pt x="367" y="433"/>
                    </a:lnTo>
                    <a:lnTo>
                      <a:pt x="367" y="433"/>
                    </a:lnTo>
                    <a:lnTo>
                      <a:pt x="360" y="433"/>
                    </a:lnTo>
                    <a:lnTo>
                      <a:pt x="360" y="433"/>
                    </a:lnTo>
                    <a:lnTo>
                      <a:pt x="360" y="433"/>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9"/>
              <p:cNvSpPr>
                <a:spLocks/>
              </p:cNvSpPr>
              <p:nvPr userDrawn="1"/>
            </p:nvSpPr>
            <p:spPr bwMode="auto">
              <a:xfrm>
                <a:off x="2260" y="3104"/>
                <a:ext cx="519" cy="458"/>
              </a:xfrm>
              <a:custGeom>
                <a:avLst/>
                <a:gdLst>
                  <a:gd name="T0" fmla="*/ 348 w 519"/>
                  <a:gd name="T1" fmla="*/ 452 h 458"/>
                  <a:gd name="T2" fmla="*/ 318 w 519"/>
                  <a:gd name="T3" fmla="*/ 439 h 458"/>
                  <a:gd name="T4" fmla="*/ 293 w 519"/>
                  <a:gd name="T5" fmla="*/ 415 h 458"/>
                  <a:gd name="T6" fmla="*/ 263 w 519"/>
                  <a:gd name="T7" fmla="*/ 390 h 458"/>
                  <a:gd name="T8" fmla="*/ 232 w 519"/>
                  <a:gd name="T9" fmla="*/ 384 h 458"/>
                  <a:gd name="T10" fmla="*/ 202 w 519"/>
                  <a:gd name="T11" fmla="*/ 390 h 458"/>
                  <a:gd name="T12" fmla="*/ 245 w 519"/>
                  <a:gd name="T13" fmla="*/ 397 h 458"/>
                  <a:gd name="T14" fmla="*/ 214 w 519"/>
                  <a:gd name="T15" fmla="*/ 397 h 458"/>
                  <a:gd name="T16" fmla="*/ 80 w 519"/>
                  <a:gd name="T17" fmla="*/ 378 h 458"/>
                  <a:gd name="T18" fmla="*/ 19 w 519"/>
                  <a:gd name="T19" fmla="*/ 372 h 458"/>
                  <a:gd name="T20" fmla="*/ 43 w 519"/>
                  <a:gd name="T21" fmla="*/ 336 h 458"/>
                  <a:gd name="T22" fmla="*/ 43 w 519"/>
                  <a:gd name="T23" fmla="*/ 293 h 458"/>
                  <a:gd name="T24" fmla="*/ 49 w 519"/>
                  <a:gd name="T25" fmla="*/ 262 h 458"/>
                  <a:gd name="T26" fmla="*/ 61 w 519"/>
                  <a:gd name="T27" fmla="*/ 238 h 458"/>
                  <a:gd name="T28" fmla="*/ 49 w 519"/>
                  <a:gd name="T29" fmla="*/ 219 h 458"/>
                  <a:gd name="T30" fmla="*/ 37 w 519"/>
                  <a:gd name="T31" fmla="*/ 189 h 458"/>
                  <a:gd name="T32" fmla="*/ 25 w 519"/>
                  <a:gd name="T33" fmla="*/ 165 h 458"/>
                  <a:gd name="T34" fmla="*/ 19 w 519"/>
                  <a:gd name="T35" fmla="*/ 134 h 458"/>
                  <a:gd name="T36" fmla="*/ 7 w 519"/>
                  <a:gd name="T37" fmla="*/ 67 h 458"/>
                  <a:gd name="T38" fmla="*/ 55 w 519"/>
                  <a:gd name="T39" fmla="*/ 6 h 458"/>
                  <a:gd name="T40" fmla="*/ 171 w 519"/>
                  <a:gd name="T41" fmla="*/ 6 h 458"/>
                  <a:gd name="T42" fmla="*/ 281 w 519"/>
                  <a:gd name="T43" fmla="*/ 0 h 458"/>
                  <a:gd name="T44" fmla="*/ 281 w 519"/>
                  <a:gd name="T45" fmla="*/ 0 h 458"/>
                  <a:gd name="T46" fmla="*/ 281 w 519"/>
                  <a:gd name="T47" fmla="*/ 24 h 458"/>
                  <a:gd name="T48" fmla="*/ 281 w 519"/>
                  <a:gd name="T49" fmla="*/ 42 h 458"/>
                  <a:gd name="T50" fmla="*/ 293 w 519"/>
                  <a:gd name="T51" fmla="*/ 48 h 458"/>
                  <a:gd name="T52" fmla="*/ 287 w 519"/>
                  <a:gd name="T53" fmla="*/ 61 h 458"/>
                  <a:gd name="T54" fmla="*/ 306 w 519"/>
                  <a:gd name="T55" fmla="*/ 73 h 458"/>
                  <a:gd name="T56" fmla="*/ 299 w 519"/>
                  <a:gd name="T57" fmla="*/ 85 h 458"/>
                  <a:gd name="T58" fmla="*/ 287 w 519"/>
                  <a:gd name="T59" fmla="*/ 97 h 458"/>
                  <a:gd name="T60" fmla="*/ 293 w 519"/>
                  <a:gd name="T61" fmla="*/ 110 h 458"/>
                  <a:gd name="T62" fmla="*/ 287 w 519"/>
                  <a:gd name="T63" fmla="*/ 116 h 458"/>
                  <a:gd name="T64" fmla="*/ 275 w 519"/>
                  <a:gd name="T65" fmla="*/ 134 h 458"/>
                  <a:gd name="T66" fmla="*/ 263 w 519"/>
                  <a:gd name="T67" fmla="*/ 158 h 458"/>
                  <a:gd name="T68" fmla="*/ 257 w 519"/>
                  <a:gd name="T69" fmla="*/ 171 h 458"/>
                  <a:gd name="T70" fmla="*/ 251 w 519"/>
                  <a:gd name="T71" fmla="*/ 183 h 458"/>
                  <a:gd name="T72" fmla="*/ 245 w 519"/>
                  <a:gd name="T73" fmla="*/ 201 h 458"/>
                  <a:gd name="T74" fmla="*/ 251 w 519"/>
                  <a:gd name="T75" fmla="*/ 232 h 458"/>
                  <a:gd name="T76" fmla="*/ 360 w 519"/>
                  <a:gd name="T77" fmla="*/ 226 h 458"/>
                  <a:gd name="T78" fmla="*/ 434 w 519"/>
                  <a:gd name="T79" fmla="*/ 226 h 458"/>
                  <a:gd name="T80" fmla="*/ 428 w 519"/>
                  <a:gd name="T81" fmla="*/ 238 h 458"/>
                  <a:gd name="T82" fmla="*/ 422 w 519"/>
                  <a:gd name="T83" fmla="*/ 256 h 458"/>
                  <a:gd name="T84" fmla="*/ 428 w 519"/>
                  <a:gd name="T85" fmla="*/ 274 h 458"/>
                  <a:gd name="T86" fmla="*/ 446 w 519"/>
                  <a:gd name="T87" fmla="*/ 299 h 458"/>
                  <a:gd name="T88" fmla="*/ 458 w 519"/>
                  <a:gd name="T89" fmla="*/ 311 h 458"/>
                  <a:gd name="T90" fmla="*/ 440 w 519"/>
                  <a:gd name="T91" fmla="*/ 336 h 458"/>
                  <a:gd name="T92" fmla="*/ 446 w 519"/>
                  <a:gd name="T93" fmla="*/ 354 h 458"/>
                  <a:gd name="T94" fmla="*/ 476 w 519"/>
                  <a:gd name="T95" fmla="*/ 329 h 458"/>
                  <a:gd name="T96" fmla="*/ 489 w 519"/>
                  <a:gd name="T97" fmla="*/ 342 h 458"/>
                  <a:gd name="T98" fmla="*/ 489 w 519"/>
                  <a:gd name="T99" fmla="*/ 360 h 458"/>
                  <a:gd name="T100" fmla="*/ 452 w 519"/>
                  <a:gd name="T101" fmla="*/ 366 h 458"/>
                  <a:gd name="T102" fmla="*/ 446 w 519"/>
                  <a:gd name="T103" fmla="*/ 378 h 458"/>
                  <a:gd name="T104" fmla="*/ 464 w 519"/>
                  <a:gd name="T105" fmla="*/ 409 h 458"/>
                  <a:gd name="T106" fmla="*/ 501 w 519"/>
                  <a:gd name="T107" fmla="*/ 409 h 458"/>
                  <a:gd name="T108" fmla="*/ 519 w 519"/>
                  <a:gd name="T109" fmla="*/ 433 h 458"/>
                  <a:gd name="T110" fmla="*/ 495 w 519"/>
                  <a:gd name="T111" fmla="*/ 439 h 458"/>
                  <a:gd name="T112" fmla="*/ 476 w 519"/>
                  <a:gd name="T113" fmla="*/ 433 h 458"/>
                  <a:gd name="T114" fmla="*/ 434 w 519"/>
                  <a:gd name="T115" fmla="*/ 403 h 458"/>
                  <a:gd name="T116" fmla="*/ 415 w 519"/>
                  <a:gd name="T117" fmla="*/ 415 h 458"/>
                  <a:gd name="T118" fmla="*/ 415 w 519"/>
                  <a:gd name="T119" fmla="*/ 427 h 458"/>
                  <a:gd name="T120" fmla="*/ 391 w 519"/>
                  <a:gd name="T121" fmla="*/ 433 h 458"/>
                  <a:gd name="T122" fmla="*/ 373 w 519"/>
                  <a:gd name="T123" fmla="*/ 433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458">
                    <a:moveTo>
                      <a:pt x="360" y="433"/>
                    </a:moveTo>
                    <a:lnTo>
                      <a:pt x="360" y="433"/>
                    </a:lnTo>
                    <a:lnTo>
                      <a:pt x="354" y="433"/>
                    </a:lnTo>
                    <a:lnTo>
                      <a:pt x="354" y="433"/>
                    </a:lnTo>
                    <a:lnTo>
                      <a:pt x="354" y="433"/>
                    </a:lnTo>
                    <a:lnTo>
                      <a:pt x="354" y="433"/>
                    </a:lnTo>
                    <a:lnTo>
                      <a:pt x="354" y="439"/>
                    </a:lnTo>
                    <a:lnTo>
                      <a:pt x="354" y="439"/>
                    </a:lnTo>
                    <a:lnTo>
                      <a:pt x="354" y="439"/>
                    </a:lnTo>
                    <a:lnTo>
                      <a:pt x="354" y="445"/>
                    </a:lnTo>
                    <a:lnTo>
                      <a:pt x="348" y="445"/>
                    </a:lnTo>
                    <a:lnTo>
                      <a:pt x="348" y="445"/>
                    </a:lnTo>
                    <a:lnTo>
                      <a:pt x="348" y="445"/>
                    </a:lnTo>
                    <a:lnTo>
                      <a:pt x="342" y="445"/>
                    </a:lnTo>
                    <a:lnTo>
                      <a:pt x="342" y="445"/>
                    </a:lnTo>
                    <a:lnTo>
                      <a:pt x="342" y="445"/>
                    </a:lnTo>
                    <a:lnTo>
                      <a:pt x="336" y="445"/>
                    </a:lnTo>
                    <a:lnTo>
                      <a:pt x="336" y="452"/>
                    </a:lnTo>
                    <a:lnTo>
                      <a:pt x="342" y="452"/>
                    </a:lnTo>
                    <a:lnTo>
                      <a:pt x="342" y="452"/>
                    </a:lnTo>
                    <a:lnTo>
                      <a:pt x="342" y="452"/>
                    </a:lnTo>
                    <a:lnTo>
                      <a:pt x="342" y="452"/>
                    </a:lnTo>
                    <a:lnTo>
                      <a:pt x="348" y="452"/>
                    </a:lnTo>
                    <a:lnTo>
                      <a:pt x="348" y="452"/>
                    </a:lnTo>
                    <a:lnTo>
                      <a:pt x="348" y="452"/>
                    </a:lnTo>
                    <a:lnTo>
                      <a:pt x="348" y="452"/>
                    </a:lnTo>
                    <a:lnTo>
                      <a:pt x="354" y="452"/>
                    </a:lnTo>
                    <a:lnTo>
                      <a:pt x="354" y="452"/>
                    </a:lnTo>
                    <a:lnTo>
                      <a:pt x="354" y="452"/>
                    </a:lnTo>
                    <a:lnTo>
                      <a:pt x="354" y="445"/>
                    </a:lnTo>
                    <a:lnTo>
                      <a:pt x="354" y="452"/>
                    </a:lnTo>
                    <a:lnTo>
                      <a:pt x="354" y="452"/>
                    </a:lnTo>
                    <a:lnTo>
                      <a:pt x="348" y="452"/>
                    </a:lnTo>
                    <a:lnTo>
                      <a:pt x="342" y="452"/>
                    </a:lnTo>
                    <a:lnTo>
                      <a:pt x="342" y="452"/>
                    </a:lnTo>
                    <a:lnTo>
                      <a:pt x="336" y="452"/>
                    </a:lnTo>
                    <a:lnTo>
                      <a:pt x="336" y="452"/>
                    </a:lnTo>
                    <a:lnTo>
                      <a:pt x="336" y="452"/>
                    </a:lnTo>
                    <a:lnTo>
                      <a:pt x="336" y="452"/>
                    </a:lnTo>
                    <a:lnTo>
                      <a:pt x="336" y="452"/>
                    </a:lnTo>
                    <a:lnTo>
                      <a:pt x="330" y="445"/>
                    </a:lnTo>
                    <a:lnTo>
                      <a:pt x="330" y="445"/>
                    </a:lnTo>
                    <a:lnTo>
                      <a:pt x="330" y="445"/>
                    </a:lnTo>
                    <a:lnTo>
                      <a:pt x="330" y="445"/>
                    </a:lnTo>
                    <a:lnTo>
                      <a:pt x="324" y="439"/>
                    </a:lnTo>
                    <a:lnTo>
                      <a:pt x="324" y="439"/>
                    </a:lnTo>
                    <a:lnTo>
                      <a:pt x="324" y="439"/>
                    </a:lnTo>
                    <a:lnTo>
                      <a:pt x="324" y="439"/>
                    </a:lnTo>
                    <a:lnTo>
                      <a:pt x="318" y="439"/>
                    </a:lnTo>
                    <a:lnTo>
                      <a:pt x="318" y="439"/>
                    </a:lnTo>
                    <a:lnTo>
                      <a:pt x="318" y="439"/>
                    </a:lnTo>
                    <a:lnTo>
                      <a:pt x="312" y="439"/>
                    </a:lnTo>
                    <a:lnTo>
                      <a:pt x="312" y="439"/>
                    </a:lnTo>
                    <a:lnTo>
                      <a:pt x="306" y="439"/>
                    </a:lnTo>
                    <a:lnTo>
                      <a:pt x="306" y="439"/>
                    </a:lnTo>
                    <a:lnTo>
                      <a:pt x="306" y="433"/>
                    </a:lnTo>
                    <a:lnTo>
                      <a:pt x="299" y="433"/>
                    </a:lnTo>
                    <a:lnTo>
                      <a:pt x="299" y="433"/>
                    </a:lnTo>
                    <a:lnTo>
                      <a:pt x="287" y="433"/>
                    </a:lnTo>
                    <a:lnTo>
                      <a:pt x="287" y="433"/>
                    </a:lnTo>
                    <a:lnTo>
                      <a:pt x="281" y="427"/>
                    </a:lnTo>
                    <a:lnTo>
                      <a:pt x="287" y="427"/>
                    </a:lnTo>
                    <a:lnTo>
                      <a:pt x="287" y="427"/>
                    </a:lnTo>
                    <a:lnTo>
                      <a:pt x="287" y="427"/>
                    </a:lnTo>
                    <a:lnTo>
                      <a:pt x="287" y="421"/>
                    </a:lnTo>
                    <a:lnTo>
                      <a:pt x="287" y="421"/>
                    </a:lnTo>
                    <a:lnTo>
                      <a:pt x="293" y="421"/>
                    </a:lnTo>
                    <a:lnTo>
                      <a:pt x="293" y="421"/>
                    </a:lnTo>
                    <a:lnTo>
                      <a:pt x="293" y="421"/>
                    </a:lnTo>
                    <a:lnTo>
                      <a:pt x="293" y="421"/>
                    </a:lnTo>
                    <a:lnTo>
                      <a:pt x="299" y="421"/>
                    </a:lnTo>
                    <a:lnTo>
                      <a:pt x="299" y="421"/>
                    </a:lnTo>
                    <a:lnTo>
                      <a:pt x="299" y="415"/>
                    </a:lnTo>
                    <a:lnTo>
                      <a:pt x="293" y="415"/>
                    </a:lnTo>
                    <a:lnTo>
                      <a:pt x="293" y="415"/>
                    </a:lnTo>
                    <a:lnTo>
                      <a:pt x="293" y="409"/>
                    </a:lnTo>
                    <a:lnTo>
                      <a:pt x="293" y="409"/>
                    </a:lnTo>
                    <a:lnTo>
                      <a:pt x="293" y="409"/>
                    </a:lnTo>
                    <a:lnTo>
                      <a:pt x="293" y="409"/>
                    </a:lnTo>
                    <a:lnTo>
                      <a:pt x="293" y="409"/>
                    </a:lnTo>
                    <a:lnTo>
                      <a:pt x="287" y="409"/>
                    </a:lnTo>
                    <a:lnTo>
                      <a:pt x="287" y="403"/>
                    </a:lnTo>
                    <a:lnTo>
                      <a:pt x="287" y="409"/>
                    </a:lnTo>
                    <a:lnTo>
                      <a:pt x="281" y="403"/>
                    </a:lnTo>
                    <a:lnTo>
                      <a:pt x="281" y="403"/>
                    </a:lnTo>
                    <a:lnTo>
                      <a:pt x="281" y="403"/>
                    </a:lnTo>
                    <a:lnTo>
                      <a:pt x="281" y="403"/>
                    </a:lnTo>
                    <a:lnTo>
                      <a:pt x="275" y="403"/>
                    </a:lnTo>
                    <a:lnTo>
                      <a:pt x="275" y="403"/>
                    </a:lnTo>
                    <a:lnTo>
                      <a:pt x="275" y="403"/>
                    </a:lnTo>
                    <a:lnTo>
                      <a:pt x="275" y="403"/>
                    </a:lnTo>
                    <a:lnTo>
                      <a:pt x="275" y="397"/>
                    </a:lnTo>
                    <a:lnTo>
                      <a:pt x="269" y="397"/>
                    </a:lnTo>
                    <a:lnTo>
                      <a:pt x="269" y="397"/>
                    </a:lnTo>
                    <a:lnTo>
                      <a:pt x="263" y="403"/>
                    </a:lnTo>
                    <a:lnTo>
                      <a:pt x="263" y="403"/>
                    </a:lnTo>
                    <a:lnTo>
                      <a:pt x="263" y="397"/>
                    </a:lnTo>
                    <a:lnTo>
                      <a:pt x="263" y="397"/>
                    </a:lnTo>
                    <a:lnTo>
                      <a:pt x="263" y="397"/>
                    </a:lnTo>
                    <a:lnTo>
                      <a:pt x="263" y="390"/>
                    </a:lnTo>
                    <a:lnTo>
                      <a:pt x="263" y="390"/>
                    </a:lnTo>
                    <a:lnTo>
                      <a:pt x="257" y="390"/>
                    </a:lnTo>
                    <a:lnTo>
                      <a:pt x="257" y="390"/>
                    </a:lnTo>
                    <a:lnTo>
                      <a:pt x="257" y="390"/>
                    </a:lnTo>
                    <a:lnTo>
                      <a:pt x="257" y="390"/>
                    </a:lnTo>
                    <a:lnTo>
                      <a:pt x="251" y="390"/>
                    </a:lnTo>
                    <a:lnTo>
                      <a:pt x="251" y="390"/>
                    </a:lnTo>
                    <a:lnTo>
                      <a:pt x="251" y="390"/>
                    </a:lnTo>
                    <a:lnTo>
                      <a:pt x="251" y="390"/>
                    </a:lnTo>
                    <a:lnTo>
                      <a:pt x="251" y="384"/>
                    </a:lnTo>
                    <a:lnTo>
                      <a:pt x="251" y="384"/>
                    </a:lnTo>
                    <a:lnTo>
                      <a:pt x="251" y="384"/>
                    </a:lnTo>
                    <a:lnTo>
                      <a:pt x="251" y="384"/>
                    </a:lnTo>
                    <a:lnTo>
                      <a:pt x="251" y="378"/>
                    </a:lnTo>
                    <a:lnTo>
                      <a:pt x="251" y="378"/>
                    </a:lnTo>
                    <a:lnTo>
                      <a:pt x="251" y="378"/>
                    </a:lnTo>
                    <a:lnTo>
                      <a:pt x="251" y="378"/>
                    </a:lnTo>
                    <a:lnTo>
                      <a:pt x="251" y="378"/>
                    </a:lnTo>
                    <a:lnTo>
                      <a:pt x="245" y="378"/>
                    </a:lnTo>
                    <a:lnTo>
                      <a:pt x="238" y="378"/>
                    </a:lnTo>
                    <a:lnTo>
                      <a:pt x="238" y="378"/>
                    </a:lnTo>
                    <a:lnTo>
                      <a:pt x="238" y="378"/>
                    </a:lnTo>
                    <a:lnTo>
                      <a:pt x="232" y="378"/>
                    </a:lnTo>
                    <a:lnTo>
                      <a:pt x="232" y="384"/>
                    </a:lnTo>
                    <a:lnTo>
                      <a:pt x="232" y="384"/>
                    </a:lnTo>
                    <a:lnTo>
                      <a:pt x="226" y="384"/>
                    </a:lnTo>
                    <a:lnTo>
                      <a:pt x="226" y="384"/>
                    </a:lnTo>
                    <a:lnTo>
                      <a:pt x="226" y="378"/>
                    </a:lnTo>
                    <a:lnTo>
                      <a:pt x="226" y="378"/>
                    </a:lnTo>
                    <a:lnTo>
                      <a:pt x="226" y="378"/>
                    </a:lnTo>
                    <a:lnTo>
                      <a:pt x="226" y="378"/>
                    </a:lnTo>
                    <a:lnTo>
                      <a:pt x="226" y="378"/>
                    </a:lnTo>
                    <a:lnTo>
                      <a:pt x="226" y="372"/>
                    </a:lnTo>
                    <a:lnTo>
                      <a:pt x="232" y="372"/>
                    </a:lnTo>
                    <a:lnTo>
                      <a:pt x="226" y="366"/>
                    </a:lnTo>
                    <a:lnTo>
                      <a:pt x="226" y="366"/>
                    </a:lnTo>
                    <a:lnTo>
                      <a:pt x="226" y="366"/>
                    </a:lnTo>
                    <a:lnTo>
                      <a:pt x="226" y="372"/>
                    </a:lnTo>
                    <a:lnTo>
                      <a:pt x="220" y="372"/>
                    </a:lnTo>
                    <a:lnTo>
                      <a:pt x="220" y="372"/>
                    </a:lnTo>
                    <a:lnTo>
                      <a:pt x="220" y="372"/>
                    </a:lnTo>
                    <a:lnTo>
                      <a:pt x="214" y="372"/>
                    </a:lnTo>
                    <a:lnTo>
                      <a:pt x="214" y="372"/>
                    </a:lnTo>
                    <a:lnTo>
                      <a:pt x="214" y="372"/>
                    </a:lnTo>
                    <a:lnTo>
                      <a:pt x="208" y="372"/>
                    </a:lnTo>
                    <a:lnTo>
                      <a:pt x="202" y="378"/>
                    </a:lnTo>
                    <a:lnTo>
                      <a:pt x="202" y="384"/>
                    </a:lnTo>
                    <a:lnTo>
                      <a:pt x="202" y="384"/>
                    </a:lnTo>
                    <a:lnTo>
                      <a:pt x="202" y="384"/>
                    </a:lnTo>
                    <a:lnTo>
                      <a:pt x="202" y="390"/>
                    </a:lnTo>
                    <a:lnTo>
                      <a:pt x="202" y="390"/>
                    </a:lnTo>
                    <a:lnTo>
                      <a:pt x="208" y="390"/>
                    </a:lnTo>
                    <a:lnTo>
                      <a:pt x="208" y="390"/>
                    </a:lnTo>
                    <a:lnTo>
                      <a:pt x="208" y="390"/>
                    </a:lnTo>
                    <a:lnTo>
                      <a:pt x="214" y="390"/>
                    </a:lnTo>
                    <a:lnTo>
                      <a:pt x="214" y="390"/>
                    </a:lnTo>
                    <a:lnTo>
                      <a:pt x="214" y="390"/>
                    </a:lnTo>
                    <a:lnTo>
                      <a:pt x="220" y="397"/>
                    </a:lnTo>
                    <a:lnTo>
                      <a:pt x="220" y="390"/>
                    </a:lnTo>
                    <a:lnTo>
                      <a:pt x="220" y="390"/>
                    </a:lnTo>
                    <a:lnTo>
                      <a:pt x="226" y="390"/>
                    </a:lnTo>
                    <a:lnTo>
                      <a:pt x="226" y="390"/>
                    </a:lnTo>
                    <a:lnTo>
                      <a:pt x="226" y="390"/>
                    </a:lnTo>
                    <a:lnTo>
                      <a:pt x="226" y="390"/>
                    </a:lnTo>
                    <a:lnTo>
                      <a:pt x="232" y="390"/>
                    </a:lnTo>
                    <a:lnTo>
                      <a:pt x="232" y="390"/>
                    </a:lnTo>
                    <a:lnTo>
                      <a:pt x="232" y="390"/>
                    </a:lnTo>
                    <a:lnTo>
                      <a:pt x="232" y="390"/>
                    </a:lnTo>
                    <a:lnTo>
                      <a:pt x="232" y="390"/>
                    </a:lnTo>
                    <a:lnTo>
                      <a:pt x="232" y="397"/>
                    </a:lnTo>
                    <a:lnTo>
                      <a:pt x="238" y="397"/>
                    </a:lnTo>
                    <a:lnTo>
                      <a:pt x="238" y="397"/>
                    </a:lnTo>
                    <a:lnTo>
                      <a:pt x="238" y="397"/>
                    </a:lnTo>
                    <a:lnTo>
                      <a:pt x="238" y="397"/>
                    </a:lnTo>
                    <a:lnTo>
                      <a:pt x="245" y="397"/>
                    </a:lnTo>
                    <a:lnTo>
                      <a:pt x="245" y="397"/>
                    </a:lnTo>
                    <a:lnTo>
                      <a:pt x="245" y="397"/>
                    </a:lnTo>
                    <a:lnTo>
                      <a:pt x="245" y="403"/>
                    </a:lnTo>
                    <a:lnTo>
                      <a:pt x="238" y="403"/>
                    </a:lnTo>
                    <a:lnTo>
                      <a:pt x="238" y="403"/>
                    </a:lnTo>
                    <a:lnTo>
                      <a:pt x="238" y="403"/>
                    </a:lnTo>
                    <a:lnTo>
                      <a:pt x="238" y="409"/>
                    </a:lnTo>
                    <a:lnTo>
                      <a:pt x="238" y="409"/>
                    </a:lnTo>
                    <a:lnTo>
                      <a:pt x="238" y="409"/>
                    </a:lnTo>
                    <a:lnTo>
                      <a:pt x="232" y="409"/>
                    </a:lnTo>
                    <a:lnTo>
                      <a:pt x="232" y="409"/>
                    </a:lnTo>
                    <a:lnTo>
                      <a:pt x="232" y="409"/>
                    </a:lnTo>
                    <a:lnTo>
                      <a:pt x="232" y="409"/>
                    </a:lnTo>
                    <a:lnTo>
                      <a:pt x="232" y="409"/>
                    </a:lnTo>
                    <a:lnTo>
                      <a:pt x="232" y="409"/>
                    </a:lnTo>
                    <a:lnTo>
                      <a:pt x="232" y="409"/>
                    </a:lnTo>
                    <a:lnTo>
                      <a:pt x="226" y="409"/>
                    </a:lnTo>
                    <a:lnTo>
                      <a:pt x="226" y="403"/>
                    </a:lnTo>
                    <a:lnTo>
                      <a:pt x="226" y="403"/>
                    </a:lnTo>
                    <a:lnTo>
                      <a:pt x="226" y="403"/>
                    </a:lnTo>
                    <a:lnTo>
                      <a:pt x="220" y="403"/>
                    </a:lnTo>
                    <a:lnTo>
                      <a:pt x="220" y="403"/>
                    </a:lnTo>
                    <a:lnTo>
                      <a:pt x="220" y="403"/>
                    </a:lnTo>
                    <a:lnTo>
                      <a:pt x="214" y="397"/>
                    </a:lnTo>
                    <a:lnTo>
                      <a:pt x="214" y="397"/>
                    </a:lnTo>
                    <a:lnTo>
                      <a:pt x="214" y="397"/>
                    </a:lnTo>
                    <a:lnTo>
                      <a:pt x="208" y="397"/>
                    </a:lnTo>
                    <a:lnTo>
                      <a:pt x="208" y="397"/>
                    </a:lnTo>
                    <a:lnTo>
                      <a:pt x="202" y="397"/>
                    </a:lnTo>
                    <a:lnTo>
                      <a:pt x="196" y="403"/>
                    </a:lnTo>
                    <a:lnTo>
                      <a:pt x="190" y="403"/>
                    </a:lnTo>
                    <a:lnTo>
                      <a:pt x="190" y="403"/>
                    </a:lnTo>
                    <a:lnTo>
                      <a:pt x="184" y="403"/>
                    </a:lnTo>
                    <a:lnTo>
                      <a:pt x="184" y="403"/>
                    </a:lnTo>
                    <a:lnTo>
                      <a:pt x="177" y="403"/>
                    </a:lnTo>
                    <a:lnTo>
                      <a:pt x="165" y="403"/>
                    </a:lnTo>
                    <a:lnTo>
                      <a:pt x="159" y="403"/>
                    </a:lnTo>
                    <a:lnTo>
                      <a:pt x="153" y="403"/>
                    </a:lnTo>
                    <a:lnTo>
                      <a:pt x="153" y="397"/>
                    </a:lnTo>
                    <a:lnTo>
                      <a:pt x="141" y="397"/>
                    </a:lnTo>
                    <a:lnTo>
                      <a:pt x="129" y="390"/>
                    </a:lnTo>
                    <a:lnTo>
                      <a:pt x="122" y="384"/>
                    </a:lnTo>
                    <a:lnTo>
                      <a:pt x="116" y="384"/>
                    </a:lnTo>
                    <a:lnTo>
                      <a:pt x="110" y="384"/>
                    </a:lnTo>
                    <a:lnTo>
                      <a:pt x="104" y="384"/>
                    </a:lnTo>
                    <a:lnTo>
                      <a:pt x="98" y="378"/>
                    </a:lnTo>
                    <a:lnTo>
                      <a:pt x="92" y="378"/>
                    </a:lnTo>
                    <a:lnTo>
                      <a:pt x="86" y="378"/>
                    </a:lnTo>
                    <a:lnTo>
                      <a:pt x="86" y="378"/>
                    </a:lnTo>
                    <a:lnTo>
                      <a:pt x="80" y="378"/>
                    </a:lnTo>
                    <a:lnTo>
                      <a:pt x="80" y="378"/>
                    </a:lnTo>
                    <a:lnTo>
                      <a:pt x="80" y="378"/>
                    </a:lnTo>
                    <a:lnTo>
                      <a:pt x="68" y="378"/>
                    </a:lnTo>
                    <a:lnTo>
                      <a:pt x="68" y="378"/>
                    </a:lnTo>
                    <a:lnTo>
                      <a:pt x="61" y="378"/>
                    </a:lnTo>
                    <a:lnTo>
                      <a:pt x="55" y="384"/>
                    </a:lnTo>
                    <a:lnTo>
                      <a:pt x="49" y="384"/>
                    </a:lnTo>
                    <a:lnTo>
                      <a:pt x="43" y="384"/>
                    </a:lnTo>
                    <a:lnTo>
                      <a:pt x="37" y="384"/>
                    </a:lnTo>
                    <a:lnTo>
                      <a:pt x="37" y="384"/>
                    </a:lnTo>
                    <a:lnTo>
                      <a:pt x="31" y="390"/>
                    </a:lnTo>
                    <a:lnTo>
                      <a:pt x="31" y="390"/>
                    </a:lnTo>
                    <a:lnTo>
                      <a:pt x="31" y="390"/>
                    </a:lnTo>
                    <a:lnTo>
                      <a:pt x="25" y="384"/>
                    </a:lnTo>
                    <a:lnTo>
                      <a:pt x="25" y="384"/>
                    </a:lnTo>
                    <a:lnTo>
                      <a:pt x="25" y="384"/>
                    </a:lnTo>
                    <a:lnTo>
                      <a:pt x="25" y="384"/>
                    </a:lnTo>
                    <a:lnTo>
                      <a:pt x="25" y="384"/>
                    </a:lnTo>
                    <a:lnTo>
                      <a:pt x="25" y="384"/>
                    </a:lnTo>
                    <a:lnTo>
                      <a:pt x="25" y="378"/>
                    </a:lnTo>
                    <a:lnTo>
                      <a:pt x="19" y="378"/>
                    </a:lnTo>
                    <a:lnTo>
                      <a:pt x="19" y="378"/>
                    </a:lnTo>
                    <a:lnTo>
                      <a:pt x="19" y="378"/>
                    </a:lnTo>
                    <a:lnTo>
                      <a:pt x="19" y="378"/>
                    </a:lnTo>
                    <a:lnTo>
                      <a:pt x="19" y="372"/>
                    </a:lnTo>
                    <a:lnTo>
                      <a:pt x="25" y="372"/>
                    </a:lnTo>
                    <a:lnTo>
                      <a:pt x="25" y="372"/>
                    </a:lnTo>
                    <a:lnTo>
                      <a:pt x="25" y="372"/>
                    </a:lnTo>
                    <a:lnTo>
                      <a:pt x="25" y="372"/>
                    </a:lnTo>
                    <a:lnTo>
                      <a:pt x="25" y="372"/>
                    </a:lnTo>
                    <a:lnTo>
                      <a:pt x="31" y="372"/>
                    </a:lnTo>
                    <a:lnTo>
                      <a:pt x="31" y="366"/>
                    </a:lnTo>
                    <a:lnTo>
                      <a:pt x="31" y="366"/>
                    </a:lnTo>
                    <a:lnTo>
                      <a:pt x="31" y="366"/>
                    </a:lnTo>
                    <a:lnTo>
                      <a:pt x="31" y="360"/>
                    </a:lnTo>
                    <a:lnTo>
                      <a:pt x="31" y="360"/>
                    </a:lnTo>
                    <a:lnTo>
                      <a:pt x="37" y="354"/>
                    </a:lnTo>
                    <a:lnTo>
                      <a:pt x="37" y="354"/>
                    </a:lnTo>
                    <a:lnTo>
                      <a:pt x="37" y="354"/>
                    </a:lnTo>
                    <a:lnTo>
                      <a:pt x="43" y="348"/>
                    </a:lnTo>
                    <a:lnTo>
                      <a:pt x="43" y="348"/>
                    </a:lnTo>
                    <a:lnTo>
                      <a:pt x="43" y="348"/>
                    </a:lnTo>
                    <a:lnTo>
                      <a:pt x="43" y="348"/>
                    </a:lnTo>
                    <a:lnTo>
                      <a:pt x="37" y="348"/>
                    </a:lnTo>
                    <a:lnTo>
                      <a:pt x="43" y="342"/>
                    </a:lnTo>
                    <a:lnTo>
                      <a:pt x="43" y="342"/>
                    </a:lnTo>
                    <a:lnTo>
                      <a:pt x="43" y="342"/>
                    </a:lnTo>
                    <a:lnTo>
                      <a:pt x="43" y="336"/>
                    </a:lnTo>
                    <a:lnTo>
                      <a:pt x="43" y="336"/>
                    </a:lnTo>
                    <a:lnTo>
                      <a:pt x="43" y="336"/>
                    </a:lnTo>
                    <a:lnTo>
                      <a:pt x="43" y="329"/>
                    </a:lnTo>
                    <a:lnTo>
                      <a:pt x="43" y="329"/>
                    </a:lnTo>
                    <a:lnTo>
                      <a:pt x="43" y="329"/>
                    </a:lnTo>
                    <a:lnTo>
                      <a:pt x="43" y="329"/>
                    </a:lnTo>
                    <a:lnTo>
                      <a:pt x="43" y="329"/>
                    </a:lnTo>
                    <a:lnTo>
                      <a:pt x="43" y="323"/>
                    </a:lnTo>
                    <a:lnTo>
                      <a:pt x="43" y="323"/>
                    </a:lnTo>
                    <a:lnTo>
                      <a:pt x="43" y="323"/>
                    </a:lnTo>
                    <a:lnTo>
                      <a:pt x="43" y="323"/>
                    </a:lnTo>
                    <a:lnTo>
                      <a:pt x="43" y="323"/>
                    </a:lnTo>
                    <a:lnTo>
                      <a:pt x="37" y="323"/>
                    </a:lnTo>
                    <a:lnTo>
                      <a:pt x="37" y="317"/>
                    </a:lnTo>
                    <a:lnTo>
                      <a:pt x="37" y="317"/>
                    </a:lnTo>
                    <a:lnTo>
                      <a:pt x="37" y="311"/>
                    </a:lnTo>
                    <a:lnTo>
                      <a:pt x="37" y="311"/>
                    </a:lnTo>
                    <a:lnTo>
                      <a:pt x="37" y="311"/>
                    </a:lnTo>
                    <a:lnTo>
                      <a:pt x="37" y="311"/>
                    </a:lnTo>
                    <a:lnTo>
                      <a:pt x="37" y="305"/>
                    </a:lnTo>
                    <a:lnTo>
                      <a:pt x="43" y="305"/>
                    </a:lnTo>
                    <a:lnTo>
                      <a:pt x="43" y="305"/>
                    </a:lnTo>
                    <a:lnTo>
                      <a:pt x="43" y="305"/>
                    </a:lnTo>
                    <a:lnTo>
                      <a:pt x="43" y="299"/>
                    </a:lnTo>
                    <a:lnTo>
                      <a:pt x="43" y="299"/>
                    </a:lnTo>
                    <a:lnTo>
                      <a:pt x="43" y="299"/>
                    </a:lnTo>
                    <a:lnTo>
                      <a:pt x="43" y="293"/>
                    </a:lnTo>
                    <a:lnTo>
                      <a:pt x="37" y="293"/>
                    </a:lnTo>
                    <a:lnTo>
                      <a:pt x="37" y="293"/>
                    </a:lnTo>
                    <a:lnTo>
                      <a:pt x="37" y="293"/>
                    </a:lnTo>
                    <a:lnTo>
                      <a:pt x="37" y="293"/>
                    </a:lnTo>
                    <a:lnTo>
                      <a:pt x="37" y="293"/>
                    </a:lnTo>
                    <a:lnTo>
                      <a:pt x="37" y="287"/>
                    </a:lnTo>
                    <a:lnTo>
                      <a:pt x="43" y="287"/>
                    </a:lnTo>
                    <a:lnTo>
                      <a:pt x="43" y="287"/>
                    </a:lnTo>
                    <a:lnTo>
                      <a:pt x="43" y="287"/>
                    </a:lnTo>
                    <a:lnTo>
                      <a:pt x="43" y="287"/>
                    </a:lnTo>
                    <a:lnTo>
                      <a:pt x="43" y="281"/>
                    </a:lnTo>
                    <a:lnTo>
                      <a:pt x="43" y="281"/>
                    </a:lnTo>
                    <a:lnTo>
                      <a:pt x="43" y="281"/>
                    </a:lnTo>
                    <a:lnTo>
                      <a:pt x="43" y="281"/>
                    </a:lnTo>
                    <a:lnTo>
                      <a:pt x="49" y="274"/>
                    </a:lnTo>
                    <a:lnTo>
                      <a:pt x="49" y="274"/>
                    </a:lnTo>
                    <a:lnTo>
                      <a:pt x="49" y="274"/>
                    </a:lnTo>
                    <a:lnTo>
                      <a:pt x="49" y="274"/>
                    </a:lnTo>
                    <a:lnTo>
                      <a:pt x="49" y="274"/>
                    </a:lnTo>
                    <a:lnTo>
                      <a:pt x="49" y="268"/>
                    </a:lnTo>
                    <a:lnTo>
                      <a:pt x="49" y="268"/>
                    </a:lnTo>
                    <a:lnTo>
                      <a:pt x="49" y="268"/>
                    </a:lnTo>
                    <a:lnTo>
                      <a:pt x="49" y="268"/>
                    </a:lnTo>
                    <a:lnTo>
                      <a:pt x="49" y="262"/>
                    </a:lnTo>
                    <a:lnTo>
                      <a:pt x="49" y="262"/>
                    </a:lnTo>
                    <a:lnTo>
                      <a:pt x="55" y="262"/>
                    </a:lnTo>
                    <a:lnTo>
                      <a:pt x="55" y="262"/>
                    </a:lnTo>
                    <a:lnTo>
                      <a:pt x="55" y="262"/>
                    </a:lnTo>
                    <a:lnTo>
                      <a:pt x="55" y="256"/>
                    </a:lnTo>
                    <a:lnTo>
                      <a:pt x="55" y="256"/>
                    </a:lnTo>
                    <a:lnTo>
                      <a:pt x="55" y="256"/>
                    </a:lnTo>
                    <a:lnTo>
                      <a:pt x="55" y="256"/>
                    </a:lnTo>
                    <a:lnTo>
                      <a:pt x="55" y="250"/>
                    </a:lnTo>
                    <a:lnTo>
                      <a:pt x="55" y="250"/>
                    </a:lnTo>
                    <a:lnTo>
                      <a:pt x="55" y="250"/>
                    </a:lnTo>
                    <a:lnTo>
                      <a:pt x="55" y="250"/>
                    </a:lnTo>
                    <a:lnTo>
                      <a:pt x="55" y="250"/>
                    </a:lnTo>
                    <a:lnTo>
                      <a:pt x="55" y="250"/>
                    </a:lnTo>
                    <a:lnTo>
                      <a:pt x="55" y="250"/>
                    </a:lnTo>
                    <a:lnTo>
                      <a:pt x="55" y="244"/>
                    </a:lnTo>
                    <a:lnTo>
                      <a:pt x="55" y="244"/>
                    </a:lnTo>
                    <a:lnTo>
                      <a:pt x="55" y="244"/>
                    </a:lnTo>
                    <a:lnTo>
                      <a:pt x="55" y="244"/>
                    </a:lnTo>
                    <a:lnTo>
                      <a:pt x="55" y="244"/>
                    </a:lnTo>
                    <a:lnTo>
                      <a:pt x="55" y="238"/>
                    </a:lnTo>
                    <a:lnTo>
                      <a:pt x="55" y="238"/>
                    </a:lnTo>
                    <a:lnTo>
                      <a:pt x="55" y="238"/>
                    </a:lnTo>
                    <a:lnTo>
                      <a:pt x="55" y="238"/>
                    </a:lnTo>
                    <a:lnTo>
                      <a:pt x="55" y="238"/>
                    </a:lnTo>
                    <a:lnTo>
                      <a:pt x="61" y="238"/>
                    </a:lnTo>
                    <a:lnTo>
                      <a:pt x="61" y="232"/>
                    </a:lnTo>
                    <a:lnTo>
                      <a:pt x="55" y="232"/>
                    </a:lnTo>
                    <a:lnTo>
                      <a:pt x="55" y="232"/>
                    </a:lnTo>
                    <a:lnTo>
                      <a:pt x="55" y="232"/>
                    </a:lnTo>
                    <a:lnTo>
                      <a:pt x="55" y="232"/>
                    </a:lnTo>
                    <a:lnTo>
                      <a:pt x="55" y="232"/>
                    </a:lnTo>
                    <a:lnTo>
                      <a:pt x="55" y="232"/>
                    </a:lnTo>
                    <a:lnTo>
                      <a:pt x="55" y="232"/>
                    </a:lnTo>
                    <a:lnTo>
                      <a:pt x="55" y="232"/>
                    </a:lnTo>
                    <a:lnTo>
                      <a:pt x="55" y="226"/>
                    </a:lnTo>
                    <a:lnTo>
                      <a:pt x="55" y="226"/>
                    </a:lnTo>
                    <a:lnTo>
                      <a:pt x="55" y="226"/>
                    </a:lnTo>
                    <a:lnTo>
                      <a:pt x="55" y="226"/>
                    </a:lnTo>
                    <a:lnTo>
                      <a:pt x="55" y="226"/>
                    </a:lnTo>
                    <a:lnTo>
                      <a:pt x="55" y="226"/>
                    </a:lnTo>
                    <a:lnTo>
                      <a:pt x="55" y="219"/>
                    </a:lnTo>
                    <a:lnTo>
                      <a:pt x="55" y="219"/>
                    </a:lnTo>
                    <a:lnTo>
                      <a:pt x="55" y="219"/>
                    </a:lnTo>
                    <a:lnTo>
                      <a:pt x="55" y="219"/>
                    </a:lnTo>
                    <a:lnTo>
                      <a:pt x="55" y="219"/>
                    </a:lnTo>
                    <a:lnTo>
                      <a:pt x="55" y="219"/>
                    </a:lnTo>
                    <a:lnTo>
                      <a:pt x="55" y="219"/>
                    </a:lnTo>
                    <a:lnTo>
                      <a:pt x="49" y="219"/>
                    </a:lnTo>
                    <a:lnTo>
                      <a:pt x="49" y="219"/>
                    </a:lnTo>
                    <a:lnTo>
                      <a:pt x="49" y="219"/>
                    </a:lnTo>
                    <a:lnTo>
                      <a:pt x="49" y="213"/>
                    </a:lnTo>
                    <a:lnTo>
                      <a:pt x="49" y="213"/>
                    </a:lnTo>
                    <a:lnTo>
                      <a:pt x="49" y="213"/>
                    </a:lnTo>
                    <a:lnTo>
                      <a:pt x="49" y="213"/>
                    </a:lnTo>
                    <a:lnTo>
                      <a:pt x="49" y="213"/>
                    </a:lnTo>
                    <a:lnTo>
                      <a:pt x="49" y="207"/>
                    </a:lnTo>
                    <a:lnTo>
                      <a:pt x="49" y="207"/>
                    </a:lnTo>
                    <a:lnTo>
                      <a:pt x="43" y="207"/>
                    </a:lnTo>
                    <a:lnTo>
                      <a:pt x="43" y="207"/>
                    </a:lnTo>
                    <a:lnTo>
                      <a:pt x="43" y="207"/>
                    </a:lnTo>
                    <a:lnTo>
                      <a:pt x="43" y="207"/>
                    </a:lnTo>
                    <a:lnTo>
                      <a:pt x="43" y="207"/>
                    </a:lnTo>
                    <a:lnTo>
                      <a:pt x="43" y="201"/>
                    </a:lnTo>
                    <a:lnTo>
                      <a:pt x="43" y="201"/>
                    </a:lnTo>
                    <a:lnTo>
                      <a:pt x="43" y="201"/>
                    </a:lnTo>
                    <a:lnTo>
                      <a:pt x="43" y="195"/>
                    </a:lnTo>
                    <a:lnTo>
                      <a:pt x="43" y="195"/>
                    </a:lnTo>
                    <a:lnTo>
                      <a:pt x="43" y="195"/>
                    </a:lnTo>
                    <a:lnTo>
                      <a:pt x="43" y="195"/>
                    </a:lnTo>
                    <a:lnTo>
                      <a:pt x="43" y="195"/>
                    </a:lnTo>
                    <a:lnTo>
                      <a:pt x="43" y="195"/>
                    </a:lnTo>
                    <a:lnTo>
                      <a:pt x="37" y="195"/>
                    </a:lnTo>
                    <a:lnTo>
                      <a:pt x="37" y="189"/>
                    </a:lnTo>
                    <a:lnTo>
                      <a:pt x="37" y="189"/>
                    </a:lnTo>
                    <a:lnTo>
                      <a:pt x="37" y="189"/>
                    </a:lnTo>
                    <a:lnTo>
                      <a:pt x="37" y="189"/>
                    </a:lnTo>
                    <a:lnTo>
                      <a:pt x="37" y="183"/>
                    </a:lnTo>
                    <a:lnTo>
                      <a:pt x="37" y="183"/>
                    </a:lnTo>
                    <a:lnTo>
                      <a:pt x="37" y="183"/>
                    </a:lnTo>
                    <a:lnTo>
                      <a:pt x="37" y="183"/>
                    </a:lnTo>
                    <a:lnTo>
                      <a:pt x="37" y="183"/>
                    </a:lnTo>
                    <a:lnTo>
                      <a:pt x="37" y="183"/>
                    </a:lnTo>
                    <a:lnTo>
                      <a:pt x="37" y="177"/>
                    </a:lnTo>
                    <a:lnTo>
                      <a:pt x="37" y="177"/>
                    </a:lnTo>
                    <a:lnTo>
                      <a:pt x="31" y="177"/>
                    </a:lnTo>
                    <a:lnTo>
                      <a:pt x="31" y="177"/>
                    </a:lnTo>
                    <a:lnTo>
                      <a:pt x="31" y="177"/>
                    </a:lnTo>
                    <a:lnTo>
                      <a:pt x="31" y="177"/>
                    </a:lnTo>
                    <a:lnTo>
                      <a:pt x="25" y="177"/>
                    </a:lnTo>
                    <a:lnTo>
                      <a:pt x="25" y="177"/>
                    </a:lnTo>
                    <a:lnTo>
                      <a:pt x="25" y="177"/>
                    </a:lnTo>
                    <a:lnTo>
                      <a:pt x="25" y="171"/>
                    </a:lnTo>
                    <a:lnTo>
                      <a:pt x="25" y="171"/>
                    </a:lnTo>
                    <a:lnTo>
                      <a:pt x="25" y="171"/>
                    </a:lnTo>
                    <a:lnTo>
                      <a:pt x="25" y="171"/>
                    </a:lnTo>
                    <a:lnTo>
                      <a:pt x="25" y="171"/>
                    </a:lnTo>
                    <a:lnTo>
                      <a:pt x="25" y="165"/>
                    </a:lnTo>
                    <a:lnTo>
                      <a:pt x="25" y="165"/>
                    </a:lnTo>
                    <a:lnTo>
                      <a:pt x="25" y="165"/>
                    </a:lnTo>
                    <a:lnTo>
                      <a:pt x="25" y="165"/>
                    </a:lnTo>
                    <a:lnTo>
                      <a:pt x="25" y="165"/>
                    </a:lnTo>
                    <a:lnTo>
                      <a:pt x="25" y="165"/>
                    </a:lnTo>
                    <a:lnTo>
                      <a:pt x="31" y="158"/>
                    </a:lnTo>
                    <a:lnTo>
                      <a:pt x="31" y="158"/>
                    </a:lnTo>
                    <a:lnTo>
                      <a:pt x="25" y="158"/>
                    </a:lnTo>
                    <a:lnTo>
                      <a:pt x="25" y="158"/>
                    </a:lnTo>
                    <a:lnTo>
                      <a:pt x="25" y="158"/>
                    </a:lnTo>
                    <a:lnTo>
                      <a:pt x="25" y="152"/>
                    </a:lnTo>
                    <a:lnTo>
                      <a:pt x="25" y="152"/>
                    </a:lnTo>
                    <a:lnTo>
                      <a:pt x="25" y="152"/>
                    </a:lnTo>
                    <a:lnTo>
                      <a:pt x="25" y="152"/>
                    </a:lnTo>
                    <a:lnTo>
                      <a:pt x="25" y="152"/>
                    </a:lnTo>
                    <a:lnTo>
                      <a:pt x="25" y="146"/>
                    </a:lnTo>
                    <a:lnTo>
                      <a:pt x="25" y="146"/>
                    </a:lnTo>
                    <a:lnTo>
                      <a:pt x="25" y="146"/>
                    </a:lnTo>
                    <a:lnTo>
                      <a:pt x="19" y="146"/>
                    </a:lnTo>
                    <a:lnTo>
                      <a:pt x="19" y="146"/>
                    </a:lnTo>
                    <a:lnTo>
                      <a:pt x="19" y="140"/>
                    </a:lnTo>
                    <a:lnTo>
                      <a:pt x="19" y="140"/>
                    </a:lnTo>
                    <a:lnTo>
                      <a:pt x="19" y="140"/>
                    </a:lnTo>
                    <a:lnTo>
                      <a:pt x="19" y="140"/>
                    </a:lnTo>
                    <a:lnTo>
                      <a:pt x="19" y="140"/>
                    </a:lnTo>
                    <a:lnTo>
                      <a:pt x="19" y="140"/>
                    </a:lnTo>
                    <a:lnTo>
                      <a:pt x="19" y="140"/>
                    </a:lnTo>
                    <a:lnTo>
                      <a:pt x="19" y="134"/>
                    </a:lnTo>
                    <a:lnTo>
                      <a:pt x="19" y="134"/>
                    </a:lnTo>
                    <a:lnTo>
                      <a:pt x="19" y="140"/>
                    </a:lnTo>
                    <a:lnTo>
                      <a:pt x="19" y="140"/>
                    </a:lnTo>
                    <a:lnTo>
                      <a:pt x="19" y="134"/>
                    </a:lnTo>
                    <a:lnTo>
                      <a:pt x="19" y="134"/>
                    </a:lnTo>
                    <a:lnTo>
                      <a:pt x="13" y="134"/>
                    </a:lnTo>
                    <a:lnTo>
                      <a:pt x="13" y="134"/>
                    </a:lnTo>
                    <a:lnTo>
                      <a:pt x="13" y="134"/>
                    </a:lnTo>
                    <a:lnTo>
                      <a:pt x="13" y="134"/>
                    </a:lnTo>
                    <a:lnTo>
                      <a:pt x="7" y="128"/>
                    </a:lnTo>
                    <a:lnTo>
                      <a:pt x="7" y="128"/>
                    </a:lnTo>
                    <a:lnTo>
                      <a:pt x="7" y="128"/>
                    </a:lnTo>
                    <a:lnTo>
                      <a:pt x="7" y="122"/>
                    </a:lnTo>
                    <a:lnTo>
                      <a:pt x="7" y="116"/>
                    </a:lnTo>
                    <a:lnTo>
                      <a:pt x="7" y="110"/>
                    </a:lnTo>
                    <a:lnTo>
                      <a:pt x="7" y="110"/>
                    </a:lnTo>
                    <a:lnTo>
                      <a:pt x="7" y="103"/>
                    </a:lnTo>
                    <a:lnTo>
                      <a:pt x="7" y="91"/>
                    </a:lnTo>
                    <a:lnTo>
                      <a:pt x="7" y="85"/>
                    </a:lnTo>
                    <a:lnTo>
                      <a:pt x="7" y="79"/>
                    </a:lnTo>
                    <a:lnTo>
                      <a:pt x="7" y="73"/>
                    </a:lnTo>
                    <a:lnTo>
                      <a:pt x="7" y="73"/>
                    </a:lnTo>
                    <a:lnTo>
                      <a:pt x="7" y="67"/>
                    </a:lnTo>
                    <a:lnTo>
                      <a:pt x="7" y="67"/>
                    </a:lnTo>
                    <a:lnTo>
                      <a:pt x="7" y="67"/>
                    </a:lnTo>
                    <a:lnTo>
                      <a:pt x="7" y="67"/>
                    </a:lnTo>
                    <a:lnTo>
                      <a:pt x="0" y="61"/>
                    </a:lnTo>
                    <a:lnTo>
                      <a:pt x="0" y="55"/>
                    </a:lnTo>
                    <a:lnTo>
                      <a:pt x="0" y="55"/>
                    </a:lnTo>
                    <a:lnTo>
                      <a:pt x="0" y="48"/>
                    </a:lnTo>
                    <a:lnTo>
                      <a:pt x="0" y="48"/>
                    </a:lnTo>
                    <a:lnTo>
                      <a:pt x="0" y="42"/>
                    </a:lnTo>
                    <a:lnTo>
                      <a:pt x="0" y="36"/>
                    </a:lnTo>
                    <a:lnTo>
                      <a:pt x="0" y="36"/>
                    </a:lnTo>
                    <a:lnTo>
                      <a:pt x="0" y="30"/>
                    </a:lnTo>
                    <a:lnTo>
                      <a:pt x="0" y="30"/>
                    </a:lnTo>
                    <a:lnTo>
                      <a:pt x="0" y="24"/>
                    </a:lnTo>
                    <a:lnTo>
                      <a:pt x="0" y="24"/>
                    </a:lnTo>
                    <a:lnTo>
                      <a:pt x="0" y="24"/>
                    </a:lnTo>
                    <a:lnTo>
                      <a:pt x="0" y="18"/>
                    </a:lnTo>
                    <a:lnTo>
                      <a:pt x="0" y="12"/>
                    </a:lnTo>
                    <a:lnTo>
                      <a:pt x="0" y="6"/>
                    </a:lnTo>
                    <a:lnTo>
                      <a:pt x="7" y="6"/>
                    </a:lnTo>
                    <a:lnTo>
                      <a:pt x="19" y="6"/>
                    </a:lnTo>
                    <a:lnTo>
                      <a:pt x="25" y="6"/>
                    </a:lnTo>
                    <a:lnTo>
                      <a:pt x="31" y="6"/>
                    </a:lnTo>
                    <a:lnTo>
                      <a:pt x="43" y="6"/>
                    </a:lnTo>
                    <a:lnTo>
                      <a:pt x="49" y="6"/>
                    </a:lnTo>
                    <a:lnTo>
                      <a:pt x="55" y="6"/>
                    </a:lnTo>
                    <a:lnTo>
                      <a:pt x="55" y="6"/>
                    </a:lnTo>
                    <a:lnTo>
                      <a:pt x="68" y="6"/>
                    </a:lnTo>
                    <a:lnTo>
                      <a:pt x="68" y="6"/>
                    </a:lnTo>
                    <a:lnTo>
                      <a:pt x="74" y="6"/>
                    </a:lnTo>
                    <a:lnTo>
                      <a:pt x="80" y="6"/>
                    </a:lnTo>
                    <a:lnTo>
                      <a:pt x="86" y="6"/>
                    </a:lnTo>
                    <a:lnTo>
                      <a:pt x="92" y="6"/>
                    </a:lnTo>
                    <a:lnTo>
                      <a:pt x="92" y="6"/>
                    </a:lnTo>
                    <a:lnTo>
                      <a:pt x="98" y="6"/>
                    </a:lnTo>
                    <a:lnTo>
                      <a:pt x="104" y="6"/>
                    </a:lnTo>
                    <a:lnTo>
                      <a:pt x="110" y="6"/>
                    </a:lnTo>
                    <a:lnTo>
                      <a:pt x="116" y="6"/>
                    </a:lnTo>
                    <a:lnTo>
                      <a:pt x="116" y="6"/>
                    </a:lnTo>
                    <a:lnTo>
                      <a:pt x="116" y="6"/>
                    </a:lnTo>
                    <a:lnTo>
                      <a:pt x="116" y="6"/>
                    </a:lnTo>
                    <a:lnTo>
                      <a:pt x="122" y="6"/>
                    </a:lnTo>
                    <a:lnTo>
                      <a:pt x="129" y="6"/>
                    </a:lnTo>
                    <a:lnTo>
                      <a:pt x="129" y="6"/>
                    </a:lnTo>
                    <a:lnTo>
                      <a:pt x="135" y="6"/>
                    </a:lnTo>
                    <a:lnTo>
                      <a:pt x="147" y="6"/>
                    </a:lnTo>
                    <a:lnTo>
                      <a:pt x="153" y="6"/>
                    </a:lnTo>
                    <a:lnTo>
                      <a:pt x="153" y="6"/>
                    </a:lnTo>
                    <a:lnTo>
                      <a:pt x="165" y="6"/>
                    </a:lnTo>
                    <a:lnTo>
                      <a:pt x="165" y="6"/>
                    </a:lnTo>
                    <a:lnTo>
                      <a:pt x="165" y="6"/>
                    </a:lnTo>
                    <a:lnTo>
                      <a:pt x="171" y="6"/>
                    </a:lnTo>
                    <a:lnTo>
                      <a:pt x="177" y="6"/>
                    </a:lnTo>
                    <a:lnTo>
                      <a:pt x="190" y="0"/>
                    </a:lnTo>
                    <a:lnTo>
                      <a:pt x="202" y="0"/>
                    </a:lnTo>
                    <a:lnTo>
                      <a:pt x="202" y="0"/>
                    </a:lnTo>
                    <a:lnTo>
                      <a:pt x="214" y="0"/>
                    </a:lnTo>
                    <a:lnTo>
                      <a:pt x="220" y="0"/>
                    </a:lnTo>
                    <a:lnTo>
                      <a:pt x="226" y="0"/>
                    </a:lnTo>
                    <a:lnTo>
                      <a:pt x="232" y="0"/>
                    </a:lnTo>
                    <a:lnTo>
                      <a:pt x="238" y="0"/>
                    </a:lnTo>
                    <a:lnTo>
                      <a:pt x="238" y="0"/>
                    </a:lnTo>
                    <a:lnTo>
                      <a:pt x="238" y="0"/>
                    </a:lnTo>
                    <a:lnTo>
                      <a:pt x="238" y="0"/>
                    </a:lnTo>
                    <a:lnTo>
                      <a:pt x="245" y="0"/>
                    </a:lnTo>
                    <a:lnTo>
                      <a:pt x="251" y="0"/>
                    </a:lnTo>
                    <a:lnTo>
                      <a:pt x="251" y="0"/>
                    </a:lnTo>
                    <a:lnTo>
                      <a:pt x="251" y="0"/>
                    </a:lnTo>
                    <a:lnTo>
                      <a:pt x="257" y="0"/>
                    </a:lnTo>
                    <a:lnTo>
                      <a:pt x="257" y="0"/>
                    </a:lnTo>
                    <a:lnTo>
                      <a:pt x="263" y="0"/>
                    </a:lnTo>
                    <a:lnTo>
                      <a:pt x="263" y="0"/>
                    </a:lnTo>
                    <a:lnTo>
                      <a:pt x="269" y="0"/>
                    </a:lnTo>
                    <a:lnTo>
                      <a:pt x="269" y="0"/>
                    </a:lnTo>
                    <a:lnTo>
                      <a:pt x="281" y="0"/>
                    </a:lnTo>
                    <a:lnTo>
                      <a:pt x="281" y="0"/>
                    </a:lnTo>
                    <a:lnTo>
                      <a:pt x="281" y="0"/>
                    </a:lnTo>
                    <a:lnTo>
                      <a:pt x="275" y="0"/>
                    </a:lnTo>
                    <a:lnTo>
                      <a:pt x="275" y="6"/>
                    </a:lnTo>
                    <a:lnTo>
                      <a:pt x="275" y="6"/>
                    </a:lnTo>
                    <a:lnTo>
                      <a:pt x="275" y="6"/>
                    </a:lnTo>
                    <a:lnTo>
                      <a:pt x="275" y="6"/>
                    </a:lnTo>
                    <a:lnTo>
                      <a:pt x="275" y="6"/>
                    </a:lnTo>
                    <a:lnTo>
                      <a:pt x="275" y="12"/>
                    </a:lnTo>
                    <a:lnTo>
                      <a:pt x="275" y="12"/>
                    </a:lnTo>
                    <a:lnTo>
                      <a:pt x="275" y="12"/>
                    </a:lnTo>
                    <a:lnTo>
                      <a:pt x="275" y="12"/>
                    </a:lnTo>
                    <a:lnTo>
                      <a:pt x="281" y="12"/>
                    </a:lnTo>
                    <a:lnTo>
                      <a:pt x="281" y="12"/>
                    </a:lnTo>
                    <a:lnTo>
                      <a:pt x="281" y="12"/>
                    </a:lnTo>
                    <a:lnTo>
                      <a:pt x="281" y="12"/>
                    </a:lnTo>
                    <a:lnTo>
                      <a:pt x="281" y="6"/>
                    </a:lnTo>
                    <a:lnTo>
                      <a:pt x="281" y="6"/>
                    </a:lnTo>
                    <a:lnTo>
                      <a:pt x="281" y="6"/>
                    </a:lnTo>
                    <a:lnTo>
                      <a:pt x="281" y="6"/>
                    </a:lnTo>
                    <a:lnTo>
                      <a:pt x="281" y="6"/>
                    </a:lnTo>
                    <a:lnTo>
                      <a:pt x="281" y="6"/>
                    </a:lnTo>
                    <a:lnTo>
                      <a:pt x="281" y="6"/>
                    </a:lnTo>
                    <a:lnTo>
                      <a:pt x="281" y="6"/>
                    </a:lnTo>
                    <a:lnTo>
                      <a:pt x="281" y="0"/>
                    </a:lnTo>
                    <a:lnTo>
                      <a:pt x="281" y="0"/>
                    </a:lnTo>
                    <a:lnTo>
                      <a:pt x="281" y="0"/>
                    </a:lnTo>
                    <a:lnTo>
                      <a:pt x="287" y="0"/>
                    </a:lnTo>
                    <a:lnTo>
                      <a:pt x="287" y="0"/>
                    </a:lnTo>
                    <a:lnTo>
                      <a:pt x="287" y="0"/>
                    </a:lnTo>
                    <a:lnTo>
                      <a:pt x="287" y="0"/>
                    </a:lnTo>
                    <a:lnTo>
                      <a:pt x="287" y="6"/>
                    </a:lnTo>
                    <a:lnTo>
                      <a:pt x="287" y="6"/>
                    </a:lnTo>
                    <a:lnTo>
                      <a:pt x="287" y="6"/>
                    </a:lnTo>
                    <a:lnTo>
                      <a:pt x="287" y="6"/>
                    </a:lnTo>
                    <a:lnTo>
                      <a:pt x="287" y="6"/>
                    </a:lnTo>
                    <a:lnTo>
                      <a:pt x="287" y="6"/>
                    </a:lnTo>
                    <a:lnTo>
                      <a:pt x="287" y="6"/>
                    </a:lnTo>
                    <a:lnTo>
                      <a:pt x="287" y="12"/>
                    </a:lnTo>
                    <a:lnTo>
                      <a:pt x="287" y="12"/>
                    </a:lnTo>
                    <a:lnTo>
                      <a:pt x="287" y="12"/>
                    </a:lnTo>
                    <a:lnTo>
                      <a:pt x="287" y="12"/>
                    </a:lnTo>
                    <a:lnTo>
                      <a:pt x="287" y="18"/>
                    </a:lnTo>
                    <a:lnTo>
                      <a:pt x="287" y="18"/>
                    </a:lnTo>
                    <a:lnTo>
                      <a:pt x="281" y="18"/>
                    </a:lnTo>
                    <a:lnTo>
                      <a:pt x="281" y="18"/>
                    </a:lnTo>
                    <a:lnTo>
                      <a:pt x="281" y="18"/>
                    </a:lnTo>
                    <a:lnTo>
                      <a:pt x="281" y="18"/>
                    </a:lnTo>
                    <a:lnTo>
                      <a:pt x="281" y="18"/>
                    </a:lnTo>
                    <a:lnTo>
                      <a:pt x="281" y="18"/>
                    </a:lnTo>
                    <a:lnTo>
                      <a:pt x="281" y="18"/>
                    </a:lnTo>
                    <a:lnTo>
                      <a:pt x="281" y="24"/>
                    </a:lnTo>
                    <a:lnTo>
                      <a:pt x="281" y="24"/>
                    </a:lnTo>
                    <a:lnTo>
                      <a:pt x="281" y="24"/>
                    </a:lnTo>
                    <a:lnTo>
                      <a:pt x="281" y="24"/>
                    </a:lnTo>
                    <a:lnTo>
                      <a:pt x="281" y="24"/>
                    </a:lnTo>
                    <a:lnTo>
                      <a:pt x="281" y="30"/>
                    </a:lnTo>
                    <a:lnTo>
                      <a:pt x="281" y="30"/>
                    </a:lnTo>
                    <a:lnTo>
                      <a:pt x="287" y="30"/>
                    </a:lnTo>
                    <a:lnTo>
                      <a:pt x="287" y="30"/>
                    </a:lnTo>
                    <a:lnTo>
                      <a:pt x="287" y="30"/>
                    </a:lnTo>
                    <a:lnTo>
                      <a:pt x="287" y="30"/>
                    </a:lnTo>
                    <a:lnTo>
                      <a:pt x="293" y="30"/>
                    </a:lnTo>
                    <a:lnTo>
                      <a:pt x="293" y="30"/>
                    </a:lnTo>
                    <a:lnTo>
                      <a:pt x="293" y="30"/>
                    </a:lnTo>
                    <a:lnTo>
                      <a:pt x="293" y="30"/>
                    </a:lnTo>
                    <a:lnTo>
                      <a:pt x="287" y="36"/>
                    </a:lnTo>
                    <a:lnTo>
                      <a:pt x="287" y="36"/>
                    </a:lnTo>
                    <a:lnTo>
                      <a:pt x="287" y="36"/>
                    </a:lnTo>
                    <a:lnTo>
                      <a:pt x="287" y="36"/>
                    </a:lnTo>
                    <a:lnTo>
                      <a:pt x="287" y="36"/>
                    </a:lnTo>
                    <a:lnTo>
                      <a:pt x="281" y="36"/>
                    </a:lnTo>
                    <a:lnTo>
                      <a:pt x="281" y="42"/>
                    </a:lnTo>
                    <a:lnTo>
                      <a:pt x="281" y="42"/>
                    </a:lnTo>
                    <a:lnTo>
                      <a:pt x="281" y="42"/>
                    </a:lnTo>
                    <a:lnTo>
                      <a:pt x="281" y="42"/>
                    </a:lnTo>
                    <a:lnTo>
                      <a:pt x="281" y="42"/>
                    </a:lnTo>
                    <a:lnTo>
                      <a:pt x="281" y="42"/>
                    </a:lnTo>
                    <a:lnTo>
                      <a:pt x="287" y="42"/>
                    </a:lnTo>
                    <a:lnTo>
                      <a:pt x="287" y="48"/>
                    </a:lnTo>
                    <a:lnTo>
                      <a:pt x="287" y="48"/>
                    </a:lnTo>
                    <a:lnTo>
                      <a:pt x="287" y="48"/>
                    </a:lnTo>
                    <a:lnTo>
                      <a:pt x="287" y="42"/>
                    </a:lnTo>
                    <a:lnTo>
                      <a:pt x="293" y="42"/>
                    </a:lnTo>
                    <a:lnTo>
                      <a:pt x="293" y="42"/>
                    </a:lnTo>
                    <a:lnTo>
                      <a:pt x="293" y="42"/>
                    </a:lnTo>
                    <a:lnTo>
                      <a:pt x="293" y="42"/>
                    </a:lnTo>
                    <a:lnTo>
                      <a:pt x="293" y="42"/>
                    </a:lnTo>
                    <a:lnTo>
                      <a:pt x="293" y="42"/>
                    </a:lnTo>
                    <a:lnTo>
                      <a:pt x="293" y="36"/>
                    </a:lnTo>
                    <a:lnTo>
                      <a:pt x="293" y="36"/>
                    </a:lnTo>
                    <a:lnTo>
                      <a:pt x="299" y="42"/>
                    </a:lnTo>
                    <a:lnTo>
                      <a:pt x="299" y="42"/>
                    </a:lnTo>
                    <a:lnTo>
                      <a:pt x="299" y="42"/>
                    </a:lnTo>
                    <a:lnTo>
                      <a:pt x="299" y="42"/>
                    </a:lnTo>
                    <a:lnTo>
                      <a:pt x="299" y="42"/>
                    </a:lnTo>
                    <a:lnTo>
                      <a:pt x="299" y="42"/>
                    </a:lnTo>
                    <a:lnTo>
                      <a:pt x="293" y="42"/>
                    </a:lnTo>
                    <a:lnTo>
                      <a:pt x="293" y="48"/>
                    </a:lnTo>
                    <a:lnTo>
                      <a:pt x="293" y="48"/>
                    </a:lnTo>
                    <a:lnTo>
                      <a:pt x="293" y="48"/>
                    </a:lnTo>
                    <a:lnTo>
                      <a:pt x="293" y="48"/>
                    </a:lnTo>
                    <a:lnTo>
                      <a:pt x="293" y="48"/>
                    </a:lnTo>
                    <a:lnTo>
                      <a:pt x="293" y="48"/>
                    </a:lnTo>
                    <a:lnTo>
                      <a:pt x="293" y="55"/>
                    </a:lnTo>
                    <a:lnTo>
                      <a:pt x="293" y="55"/>
                    </a:lnTo>
                    <a:lnTo>
                      <a:pt x="299" y="55"/>
                    </a:lnTo>
                    <a:lnTo>
                      <a:pt x="299" y="55"/>
                    </a:lnTo>
                    <a:lnTo>
                      <a:pt x="299" y="55"/>
                    </a:lnTo>
                    <a:lnTo>
                      <a:pt x="299" y="55"/>
                    </a:lnTo>
                    <a:lnTo>
                      <a:pt x="299" y="55"/>
                    </a:lnTo>
                    <a:lnTo>
                      <a:pt x="299" y="61"/>
                    </a:lnTo>
                    <a:lnTo>
                      <a:pt x="299" y="61"/>
                    </a:lnTo>
                    <a:lnTo>
                      <a:pt x="299" y="61"/>
                    </a:lnTo>
                    <a:lnTo>
                      <a:pt x="293" y="55"/>
                    </a:lnTo>
                    <a:lnTo>
                      <a:pt x="293" y="55"/>
                    </a:lnTo>
                    <a:lnTo>
                      <a:pt x="293" y="55"/>
                    </a:lnTo>
                    <a:lnTo>
                      <a:pt x="293" y="55"/>
                    </a:lnTo>
                    <a:lnTo>
                      <a:pt x="293" y="55"/>
                    </a:lnTo>
                    <a:lnTo>
                      <a:pt x="293" y="55"/>
                    </a:lnTo>
                    <a:lnTo>
                      <a:pt x="287" y="48"/>
                    </a:lnTo>
                    <a:lnTo>
                      <a:pt x="287" y="48"/>
                    </a:lnTo>
                    <a:lnTo>
                      <a:pt x="287" y="55"/>
                    </a:lnTo>
                    <a:lnTo>
                      <a:pt x="287" y="55"/>
                    </a:lnTo>
                    <a:lnTo>
                      <a:pt x="287" y="55"/>
                    </a:lnTo>
                    <a:lnTo>
                      <a:pt x="287" y="55"/>
                    </a:lnTo>
                    <a:lnTo>
                      <a:pt x="287" y="61"/>
                    </a:lnTo>
                    <a:lnTo>
                      <a:pt x="287" y="61"/>
                    </a:lnTo>
                    <a:lnTo>
                      <a:pt x="287" y="61"/>
                    </a:lnTo>
                    <a:lnTo>
                      <a:pt x="287" y="61"/>
                    </a:lnTo>
                    <a:lnTo>
                      <a:pt x="293" y="61"/>
                    </a:lnTo>
                    <a:lnTo>
                      <a:pt x="293" y="61"/>
                    </a:lnTo>
                    <a:lnTo>
                      <a:pt x="293" y="61"/>
                    </a:lnTo>
                    <a:lnTo>
                      <a:pt x="293" y="67"/>
                    </a:lnTo>
                    <a:lnTo>
                      <a:pt x="299" y="67"/>
                    </a:lnTo>
                    <a:lnTo>
                      <a:pt x="299" y="61"/>
                    </a:lnTo>
                    <a:lnTo>
                      <a:pt x="299" y="61"/>
                    </a:lnTo>
                    <a:lnTo>
                      <a:pt x="299" y="61"/>
                    </a:lnTo>
                    <a:lnTo>
                      <a:pt x="299" y="61"/>
                    </a:lnTo>
                    <a:lnTo>
                      <a:pt x="299" y="61"/>
                    </a:lnTo>
                    <a:lnTo>
                      <a:pt x="299" y="67"/>
                    </a:lnTo>
                    <a:lnTo>
                      <a:pt x="299" y="67"/>
                    </a:lnTo>
                    <a:lnTo>
                      <a:pt x="299" y="67"/>
                    </a:lnTo>
                    <a:lnTo>
                      <a:pt x="299" y="67"/>
                    </a:lnTo>
                    <a:lnTo>
                      <a:pt x="299" y="67"/>
                    </a:lnTo>
                    <a:lnTo>
                      <a:pt x="299" y="67"/>
                    </a:lnTo>
                    <a:lnTo>
                      <a:pt x="299" y="67"/>
                    </a:lnTo>
                    <a:lnTo>
                      <a:pt x="299" y="73"/>
                    </a:lnTo>
                    <a:lnTo>
                      <a:pt x="299" y="73"/>
                    </a:lnTo>
                    <a:lnTo>
                      <a:pt x="299" y="73"/>
                    </a:lnTo>
                    <a:lnTo>
                      <a:pt x="306" y="73"/>
                    </a:lnTo>
                    <a:lnTo>
                      <a:pt x="306" y="73"/>
                    </a:lnTo>
                    <a:lnTo>
                      <a:pt x="306" y="73"/>
                    </a:lnTo>
                    <a:lnTo>
                      <a:pt x="306" y="73"/>
                    </a:lnTo>
                    <a:lnTo>
                      <a:pt x="306" y="73"/>
                    </a:lnTo>
                    <a:lnTo>
                      <a:pt x="306" y="79"/>
                    </a:lnTo>
                    <a:lnTo>
                      <a:pt x="306" y="79"/>
                    </a:lnTo>
                    <a:lnTo>
                      <a:pt x="306" y="79"/>
                    </a:lnTo>
                    <a:lnTo>
                      <a:pt x="306" y="79"/>
                    </a:lnTo>
                    <a:lnTo>
                      <a:pt x="306" y="79"/>
                    </a:lnTo>
                    <a:lnTo>
                      <a:pt x="306" y="79"/>
                    </a:lnTo>
                    <a:lnTo>
                      <a:pt x="299" y="79"/>
                    </a:lnTo>
                    <a:lnTo>
                      <a:pt x="299" y="79"/>
                    </a:lnTo>
                    <a:lnTo>
                      <a:pt x="299" y="79"/>
                    </a:lnTo>
                    <a:lnTo>
                      <a:pt x="299" y="79"/>
                    </a:lnTo>
                    <a:lnTo>
                      <a:pt x="299" y="85"/>
                    </a:lnTo>
                    <a:lnTo>
                      <a:pt x="299" y="85"/>
                    </a:lnTo>
                    <a:lnTo>
                      <a:pt x="299" y="85"/>
                    </a:lnTo>
                    <a:lnTo>
                      <a:pt x="299" y="85"/>
                    </a:lnTo>
                    <a:lnTo>
                      <a:pt x="299" y="85"/>
                    </a:lnTo>
                    <a:lnTo>
                      <a:pt x="299" y="85"/>
                    </a:lnTo>
                    <a:lnTo>
                      <a:pt x="299" y="91"/>
                    </a:lnTo>
                    <a:lnTo>
                      <a:pt x="299" y="91"/>
                    </a:lnTo>
                    <a:lnTo>
                      <a:pt x="299" y="91"/>
                    </a:lnTo>
                    <a:lnTo>
                      <a:pt x="299" y="91"/>
                    </a:lnTo>
                    <a:lnTo>
                      <a:pt x="299" y="91"/>
                    </a:lnTo>
                    <a:lnTo>
                      <a:pt x="299" y="85"/>
                    </a:lnTo>
                    <a:lnTo>
                      <a:pt x="299" y="85"/>
                    </a:lnTo>
                    <a:lnTo>
                      <a:pt x="299" y="85"/>
                    </a:lnTo>
                    <a:lnTo>
                      <a:pt x="293" y="85"/>
                    </a:lnTo>
                    <a:lnTo>
                      <a:pt x="293" y="85"/>
                    </a:lnTo>
                    <a:lnTo>
                      <a:pt x="293" y="91"/>
                    </a:lnTo>
                    <a:lnTo>
                      <a:pt x="293" y="91"/>
                    </a:lnTo>
                    <a:lnTo>
                      <a:pt x="293" y="91"/>
                    </a:lnTo>
                    <a:lnTo>
                      <a:pt x="293" y="91"/>
                    </a:lnTo>
                    <a:lnTo>
                      <a:pt x="293" y="91"/>
                    </a:lnTo>
                    <a:lnTo>
                      <a:pt x="287" y="91"/>
                    </a:lnTo>
                    <a:lnTo>
                      <a:pt x="287" y="91"/>
                    </a:lnTo>
                    <a:lnTo>
                      <a:pt x="287" y="91"/>
                    </a:lnTo>
                    <a:lnTo>
                      <a:pt x="287" y="91"/>
                    </a:lnTo>
                    <a:lnTo>
                      <a:pt x="287" y="91"/>
                    </a:lnTo>
                    <a:lnTo>
                      <a:pt x="287" y="91"/>
                    </a:lnTo>
                    <a:lnTo>
                      <a:pt x="281" y="91"/>
                    </a:lnTo>
                    <a:lnTo>
                      <a:pt x="281" y="91"/>
                    </a:lnTo>
                    <a:lnTo>
                      <a:pt x="281" y="97"/>
                    </a:lnTo>
                    <a:lnTo>
                      <a:pt x="281" y="97"/>
                    </a:lnTo>
                    <a:lnTo>
                      <a:pt x="281" y="97"/>
                    </a:lnTo>
                    <a:lnTo>
                      <a:pt x="287" y="97"/>
                    </a:lnTo>
                    <a:lnTo>
                      <a:pt x="287" y="97"/>
                    </a:lnTo>
                    <a:lnTo>
                      <a:pt x="287" y="97"/>
                    </a:lnTo>
                    <a:lnTo>
                      <a:pt x="287" y="97"/>
                    </a:lnTo>
                    <a:lnTo>
                      <a:pt x="287" y="97"/>
                    </a:lnTo>
                    <a:lnTo>
                      <a:pt x="287" y="97"/>
                    </a:lnTo>
                    <a:lnTo>
                      <a:pt x="293" y="97"/>
                    </a:lnTo>
                    <a:lnTo>
                      <a:pt x="293" y="97"/>
                    </a:lnTo>
                    <a:lnTo>
                      <a:pt x="293" y="97"/>
                    </a:lnTo>
                    <a:lnTo>
                      <a:pt x="293" y="97"/>
                    </a:lnTo>
                    <a:lnTo>
                      <a:pt x="293" y="97"/>
                    </a:lnTo>
                    <a:lnTo>
                      <a:pt x="293" y="97"/>
                    </a:lnTo>
                    <a:lnTo>
                      <a:pt x="293" y="97"/>
                    </a:lnTo>
                    <a:lnTo>
                      <a:pt x="293" y="91"/>
                    </a:lnTo>
                    <a:lnTo>
                      <a:pt x="293" y="91"/>
                    </a:lnTo>
                    <a:lnTo>
                      <a:pt x="293" y="91"/>
                    </a:lnTo>
                    <a:lnTo>
                      <a:pt x="299" y="91"/>
                    </a:lnTo>
                    <a:lnTo>
                      <a:pt x="299" y="97"/>
                    </a:lnTo>
                    <a:lnTo>
                      <a:pt x="299" y="97"/>
                    </a:lnTo>
                    <a:lnTo>
                      <a:pt x="299" y="97"/>
                    </a:lnTo>
                    <a:lnTo>
                      <a:pt x="299" y="97"/>
                    </a:lnTo>
                    <a:lnTo>
                      <a:pt x="299" y="97"/>
                    </a:lnTo>
                    <a:lnTo>
                      <a:pt x="299" y="97"/>
                    </a:lnTo>
                    <a:lnTo>
                      <a:pt x="299" y="97"/>
                    </a:lnTo>
                    <a:lnTo>
                      <a:pt x="299" y="103"/>
                    </a:lnTo>
                    <a:lnTo>
                      <a:pt x="299" y="103"/>
                    </a:lnTo>
                    <a:lnTo>
                      <a:pt x="299" y="103"/>
                    </a:lnTo>
                    <a:lnTo>
                      <a:pt x="293" y="103"/>
                    </a:lnTo>
                    <a:lnTo>
                      <a:pt x="293" y="110"/>
                    </a:lnTo>
                    <a:lnTo>
                      <a:pt x="293" y="110"/>
                    </a:lnTo>
                    <a:lnTo>
                      <a:pt x="293" y="110"/>
                    </a:lnTo>
                    <a:lnTo>
                      <a:pt x="287" y="110"/>
                    </a:lnTo>
                    <a:lnTo>
                      <a:pt x="287" y="103"/>
                    </a:lnTo>
                    <a:lnTo>
                      <a:pt x="287" y="103"/>
                    </a:lnTo>
                    <a:lnTo>
                      <a:pt x="287" y="103"/>
                    </a:lnTo>
                    <a:lnTo>
                      <a:pt x="287" y="103"/>
                    </a:lnTo>
                    <a:lnTo>
                      <a:pt x="287" y="103"/>
                    </a:lnTo>
                    <a:lnTo>
                      <a:pt x="287" y="103"/>
                    </a:lnTo>
                    <a:lnTo>
                      <a:pt x="287" y="110"/>
                    </a:lnTo>
                    <a:lnTo>
                      <a:pt x="287" y="110"/>
                    </a:lnTo>
                    <a:lnTo>
                      <a:pt x="287" y="110"/>
                    </a:lnTo>
                    <a:lnTo>
                      <a:pt x="287" y="110"/>
                    </a:lnTo>
                    <a:lnTo>
                      <a:pt x="287" y="110"/>
                    </a:lnTo>
                    <a:lnTo>
                      <a:pt x="293" y="110"/>
                    </a:lnTo>
                    <a:lnTo>
                      <a:pt x="293" y="110"/>
                    </a:lnTo>
                    <a:lnTo>
                      <a:pt x="293" y="110"/>
                    </a:lnTo>
                    <a:lnTo>
                      <a:pt x="293" y="110"/>
                    </a:lnTo>
                    <a:lnTo>
                      <a:pt x="293" y="110"/>
                    </a:lnTo>
                    <a:lnTo>
                      <a:pt x="293" y="116"/>
                    </a:lnTo>
                    <a:lnTo>
                      <a:pt x="293" y="116"/>
                    </a:lnTo>
                    <a:lnTo>
                      <a:pt x="293" y="116"/>
                    </a:lnTo>
                    <a:lnTo>
                      <a:pt x="287" y="116"/>
                    </a:lnTo>
                    <a:lnTo>
                      <a:pt x="287" y="116"/>
                    </a:lnTo>
                    <a:lnTo>
                      <a:pt x="287" y="116"/>
                    </a:lnTo>
                    <a:lnTo>
                      <a:pt x="287" y="116"/>
                    </a:lnTo>
                    <a:lnTo>
                      <a:pt x="281" y="116"/>
                    </a:lnTo>
                    <a:lnTo>
                      <a:pt x="281" y="122"/>
                    </a:lnTo>
                    <a:lnTo>
                      <a:pt x="281" y="122"/>
                    </a:lnTo>
                    <a:lnTo>
                      <a:pt x="281" y="122"/>
                    </a:lnTo>
                    <a:lnTo>
                      <a:pt x="281" y="122"/>
                    </a:lnTo>
                    <a:lnTo>
                      <a:pt x="287" y="122"/>
                    </a:lnTo>
                    <a:lnTo>
                      <a:pt x="281" y="122"/>
                    </a:lnTo>
                    <a:lnTo>
                      <a:pt x="281" y="128"/>
                    </a:lnTo>
                    <a:lnTo>
                      <a:pt x="281" y="128"/>
                    </a:lnTo>
                    <a:lnTo>
                      <a:pt x="281" y="128"/>
                    </a:lnTo>
                    <a:lnTo>
                      <a:pt x="281" y="128"/>
                    </a:lnTo>
                    <a:lnTo>
                      <a:pt x="281" y="128"/>
                    </a:lnTo>
                    <a:lnTo>
                      <a:pt x="275" y="128"/>
                    </a:lnTo>
                    <a:lnTo>
                      <a:pt x="275" y="128"/>
                    </a:lnTo>
                    <a:lnTo>
                      <a:pt x="275" y="134"/>
                    </a:lnTo>
                    <a:lnTo>
                      <a:pt x="275" y="134"/>
                    </a:lnTo>
                    <a:lnTo>
                      <a:pt x="281" y="134"/>
                    </a:lnTo>
                    <a:lnTo>
                      <a:pt x="281" y="134"/>
                    </a:lnTo>
                    <a:lnTo>
                      <a:pt x="275" y="134"/>
                    </a:lnTo>
                    <a:lnTo>
                      <a:pt x="275" y="140"/>
                    </a:lnTo>
                    <a:lnTo>
                      <a:pt x="275" y="140"/>
                    </a:lnTo>
                    <a:lnTo>
                      <a:pt x="275" y="140"/>
                    </a:lnTo>
                    <a:lnTo>
                      <a:pt x="275" y="134"/>
                    </a:lnTo>
                    <a:lnTo>
                      <a:pt x="275" y="134"/>
                    </a:lnTo>
                    <a:lnTo>
                      <a:pt x="275" y="134"/>
                    </a:lnTo>
                    <a:lnTo>
                      <a:pt x="275" y="134"/>
                    </a:lnTo>
                    <a:lnTo>
                      <a:pt x="275" y="134"/>
                    </a:lnTo>
                    <a:lnTo>
                      <a:pt x="269" y="134"/>
                    </a:lnTo>
                    <a:lnTo>
                      <a:pt x="269" y="134"/>
                    </a:lnTo>
                    <a:lnTo>
                      <a:pt x="269" y="134"/>
                    </a:lnTo>
                    <a:lnTo>
                      <a:pt x="269" y="140"/>
                    </a:lnTo>
                    <a:lnTo>
                      <a:pt x="269" y="140"/>
                    </a:lnTo>
                    <a:lnTo>
                      <a:pt x="269" y="140"/>
                    </a:lnTo>
                    <a:lnTo>
                      <a:pt x="269" y="146"/>
                    </a:lnTo>
                    <a:lnTo>
                      <a:pt x="269" y="146"/>
                    </a:lnTo>
                    <a:lnTo>
                      <a:pt x="269" y="146"/>
                    </a:lnTo>
                    <a:lnTo>
                      <a:pt x="269" y="146"/>
                    </a:lnTo>
                    <a:lnTo>
                      <a:pt x="269" y="146"/>
                    </a:lnTo>
                    <a:lnTo>
                      <a:pt x="269" y="146"/>
                    </a:lnTo>
                    <a:lnTo>
                      <a:pt x="263" y="146"/>
                    </a:lnTo>
                    <a:lnTo>
                      <a:pt x="263" y="152"/>
                    </a:lnTo>
                    <a:lnTo>
                      <a:pt x="263" y="152"/>
                    </a:lnTo>
                    <a:lnTo>
                      <a:pt x="263" y="152"/>
                    </a:lnTo>
                    <a:lnTo>
                      <a:pt x="263" y="152"/>
                    </a:lnTo>
                    <a:lnTo>
                      <a:pt x="263" y="158"/>
                    </a:lnTo>
                    <a:lnTo>
                      <a:pt x="263" y="158"/>
                    </a:lnTo>
                    <a:lnTo>
                      <a:pt x="263" y="158"/>
                    </a:lnTo>
                    <a:lnTo>
                      <a:pt x="263" y="158"/>
                    </a:lnTo>
                    <a:lnTo>
                      <a:pt x="263" y="158"/>
                    </a:lnTo>
                    <a:lnTo>
                      <a:pt x="263" y="158"/>
                    </a:lnTo>
                    <a:lnTo>
                      <a:pt x="257" y="158"/>
                    </a:lnTo>
                    <a:lnTo>
                      <a:pt x="257" y="158"/>
                    </a:lnTo>
                    <a:lnTo>
                      <a:pt x="257" y="158"/>
                    </a:lnTo>
                    <a:lnTo>
                      <a:pt x="257" y="158"/>
                    </a:lnTo>
                    <a:lnTo>
                      <a:pt x="257" y="158"/>
                    </a:lnTo>
                    <a:lnTo>
                      <a:pt x="257" y="158"/>
                    </a:lnTo>
                    <a:lnTo>
                      <a:pt x="251" y="158"/>
                    </a:lnTo>
                    <a:lnTo>
                      <a:pt x="251" y="158"/>
                    </a:lnTo>
                    <a:lnTo>
                      <a:pt x="251" y="158"/>
                    </a:lnTo>
                    <a:lnTo>
                      <a:pt x="251" y="165"/>
                    </a:lnTo>
                    <a:lnTo>
                      <a:pt x="257" y="165"/>
                    </a:lnTo>
                    <a:lnTo>
                      <a:pt x="257" y="165"/>
                    </a:lnTo>
                    <a:lnTo>
                      <a:pt x="257" y="165"/>
                    </a:lnTo>
                    <a:lnTo>
                      <a:pt x="257" y="165"/>
                    </a:lnTo>
                    <a:lnTo>
                      <a:pt x="257" y="165"/>
                    </a:lnTo>
                    <a:lnTo>
                      <a:pt x="263" y="165"/>
                    </a:lnTo>
                    <a:lnTo>
                      <a:pt x="263" y="165"/>
                    </a:lnTo>
                    <a:lnTo>
                      <a:pt x="263" y="165"/>
                    </a:lnTo>
                    <a:lnTo>
                      <a:pt x="263" y="165"/>
                    </a:lnTo>
                    <a:lnTo>
                      <a:pt x="263" y="165"/>
                    </a:lnTo>
                    <a:lnTo>
                      <a:pt x="263" y="165"/>
                    </a:lnTo>
                    <a:lnTo>
                      <a:pt x="263" y="165"/>
                    </a:lnTo>
                    <a:lnTo>
                      <a:pt x="263" y="171"/>
                    </a:lnTo>
                    <a:lnTo>
                      <a:pt x="257" y="171"/>
                    </a:lnTo>
                    <a:lnTo>
                      <a:pt x="257" y="171"/>
                    </a:lnTo>
                    <a:lnTo>
                      <a:pt x="257" y="171"/>
                    </a:lnTo>
                    <a:lnTo>
                      <a:pt x="257" y="171"/>
                    </a:lnTo>
                    <a:lnTo>
                      <a:pt x="251" y="171"/>
                    </a:lnTo>
                    <a:lnTo>
                      <a:pt x="251" y="171"/>
                    </a:lnTo>
                    <a:lnTo>
                      <a:pt x="251" y="171"/>
                    </a:lnTo>
                    <a:lnTo>
                      <a:pt x="251" y="171"/>
                    </a:lnTo>
                    <a:lnTo>
                      <a:pt x="251" y="177"/>
                    </a:lnTo>
                    <a:lnTo>
                      <a:pt x="251" y="177"/>
                    </a:lnTo>
                    <a:lnTo>
                      <a:pt x="251" y="177"/>
                    </a:lnTo>
                    <a:lnTo>
                      <a:pt x="257" y="177"/>
                    </a:lnTo>
                    <a:lnTo>
                      <a:pt x="257" y="183"/>
                    </a:lnTo>
                    <a:lnTo>
                      <a:pt x="257" y="183"/>
                    </a:lnTo>
                    <a:lnTo>
                      <a:pt x="257" y="183"/>
                    </a:lnTo>
                    <a:lnTo>
                      <a:pt x="257" y="183"/>
                    </a:lnTo>
                    <a:lnTo>
                      <a:pt x="257" y="183"/>
                    </a:lnTo>
                    <a:lnTo>
                      <a:pt x="257" y="183"/>
                    </a:lnTo>
                    <a:lnTo>
                      <a:pt x="257" y="189"/>
                    </a:lnTo>
                    <a:lnTo>
                      <a:pt x="257" y="189"/>
                    </a:lnTo>
                    <a:lnTo>
                      <a:pt x="257" y="189"/>
                    </a:lnTo>
                    <a:lnTo>
                      <a:pt x="257" y="189"/>
                    </a:lnTo>
                    <a:lnTo>
                      <a:pt x="257" y="189"/>
                    </a:lnTo>
                    <a:lnTo>
                      <a:pt x="251" y="189"/>
                    </a:lnTo>
                    <a:lnTo>
                      <a:pt x="251" y="189"/>
                    </a:lnTo>
                    <a:lnTo>
                      <a:pt x="251" y="183"/>
                    </a:lnTo>
                    <a:lnTo>
                      <a:pt x="251" y="183"/>
                    </a:lnTo>
                    <a:lnTo>
                      <a:pt x="251" y="183"/>
                    </a:lnTo>
                    <a:lnTo>
                      <a:pt x="251" y="183"/>
                    </a:lnTo>
                    <a:lnTo>
                      <a:pt x="251" y="183"/>
                    </a:lnTo>
                    <a:lnTo>
                      <a:pt x="251" y="183"/>
                    </a:lnTo>
                    <a:lnTo>
                      <a:pt x="251" y="183"/>
                    </a:lnTo>
                    <a:lnTo>
                      <a:pt x="251" y="183"/>
                    </a:lnTo>
                    <a:lnTo>
                      <a:pt x="251" y="183"/>
                    </a:lnTo>
                    <a:lnTo>
                      <a:pt x="251" y="189"/>
                    </a:lnTo>
                    <a:lnTo>
                      <a:pt x="251" y="189"/>
                    </a:lnTo>
                    <a:lnTo>
                      <a:pt x="251" y="189"/>
                    </a:lnTo>
                    <a:lnTo>
                      <a:pt x="251" y="189"/>
                    </a:lnTo>
                    <a:lnTo>
                      <a:pt x="251" y="189"/>
                    </a:lnTo>
                    <a:lnTo>
                      <a:pt x="251" y="189"/>
                    </a:lnTo>
                    <a:lnTo>
                      <a:pt x="251" y="195"/>
                    </a:lnTo>
                    <a:lnTo>
                      <a:pt x="251" y="195"/>
                    </a:lnTo>
                    <a:lnTo>
                      <a:pt x="257" y="195"/>
                    </a:lnTo>
                    <a:lnTo>
                      <a:pt x="257" y="195"/>
                    </a:lnTo>
                    <a:lnTo>
                      <a:pt x="257" y="195"/>
                    </a:lnTo>
                    <a:lnTo>
                      <a:pt x="257" y="201"/>
                    </a:lnTo>
                    <a:lnTo>
                      <a:pt x="257" y="201"/>
                    </a:lnTo>
                    <a:lnTo>
                      <a:pt x="251" y="201"/>
                    </a:lnTo>
                    <a:lnTo>
                      <a:pt x="251" y="201"/>
                    </a:lnTo>
                    <a:lnTo>
                      <a:pt x="251" y="201"/>
                    </a:lnTo>
                    <a:lnTo>
                      <a:pt x="245" y="201"/>
                    </a:lnTo>
                    <a:lnTo>
                      <a:pt x="245" y="201"/>
                    </a:lnTo>
                    <a:lnTo>
                      <a:pt x="245" y="201"/>
                    </a:lnTo>
                    <a:lnTo>
                      <a:pt x="245" y="201"/>
                    </a:lnTo>
                    <a:lnTo>
                      <a:pt x="238" y="201"/>
                    </a:lnTo>
                    <a:lnTo>
                      <a:pt x="238" y="201"/>
                    </a:lnTo>
                    <a:lnTo>
                      <a:pt x="238" y="207"/>
                    </a:lnTo>
                    <a:lnTo>
                      <a:pt x="245" y="207"/>
                    </a:lnTo>
                    <a:lnTo>
                      <a:pt x="245" y="207"/>
                    </a:lnTo>
                    <a:lnTo>
                      <a:pt x="245" y="207"/>
                    </a:lnTo>
                    <a:lnTo>
                      <a:pt x="251" y="207"/>
                    </a:lnTo>
                    <a:lnTo>
                      <a:pt x="251" y="213"/>
                    </a:lnTo>
                    <a:lnTo>
                      <a:pt x="251" y="213"/>
                    </a:lnTo>
                    <a:lnTo>
                      <a:pt x="245" y="213"/>
                    </a:lnTo>
                    <a:lnTo>
                      <a:pt x="245" y="213"/>
                    </a:lnTo>
                    <a:lnTo>
                      <a:pt x="245" y="219"/>
                    </a:lnTo>
                    <a:lnTo>
                      <a:pt x="245" y="219"/>
                    </a:lnTo>
                    <a:lnTo>
                      <a:pt x="245" y="219"/>
                    </a:lnTo>
                    <a:lnTo>
                      <a:pt x="245" y="219"/>
                    </a:lnTo>
                    <a:lnTo>
                      <a:pt x="251" y="219"/>
                    </a:lnTo>
                    <a:lnTo>
                      <a:pt x="251" y="226"/>
                    </a:lnTo>
                    <a:lnTo>
                      <a:pt x="251" y="226"/>
                    </a:lnTo>
                    <a:lnTo>
                      <a:pt x="251" y="226"/>
                    </a:lnTo>
                    <a:lnTo>
                      <a:pt x="251" y="226"/>
                    </a:lnTo>
                    <a:lnTo>
                      <a:pt x="251" y="232"/>
                    </a:lnTo>
                    <a:lnTo>
                      <a:pt x="251" y="232"/>
                    </a:lnTo>
                    <a:lnTo>
                      <a:pt x="251" y="232"/>
                    </a:lnTo>
                    <a:lnTo>
                      <a:pt x="245" y="232"/>
                    </a:lnTo>
                    <a:lnTo>
                      <a:pt x="245" y="232"/>
                    </a:lnTo>
                    <a:lnTo>
                      <a:pt x="245" y="232"/>
                    </a:lnTo>
                    <a:lnTo>
                      <a:pt x="245" y="232"/>
                    </a:lnTo>
                    <a:lnTo>
                      <a:pt x="257" y="232"/>
                    </a:lnTo>
                    <a:lnTo>
                      <a:pt x="257" y="232"/>
                    </a:lnTo>
                    <a:lnTo>
                      <a:pt x="263" y="232"/>
                    </a:lnTo>
                    <a:lnTo>
                      <a:pt x="275" y="232"/>
                    </a:lnTo>
                    <a:lnTo>
                      <a:pt x="281" y="232"/>
                    </a:lnTo>
                    <a:lnTo>
                      <a:pt x="287" y="232"/>
                    </a:lnTo>
                    <a:lnTo>
                      <a:pt x="287" y="232"/>
                    </a:lnTo>
                    <a:lnTo>
                      <a:pt x="299" y="232"/>
                    </a:lnTo>
                    <a:lnTo>
                      <a:pt x="299" y="232"/>
                    </a:lnTo>
                    <a:lnTo>
                      <a:pt x="312" y="232"/>
                    </a:lnTo>
                    <a:lnTo>
                      <a:pt x="318" y="232"/>
                    </a:lnTo>
                    <a:lnTo>
                      <a:pt x="324" y="232"/>
                    </a:lnTo>
                    <a:lnTo>
                      <a:pt x="330" y="226"/>
                    </a:lnTo>
                    <a:lnTo>
                      <a:pt x="330" y="226"/>
                    </a:lnTo>
                    <a:lnTo>
                      <a:pt x="330" y="226"/>
                    </a:lnTo>
                    <a:lnTo>
                      <a:pt x="336" y="226"/>
                    </a:lnTo>
                    <a:lnTo>
                      <a:pt x="342" y="226"/>
                    </a:lnTo>
                    <a:lnTo>
                      <a:pt x="348" y="226"/>
                    </a:lnTo>
                    <a:lnTo>
                      <a:pt x="348" y="226"/>
                    </a:lnTo>
                    <a:lnTo>
                      <a:pt x="360" y="226"/>
                    </a:lnTo>
                    <a:lnTo>
                      <a:pt x="360" y="226"/>
                    </a:lnTo>
                    <a:lnTo>
                      <a:pt x="360" y="226"/>
                    </a:lnTo>
                    <a:lnTo>
                      <a:pt x="367" y="226"/>
                    </a:lnTo>
                    <a:lnTo>
                      <a:pt x="367" y="226"/>
                    </a:lnTo>
                    <a:lnTo>
                      <a:pt x="373" y="226"/>
                    </a:lnTo>
                    <a:lnTo>
                      <a:pt x="373" y="226"/>
                    </a:lnTo>
                    <a:lnTo>
                      <a:pt x="379" y="226"/>
                    </a:lnTo>
                    <a:lnTo>
                      <a:pt x="391" y="226"/>
                    </a:lnTo>
                    <a:lnTo>
                      <a:pt x="391" y="226"/>
                    </a:lnTo>
                    <a:lnTo>
                      <a:pt x="391" y="226"/>
                    </a:lnTo>
                    <a:lnTo>
                      <a:pt x="403" y="226"/>
                    </a:lnTo>
                    <a:lnTo>
                      <a:pt x="403" y="226"/>
                    </a:lnTo>
                    <a:lnTo>
                      <a:pt x="403" y="226"/>
                    </a:lnTo>
                    <a:lnTo>
                      <a:pt x="409" y="226"/>
                    </a:lnTo>
                    <a:lnTo>
                      <a:pt x="415" y="226"/>
                    </a:lnTo>
                    <a:lnTo>
                      <a:pt x="415" y="226"/>
                    </a:lnTo>
                    <a:lnTo>
                      <a:pt x="422" y="226"/>
                    </a:lnTo>
                    <a:lnTo>
                      <a:pt x="422" y="219"/>
                    </a:lnTo>
                    <a:lnTo>
                      <a:pt x="434" y="219"/>
                    </a:lnTo>
                    <a:lnTo>
                      <a:pt x="434" y="219"/>
                    </a:lnTo>
                    <a:lnTo>
                      <a:pt x="434" y="219"/>
                    </a:lnTo>
                    <a:lnTo>
                      <a:pt x="434" y="219"/>
                    </a:lnTo>
                    <a:lnTo>
                      <a:pt x="434" y="226"/>
                    </a:lnTo>
                    <a:lnTo>
                      <a:pt x="434" y="226"/>
                    </a:lnTo>
                    <a:lnTo>
                      <a:pt x="434" y="226"/>
                    </a:lnTo>
                    <a:lnTo>
                      <a:pt x="434" y="226"/>
                    </a:lnTo>
                    <a:lnTo>
                      <a:pt x="434" y="226"/>
                    </a:lnTo>
                    <a:lnTo>
                      <a:pt x="434" y="226"/>
                    </a:lnTo>
                    <a:lnTo>
                      <a:pt x="434" y="226"/>
                    </a:lnTo>
                    <a:lnTo>
                      <a:pt x="434" y="226"/>
                    </a:lnTo>
                    <a:lnTo>
                      <a:pt x="434" y="226"/>
                    </a:lnTo>
                    <a:lnTo>
                      <a:pt x="434" y="232"/>
                    </a:lnTo>
                    <a:lnTo>
                      <a:pt x="434" y="232"/>
                    </a:lnTo>
                    <a:lnTo>
                      <a:pt x="434" y="232"/>
                    </a:lnTo>
                    <a:lnTo>
                      <a:pt x="434" y="232"/>
                    </a:lnTo>
                    <a:lnTo>
                      <a:pt x="434" y="232"/>
                    </a:lnTo>
                    <a:lnTo>
                      <a:pt x="428" y="232"/>
                    </a:lnTo>
                    <a:lnTo>
                      <a:pt x="434" y="232"/>
                    </a:lnTo>
                    <a:lnTo>
                      <a:pt x="434" y="232"/>
                    </a:lnTo>
                    <a:lnTo>
                      <a:pt x="428" y="232"/>
                    </a:lnTo>
                    <a:lnTo>
                      <a:pt x="428" y="232"/>
                    </a:lnTo>
                    <a:lnTo>
                      <a:pt x="428" y="232"/>
                    </a:lnTo>
                    <a:lnTo>
                      <a:pt x="428" y="238"/>
                    </a:lnTo>
                    <a:lnTo>
                      <a:pt x="428" y="238"/>
                    </a:lnTo>
                    <a:lnTo>
                      <a:pt x="428" y="238"/>
                    </a:lnTo>
                    <a:lnTo>
                      <a:pt x="428" y="238"/>
                    </a:lnTo>
                    <a:lnTo>
                      <a:pt x="428" y="238"/>
                    </a:lnTo>
                    <a:lnTo>
                      <a:pt x="428" y="238"/>
                    </a:lnTo>
                    <a:lnTo>
                      <a:pt x="428" y="238"/>
                    </a:lnTo>
                    <a:lnTo>
                      <a:pt x="428" y="238"/>
                    </a:lnTo>
                    <a:lnTo>
                      <a:pt x="428" y="238"/>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50"/>
                    </a:lnTo>
                    <a:lnTo>
                      <a:pt x="428" y="250"/>
                    </a:lnTo>
                    <a:lnTo>
                      <a:pt x="428" y="250"/>
                    </a:lnTo>
                    <a:lnTo>
                      <a:pt x="428" y="250"/>
                    </a:lnTo>
                    <a:lnTo>
                      <a:pt x="428" y="250"/>
                    </a:lnTo>
                    <a:lnTo>
                      <a:pt x="428" y="250"/>
                    </a:lnTo>
                    <a:lnTo>
                      <a:pt x="428" y="250"/>
                    </a:lnTo>
                    <a:lnTo>
                      <a:pt x="422" y="250"/>
                    </a:lnTo>
                    <a:lnTo>
                      <a:pt x="422" y="256"/>
                    </a:lnTo>
                    <a:lnTo>
                      <a:pt x="428" y="256"/>
                    </a:lnTo>
                    <a:lnTo>
                      <a:pt x="428" y="256"/>
                    </a:lnTo>
                    <a:lnTo>
                      <a:pt x="422" y="256"/>
                    </a:lnTo>
                    <a:lnTo>
                      <a:pt x="422" y="256"/>
                    </a:lnTo>
                    <a:lnTo>
                      <a:pt x="428" y="256"/>
                    </a:lnTo>
                    <a:lnTo>
                      <a:pt x="422" y="262"/>
                    </a:lnTo>
                    <a:lnTo>
                      <a:pt x="422" y="262"/>
                    </a:lnTo>
                    <a:lnTo>
                      <a:pt x="422" y="262"/>
                    </a:lnTo>
                    <a:lnTo>
                      <a:pt x="428" y="262"/>
                    </a:lnTo>
                    <a:lnTo>
                      <a:pt x="428" y="262"/>
                    </a:lnTo>
                    <a:lnTo>
                      <a:pt x="422" y="262"/>
                    </a:lnTo>
                    <a:lnTo>
                      <a:pt x="422" y="262"/>
                    </a:lnTo>
                    <a:lnTo>
                      <a:pt x="428" y="262"/>
                    </a:lnTo>
                    <a:lnTo>
                      <a:pt x="428" y="262"/>
                    </a:lnTo>
                    <a:lnTo>
                      <a:pt x="428" y="262"/>
                    </a:lnTo>
                    <a:lnTo>
                      <a:pt x="428" y="262"/>
                    </a:lnTo>
                    <a:lnTo>
                      <a:pt x="428" y="268"/>
                    </a:lnTo>
                    <a:lnTo>
                      <a:pt x="428" y="268"/>
                    </a:lnTo>
                    <a:lnTo>
                      <a:pt x="428" y="268"/>
                    </a:lnTo>
                    <a:lnTo>
                      <a:pt x="428" y="268"/>
                    </a:lnTo>
                    <a:lnTo>
                      <a:pt x="428" y="268"/>
                    </a:lnTo>
                    <a:lnTo>
                      <a:pt x="428" y="268"/>
                    </a:lnTo>
                    <a:lnTo>
                      <a:pt x="428" y="268"/>
                    </a:lnTo>
                    <a:lnTo>
                      <a:pt x="428" y="274"/>
                    </a:lnTo>
                    <a:lnTo>
                      <a:pt x="428" y="274"/>
                    </a:lnTo>
                    <a:lnTo>
                      <a:pt x="428" y="274"/>
                    </a:lnTo>
                    <a:lnTo>
                      <a:pt x="428" y="274"/>
                    </a:lnTo>
                    <a:lnTo>
                      <a:pt x="428" y="274"/>
                    </a:lnTo>
                    <a:lnTo>
                      <a:pt x="428" y="274"/>
                    </a:lnTo>
                    <a:lnTo>
                      <a:pt x="428" y="274"/>
                    </a:lnTo>
                    <a:lnTo>
                      <a:pt x="434" y="274"/>
                    </a:lnTo>
                    <a:lnTo>
                      <a:pt x="434" y="274"/>
                    </a:lnTo>
                    <a:lnTo>
                      <a:pt x="434" y="274"/>
                    </a:lnTo>
                    <a:lnTo>
                      <a:pt x="434" y="281"/>
                    </a:lnTo>
                    <a:lnTo>
                      <a:pt x="434" y="281"/>
                    </a:lnTo>
                    <a:lnTo>
                      <a:pt x="434" y="281"/>
                    </a:lnTo>
                    <a:lnTo>
                      <a:pt x="434" y="281"/>
                    </a:lnTo>
                    <a:lnTo>
                      <a:pt x="434" y="281"/>
                    </a:lnTo>
                    <a:lnTo>
                      <a:pt x="434" y="281"/>
                    </a:lnTo>
                    <a:lnTo>
                      <a:pt x="440" y="281"/>
                    </a:lnTo>
                    <a:lnTo>
                      <a:pt x="440" y="281"/>
                    </a:lnTo>
                    <a:lnTo>
                      <a:pt x="440" y="281"/>
                    </a:lnTo>
                    <a:lnTo>
                      <a:pt x="440" y="287"/>
                    </a:lnTo>
                    <a:lnTo>
                      <a:pt x="440" y="287"/>
                    </a:lnTo>
                    <a:lnTo>
                      <a:pt x="440" y="287"/>
                    </a:lnTo>
                    <a:lnTo>
                      <a:pt x="440" y="287"/>
                    </a:lnTo>
                    <a:lnTo>
                      <a:pt x="440" y="287"/>
                    </a:lnTo>
                    <a:lnTo>
                      <a:pt x="440" y="293"/>
                    </a:lnTo>
                    <a:lnTo>
                      <a:pt x="440" y="293"/>
                    </a:lnTo>
                    <a:lnTo>
                      <a:pt x="440" y="293"/>
                    </a:lnTo>
                    <a:lnTo>
                      <a:pt x="446" y="293"/>
                    </a:lnTo>
                    <a:lnTo>
                      <a:pt x="446" y="293"/>
                    </a:lnTo>
                    <a:lnTo>
                      <a:pt x="446" y="299"/>
                    </a:lnTo>
                    <a:lnTo>
                      <a:pt x="446" y="299"/>
                    </a:lnTo>
                    <a:lnTo>
                      <a:pt x="446" y="299"/>
                    </a:lnTo>
                    <a:lnTo>
                      <a:pt x="446" y="299"/>
                    </a:lnTo>
                    <a:lnTo>
                      <a:pt x="446" y="299"/>
                    </a:lnTo>
                    <a:lnTo>
                      <a:pt x="446" y="299"/>
                    </a:lnTo>
                    <a:lnTo>
                      <a:pt x="446" y="299"/>
                    </a:lnTo>
                    <a:lnTo>
                      <a:pt x="446" y="299"/>
                    </a:lnTo>
                    <a:lnTo>
                      <a:pt x="446" y="305"/>
                    </a:lnTo>
                    <a:lnTo>
                      <a:pt x="446" y="305"/>
                    </a:lnTo>
                    <a:lnTo>
                      <a:pt x="446" y="305"/>
                    </a:lnTo>
                    <a:lnTo>
                      <a:pt x="446" y="305"/>
                    </a:lnTo>
                    <a:lnTo>
                      <a:pt x="446" y="305"/>
                    </a:lnTo>
                    <a:lnTo>
                      <a:pt x="446" y="305"/>
                    </a:lnTo>
                    <a:lnTo>
                      <a:pt x="446" y="305"/>
                    </a:lnTo>
                    <a:lnTo>
                      <a:pt x="452" y="305"/>
                    </a:lnTo>
                    <a:lnTo>
                      <a:pt x="452" y="311"/>
                    </a:lnTo>
                    <a:lnTo>
                      <a:pt x="452" y="311"/>
                    </a:lnTo>
                    <a:lnTo>
                      <a:pt x="452" y="311"/>
                    </a:lnTo>
                    <a:lnTo>
                      <a:pt x="452" y="311"/>
                    </a:lnTo>
                    <a:lnTo>
                      <a:pt x="452" y="311"/>
                    </a:lnTo>
                    <a:lnTo>
                      <a:pt x="452" y="311"/>
                    </a:lnTo>
                    <a:lnTo>
                      <a:pt x="452" y="311"/>
                    </a:lnTo>
                    <a:lnTo>
                      <a:pt x="452" y="317"/>
                    </a:lnTo>
                    <a:lnTo>
                      <a:pt x="452" y="317"/>
                    </a:lnTo>
                    <a:lnTo>
                      <a:pt x="458" y="317"/>
                    </a:lnTo>
                    <a:lnTo>
                      <a:pt x="458" y="311"/>
                    </a:lnTo>
                    <a:lnTo>
                      <a:pt x="458" y="311"/>
                    </a:lnTo>
                    <a:lnTo>
                      <a:pt x="458" y="311"/>
                    </a:lnTo>
                    <a:lnTo>
                      <a:pt x="458" y="311"/>
                    </a:lnTo>
                    <a:lnTo>
                      <a:pt x="458" y="311"/>
                    </a:lnTo>
                    <a:lnTo>
                      <a:pt x="458" y="317"/>
                    </a:lnTo>
                    <a:lnTo>
                      <a:pt x="458" y="317"/>
                    </a:lnTo>
                    <a:lnTo>
                      <a:pt x="458" y="317"/>
                    </a:lnTo>
                    <a:lnTo>
                      <a:pt x="458" y="317"/>
                    </a:lnTo>
                    <a:lnTo>
                      <a:pt x="452" y="317"/>
                    </a:lnTo>
                    <a:lnTo>
                      <a:pt x="452" y="317"/>
                    </a:lnTo>
                    <a:lnTo>
                      <a:pt x="452" y="317"/>
                    </a:lnTo>
                    <a:lnTo>
                      <a:pt x="452" y="317"/>
                    </a:lnTo>
                    <a:lnTo>
                      <a:pt x="452" y="317"/>
                    </a:lnTo>
                    <a:lnTo>
                      <a:pt x="446" y="317"/>
                    </a:lnTo>
                    <a:lnTo>
                      <a:pt x="446" y="323"/>
                    </a:lnTo>
                    <a:lnTo>
                      <a:pt x="446" y="323"/>
                    </a:lnTo>
                    <a:lnTo>
                      <a:pt x="446" y="323"/>
                    </a:lnTo>
                    <a:lnTo>
                      <a:pt x="446" y="323"/>
                    </a:lnTo>
                    <a:lnTo>
                      <a:pt x="446" y="329"/>
                    </a:lnTo>
                    <a:lnTo>
                      <a:pt x="440" y="329"/>
                    </a:lnTo>
                    <a:lnTo>
                      <a:pt x="440" y="329"/>
                    </a:lnTo>
                    <a:lnTo>
                      <a:pt x="440" y="329"/>
                    </a:lnTo>
                    <a:lnTo>
                      <a:pt x="440" y="329"/>
                    </a:lnTo>
                    <a:lnTo>
                      <a:pt x="440" y="336"/>
                    </a:lnTo>
                    <a:lnTo>
                      <a:pt x="440" y="336"/>
                    </a:lnTo>
                    <a:lnTo>
                      <a:pt x="440" y="336"/>
                    </a:lnTo>
                    <a:lnTo>
                      <a:pt x="440" y="336"/>
                    </a:lnTo>
                    <a:lnTo>
                      <a:pt x="440" y="336"/>
                    </a:lnTo>
                    <a:lnTo>
                      <a:pt x="440" y="329"/>
                    </a:lnTo>
                    <a:lnTo>
                      <a:pt x="434" y="329"/>
                    </a:lnTo>
                    <a:lnTo>
                      <a:pt x="434" y="329"/>
                    </a:lnTo>
                    <a:lnTo>
                      <a:pt x="428" y="336"/>
                    </a:lnTo>
                    <a:lnTo>
                      <a:pt x="428" y="336"/>
                    </a:lnTo>
                    <a:lnTo>
                      <a:pt x="428" y="342"/>
                    </a:lnTo>
                    <a:lnTo>
                      <a:pt x="428" y="342"/>
                    </a:lnTo>
                    <a:lnTo>
                      <a:pt x="428" y="342"/>
                    </a:lnTo>
                    <a:lnTo>
                      <a:pt x="434" y="342"/>
                    </a:lnTo>
                    <a:lnTo>
                      <a:pt x="434" y="348"/>
                    </a:lnTo>
                    <a:lnTo>
                      <a:pt x="434" y="348"/>
                    </a:lnTo>
                    <a:lnTo>
                      <a:pt x="434" y="342"/>
                    </a:lnTo>
                    <a:lnTo>
                      <a:pt x="440" y="342"/>
                    </a:lnTo>
                    <a:lnTo>
                      <a:pt x="440" y="342"/>
                    </a:lnTo>
                    <a:lnTo>
                      <a:pt x="440" y="342"/>
                    </a:lnTo>
                    <a:lnTo>
                      <a:pt x="440" y="342"/>
                    </a:lnTo>
                    <a:lnTo>
                      <a:pt x="440" y="342"/>
                    </a:lnTo>
                    <a:lnTo>
                      <a:pt x="440" y="342"/>
                    </a:lnTo>
                    <a:lnTo>
                      <a:pt x="440" y="348"/>
                    </a:lnTo>
                    <a:lnTo>
                      <a:pt x="440" y="348"/>
                    </a:lnTo>
                    <a:lnTo>
                      <a:pt x="440" y="354"/>
                    </a:lnTo>
                    <a:lnTo>
                      <a:pt x="446" y="354"/>
                    </a:lnTo>
                    <a:lnTo>
                      <a:pt x="446" y="354"/>
                    </a:lnTo>
                    <a:lnTo>
                      <a:pt x="446" y="354"/>
                    </a:lnTo>
                    <a:lnTo>
                      <a:pt x="452" y="354"/>
                    </a:lnTo>
                    <a:lnTo>
                      <a:pt x="452" y="354"/>
                    </a:lnTo>
                    <a:lnTo>
                      <a:pt x="452" y="348"/>
                    </a:lnTo>
                    <a:lnTo>
                      <a:pt x="452" y="348"/>
                    </a:lnTo>
                    <a:lnTo>
                      <a:pt x="452" y="348"/>
                    </a:lnTo>
                    <a:lnTo>
                      <a:pt x="452" y="342"/>
                    </a:lnTo>
                    <a:lnTo>
                      <a:pt x="452" y="342"/>
                    </a:lnTo>
                    <a:lnTo>
                      <a:pt x="458" y="342"/>
                    </a:lnTo>
                    <a:lnTo>
                      <a:pt x="458" y="336"/>
                    </a:lnTo>
                    <a:lnTo>
                      <a:pt x="452" y="336"/>
                    </a:lnTo>
                    <a:lnTo>
                      <a:pt x="458" y="336"/>
                    </a:lnTo>
                    <a:lnTo>
                      <a:pt x="458" y="336"/>
                    </a:lnTo>
                    <a:lnTo>
                      <a:pt x="464" y="329"/>
                    </a:lnTo>
                    <a:lnTo>
                      <a:pt x="464" y="329"/>
                    </a:lnTo>
                    <a:lnTo>
                      <a:pt x="464" y="329"/>
                    </a:lnTo>
                    <a:lnTo>
                      <a:pt x="464" y="329"/>
                    </a:lnTo>
                    <a:lnTo>
                      <a:pt x="464" y="329"/>
                    </a:lnTo>
                    <a:lnTo>
                      <a:pt x="464" y="323"/>
                    </a:lnTo>
                    <a:lnTo>
                      <a:pt x="464" y="329"/>
                    </a:lnTo>
                    <a:lnTo>
                      <a:pt x="470" y="329"/>
                    </a:lnTo>
                    <a:lnTo>
                      <a:pt x="470" y="329"/>
                    </a:lnTo>
                    <a:lnTo>
                      <a:pt x="470" y="329"/>
                    </a:lnTo>
                    <a:lnTo>
                      <a:pt x="476" y="329"/>
                    </a:lnTo>
                    <a:lnTo>
                      <a:pt x="476" y="329"/>
                    </a:lnTo>
                    <a:lnTo>
                      <a:pt x="476" y="329"/>
                    </a:lnTo>
                    <a:lnTo>
                      <a:pt x="476" y="329"/>
                    </a:lnTo>
                    <a:lnTo>
                      <a:pt x="470" y="329"/>
                    </a:lnTo>
                    <a:lnTo>
                      <a:pt x="470" y="336"/>
                    </a:lnTo>
                    <a:lnTo>
                      <a:pt x="470" y="336"/>
                    </a:lnTo>
                    <a:lnTo>
                      <a:pt x="470" y="336"/>
                    </a:lnTo>
                    <a:lnTo>
                      <a:pt x="470" y="336"/>
                    </a:lnTo>
                    <a:lnTo>
                      <a:pt x="470" y="342"/>
                    </a:lnTo>
                    <a:lnTo>
                      <a:pt x="476" y="336"/>
                    </a:lnTo>
                    <a:lnTo>
                      <a:pt x="476" y="342"/>
                    </a:lnTo>
                    <a:lnTo>
                      <a:pt x="476" y="342"/>
                    </a:lnTo>
                    <a:lnTo>
                      <a:pt x="476" y="348"/>
                    </a:lnTo>
                    <a:lnTo>
                      <a:pt x="483" y="342"/>
                    </a:lnTo>
                    <a:lnTo>
                      <a:pt x="483" y="342"/>
                    </a:lnTo>
                    <a:lnTo>
                      <a:pt x="483" y="336"/>
                    </a:lnTo>
                    <a:lnTo>
                      <a:pt x="489" y="336"/>
                    </a:lnTo>
                    <a:lnTo>
                      <a:pt x="489" y="336"/>
                    </a:lnTo>
                    <a:lnTo>
                      <a:pt x="489" y="336"/>
                    </a:lnTo>
                    <a:lnTo>
                      <a:pt x="489" y="336"/>
                    </a:lnTo>
                    <a:lnTo>
                      <a:pt x="495" y="336"/>
                    </a:lnTo>
                    <a:lnTo>
                      <a:pt x="489" y="336"/>
                    </a:lnTo>
                    <a:lnTo>
                      <a:pt x="489" y="342"/>
                    </a:lnTo>
                    <a:lnTo>
                      <a:pt x="489" y="342"/>
                    </a:lnTo>
                    <a:lnTo>
                      <a:pt x="489" y="342"/>
                    </a:lnTo>
                    <a:lnTo>
                      <a:pt x="489" y="342"/>
                    </a:lnTo>
                    <a:lnTo>
                      <a:pt x="483" y="348"/>
                    </a:lnTo>
                    <a:lnTo>
                      <a:pt x="483" y="348"/>
                    </a:lnTo>
                    <a:lnTo>
                      <a:pt x="483" y="348"/>
                    </a:lnTo>
                    <a:lnTo>
                      <a:pt x="483" y="348"/>
                    </a:lnTo>
                    <a:lnTo>
                      <a:pt x="489" y="348"/>
                    </a:lnTo>
                    <a:lnTo>
                      <a:pt x="489" y="348"/>
                    </a:lnTo>
                    <a:lnTo>
                      <a:pt x="489" y="348"/>
                    </a:lnTo>
                    <a:lnTo>
                      <a:pt x="489" y="348"/>
                    </a:lnTo>
                    <a:lnTo>
                      <a:pt x="489" y="348"/>
                    </a:lnTo>
                    <a:lnTo>
                      <a:pt x="489" y="348"/>
                    </a:lnTo>
                    <a:lnTo>
                      <a:pt x="483" y="348"/>
                    </a:lnTo>
                    <a:lnTo>
                      <a:pt x="483" y="354"/>
                    </a:lnTo>
                    <a:lnTo>
                      <a:pt x="476" y="354"/>
                    </a:lnTo>
                    <a:lnTo>
                      <a:pt x="476" y="354"/>
                    </a:lnTo>
                    <a:lnTo>
                      <a:pt x="476" y="354"/>
                    </a:lnTo>
                    <a:lnTo>
                      <a:pt x="483" y="354"/>
                    </a:lnTo>
                    <a:lnTo>
                      <a:pt x="483" y="360"/>
                    </a:lnTo>
                    <a:lnTo>
                      <a:pt x="483" y="360"/>
                    </a:lnTo>
                    <a:lnTo>
                      <a:pt x="483" y="360"/>
                    </a:lnTo>
                    <a:lnTo>
                      <a:pt x="483" y="354"/>
                    </a:lnTo>
                    <a:lnTo>
                      <a:pt x="489" y="354"/>
                    </a:lnTo>
                    <a:lnTo>
                      <a:pt x="489" y="360"/>
                    </a:lnTo>
                    <a:lnTo>
                      <a:pt x="489" y="360"/>
                    </a:lnTo>
                    <a:lnTo>
                      <a:pt x="489" y="360"/>
                    </a:lnTo>
                    <a:lnTo>
                      <a:pt x="489" y="360"/>
                    </a:lnTo>
                    <a:lnTo>
                      <a:pt x="489" y="360"/>
                    </a:lnTo>
                    <a:lnTo>
                      <a:pt x="483" y="360"/>
                    </a:lnTo>
                    <a:lnTo>
                      <a:pt x="483" y="360"/>
                    </a:lnTo>
                    <a:lnTo>
                      <a:pt x="483" y="360"/>
                    </a:lnTo>
                    <a:lnTo>
                      <a:pt x="483" y="360"/>
                    </a:lnTo>
                    <a:lnTo>
                      <a:pt x="476" y="360"/>
                    </a:lnTo>
                    <a:lnTo>
                      <a:pt x="476" y="360"/>
                    </a:lnTo>
                    <a:lnTo>
                      <a:pt x="476" y="360"/>
                    </a:lnTo>
                    <a:lnTo>
                      <a:pt x="476" y="360"/>
                    </a:lnTo>
                    <a:lnTo>
                      <a:pt x="476" y="360"/>
                    </a:lnTo>
                    <a:lnTo>
                      <a:pt x="476" y="366"/>
                    </a:lnTo>
                    <a:lnTo>
                      <a:pt x="470" y="366"/>
                    </a:lnTo>
                    <a:lnTo>
                      <a:pt x="470" y="372"/>
                    </a:lnTo>
                    <a:lnTo>
                      <a:pt x="470" y="372"/>
                    </a:lnTo>
                    <a:lnTo>
                      <a:pt x="470" y="366"/>
                    </a:lnTo>
                    <a:lnTo>
                      <a:pt x="464" y="366"/>
                    </a:lnTo>
                    <a:lnTo>
                      <a:pt x="464" y="366"/>
                    </a:lnTo>
                    <a:lnTo>
                      <a:pt x="464" y="366"/>
                    </a:lnTo>
                    <a:lnTo>
                      <a:pt x="458" y="366"/>
                    </a:lnTo>
                    <a:lnTo>
                      <a:pt x="458" y="366"/>
                    </a:lnTo>
                    <a:lnTo>
                      <a:pt x="458" y="366"/>
                    </a:lnTo>
                    <a:lnTo>
                      <a:pt x="452" y="366"/>
                    </a:lnTo>
                    <a:lnTo>
                      <a:pt x="452" y="366"/>
                    </a:lnTo>
                    <a:lnTo>
                      <a:pt x="452" y="366"/>
                    </a:lnTo>
                    <a:lnTo>
                      <a:pt x="452" y="366"/>
                    </a:lnTo>
                    <a:lnTo>
                      <a:pt x="452" y="372"/>
                    </a:lnTo>
                    <a:lnTo>
                      <a:pt x="452" y="372"/>
                    </a:lnTo>
                    <a:lnTo>
                      <a:pt x="458" y="372"/>
                    </a:lnTo>
                    <a:lnTo>
                      <a:pt x="458" y="372"/>
                    </a:lnTo>
                    <a:lnTo>
                      <a:pt x="458" y="372"/>
                    </a:lnTo>
                    <a:lnTo>
                      <a:pt x="458" y="372"/>
                    </a:lnTo>
                    <a:lnTo>
                      <a:pt x="458" y="372"/>
                    </a:lnTo>
                    <a:lnTo>
                      <a:pt x="464" y="372"/>
                    </a:lnTo>
                    <a:lnTo>
                      <a:pt x="464" y="378"/>
                    </a:lnTo>
                    <a:lnTo>
                      <a:pt x="470" y="378"/>
                    </a:lnTo>
                    <a:lnTo>
                      <a:pt x="464" y="378"/>
                    </a:lnTo>
                    <a:lnTo>
                      <a:pt x="464" y="378"/>
                    </a:lnTo>
                    <a:lnTo>
                      <a:pt x="464" y="378"/>
                    </a:lnTo>
                    <a:lnTo>
                      <a:pt x="464" y="378"/>
                    </a:lnTo>
                    <a:lnTo>
                      <a:pt x="458" y="378"/>
                    </a:lnTo>
                    <a:lnTo>
                      <a:pt x="452" y="372"/>
                    </a:lnTo>
                    <a:lnTo>
                      <a:pt x="452" y="372"/>
                    </a:lnTo>
                    <a:lnTo>
                      <a:pt x="452" y="372"/>
                    </a:lnTo>
                    <a:lnTo>
                      <a:pt x="452" y="372"/>
                    </a:lnTo>
                    <a:lnTo>
                      <a:pt x="452" y="378"/>
                    </a:lnTo>
                    <a:lnTo>
                      <a:pt x="452" y="378"/>
                    </a:lnTo>
                    <a:lnTo>
                      <a:pt x="452" y="378"/>
                    </a:lnTo>
                    <a:lnTo>
                      <a:pt x="452" y="378"/>
                    </a:lnTo>
                    <a:lnTo>
                      <a:pt x="446" y="378"/>
                    </a:lnTo>
                    <a:lnTo>
                      <a:pt x="446" y="378"/>
                    </a:lnTo>
                    <a:lnTo>
                      <a:pt x="446" y="378"/>
                    </a:lnTo>
                    <a:lnTo>
                      <a:pt x="446" y="384"/>
                    </a:lnTo>
                    <a:lnTo>
                      <a:pt x="446" y="384"/>
                    </a:lnTo>
                    <a:lnTo>
                      <a:pt x="452" y="384"/>
                    </a:lnTo>
                    <a:lnTo>
                      <a:pt x="446" y="384"/>
                    </a:lnTo>
                    <a:lnTo>
                      <a:pt x="446" y="390"/>
                    </a:lnTo>
                    <a:lnTo>
                      <a:pt x="446" y="390"/>
                    </a:lnTo>
                    <a:lnTo>
                      <a:pt x="446" y="390"/>
                    </a:lnTo>
                    <a:lnTo>
                      <a:pt x="446" y="390"/>
                    </a:lnTo>
                    <a:lnTo>
                      <a:pt x="446" y="390"/>
                    </a:lnTo>
                    <a:lnTo>
                      <a:pt x="452" y="397"/>
                    </a:lnTo>
                    <a:lnTo>
                      <a:pt x="452" y="397"/>
                    </a:lnTo>
                    <a:lnTo>
                      <a:pt x="452" y="397"/>
                    </a:lnTo>
                    <a:lnTo>
                      <a:pt x="458" y="397"/>
                    </a:lnTo>
                    <a:lnTo>
                      <a:pt x="458" y="397"/>
                    </a:lnTo>
                    <a:lnTo>
                      <a:pt x="458" y="397"/>
                    </a:lnTo>
                    <a:lnTo>
                      <a:pt x="458" y="403"/>
                    </a:lnTo>
                    <a:lnTo>
                      <a:pt x="458" y="403"/>
                    </a:lnTo>
                    <a:lnTo>
                      <a:pt x="464" y="397"/>
                    </a:lnTo>
                    <a:lnTo>
                      <a:pt x="464" y="397"/>
                    </a:lnTo>
                    <a:lnTo>
                      <a:pt x="464" y="403"/>
                    </a:lnTo>
                    <a:lnTo>
                      <a:pt x="464" y="403"/>
                    </a:lnTo>
                    <a:lnTo>
                      <a:pt x="464" y="403"/>
                    </a:lnTo>
                    <a:lnTo>
                      <a:pt x="464" y="409"/>
                    </a:lnTo>
                    <a:lnTo>
                      <a:pt x="470" y="403"/>
                    </a:lnTo>
                    <a:lnTo>
                      <a:pt x="470" y="403"/>
                    </a:lnTo>
                    <a:lnTo>
                      <a:pt x="470" y="403"/>
                    </a:lnTo>
                    <a:lnTo>
                      <a:pt x="470" y="403"/>
                    </a:lnTo>
                    <a:lnTo>
                      <a:pt x="470" y="403"/>
                    </a:lnTo>
                    <a:lnTo>
                      <a:pt x="476" y="403"/>
                    </a:lnTo>
                    <a:lnTo>
                      <a:pt x="483" y="403"/>
                    </a:lnTo>
                    <a:lnTo>
                      <a:pt x="483" y="403"/>
                    </a:lnTo>
                    <a:lnTo>
                      <a:pt x="483" y="403"/>
                    </a:lnTo>
                    <a:lnTo>
                      <a:pt x="483" y="403"/>
                    </a:lnTo>
                    <a:lnTo>
                      <a:pt x="483" y="403"/>
                    </a:lnTo>
                    <a:lnTo>
                      <a:pt x="483" y="409"/>
                    </a:lnTo>
                    <a:lnTo>
                      <a:pt x="483" y="409"/>
                    </a:lnTo>
                    <a:lnTo>
                      <a:pt x="489" y="409"/>
                    </a:lnTo>
                    <a:lnTo>
                      <a:pt x="489" y="409"/>
                    </a:lnTo>
                    <a:lnTo>
                      <a:pt x="489" y="409"/>
                    </a:lnTo>
                    <a:lnTo>
                      <a:pt x="489" y="409"/>
                    </a:lnTo>
                    <a:lnTo>
                      <a:pt x="495" y="409"/>
                    </a:lnTo>
                    <a:lnTo>
                      <a:pt x="495" y="409"/>
                    </a:lnTo>
                    <a:lnTo>
                      <a:pt x="495" y="409"/>
                    </a:lnTo>
                    <a:lnTo>
                      <a:pt x="495" y="415"/>
                    </a:lnTo>
                    <a:lnTo>
                      <a:pt x="495" y="415"/>
                    </a:lnTo>
                    <a:lnTo>
                      <a:pt x="495" y="409"/>
                    </a:lnTo>
                    <a:lnTo>
                      <a:pt x="501" y="409"/>
                    </a:lnTo>
                    <a:lnTo>
                      <a:pt x="501" y="409"/>
                    </a:lnTo>
                    <a:lnTo>
                      <a:pt x="501" y="409"/>
                    </a:lnTo>
                    <a:lnTo>
                      <a:pt x="501" y="409"/>
                    </a:lnTo>
                    <a:lnTo>
                      <a:pt x="501" y="409"/>
                    </a:lnTo>
                    <a:lnTo>
                      <a:pt x="501" y="415"/>
                    </a:lnTo>
                    <a:lnTo>
                      <a:pt x="507" y="415"/>
                    </a:lnTo>
                    <a:lnTo>
                      <a:pt x="507" y="415"/>
                    </a:lnTo>
                    <a:lnTo>
                      <a:pt x="507" y="415"/>
                    </a:lnTo>
                    <a:lnTo>
                      <a:pt x="507" y="421"/>
                    </a:lnTo>
                    <a:lnTo>
                      <a:pt x="513" y="421"/>
                    </a:lnTo>
                    <a:lnTo>
                      <a:pt x="513" y="421"/>
                    </a:lnTo>
                    <a:lnTo>
                      <a:pt x="507" y="421"/>
                    </a:lnTo>
                    <a:lnTo>
                      <a:pt x="507" y="421"/>
                    </a:lnTo>
                    <a:lnTo>
                      <a:pt x="513" y="421"/>
                    </a:lnTo>
                    <a:lnTo>
                      <a:pt x="513" y="427"/>
                    </a:lnTo>
                    <a:lnTo>
                      <a:pt x="513" y="421"/>
                    </a:lnTo>
                    <a:lnTo>
                      <a:pt x="519" y="421"/>
                    </a:lnTo>
                    <a:lnTo>
                      <a:pt x="519" y="421"/>
                    </a:lnTo>
                    <a:lnTo>
                      <a:pt x="519" y="427"/>
                    </a:lnTo>
                    <a:lnTo>
                      <a:pt x="519" y="427"/>
                    </a:lnTo>
                    <a:lnTo>
                      <a:pt x="519" y="427"/>
                    </a:lnTo>
                    <a:lnTo>
                      <a:pt x="519" y="427"/>
                    </a:lnTo>
                    <a:lnTo>
                      <a:pt x="513" y="427"/>
                    </a:lnTo>
                    <a:lnTo>
                      <a:pt x="513" y="427"/>
                    </a:lnTo>
                    <a:lnTo>
                      <a:pt x="513" y="433"/>
                    </a:lnTo>
                    <a:lnTo>
                      <a:pt x="519" y="433"/>
                    </a:lnTo>
                    <a:lnTo>
                      <a:pt x="519" y="433"/>
                    </a:lnTo>
                    <a:lnTo>
                      <a:pt x="519" y="433"/>
                    </a:lnTo>
                    <a:lnTo>
                      <a:pt x="513" y="433"/>
                    </a:lnTo>
                    <a:lnTo>
                      <a:pt x="513" y="439"/>
                    </a:lnTo>
                    <a:lnTo>
                      <a:pt x="513" y="439"/>
                    </a:lnTo>
                    <a:lnTo>
                      <a:pt x="513" y="439"/>
                    </a:lnTo>
                    <a:lnTo>
                      <a:pt x="513" y="439"/>
                    </a:lnTo>
                    <a:lnTo>
                      <a:pt x="507" y="439"/>
                    </a:lnTo>
                    <a:lnTo>
                      <a:pt x="507" y="439"/>
                    </a:lnTo>
                    <a:lnTo>
                      <a:pt x="507" y="445"/>
                    </a:lnTo>
                    <a:lnTo>
                      <a:pt x="507" y="445"/>
                    </a:lnTo>
                    <a:lnTo>
                      <a:pt x="507" y="445"/>
                    </a:lnTo>
                    <a:lnTo>
                      <a:pt x="507" y="445"/>
                    </a:lnTo>
                    <a:lnTo>
                      <a:pt x="507" y="445"/>
                    </a:lnTo>
                    <a:lnTo>
                      <a:pt x="501" y="445"/>
                    </a:lnTo>
                    <a:lnTo>
                      <a:pt x="501" y="445"/>
                    </a:lnTo>
                    <a:lnTo>
                      <a:pt x="501" y="445"/>
                    </a:lnTo>
                    <a:lnTo>
                      <a:pt x="501" y="445"/>
                    </a:lnTo>
                    <a:lnTo>
                      <a:pt x="501" y="445"/>
                    </a:lnTo>
                    <a:lnTo>
                      <a:pt x="501" y="439"/>
                    </a:lnTo>
                    <a:lnTo>
                      <a:pt x="501" y="439"/>
                    </a:lnTo>
                    <a:lnTo>
                      <a:pt x="501" y="439"/>
                    </a:lnTo>
                    <a:lnTo>
                      <a:pt x="495" y="439"/>
                    </a:lnTo>
                    <a:lnTo>
                      <a:pt x="495" y="439"/>
                    </a:lnTo>
                    <a:lnTo>
                      <a:pt x="495" y="439"/>
                    </a:lnTo>
                    <a:lnTo>
                      <a:pt x="495" y="439"/>
                    </a:lnTo>
                    <a:lnTo>
                      <a:pt x="495" y="439"/>
                    </a:lnTo>
                    <a:lnTo>
                      <a:pt x="495" y="439"/>
                    </a:lnTo>
                    <a:lnTo>
                      <a:pt x="495" y="439"/>
                    </a:lnTo>
                    <a:lnTo>
                      <a:pt x="489" y="445"/>
                    </a:lnTo>
                    <a:lnTo>
                      <a:pt x="489" y="445"/>
                    </a:lnTo>
                    <a:lnTo>
                      <a:pt x="489" y="445"/>
                    </a:lnTo>
                    <a:lnTo>
                      <a:pt x="489" y="445"/>
                    </a:lnTo>
                    <a:lnTo>
                      <a:pt x="489" y="445"/>
                    </a:lnTo>
                    <a:lnTo>
                      <a:pt x="489" y="445"/>
                    </a:lnTo>
                    <a:lnTo>
                      <a:pt x="483" y="458"/>
                    </a:lnTo>
                    <a:lnTo>
                      <a:pt x="483" y="458"/>
                    </a:lnTo>
                    <a:lnTo>
                      <a:pt x="483" y="452"/>
                    </a:lnTo>
                    <a:lnTo>
                      <a:pt x="483" y="452"/>
                    </a:lnTo>
                    <a:lnTo>
                      <a:pt x="483" y="452"/>
                    </a:lnTo>
                    <a:lnTo>
                      <a:pt x="483" y="452"/>
                    </a:lnTo>
                    <a:lnTo>
                      <a:pt x="483" y="452"/>
                    </a:lnTo>
                    <a:lnTo>
                      <a:pt x="489" y="445"/>
                    </a:lnTo>
                    <a:lnTo>
                      <a:pt x="489" y="445"/>
                    </a:lnTo>
                    <a:lnTo>
                      <a:pt x="483" y="439"/>
                    </a:lnTo>
                    <a:lnTo>
                      <a:pt x="483" y="439"/>
                    </a:lnTo>
                    <a:lnTo>
                      <a:pt x="483" y="439"/>
                    </a:lnTo>
                    <a:lnTo>
                      <a:pt x="476" y="439"/>
                    </a:lnTo>
                    <a:lnTo>
                      <a:pt x="476" y="433"/>
                    </a:lnTo>
                    <a:lnTo>
                      <a:pt x="476" y="433"/>
                    </a:lnTo>
                    <a:lnTo>
                      <a:pt x="476" y="433"/>
                    </a:lnTo>
                    <a:lnTo>
                      <a:pt x="476" y="427"/>
                    </a:lnTo>
                    <a:lnTo>
                      <a:pt x="476" y="427"/>
                    </a:lnTo>
                    <a:lnTo>
                      <a:pt x="470" y="427"/>
                    </a:lnTo>
                    <a:lnTo>
                      <a:pt x="470" y="427"/>
                    </a:lnTo>
                    <a:lnTo>
                      <a:pt x="464" y="421"/>
                    </a:lnTo>
                    <a:lnTo>
                      <a:pt x="458" y="421"/>
                    </a:lnTo>
                    <a:lnTo>
                      <a:pt x="452" y="421"/>
                    </a:lnTo>
                    <a:lnTo>
                      <a:pt x="446" y="415"/>
                    </a:lnTo>
                    <a:lnTo>
                      <a:pt x="446" y="415"/>
                    </a:lnTo>
                    <a:lnTo>
                      <a:pt x="440" y="415"/>
                    </a:lnTo>
                    <a:lnTo>
                      <a:pt x="440" y="415"/>
                    </a:lnTo>
                    <a:lnTo>
                      <a:pt x="434" y="415"/>
                    </a:lnTo>
                    <a:lnTo>
                      <a:pt x="434" y="415"/>
                    </a:lnTo>
                    <a:lnTo>
                      <a:pt x="434" y="415"/>
                    </a:lnTo>
                    <a:lnTo>
                      <a:pt x="434" y="415"/>
                    </a:lnTo>
                    <a:lnTo>
                      <a:pt x="434" y="409"/>
                    </a:lnTo>
                    <a:lnTo>
                      <a:pt x="434" y="409"/>
                    </a:lnTo>
                    <a:lnTo>
                      <a:pt x="434" y="409"/>
                    </a:lnTo>
                    <a:lnTo>
                      <a:pt x="434" y="409"/>
                    </a:lnTo>
                    <a:lnTo>
                      <a:pt x="434" y="403"/>
                    </a:lnTo>
                    <a:lnTo>
                      <a:pt x="434" y="403"/>
                    </a:lnTo>
                    <a:lnTo>
                      <a:pt x="434" y="403"/>
                    </a:lnTo>
                    <a:lnTo>
                      <a:pt x="434" y="403"/>
                    </a:lnTo>
                    <a:lnTo>
                      <a:pt x="434" y="403"/>
                    </a:lnTo>
                    <a:lnTo>
                      <a:pt x="434" y="403"/>
                    </a:lnTo>
                    <a:lnTo>
                      <a:pt x="434" y="397"/>
                    </a:lnTo>
                    <a:lnTo>
                      <a:pt x="434" y="397"/>
                    </a:lnTo>
                    <a:lnTo>
                      <a:pt x="434" y="397"/>
                    </a:lnTo>
                    <a:lnTo>
                      <a:pt x="434" y="397"/>
                    </a:lnTo>
                    <a:lnTo>
                      <a:pt x="434" y="397"/>
                    </a:lnTo>
                    <a:lnTo>
                      <a:pt x="434" y="397"/>
                    </a:lnTo>
                    <a:lnTo>
                      <a:pt x="428" y="397"/>
                    </a:lnTo>
                    <a:lnTo>
                      <a:pt x="428" y="403"/>
                    </a:lnTo>
                    <a:lnTo>
                      <a:pt x="428" y="403"/>
                    </a:lnTo>
                    <a:lnTo>
                      <a:pt x="422" y="403"/>
                    </a:lnTo>
                    <a:lnTo>
                      <a:pt x="422" y="403"/>
                    </a:lnTo>
                    <a:lnTo>
                      <a:pt x="422" y="403"/>
                    </a:lnTo>
                    <a:lnTo>
                      <a:pt x="422" y="403"/>
                    </a:lnTo>
                    <a:lnTo>
                      <a:pt x="415" y="403"/>
                    </a:lnTo>
                    <a:lnTo>
                      <a:pt x="415" y="403"/>
                    </a:lnTo>
                    <a:lnTo>
                      <a:pt x="415" y="403"/>
                    </a:lnTo>
                    <a:lnTo>
                      <a:pt x="415" y="403"/>
                    </a:lnTo>
                    <a:lnTo>
                      <a:pt x="415" y="403"/>
                    </a:lnTo>
                    <a:lnTo>
                      <a:pt x="415" y="409"/>
                    </a:lnTo>
                    <a:lnTo>
                      <a:pt x="415" y="409"/>
                    </a:lnTo>
                    <a:lnTo>
                      <a:pt x="415" y="409"/>
                    </a:lnTo>
                    <a:lnTo>
                      <a:pt x="415" y="409"/>
                    </a:lnTo>
                    <a:lnTo>
                      <a:pt x="415" y="415"/>
                    </a:lnTo>
                    <a:lnTo>
                      <a:pt x="415" y="415"/>
                    </a:lnTo>
                    <a:lnTo>
                      <a:pt x="415" y="415"/>
                    </a:lnTo>
                    <a:lnTo>
                      <a:pt x="415" y="421"/>
                    </a:lnTo>
                    <a:lnTo>
                      <a:pt x="415" y="421"/>
                    </a:lnTo>
                    <a:lnTo>
                      <a:pt x="415" y="421"/>
                    </a:lnTo>
                    <a:lnTo>
                      <a:pt x="415" y="421"/>
                    </a:lnTo>
                    <a:lnTo>
                      <a:pt x="415" y="421"/>
                    </a:lnTo>
                    <a:lnTo>
                      <a:pt x="415" y="421"/>
                    </a:lnTo>
                    <a:lnTo>
                      <a:pt x="415" y="421"/>
                    </a:lnTo>
                    <a:lnTo>
                      <a:pt x="415" y="421"/>
                    </a:lnTo>
                    <a:lnTo>
                      <a:pt x="409" y="427"/>
                    </a:lnTo>
                    <a:lnTo>
                      <a:pt x="409" y="427"/>
                    </a:lnTo>
                    <a:lnTo>
                      <a:pt x="409" y="427"/>
                    </a:lnTo>
                    <a:lnTo>
                      <a:pt x="409" y="427"/>
                    </a:lnTo>
                    <a:lnTo>
                      <a:pt x="409" y="427"/>
                    </a:lnTo>
                    <a:lnTo>
                      <a:pt x="409" y="427"/>
                    </a:lnTo>
                    <a:lnTo>
                      <a:pt x="409" y="433"/>
                    </a:lnTo>
                    <a:lnTo>
                      <a:pt x="415" y="427"/>
                    </a:lnTo>
                    <a:lnTo>
                      <a:pt x="415" y="427"/>
                    </a:lnTo>
                    <a:lnTo>
                      <a:pt x="415" y="427"/>
                    </a:lnTo>
                    <a:lnTo>
                      <a:pt x="422" y="427"/>
                    </a:lnTo>
                    <a:lnTo>
                      <a:pt x="422" y="421"/>
                    </a:lnTo>
                    <a:lnTo>
                      <a:pt x="422" y="421"/>
                    </a:lnTo>
                    <a:lnTo>
                      <a:pt x="422" y="421"/>
                    </a:lnTo>
                    <a:lnTo>
                      <a:pt x="422" y="427"/>
                    </a:lnTo>
                    <a:lnTo>
                      <a:pt x="415" y="427"/>
                    </a:lnTo>
                    <a:lnTo>
                      <a:pt x="415" y="433"/>
                    </a:lnTo>
                    <a:lnTo>
                      <a:pt x="409" y="433"/>
                    </a:lnTo>
                    <a:lnTo>
                      <a:pt x="409" y="439"/>
                    </a:lnTo>
                    <a:lnTo>
                      <a:pt x="403" y="439"/>
                    </a:lnTo>
                    <a:lnTo>
                      <a:pt x="397" y="445"/>
                    </a:lnTo>
                    <a:lnTo>
                      <a:pt x="397" y="445"/>
                    </a:lnTo>
                    <a:lnTo>
                      <a:pt x="397" y="445"/>
                    </a:lnTo>
                    <a:lnTo>
                      <a:pt x="385" y="452"/>
                    </a:lnTo>
                    <a:lnTo>
                      <a:pt x="385" y="445"/>
                    </a:lnTo>
                    <a:lnTo>
                      <a:pt x="385" y="445"/>
                    </a:lnTo>
                    <a:lnTo>
                      <a:pt x="391" y="445"/>
                    </a:lnTo>
                    <a:lnTo>
                      <a:pt x="391" y="445"/>
                    </a:lnTo>
                    <a:lnTo>
                      <a:pt x="391" y="445"/>
                    </a:lnTo>
                    <a:lnTo>
                      <a:pt x="391" y="445"/>
                    </a:lnTo>
                    <a:lnTo>
                      <a:pt x="391" y="445"/>
                    </a:lnTo>
                    <a:lnTo>
                      <a:pt x="397" y="445"/>
                    </a:lnTo>
                    <a:lnTo>
                      <a:pt x="397" y="439"/>
                    </a:lnTo>
                    <a:lnTo>
                      <a:pt x="397" y="439"/>
                    </a:lnTo>
                    <a:lnTo>
                      <a:pt x="397" y="439"/>
                    </a:lnTo>
                    <a:lnTo>
                      <a:pt x="397" y="439"/>
                    </a:lnTo>
                    <a:lnTo>
                      <a:pt x="391" y="439"/>
                    </a:lnTo>
                    <a:lnTo>
                      <a:pt x="391" y="439"/>
                    </a:lnTo>
                    <a:lnTo>
                      <a:pt x="391" y="439"/>
                    </a:lnTo>
                    <a:lnTo>
                      <a:pt x="391" y="433"/>
                    </a:lnTo>
                    <a:lnTo>
                      <a:pt x="391" y="433"/>
                    </a:lnTo>
                    <a:lnTo>
                      <a:pt x="391" y="433"/>
                    </a:lnTo>
                    <a:lnTo>
                      <a:pt x="391" y="433"/>
                    </a:lnTo>
                    <a:lnTo>
                      <a:pt x="391" y="433"/>
                    </a:lnTo>
                    <a:lnTo>
                      <a:pt x="391" y="433"/>
                    </a:lnTo>
                    <a:lnTo>
                      <a:pt x="391" y="427"/>
                    </a:lnTo>
                    <a:lnTo>
                      <a:pt x="391" y="427"/>
                    </a:lnTo>
                    <a:lnTo>
                      <a:pt x="385" y="427"/>
                    </a:lnTo>
                    <a:lnTo>
                      <a:pt x="385" y="427"/>
                    </a:lnTo>
                    <a:lnTo>
                      <a:pt x="385" y="427"/>
                    </a:lnTo>
                    <a:lnTo>
                      <a:pt x="385" y="421"/>
                    </a:lnTo>
                    <a:lnTo>
                      <a:pt x="379" y="427"/>
                    </a:lnTo>
                    <a:lnTo>
                      <a:pt x="379" y="427"/>
                    </a:lnTo>
                    <a:lnTo>
                      <a:pt x="379" y="427"/>
                    </a:lnTo>
                    <a:lnTo>
                      <a:pt x="379" y="427"/>
                    </a:lnTo>
                    <a:lnTo>
                      <a:pt x="379" y="427"/>
                    </a:lnTo>
                    <a:lnTo>
                      <a:pt x="379" y="433"/>
                    </a:lnTo>
                    <a:lnTo>
                      <a:pt x="379" y="433"/>
                    </a:lnTo>
                    <a:lnTo>
                      <a:pt x="373" y="433"/>
                    </a:lnTo>
                    <a:lnTo>
                      <a:pt x="373" y="433"/>
                    </a:lnTo>
                    <a:lnTo>
                      <a:pt x="373" y="433"/>
                    </a:lnTo>
                    <a:lnTo>
                      <a:pt x="373" y="433"/>
                    </a:lnTo>
                    <a:lnTo>
                      <a:pt x="373" y="433"/>
                    </a:lnTo>
                    <a:lnTo>
                      <a:pt x="373" y="433"/>
                    </a:lnTo>
                    <a:lnTo>
                      <a:pt x="367" y="433"/>
                    </a:lnTo>
                    <a:lnTo>
                      <a:pt x="373" y="433"/>
                    </a:lnTo>
                    <a:lnTo>
                      <a:pt x="373" y="433"/>
                    </a:lnTo>
                    <a:lnTo>
                      <a:pt x="373" y="427"/>
                    </a:lnTo>
                    <a:lnTo>
                      <a:pt x="373" y="427"/>
                    </a:lnTo>
                    <a:lnTo>
                      <a:pt x="373" y="427"/>
                    </a:lnTo>
                    <a:lnTo>
                      <a:pt x="367" y="421"/>
                    </a:lnTo>
                    <a:lnTo>
                      <a:pt x="367" y="421"/>
                    </a:lnTo>
                    <a:lnTo>
                      <a:pt x="367" y="427"/>
                    </a:lnTo>
                    <a:lnTo>
                      <a:pt x="367" y="427"/>
                    </a:lnTo>
                    <a:lnTo>
                      <a:pt x="360" y="427"/>
                    </a:lnTo>
                    <a:lnTo>
                      <a:pt x="360" y="427"/>
                    </a:lnTo>
                    <a:lnTo>
                      <a:pt x="360" y="427"/>
                    </a:lnTo>
                    <a:lnTo>
                      <a:pt x="360" y="427"/>
                    </a:lnTo>
                    <a:lnTo>
                      <a:pt x="360" y="427"/>
                    </a:lnTo>
                    <a:lnTo>
                      <a:pt x="360" y="427"/>
                    </a:lnTo>
                    <a:lnTo>
                      <a:pt x="360" y="427"/>
                    </a:lnTo>
                    <a:lnTo>
                      <a:pt x="367" y="433"/>
                    </a:lnTo>
                    <a:lnTo>
                      <a:pt x="367" y="433"/>
                    </a:lnTo>
                    <a:lnTo>
                      <a:pt x="360" y="433"/>
                    </a:lnTo>
                    <a:lnTo>
                      <a:pt x="360" y="433"/>
                    </a:lnTo>
                    <a:lnTo>
                      <a:pt x="360" y="433"/>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40"/>
              <p:cNvSpPr>
                <a:spLocks/>
              </p:cNvSpPr>
              <p:nvPr userDrawn="1"/>
            </p:nvSpPr>
            <p:spPr bwMode="auto">
              <a:xfrm>
                <a:off x="1430" y="2627"/>
                <a:ext cx="794" cy="416"/>
              </a:xfrm>
              <a:custGeom>
                <a:avLst/>
                <a:gdLst>
                  <a:gd name="T0" fmla="*/ 324 w 794"/>
                  <a:gd name="T1" fmla="*/ 19 h 416"/>
                  <a:gd name="T2" fmla="*/ 397 w 794"/>
                  <a:gd name="T3" fmla="*/ 19 h 416"/>
                  <a:gd name="T4" fmla="*/ 452 w 794"/>
                  <a:gd name="T5" fmla="*/ 25 h 416"/>
                  <a:gd name="T6" fmla="*/ 531 w 794"/>
                  <a:gd name="T7" fmla="*/ 25 h 416"/>
                  <a:gd name="T8" fmla="*/ 574 w 794"/>
                  <a:gd name="T9" fmla="*/ 25 h 416"/>
                  <a:gd name="T10" fmla="*/ 629 w 794"/>
                  <a:gd name="T11" fmla="*/ 25 h 416"/>
                  <a:gd name="T12" fmla="*/ 672 w 794"/>
                  <a:gd name="T13" fmla="*/ 25 h 416"/>
                  <a:gd name="T14" fmla="*/ 733 w 794"/>
                  <a:gd name="T15" fmla="*/ 25 h 416"/>
                  <a:gd name="T16" fmla="*/ 769 w 794"/>
                  <a:gd name="T17" fmla="*/ 25 h 416"/>
                  <a:gd name="T18" fmla="*/ 769 w 794"/>
                  <a:gd name="T19" fmla="*/ 67 h 416"/>
                  <a:gd name="T20" fmla="*/ 775 w 794"/>
                  <a:gd name="T21" fmla="*/ 116 h 416"/>
                  <a:gd name="T22" fmla="*/ 788 w 794"/>
                  <a:gd name="T23" fmla="*/ 171 h 416"/>
                  <a:gd name="T24" fmla="*/ 788 w 794"/>
                  <a:gd name="T25" fmla="*/ 226 h 416"/>
                  <a:gd name="T26" fmla="*/ 788 w 794"/>
                  <a:gd name="T27" fmla="*/ 367 h 416"/>
                  <a:gd name="T28" fmla="*/ 788 w 794"/>
                  <a:gd name="T29" fmla="*/ 416 h 416"/>
                  <a:gd name="T30" fmla="*/ 775 w 794"/>
                  <a:gd name="T31" fmla="*/ 409 h 416"/>
                  <a:gd name="T32" fmla="*/ 763 w 794"/>
                  <a:gd name="T33" fmla="*/ 403 h 416"/>
                  <a:gd name="T34" fmla="*/ 751 w 794"/>
                  <a:gd name="T35" fmla="*/ 397 h 416"/>
                  <a:gd name="T36" fmla="*/ 739 w 794"/>
                  <a:gd name="T37" fmla="*/ 385 h 416"/>
                  <a:gd name="T38" fmla="*/ 727 w 794"/>
                  <a:gd name="T39" fmla="*/ 379 h 416"/>
                  <a:gd name="T40" fmla="*/ 708 w 794"/>
                  <a:gd name="T41" fmla="*/ 385 h 416"/>
                  <a:gd name="T42" fmla="*/ 690 w 794"/>
                  <a:gd name="T43" fmla="*/ 385 h 416"/>
                  <a:gd name="T44" fmla="*/ 672 w 794"/>
                  <a:gd name="T45" fmla="*/ 385 h 416"/>
                  <a:gd name="T46" fmla="*/ 660 w 794"/>
                  <a:gd name="T47" fmla="*/ 391 h 416"/>
                  <a:gd name="T48" fmla="*/ 647 w 794"/>
                  <a:gd name="T49" fmla="*/ 391 h 416"/>
                  <a:gd name="T50" fmla="*/ 635 w 794"/>
                  <a:gd name="T51" fmla="*/ 391 h 416"/>
                  <a:gd name="T52" fmla="*/ 623 w 794"/>
                  <a:gd name="T53" fmla="*/ 403 h 416"/>
                  <a:gd name="T54" fmla="*/ 611 w 794"/>
                  <a:gd name="T55" fmla="*/ 403 h 416"/>
                  <a:gd name="T56" fmla="*/ 592 w 794"/>
                  <a:gd name="T57" fmla="*/ 397 h 416"/>
                  <a:gd name="T58" fmla="*/ 586 w 794"/>
                  <a:gd name="T59" fmla="*/ 385 h 416"/>
                  <a:gd name="T60" fmla="*/ 568 w 794"/>
                  <a:gd name="T61" fmla="*/ 391 h 416"/>
                  <a:gd name="T62" fmla="*/ 562 w 794"/>
                  <a:gd name="T63" fmla="*/ 379 h 416"/>
                  <a:gd name="T64" fmla="*/ 550 w 794"/>
                  <a:gd name="T65" fmla="*/ 379 h 416"/>
                  <a:gd name="T66" fmla="*/ 544 w 794"/>
                  <a:gd name="T67" fmla="*/ 403 h 416"/>
                  <a:gd name="T68" fmla="*/ 531 w 794"/>
                  <a:gd name="T69" fmla="*/ 397 h 416"/>
                  <a:gd name="T70" fmla="*/ 525 w 794"/>
                  <a:gd name="T71" fmla="*/ 385 h 416"/>
                  <a:gd name="T72" fmla="*/ 507 w 794"/>
                  <a:gd name="T73" fmla="*/ 391 h 416"/>
                  <a:gd name="T74" fmla="*/ 501 w 794"/>
                  <a:gd name="T75" fmla="*/ 385 h 416"/>
                  <a:gd name="T76" fmla="*/ 483 w 794"/>
                  <a:gd name="T77" fmla="*/ 379 h 416"/>
                  <a:gd name="T78" fmla="*/ 464 w 794"/>
                  <a:gd name="T79" fmla="*/ 385 h 416"/>
                  <a:gd name="T80" fmla="*/ 458 w 794"/>
                  <a:gd name="T81" fmla="*/ 379 h 416"/>
                  <a:gd name="T82" fmla="*/ 446 w 794"/>
                  <a:gd name="T83" fmla="*/ 367 h 416"/>
                  <a:gd name="T84" fmla="*/ 440 w 794"/>
                  <a:gd name="T85" fmla="*/ 354 h 416"/>
                  <a:gd name="T86" fmla="*/ 422 w 794"/>
                  <a:gd name="T87" fmla="*/ 354 h 416"/>
                  <a:gd name="T88" fmla="*/ 403 w 794"/>
                  <a:gd name="T89" fmla="*/ 354 h 416"/>
                  <a:gd name="T90" fmla="*/ 385 w 794"/>
                  <a:gd name="T91" fmla="*/ 354 h 416"/>
                  <a:gd name="T92" fmla="*/ 360 w 794"/>
                  <a:gd name="T93" fmla="*/ 342 h 416"/>
                  <a:gd name="T94" fmla="*/ 354 w 794"/>
                  <a:gd name="T95" fmla="*/ 342 h 416"/>
                  <a:gd name="T96" fmla="*/ 342 w 794"/>
                  <a:gd name="T97" fmla="*/ 330 h 416"/>
                  <a:gd name="T98" fmla="*/ 330 w 794"/>
                  <a:gd name="T99" fmla="*/ 318 h 416"/>
                  <a:gd name="T100" fmla="*/ 324 w 794"/>
                  <a:gd name="T101" fmla="*/ 324 h 416"/>
                  <a:gd name="T102" fmla="*/ 306 w 794"/>
                  <a:gd name="T103" fmla="*/ 324 h 416"/>
                  <a:gd name="T104" fmla="*/ 287 w 794"/>
                  <a:gd name="T105" fmla="*/ 312 h 416"/>
                  <a:gd name="T106" fmla="*/ 275 w 794"/>
                  <a:gd name="T107" fmla="*/ 300 h 416"/>
                  <a:gd name="T108" fmla="*/ 238 w 794"/>
                  <a:gd name="T109" fmla="*/ 74 h 416"/>
                  <a:gd name="T110" fmla="*/ 122 w 794"/>
                  <a:gd name="T111" fmla="*/ 67 h 416"/>
                  <a:gd name="T112" fmla="*/ 13 w 794"/>
                  <a:gd name="T113" fmla="*/ 61 h 416"/>
                  <a:gd name="T114" fmla="*/ 31 w 794"/>
                  <a:gd name="T115" fmla="*/ 0 h 416"/>
                  <a:gd name="T116" fmla="*/ 110 w 794"/>
                  <a:gd name="T117" fmla="*/ 6 h 416"/>
                  <a:gd name="T118" fmla="*/ 190 w 794"/>
                  <a:gd name="T119" fmla="*/ 12 h 416"/>
                  <a:gd name="T120" fmla="*/ 238 w 794"/>
                  <a:gd name="T121" fmla="*/ 1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4" h="416">
                    <a:moveTo>
                      <a:pt x="269" y="12"/>
                    </a:moveTo>
                    <a:lnTo>
                      <a:pt x="269" y="12"/>
                    </a:lnTo>
                    <a:lnTo>
                      <a:pt x="281" y="19"/>
                    </a:lnTo>
                    <a:lnTo>
                      <a:pt x="281" y="19"/>
                    </a:lnTo>
                    <a:lnTo>
                      <a:pt x="287" y="19"/>
                    </a:lnTo>
                    <a:lnTo>
                      <a:pt x="287" y="19"/>
                    </a:lnTo>
                    <a:lnTo>
                      <a:pt x="293" y="19"/>
                    </a:lnTo>
                    <a:lnTo>
                      <a:pt x="299" y="19"/>
                    </a:lnTo>
                    <a:lnTo>
                      <a:pt x="312" y="19"/>
                    </a:lnTo>
                    <a:lnTo>
                      <a:pt x="312" y="19"/>
                    </a:lnTo>
                    <a:lnTo>
                      <a:pt x="312" y="19"/>
                    </a:lnTo>
                    <a:lnTo>
                      <a:pt x="318" y="19"/>
                    </a:lnTo>
                    <a:lnTo>
                      <a:pt x="318" y="19"/>
                    </a:lnTo>
                    <a:lnTo>
                      <a:pt x="324" y="19"/>
                    </a:lnTo>
                    <a:lnTo>
                      <a:pt x="324" y="19"/>
                    </a:lnTo>
                    <a:lnTo>
                      <a:pt x="324" y="19"/>
                    </a:lnTo>
                    <a:lnTo>
                      <a:pt x="330" y="19"/>
                    </a:lnTo>
                    <a:lnTo>
                      <a:pt x="336" y="19"/>
                    </a:lnTo>
                    <a:lnTo>
                      <a:pt x="336" y="19"/>
                    </a:lnTo>
                    <a:lnTo>
                      <a:pt x="336" y="19"/>
                    </a:lnTo>
                    <a:lnTo>
                      <a:pt x="342" y="19"/>
                    </a:lnTo>
                    <a:lnTo>
                      <a:pt x="342" y="19"/>
                    </a:lnTo>
                    <a:lnTo>
                      <a:pt x="360" y="19"/>
                    </a:lnTo>
                    <a:lnTo>
                      <a:pt x="367" y="19"/>
                    </a:lnTo>
                    <a:lnTo>
                      <a:pt x="367" y="19"/>
                    </a:lnTo>
                    <a:lnTo>
                      <a:pt x="367" y="19"/>
                    </a:lnTo>
                    <a:lnTo>
                      <a:pt x="373" y="19"/>
                    </a:lnTo>
                    <a:lnTo>
                      <a:pt x="379" y="19"/>
                    </a:lnTo>
                    <a:lnTo>
                      <a:pt x="391" y="19"/>
                    </a:lnTo>
                    <a:lnTo>
                      <a:pt x="391" y="19"/>
                    </a:lnTo>
                    <a:lnTo>
                      <a:pt x="391" y="19"/>
                    </a:lnTo>
                    <a:lnTo>
                      <a:pt x="397" y="19"/>
                    </a:lnTo>
                    <a:lnTo>
                      <a:pt x="403" y="19"/>
                    </a:lnTo>
                    <a:lnTo>
                      <a:pt x="403" y="19"/>
                    </a:lnTo>
                    <a:lnTo>
                      <a:pt x="409" y="19"/>
                    </a:lnTo>
                    <a:lnTo>
                      <a:pt x="422" y="19"/>
                    </a:lnTo>
                    <a:lnTo>
                      <a:pt x="428" y="19"/>
                    </a:lnTo>
                    <a:lnTo>
                      <a:pt x="428" y="19"/>
                    </a:lnTo>
                    <a:lnTo>
                      <a:pt x="428" y="19"/>
                    </a:lnTo>
                    <a:lnTo>
                      <a:pt x="428" y="19"/>
                    </a:lnTo>
                    <a:lnTo>
                      <a:pt x="440" y="25"/>
                    </a:lnTo>
                    <a:lnTo>
                      <a:pt x="440" y="25"/>
                    </a:lnTo>
                    <a:lnTo>
                      <a:pt x="440" y="25"/>
                    </a:lnTo>
                    <a:lnTo>
                      <a:pt x="446" y="25"/>
                    </a:lnTo>
                    <a:lnTo>
                      <a:pt x="446" y="25"/>
                    </a:lnTo>
                    <a:lnTo>
                      <a:pt x="446" y="25"/>
                    </a:lnTo>
                    <a:lnTo>
                      <a:pt x="452" y="25"/>
                    </a:lnTo>
                    <a:lnTo>
                      <a:pt x="452" y="25"/>
                    </a:lnTo>
                    <a:lnTo>
                      <a:pt x="470" y="25"/>
                    </a:lnTo>
                    <a:lnTo>
                      <a:pt x="470" y="25"/>
                    </a:lnTo>
                    <a:lnTo>
                      <a:pt x="483" y="25"/>
                    </a:lnTo>
                    <a:lnTo>
                      <a:pt x="483" y="25"/>
                    </a:lnTo>
                    <a:lnTo>
                      <a:pt x="483" y="25"/>
                    </a:lnTo>
                    <a:lnTo>
                      <a:pt x="489" y="25"/>
                    </a:lnTo>
                    <a:lnTo>
                      <a:pt x="495" y="25"/>
                    </a:lnTo>
                    <a:lnTo>
                      <a:pt x="495" y="25"/>
                    </a:lnTo>
                    <a:lnTo>
                      <a:pt x="501" y="25"/>
                    </a:lnTo>
                    <a:lnTo>
                      <a:pt x="501" y="25"/>
                    </a:lnTo>
                    <a:lnTo>
                      <a:pt x="501" y="25"/>
                    </a:lnTo>
                    <a:lnTo>
                      <a:pt x="501" y="25"/>
                    </a:lnTo>
                    <a:lnTo>
                      <a:pt x="507" y="25"/>
                    </a:lnTo>
                    <a:lnTo>
                      <a:pt x="507" y="25"/>
                    </a:lnTo>
                    <a:lnTo>
                      <a:pt x="513" y="25"/>
                    </a:lnTo>
                    <a:lnTo>
                      <a:pt x="531" y="25"/>
                    </a:lnTo>
                    <a:lnTo>
                      <a:pt x="537" y="25"/>
                    </a:lnTo>
                    <a:lnTo>
                      <a:pt x="544" y="25"/>
                    </a:lnTo>
                    <a:lnTo>
                      <a:pt x="544" y="25"/>
                    </a:lnTo>
                    <a:lnTo>
                      <a:pt x="550" y="25"/>
                    </a:lnTo>
                    <a:lnTo>
                      <a:pt x="550" y="25"/>
                    </a:lnTo>
                    <a:lnTo>
                      <a:pt x="556" y="25"/>
                    </a:lnTo>
                    <a:lnTo>
                      <a:pt x="556" y="25"/>
                    </a:lnTo>
                    <a:lnTo>
                      <a:pt x="562" y="25"/>
                    </a:lnTo>
                    <a:lnTo>
                      <a:pt x="562" y="25"/>
                    </a:lnTo>
                    <a:lnTo>
                      <a:pt x="562" y="25"/>
                    </a:lnTo>
                    <a:lnTo>
                      <a:pt x="568" y="25"/>
                    </a:lnTo>
                    <a:lnTo>
                      <a:pt x="568" y="25"/>
                    </a:lnTo>
                    <a:lnTo>
                      <a:pt x="568" y="25"/>
                    </a:lnTo>
                    <a:lnTo>
                      <a:pt x="574" y="25"/>
                    </a:lnTo>
                    <a:lnTo>
                      <a:pt x="574" y="25"/>
                    </a:lnTo>
                    <a:lnTo>
                      <a:pt x="574" y="25"/>
                    </a:lnTo>
                    <a:lnTo>
                      <a:pt x="580" y="25"/>
                    </a:lnTo>
                    <a:lnTo>
                      <a:pt x="580" y="25"/>
                    </a:lnTo>
                    <a:lnTo>
                      <a:pt x="580" y="25"/>
                    </a:lnTo>
                    <a:lnTo>
                      <a:pt x="586" y="25"/>
                    </a:lnTo>
                    <a:lnTo>
                      <a:pt x="586" y="25"/>
                    </a:lnTo>
                    <a:lnTo>
                      <a:pt x="592" y="25"/>
                    </a:lnTo>
                    <a:lnTo>
                      <a:pt x="599" y="25"/>
                    </a:lnTo>
                    <a:lnTo>
                      <a:pt x="599" y="25"/>
                    </a:lnTo>
                    <a:lnTo>
                      <a:pt x="605" y="25"/>
                    </a:lnTo>
                    <a:lnTo>
                      <a:pt x="611" y="25"/>
                    </a:lnTo>
                    <a:lnTo>
                      <a:pt x="611" y="25"/>
                    </a:lnTo>
                    <a:lnTo>
                      <a:pt x="617" y="25"/>
                    </a:lnTo>
                    <a:lnTo>
                      <a:pt x="623" y="25"/>
                    </a:lnTo>
                    <a:lnTo>
                      <a:pt x="623" y="25"/>
                    </a:lnTo>
                    <a:lnTo>
                      <a:pt x="629" y="25"/>
                    </a:lnTo>
                    <a:lnTo>
                      <a:pt x="629" y="25"/>
                    </a:lnTo>
                    <a:lnTo>
                      <a:pt x="629" y="25"/>
                    </a:lnTo>
                    <a:lnTo>
                      <a:pt x="635" y="25"/>
                    </a:lnTo>
                    <a:lnTo>
                      <a:pt x="641" y="25"/>
                    </a:lnTo>
                    <a:lnTo>
                      <a:pt x="647" y="25"/>
                    </a:lnTo>
                    <a:lnTo>
                      <a:pt x="647" y="25"/>
                    </a:lnTo>
                    <a:lnTo>
                      <a:pt x="653" y="25"/>
                    </a:lnTo>
                    <a:lnTo>
                      <a:pt x="653" y="25"/>
                    </a:lnTo>
                    <a:lnTo>
                      <a:pt x="653" y="25"/>
                    </a:lnTo>
                    <a:lnTo>
                      <a:pt x="660" y="25"/>
                    </a:lnTo>
                    <a:lnTo>
                      <a:pt x="660" y="25"/>
                    </a:lnTo>
                    <a:lnTo>
                      <a:pt x="660" y="25"/>
                    </a:lnTo>
                    <a:lnTo>
                      <a:pt x="666" y="25"/>
                    </a:lnTo>
                    <a:lnTo>
                      <a:pt x="666" y="25"/>
                    </a:lnTo>
                    <a:lnTo>
                      <a:pt x="666" y="25"/>
                    </a:lnTo>
                    <a:lnTo>
                      <a:pt x="672" y="25"/>
                    </a:lnTo>
                    <a:lnTo>
                      <a:pt x="672" y="25"/>
                    </a:lnTo>
                    <a:lnTo>
                      <a:pt x="672" y="25"/>
                    </a:lnTo>
                    <a:lnTo>
                      <a:pt x="678" y="25"/>
                    </a:lnTo>
                    <a:lnTo>
                      <a:pt x="678" y="25"/>
                    </a:lnTo>
                    <a:lnTo>
                      <a:pt x="678" y="25"/>
                    </a:lnTo>
                    <a:lnTo>
                      <a:pt x="678" y="25"/>
                    </a:lnTo>
                    <a:lnTo>
                      <a:pt x="684" y="25"/>
                    </a:lnTo>
                    <a:lnTo>
                      <a:pt x="690" y="25"/>
                    </a:lnTo>
                    <a:lnTo>
                      <a:pt x="690" y="25"/>
                    </a:lnTo>
                    <a:lnTo>
                      <a:pt x="690" y="25"/>
                    </a:lnTo>
                    <a:lnTo>
                      <a:pt x="702" y="25"/>
                    </a:lnTo>
                    <a:lnTo>
                      <a:pt x="708" y="25"/>
                    </a:lnTo>
                    <a:lnTo>
                      <a:pt x="708" y="25"/>
                    </a:lnTo>
                    <a:lnTo>
                      <a:pt x="721" y="25"/>
                    </a:lnTo>
                    <a:lnTo>
                      <a:pt x="721" y="25"/>
                    </a:lnTo>
                    <a:lnTo>
                      <a:pt x="727" y="25"/>
                    </a:lnTo>
                    <a:lnTo>
                      <a:pt x="733" y="25"/>
                    </a:lnTo>
                    <a:lnTo>
                      <a:pt x="733" y="25"/>
                    </a:lnTo>
                    <a:lnTo>
                      <a:pt x="733" y="25"/>
                    </a:lnTo>
                    <a:lnTo>
                      <a:pt x="739" y="25"/>
                    </a:lnTo>
                    <a:lnTo>
                      <a:pt x="739" y="25"/>
                    </a:lnTo>
                    <a:lnTo>
                      <a:pt x="745" y="25"/>
                    </a:lnTo>
                    <a:lnTo>
                      <a:pt x="745" y="25"/>
                    </a:lnTo>
                    <a:lnTo>
                      <a:pt x="745" y="25"/>
                    </a:lnTo>
                    <a:lnTo>
                      <a:pt x="751" y="25"/>
                    </a:lnTo>
                    <a:lnTo>
                      <a:pt x="751" y="25"/>
                    </a:lnTo>
                    <a:lnTo>
                      <a:pt x="751" y="25"/>
                    </a:lnTo>
                    <a:lnTo>
                      <a:pt x="763" y="25"/>
                    </a:lnTo>
                    <a:lnTo>
                      <a:pt x="763" y="25"/>
                    </a:lnTo>
                    <a:lnTo>
                      <a:pt x="769" y="25"/>
                    </a:lnTo>
                    <a:lnTo>
                      <a:pt x="769" y="25"/>
                    </a:lnTo>
                    <a:lnTo>
                      <a:pt x="769" y="25"/>
                    </a:lnTo>
                    <a:lnTo>
                      <a:pt x="769" y="25"/>
                    </a:lnTo>
                    <a:lnTo>
                      <a:pt x="769" y="31"/>
                    </a:lnTo>
                    <a:lnTo>
                      <a:pt x="769" y="31"/>
                    </a:lnTo>
                    <a:lnTo>
                      <a:pt x="769" y="31"/>
                    </a:lnTo>
                    <a:lnTo>
                      <a:pt x="769" y="31"/>
                    </a:lnTo>
                    <a:lnTo>
                      <a:pt x="769" y="31"/>
                    </a:lnTo>
                    <a:lnTo>
                      <a:pt x="769" y="37"/>
                    </a:lnTo>
                    <a:lnTo>
                      <a:pt x="769" y="37"/>
                    </a:lnTo>
                    <a:lnTo>
                      <a:pt x="769" y="43"/>
                    </a:lnTo>
                    <a:lnTo>
                      <a:pt x="769" y="43"/>
                    </a:lnTo>
                    <a:lnTo>
                      <a:pt x="769" y="49"/>
                    </a:lnTo>
                    <a:lnTo>
                      <a:pt x="769" y="49"/>
                    </a:lnTo>
                    <a:lnTo>
                      <a:pt x="769" y="61"/>
                    </a:lnTo>
                    <a:lnTo>
                      <a:pt x="769" y="61"/>
                    </a:lnTo>
                    <a:lnTo>
                      <a:pt x="769" y="67"/>
                    </a:lnTo>
                    <a:lnTo>
                      <a:pt x="769" y="67"/>
                    </a:lnTo>
                    <a:lnTo>
                      <a:pt x="769" y="67"/>
                    </a:lnTo>
                    <a:lnTo>
                      <a:pt x="769" y="74"/>
                    </a:lnTo>
                    <a:lnTo>
                      <a:pt x="769" y="80"/>
                    </a:lnTo>
                    <a:lnTo>
                      <a:pt x="769" y="80"/>
                    </a:lnTo>
                    <a:lnTo>
                      <a:pt x="769" y="80"/>
                    </a:lnTo>
                    <a:lnTo>
                      <a:pt x="775" y="86"/>
                    </a:lnTo>
                    <a:lnTo>
                      <a:pt x="775" y="86"/>
                    </a:lnTo>
                    <a:lnTo>
                      <a:pt x="775" y="92"/>
                    </a:lnTo>
                    <a:lnTo>
                      <a:pt x="775" y="92"/>
                    </a:lnTo>
                    <a:lnTo>
                      <a:pt x="775" y="92"/>
                    </a:lnTo>
                    <a:lnTo>
                      <a:pt x="775" y="92"/>
                    </a:lnTo>
                    <a:lnTo>
                      <a:pt x="775" y="98"/>
                    </a:lnTo>
                    <a:lnTo>
                      <a:pt x="775" y="104"/>
                    </a:lnTo>
                    <a:lnTo>
                      <a:pt x="775" y="110"/>
                    </a:lnTo>
                    <a:lnTo>
                      <a:pt x="775" y="110"/>
                    </a:lnTo>
                    <a:lnTo>
                      <a:pt x="775" y="110"/>
                    </a:lnTo>
                    <a:lnTo>
                      <a:pt x="775" y="116"/>
                    </a:lnTo>
                    <a:lnTo>
                      <a:pt x="775" y="122"/>
                    </a:lnTo>
                    <a:lnTo>
                      <a:pt x="782" y="129"/>
                    </a:lnTo>
                    <a:lnTo>
                      <a:pt x="782" y="141"/>
                    </a:lnTo>
                    <a:lnTo>
                      <a:pt x="782" y="141"/>
                    </a:lnTo>
                    <a:lnTo>
                      <a:pt x="782" y="147"/>
                    </a:lnTo>
                    <a:lnTo>
                      <a:pt x="782" y="147"/>
                    </a:lnTo>
                    <a:lnTo>
                      <a:pt x="782" y="147"/>
                    </a:lnTo>
                    <a:lnTo>
                      <a:pt x="782" y="153"/>
                    </a:lnTo>
                    <a:lnTo>
                      <a:pt x="782" y="159"/>
                    </a:lnTo>
                    <a:lnTo>
                      <a:pt x="782" y="159"/>
                    </a:lnTo>
                    <a:lnTo>
                      <a:pt x="782" y="159"/>
                    </a:lnTo>
                    <a:lnTo>
                      <a:pt x="782" y="159"/>
                    </a:lnTo>
                    <a:lnTo>
                      <a:pt x="782" y="159"/>
                    </a:lnTo>
                    <a:lnTo>
                      <a:pt x="782" y="165"/>
                    </a:lnTo>
                    <a:lnTo>
                      <a:pt x="782" y="165"/>
                    </a:lnTo>
                    <a:lnTo>
                      <a:pt x="788" y="171"/>
                    </a:lnTo>
                    <a:lnTo>
                      <a:pt x="788" y="183"/>
                    </a:lnTo>
                    <a:lnTo>
                      <a:pt x="788" y="190"/>
                    </a:lnTo>
                    <a:lnTo>
                      <a:pt x="788" y="190"/>
                    </a:lnTo>
                    <a:lnTo>
                      <a:pt x="788" y="196"/>
                    </a:lnTo>
                    <a:lnTo>
                      <a:pt x="794" y="208"/>
                    </a:lnTo>
                    <a:lnTo>
                      <a:pt x="788" y="214"/>
                    </a:lnTo>
                    <a:lnTo>
                      <a:pt x="788" y="214"/>
                    </a:lnTo>
                    <a:lnTo>
                      <a:pt x="794" y="214"/>
                    </a:lnTo>
                    <a:lnTo>
                      <a:pt x="794" y="214"/>
                    </a:lnTo>
                    <a:lnTo>
                      <a:pt x="788" y="220"/>
                    </a:lnTo>
                    <a:lnTo>
                      <a:pt x="788" y="220"/>
                    </a:lnTo>
                    <a:lnTo>
                      <a:pt x="788" y="226"/>
                    </a:lnTo>
                    <a:lnTo>
                      <a:pt x="788" y="226"/>
                    </a:lnTo>
                    <a:lnTo>
                      <a:pt x="788" y="226"/>
                    </a:lnTo>
                    <a:lnTo>
                      <a:pt x="788" y="226"/>
                    </a:lnTo>
                    <a:lnTo>
                      <a:pt x="788" y="226"/>
                    </a:lnTo>
                    <a:lnTo>
                      <a:pt x="788" y="232"/>
                    </a:lnTo>
                    <a:lnTo>
                      <a:pt x="788" y="232"/>
                    </a:lnTo>
                    <a:lnTo>
                      <a:pt x="788" y="232"/>
                    </a:lnTo>
                    <a:lnTo>
                      <a:pt x="788" y="232"/>
                    </a:lnTo>
                    <a:lnTo>
                      <a:pt x="788" y="238"/>
                    </a:lnTo>
                    <a:lnTo>
                      <a:pt x="788" y="238"/>
                    </a:lnTo>
                    <a:lnTo>
                      <a:pt x="788" y="245"/>
                    </a:lnTo>
                    <a:lnTo>
                      <a:pt x="788" y="269"/>
                    </a:lnTo>
                    <a:lnTo>
                      <a:pt x="788" y="269"/>
                    </a:lnTo>
                    <a:lnTo>
                      <a:pt x="788" y="269"/>
                    </a:lnTo>
                    <a:lnTo>
                      <a:pt x="788" y="275"/>
                    </a:lnTo>
                    <a:lnTo>
                      <a:pt x="788" y="300"/>
                    </a:lnTo>
                    <a:lnTo>
                      <a:pt x="788" y="306"/>
                    </a:lnTo>
                    <a:lnTo>
                      <a:pt x="788" y="330"/>
                    </a:lnTo>
                    <a:lnTo>
                      <a:pt x="788" y="330"/>
                    </a:lnTo>
                    <a:lnTo>
                      <a:pt x="788" y="367"/>
                    </a:lnTo>
                    <a:lnTo>
                      <a:pt x="788" y="379"/>
                    </a:lnTo>
                    <a:lnTo>
                      <a:pt x="788" y="379"/>
                    </a:lnTo>
                    <a:lnTo>
                      <a:pt x="788" y="385"/>
                    </a:lnTo>
                    <a:lnTo>
                      <a:pt x="788" y="391"/>
                    </a:lnTo>
                    <a:lnTo>
                      <a:pt x="788" y="397"/>
                    </a:lnTo>
                    <a:lnTo>
                      <a:pt x="788" y="397"/>
                    </a:lnTo>
                    <a:lnTo>
                      <a:pt x="788" y="403"/>
                    </a:lnTo>
                    <a:lnTo>
                      <a:pt x="788" y="403"/>
                    </a:lnTo>
                    <a:lnTo>
                      <a:pt x="788" y="409"/>
                    </a:lnTo>
                    <a:lnTo>
                      <a:pt x="788" y="409"/>
                    </a:lnTo>
                    <a:lnTo>
                      <a:pt x="788" y="409"/>
                    </a:lnTo>
                    <a:lnTo>
                      <a:pt x="788" y="416"/>
                    </a:lnTo>
                    <a:lnTo>
                      <a:pt x="788" y="416"/>
                    </a:lnTo>
                    <a:lnTo>
                      <a:pt x="788" y="416"/>
                    </a:lnTo>
                    <a:lnTo>
                      <a:pt x="788" y="416"/>
                    </a:lnTo>
                    <a:lnTo>
                      <a:pt x="788" y="416"/>
                    </a:lnTo>
                    <a:lnTo>
                      <a:pt x="788" y="416"/>
                    </a:lnTo>
                    <a:lnTo>
                      <a:pt x="782" y="416"/>
                    </a:lnTo>
                    <a:lnTo>
                      <a:pt x="782" y="416"/>
                    </a:lnTo>
                    <a:lnTo>
                      <a:pt x="782" y="416"/>
                    </a:lnTo>
                    <a:lnTo>
                      <a:pt x="782" y="409"/>
                    </a:lnTo>
                    <a:lnTo>
                      <a:pt x="782" y="409"/>
                    </a:lnTo>
                    <a:lnTo>
                      <a:pt x="782" y="409"/>
                    </a:lnTo>
                    <a:lnTo>
                      <a:pt x="782" y="409"/>
                    </a:lnTo>
                    <a:lnTo>
                      <a:pt x="782" y="409"/>
                    </a:lnTo>
                    <a:lnTo>
                      <a:pt x="782" y="409"/>
                    </a:lnTo>
                    <a:lnTo>
                      <a:pt x="775" y="409"/>
                    </a:lnTo>
                    <a:lnTo>
                      <a:pt x="775" y="409"/>
                    </a:lnTo>
                    <a:lnTo>
                      <a:pt x="775" y="409"/>
                    </a:lnTo>
                    <a:lnTo>
                      <a:pt x="775" y="409"/>
                    </a:lnTo>
                    <a:lnTo>
                      <a:pt x="775" y="409"/>
                    </a:lnTo>
                    <a:lnTo>
                      <a:pt x="775" y="409"/>
                    </a:lnTo>
                    <a:lnTo>
                      <a:pt x="775" y="409"/>
                    </a:lnTo>
                    <a:lnTo>
                      <a:pt x="775" y="409"/>
                    </a:lnTo>
                    <a:lnTo>
                      <a:pt x="769" y="409"/>
                    </a:lnTo>
                    <a:lnTo>
                      <a:pt x="769" y="409"/>
                    </a:lnTo>
                    <a:lnTo>
                      <a:pt x="769" y="409"/>
                    </a:lnTo>
                    <a:lnTo>
                      <a:pt x="769" y="403"/>
                    </a:lnTo>
                    <a:lnTo>
                      <a:pt x="769" y="403"/>
                    </a:lnTo>
                    <a:lnTo>
                      <a:pt x="769" y="409"/>
                    </a:lnTo>
                    <a:lnTo>
                      <a:pt x="763" y="409"/>
                    </a:lnTo>
                    <a:lnTo>
                      <a:pt x="763" y="403"/>
                    </a:lnTo>
                    <a:lnTo>
                      <a:pt x="763" y="403"/>
                    </a:lnTo>
                    <a:lnTo>
                      <a:pt x="763" y="403"/>
                    </a:lnTo>
                    <a:lnTo>
                      <a:pt x="763" y="403"/>
                    </a:lnTo>
                    <a:lnTo>
                      <a:pt x="763" y="403"/>
                    </a:lnTo>
                    <a:lnTo>
                      <a:pt x="763" y="403"/>
                    </a:lnTo>
                    <a:lnTo>
                      <a:pt x="763" y="403"/>
                    </a:lnTo>
                    <a:lnTo>
                      <a:pt x="763" y="403"/>
                    </a:lnTo>
                    <a:lnTo>
                      <a:pt x="763" y="403"/>
                    </a:lnTo>
                    <a:lnTo>
                      <a:pt x="763" y="403"/>
                    </a:lnTo>
                    <a:lnTo>
                      <a:pt x="763" y="403"/>
                    </a:lnTo>
                    <a:lnTo>
                      <a:pt x="757" y="403"/>
                    </a:lnTo>
                    <a:lnTo>
                      <a:pt x="757" y="403"/>
                    </a:lnTo>
                    <a:lnTo>
                      <a:pt x="757" y="403"/>
                    </a:lnTo>
                    <a:lnTo>
                      <a:pt x="757" y="403"/>
                    </a:lnTo>
                    <a:lnTo>
                      <a:pt x="757" y="403"/>
                    </a:lnTo>
                    <a:lnTo>
                      <a:pt x="757" y="403"/>
                    </a:lnTo>
                    <a:lnTo>
                      <a:pt x="757" y="403"/>
                    </a:lnTo>
                    <a:lnTo>
                      <a:pt x="751" y="403"/>
                    </a:lnTo>
                    <a:lnTo>
                      <a:pt x="751" y="403"/>
                    </a:lnTo>
                    <a:lnTo>
                      <a:pt x="751" y="397"/>
                    </a:lnTo>
                    <a:lnTo>
                      <a:pt x="751" y="397"/>
                    </a:lnTo>
                    <a:lnTo>
                      <a:pt x="751" y="397"/>
                    </a:lnTo>
                    <a:lnTo>
                      <a:pt x="751" y="397"/>
                    </a:lnTo>
                    <a:lnTo>
                      <a:pt x="745" y="397"/>
                    </a:lnTo>
                    <a:lnTo>
                      <a:pt x="745" y="397"/>
                    </a:lnTo>
                    <a:lnTo>
                      <a:pt x="745" y="397"/>
                    </a:lnTo>
                    <a:lnTo>
                      <a:pt x="745" y="391"/>
                    </a:lnTo>
                    <a:lnTo>
                      <a:pt x="745" y="397"/>
                    </a:lnTo>
                    <a:lnTo>
                      <a:pt x="745" y="397"/>
                    </a:lnTo>
                    <a:lnTo>
                      <a:pt x="745" y="391"/>
                    </a:lnTo>
                    <a:lnTo>
                      <a:pt x="745" y="391"/>
                    </a:lnTo>
                    <a:lnTo>
                      <a:pt x="745" y="391"/>
                    </a:lnTo>
                    <a:lnTo>
                      <a:pt x="745" y="391"/>
                    </a:lnTo>
                    <a:lnTo>
                      <a:pt x="745" y="391"/>
                    </a:lnTo>
                    <a:lnTo>
                      <a:pt x="739" y="391"/>
                    </a:lnTo>
                    <a:lnTo>
                      <a:pt x="739" y="391"/>
                    </a:lnTo>
                    <a:lnTo>
                      <a:pt x="739" y="391"/>
                    </a:lnTo>
                    <a:lnTo>
                      <a:pt x="739" y="385"/>
                    </a:lnTo>
                    <a:lnTo>
                      <a:pt x="739" y="391"/>
                    </a:lnTo>
                    <a:lnTo>
                      <a:pt x="739" y="391"/>
                    </a:lnTo>
                    <a:lnTo>
                      <a:pt x="739" y="391"/>
                    </a:lnTo>
                    <a:lnTo>
                      <a:pt x="733" y="391"/>
                    </a:lnTo>
                    <a:lnTo>
                      <a:pt x="733" y="385"/>
                    </a:lnTo>
                    <a:lnTo>
                      <a:pt x="733" y="385"/>
                    </a:lnTo>
                    <a:lnTo>
                      <a:pt x="733" y="385"/>
                    </a:lnTo>
                    <a:lnTo>
                      <a:pt x="733" y="385"/>
                    </a:lnTo>
                    <a:lnTo>
                      <a:pt x="733" y="385"/>
                    </a:lnTo>
                    <a:lnTo>
                      <a:pt x="733" y="385"/>
                    </a:lnTo>
                    <a:lnTo>
                      <a:pt x="733" y="385"/>
                    </a:lnTo>
                    <a:lnTo>
                      <a:pt x="727" y="385"/>
                    </a:lnTo>
                    <a:lnTo>
                      <a:pt x="727" y="385"/>
                    </a:lnTo>
                    <a:lnTo>
                      <a:pt x="727" y="379"/>
                    </a:lnTo>
                    <a:lnTo>
                      <a:pt x="727" y="379"/>
                    </a:lnTo>
                    <a:lnTo>
                      <a:pt x="727" y="379"/>
                    </a:lnTo>
                    <a:lnTo>
                      <a:pt x="727" y="379"/>
                    </a:lnTo>
                    <a:lnTo>
                      <a:pt x="727" y="379"/>
                    </a:lnTo>
                    <a:lnTo>
                      <a:pt x="721" y="379"/>
                    </a:lnTo>
                    <a:lnTo>
                      <a:pt x="721" y="379"/>
                    </a:lnTo>
                    <a:lnTo>
                      <a:pt x="721" y="379"/>
                    </a:lnTo>
                    <a:lnTo>
                      <a:pt x="714" y="379"/>
                    </a:lnTo>
                    <a:lnTo>
                      <a:pt x="714" y="379"/>
                    </a:lnTo>
                    <a:lnTo>
                      <a:pt x="714" y="379"/>
                    </a:lnTo>
                    <a:lnTo>
                      <a:pt x="714" y="385"/>
                    </a:lnTo>
                    <a:lnTo>
                      <a:pt x="714" y="385"/>
                    </a:lnTo>
                    <a:lnTo>
                      <a:pt x="714" y="385"/>
                    </a:lnTo>
                    <a:lnTo>
                      <a:pt x="714" y="385"/>
                    </a:lnTo>
                    <a:lnTo>
                      <a:pt x="714" y="385"/>
                    </a:lnTo>
                    <a:lnTo>
                      <a:pt x="714" y="385"/>
                    </a:lnTo>
                    <a:lnTo>
                      <a:pt x="714" y="385"/>
                    </a:lnTo>
                    <a:lnTo>
                      <a:pt x="708" y="385"/>
                    </a:lnTo>
                    <a:lnTo>
                      <a:pt x="708" y="385"/>
                    </a:lnTo>
                    <a:lnTo>
                      <a:pt x="708" y="385"/>
                    </a:lnTo>
                    <a:lnTo>
                      <a:pt x="708" y="385"/>
                    </a:lnTo>
                    <a:lnTo>
                      <a:pt x="708" y="385"/>
                    </a:lnTo>
                    <a:lnTo>
                      <a:pt x="702" y="385"/>
                    </a:lnTo>
                    <a:lnTo>
                      <a:pt x="702" y="391"/>
                    </a:lnTo>
                    <a:lnTo>
                      <a:pt x="696" y="385"/>
                    </a:lnTo>
                    <a:lnTo>
                      <a:pt x="696" y="385"/>
                    </a:lnTo>
                    <a:lnTo>
                      <a:pt x="696" y="385"/>
                    </a:lnTo>
                    <a:lnTo>
                      <a:pt x="696" y="385"/>
                    </a:lnTo>
                    <a:lnTo>
                      <a:pt x="696" y="385"/>
                    </a:lnTo>
                    <a:lnTo>
                      <a:pt x="690" y="385"/>
                    </a:lnTo>
                    <a:lnTo>
                      <a:pt x="690" y="385"/>
                    </a:lnTo>
                    <a:lnTo>
                      <a:pt x="690" y="385"/>
                    </a:lnTo>
                    <a:lnTo>
                      <a:pt x="690" y="385"/>
                    </a:lnTo>
                    <a:lnTo>
                      <a:pt x="690" y="385"/>
                    </a:lnTo>
                    <a:lnTo>
                      <a:pt x="690" y="385"/>
                    </a:lnTo>
                    <a:lnTo>
                      <a:pt x="690" y="385"/>
                    </a:lnTo>
                    <a:lnTo>
                      <a:pt x="690" y="385"/>
                    </a:lnTo>
                    <a:lnTo>
                      <a:pt x="690" y="385"/>
                    </a:lnTo>
                    <a:lnTo>
                      <a:pt x="690" y="385"/>
                    </a:lnTo>
                    <a:lnTo>
                      <a:pt x="690" y="379"/>
                    </a:lnTo>
                    <a:lnTo>
                      <a:pt x="684" y="379"/>
                    </a:lnTo>
                    <a:lnTo>
                      <a:pt x="684" y="379"/>
                    </a:lnTo>
                    <a:lnTo>
                      <a:pt x="684" y="379"/>
                    </a:lnTo>
                    <a:lnTo>
                      <a:pt x="684" y="379"/>
                    </a:lnTo>
                    <a:lnTo>
                      <a:pt x="684" y="379"/>
                    </a:lnTo>
                    <a:lnTo>
                      <a:pt x="678" y="385"/>
                    </a:lnTo>
                    <a:lnTo>
                      <a:pt x="678" y="385"/>
                    </a:lnTo>
                    <a:lnTo>
                      <a:pt x="678" y="385"/>
                    </a:lnTo>
                    <a:lnTo>
                      <a:pt x="678" y="385"/>
                    </a:lnTo>
                    <a:lnTo>
                      <a:pt x="672" y="385"/>
                    </a:lnTo>
                    <a:lnTo>
                      <a:pt x="672" y="385"/>
                    </a:lnTo>
                    <a:lnTo>
                      <a:pt x="672" y="385"/>
                    </a:lnTo>
                    <a:lnTo>
                      <a:pt x="672" y="385"/>
                    </a:lnTo>
                    <a:lnTo>
                      <a:pt x="672" y="385"/>
                    </a:lnTo>
                    <a:lnTo>
                      <a:pt x="666" y="385"/>
                    </a:lnTo>
                    <a:lnTo>
                      <a:pt x="666" y="385"/>
                    </a:lnTo>
                    <a:lnTo>
                      <a:pt x="666" y="385"/>
                    </a:lnTo>
                    <a:lnTo>
                      <a:pt x="666" y="391"/>
                    </a:lnTo>
                    <a:lnTo>
                      <a:pt x="666" y="391"/>
                    </a:lnTo>
                    <a:lnTo>
                      <a:pt x="666" y="391"/>
                    </a:lnTo>
                    <a:lnTo>
                      <a:pt x="666" y="391"/>
                    </a:lnTo>
                    <a:lnTo>
                      <a:pt x="666" y="391"/>
                    </a:lnTo>
                    <a:lnTo>
                      <a:pt x="666" y="391"/>
                    </a:lnTo>
                    <a:lnTo>
                      <a:pt x="660" y="391"/>
                    </a:lnTo>
                    <a:lnTo>
                      <a:pt x="660" y="391"/>
                    </a:lnTo>
                    <a:lnTo>
                      <a:pt x="660" y="391"/>
                    </a:lnTo>
                    <a:lnTo>
                      <a:pt x="660" y="391"/>
                    </a:lnTo>
                    <a:lnTo>
                      <a:pt x="660" y="391"/>
                    </a:lnTo>
                    <a:lnTo>
                      <a:pt x="660" y="391"/>
                    </a:lnTo>
                    <a:lnTo>
                      <a:pt x="660" y="391"/>
                    </a:lnTo>
                    <a:lnTo>
                      <a:pt x="660" y="391"/>
                    </a:lnTo>
                    <a:lnTo>
                      <a:pt x="653" y="391"/>
                    </a:lnTo>
                    <a:lnTo>
                      <a:pt x="653" y="391"/>
                    </a:lnTo>
                    <a:lnTo>
                      <a:pt x="653" y="385"/>
                    </a:lnTo>
                    <a:lnTo>
                      <a:pt x="653" y="385"/>
                    </a:lnTo>
                    <a:lnTo>
                      <a:pt x="653" y="385"/>
                    </a:lnTo>
                    <a:lnTo>
                      <a:pt x="647" y="385"/>
                    </a:lnTo>
                    <a:lnTo>
                      <a:pt x="647" y="385"/>
                    </a:lnTo>
                    <a:lnTo>
                      <a:pt x="647" y="391"/>
                    </a:lnTo>
                    <a:lnTo>
                      <a:pt x="647" y="391"/>
                    </a:lnTo>
                    <a:lnTo>
                      <a:pt x="647" y="391"/>
                    </a:lnTo>
                    <a:lnTo>
                      <a:pt x="647" y="391"/>
                    </a:lnTo>
                    <a:lnTo>
                      <a:pt x="647" y="391"/>
                    </a:lnTo>
                    <a:lnTo>
                      <a:pt x="647" y="391"/>
                    </a:lnTo>
                    <a:lnTo>
                      <a:pt x="641" y="391"/>
                    </a:lnTo>
                    <a:lnTo>
                      <a:pt x="641" y="391"/>
                    </a:lnTo>
                    <a:lnTo>
                      <a:pt x="641" y="391"/>
                    </a:lnTo>
                    <a:lnTo>
                      <a:pt x="641" y="391"/>
                    </a:lnTo>
                    <a:lnTo>
                      <a:pt x="641" y="391"/>
                    </a:lnTo>
                    <a:lnTo>
                      <a:pt x="641" y="391"/>
                    </a:lnTo>
                    <a:lnTo>
                      <a:pt x="641" y="391"/>
                    </a:lnTo>
                    <a:lnTo>
                      <a:pt x="641" y="391"/>
                    </a:lnTo>
                    <a:lnTo>
                      <a:pt x="641" y="391"/>
                    </a:lnTo>
                    <a:lnTo>
                      <a:pt x="635" y="391"/>
                    </a:lnTo>
                    <a:lnTo>
                      <a:pt x="635" y="391"/>
                    </a:lnTo>
                    <a:lnTo>
                      <a:pt x="635" y="391"/>
                    </a:lnTo>
                    <a:lnTo>
                      <a:pt x="635" y="391"/>
                    </a:lnTo>
                    <a:lnTo>
                      <a:pt x="635" y="391"/>
                    </a:lnTo>
                    <a:lnTo>
                      <a:pt x="635" y="391"/>
                    </a:lnTo>
                    <a:lnTo>
                      <a:pt x="629" y="391"/>
                    </a:lnTo>
                    <a:lnTo>
                      <a:pt x="629" y="391"/>
                    </a:lnTo>
                    <a:lnTo>
                      <a:pt x="629" y="391"/>
                    </a:lnTo>
                    <a:lnTo>
                      <a:pt x="629" y="391"/>
                    </a:lnTo>
                    <a:lnTo>
                      <a:pt x="629" y="397"/>
                    </a:lnTo>
                    <a:lnTo>
                      <a:pt x="629" y="397"/>
                    </a:lnTo>
                    <a:lnTo>
                      <a:pt x="629" y="397"/>
                    </a:lnTo>
                    <a:lnTo>
                      <a:pt x="629" y="397"/>
                    </a:lnTo>
                    <a:lnTo>
                      <a:pt x="629" y="397"/>
                    </a:lnTo>
                    <a:lnTo>
                      <a:pt x="629" y="397"/>
                    </a:lnTo>
                    <a:lnTo>
                      <a:pt x="629" y="397"/>
                    </a:lnTo>
                    <a:lnTo>
                      <a:pt x="629" y="403"/>
                    </a:lnTo>
                    <a:lnTo>
                      <a:pt x="623" y="403"/>
                    </a:lnTo>
                    <a:lnTo>
                      <a:pt x="623" y="403"/>
                    </a:lnTo>
                    <a:lnTo>
                      <a:pt x="623" y="403"/>
                    </a:lnTo>
                    <a:lnTo>
                      <a:pt x="623" y="403"/>
                    </a:lnTo>
                    <a:lnTo>
                      <a:pt x="617" y="397"/>
                    </a:lnTo>
                    <a:lnTo>
                      <a:pt x="617" y="397"/>
                    </a:lnTo>
                    <a:lnTo>
                      <a:pt x="617" y="397"/>
                    </a:lnTo>
                    <a:lnTo>
                      <a:pt x="617" y="403"/>
                    </a:lnTo>
                    <a:lnTo>
                      <a:pt x="617" y="403"/>
                    </a:lnTo>
                    <a:lnTo>
                      <a:pt x="617" y="403"/>
                    </a:lnTo>
                    <a:lnTo>
                      <a:pt x="617" y="403"/>
                    </a:lnTo>
                    <a:lnTo>
                      <a:pt x="617" y="403"/>
                    </a:lnTo>
                    <a:lnTo>
                      <a:pt x="617" y="409"/>
                    </a:lnTo>
                    <a:lnTo>
                      <a:pt x="617" y="409"/>
                    </a:lnTo>
                    <a:lnTo>
                      <a:pt x="611" y="409"/>
                    </a:lnTo>
                    <a:lnTo>
                      <a:pt x="611" y="409"/>
                    </a:lnTo>
                    <a:lnTo>
                      <a:pt x="611" y="409"/>
                    </a:lnTo>
                    <a:lnTo>
                      <a:pt x="611" y="409"/>
                    </a:lnTo>
                    <a:lnTo>
                      <a:pt x="611" y="403"/>
                    </a:lnTo>
                    <a:lnTo>
                      <a:pt x="611" y="403"/>
                    </a:lnTo>
                    <a:lnTo>
                      <a:pt x="605" y="403"/>
                    </a:lnTo>
                    <a:lnTo>
                      <a:pt x="605" y="403"/>
                    </a:lnTo>
                    <a:lnTo>
                      <a:pt x="605" y="397"/>
                    </a:lnTo>
                    <a:lnTo>
                      <a:pt x="605" y="397"/>
                    </a:lnTo>
                    <a:lnTo>
                      <a:pt x="605" y="397"/>
                    </a:lnTo>
                    <a:lnTo>
                      <a:pt x="605" y="397"/>
                    </a:lnTo>
                    <a:lnTo>
                      <a:pt x="599" y="397"/>
                    </a:lnTo>
                    <a:lnTo>
                      <a:pt x="599" y="397"/>
                    </a:lnTo>
                    <a:lnTo>
                      <a:pt x="599" y="397"/>
                    </a:lnTo>
                    <a:lnTo>
                      <a:pt x="599" y="397"/>
                    </a:lnTo>
                    <a:lnTo>
                      <a:pt x="599" y="397"/>
                    </a:lnTo>
                    <a:lnTo>
                      <a:pt x="599" y="397"/>
                    </a:lnTo>
                    <a:lnTo>
                      <a:pt x="592" y="397"/>
                    </a:lnTo>
                    <a:lnTo>
                      <a:pt x="592" y="397"/>
                    </a:lnTo>
                    <a:lnTo>
                      <a:pt x="592" y="397"/>
                    </a:lnTo>
                    <a:lnTo>
                      <a:pt x="592" y="391"/>
                    </a:lnTo>
                    <a:lnTo>
                      <a:pt x="592" y="391"/>
                    </a:lnTo>
                    <a:lnTo>
                      <a:pt x="592" y="391"/>
                    </a:lnTo>
                    <a:lnTo>
                      <a:pt x="592" y="391"/>
                    </a:lnTo>
                    <a:lnTo>
                      <a:pt x="586" y="391"/>
                    </a:lnTo>
                    <a:lnTo>
                      <a:pt x="586" y="391"/>
                    </a:lnTo>
                    <a:lnTo>
                      <a:pt x="586" y="391"/>
                    </a:lnTo>
                    <a:lnTo>
                      <a:pt x="586" y="391"/>
                    </a:lnTo>
                    <a:lnTo>
                      <a:pt x="586" y="391"/>
                    </a:lnTo>
                    <a:lnTo>
                      <a:pt x="586" y="391"/>
                    </a:lnTo>
                    <a:lnTo>
                      <a:pt x="586" y="385"/>
                    </a:lnTo>
                    <a:lnTo>
                      <a:pt x="586" y="385"/>
                    </a:lnTo>
                    <a:lnTo>
                      <a:pt x="586" y="385"/>
                    </a:lnTo>
                    <a:lnTo>
                      <a:pt x="586" y="385"/>
                    </a:lnTo>
                    <a:lnTo>
                      <a:pt x="586" y="385"/>
                    </a:lnTo>
                    <a:lnTo>
                      <a:pt x="586" y="385"/>
                    </a:lnTo>
                    <a:lnTo>
                      <a:pt x="586" y="385"/>
                    </a:lnTo>
                    <a:lnTo>
                      <a:pt x="586" y="385"/>
                    </a:lnTo>
                    <a:lnTo>
                      <a:pt x="580" y="385"/>
                    </a:lnTo>
                    <a:lnTo>
                      <a:pt x="580" y="385"/>
                    </a:lnTo>
                    <a:lnTo>
                      <a:pt x="580" y="385"/>
                    </a:lnTo>
                    <a:lnTo>
                      <a:pt x="580" y="385"/>
                    </a:lnTo>
                    <a:lnTo>
                      <a:pt x="580" y="385"/>
                    </a:lnTo>
                    <a:lnTo>
                      <a:pt x="580" y="385"/>
                    </a:lnTo>
                    <a:lnTo>
                      <a:pt x="580" y="391"/>
                    </a:lnTo>
                    <a:lnTo>
                      <a:pt x="580" y="391"/>
                    </a:lnTo>
                    <a:lnTo>
                      <a:pt x="580" y="391"/>
                    </a:lnTo>
                    <a:lnTo>
                      <a:pt x="580" y="391"/>
                    </a:lnTo>
                    <a:lnTo>
                      <a:pt x="574" y="391"/>
                    </a:lnTo>
                    <a:lnTo>
                      <a:pt x="574" y="391"/>
                    </a:lnTo>
                    <a:lnTo>
                      <a:pt x="574" y="391"/>
                    </a:lnTo>
                    <a:lnTo>
                      <a:pt x="568" y="391"/>
                    </a:lnTo>
                    <a:lnTo>
                      <a:pt x="568" y="391"/>
                    </a:lnTo>
                    <a:lnTo>
                      <a:pt x="568" y="391"/>
                    </a:lnTo>
                    <a:lnTo>
                      <a:pt x="568" y="391"/>
                    </a:lnTo>
                    <a:lnTo>
                      <a:pt x="568" y="385"/>
                    </a:lnTo>
                    <a:lnTo>
                      <a:pt x="568" y="385"/>
                    </a:lnTo>
                    <a:lnTo>
                      <a:pt x="568" y="385"/>
                    </a:lnTo>
                    <a:lnTo>
                      <a:pt x="568" y="391"/>
                    </a:lnTo>
                    <a:lnTo>
                      <a:pt x="562" y="391"/>
                    </a:lnTo>
                    <a:lnTo>
                      <a:pt x="562" y="391"/>
                    </a:lnTo>
                    <a:lnTo>
                      <a:pt x="562" y="391"/>
                    </a:lnTo>
                    <a:lnTo>
                      <a:pt x="562" y="391"/>
                    </a:lnTo>
                    <a:lnTo>
                      <a:pt x="562" y="385"/>
                    </a:lnTo>
                    <a:lnTo>
                      <a:pt x="562" y="385"/>
                    </a:lnTo>
                    <a:lnTo>
                      <a:pt x="562" y="385"/>
                    </a:lnTo>
                    <a:lnTo>
                      <a:pt x="562" y="385"/>
                    </a:lnTo>
                    <a:lnTo>
                      <a:pt x="562" y="379"/>
                    </a:lnTo>
                    <a:lnTo>
                      <a:pt x="562" y="379"/>
                    </a:lnTo>
                    <a:lnTo>
                      <a:pt x="556" y="379"/>
                    </a:lnTo>
                    <a:lnTo>
                      <a:pt x="556" y="379"/>
                    </a:lnTo>
                    <a:lnTo>
                      <a:pt x="556" y="379"/>
                    </a:lnTo>
                    <a:lnTo>
                      <a:pt x="556" y="379"/>
                    </a:lnTo>
                    <a:lnTo>
                      <a:pt x="556" y="379"/>
                    </a:lnTo>
                    <a:lnTo>
                      <a:pt x="556" y="379"/>
                    </a:lnTo>
                    <a:lnTo>
                      <a:pt x="550" y="379"/>
                    </a:lnTo>
                    <a:lnTo>
                      <a:pt x="550" y="379"/>
                    </a:lnTo>
                    <a:lnTo>
                      <a:pt x="550" y="379"/>
                    </a:lnTo>
                    <a:lnTo>
                      <a:pt x="550" y="379"/>
                    </a:lnTo>
                    <a:lnTo>
                      <a:pt x="550" y="379"/>
                    </a:lnTo>
                    <a:lnTo>
                      <a:pt x="550" y="379"/>
                    </a:lnTo>
                    <a:lnTo>
                      <a:pt x="550" y="379"/>
                    </a:lnTo>
                    <a:lnTo>
                      <a:pt x="550" y="379"/>
                    </a:lnTo>
                    <a:lnTo>
                      <a:pt x="550" y="379"/>
                    </a:lnTo>
                    <a:lnTo>
                      <a:pt x="550" y="385"/>
                    </a:lnTo>
                    <a:lnTo>
                      <a:pt x="550" y="385"/>
                    </a:lnTo>
                    <a:lnTo>
                      <a:pt x="550" y="391"/>
                    </a:lnTo>
                    <a:lnTo>
                      <a:pt x="544" y="391"/>
                    </a:lnTo>
                    <a:lnTo>
                      <a:pt x="544" y="391"/>
                    </a:lnTo>
                    <a:lnTo>
                      <a:pt x="544" y="391"/>
                    </a:lnTo>
                    <a:lnTo>
                      <a:pt x="544" y="391"/>
                    </a:lnTo>
                    <a:lnTo>
                      <a:pt x="544" y="391"/>
                    </a:lnTo>
                    <a:lnTo>
                      <a:pt x="544" y="391"/>
                    </a:lnTo>
                    <a:lnTo>
                      <a:pt x="544" y="397"/>
                    </a:lnTo>
                    <a:lnTo>
                      <a:pt x="537" y="397"/>
                    </a:lnTo>
                    <a:lnTo>
                      <a:pt x="537" y="397"/>
                    </a:lnTo>
                    <a:lnTo>
                      <a:pt x="544" y="397"/>
                    </a:lnTo>
                    <a:lnTo>
                      <a:pt x="544" y="397"/>
                    </a:lnTo>
                    <a:lnTo>
                      <a:pt x="544" y="403"/>
                    </a:lnTo>
                    <a:lnTo>
                      <a:pt x="544" y="403"/>
                    </a:lnTo>
                    <a:lnTo>
                      <a:pt x="544" y="403"/>
                    </a:lnTo>
                    <a:lnTo>
                      <a:pt x="537" y="403"/>
                    </a:lnTo>
                    <a:lnTo>
                      <a:pt x="537" y="403"/>
                    </a:lnTo>
                    <a:lnTo>
                      <a:pt x="537" y="403"/>
                    </a:lnTo>
                    <a:lnTo>
                      <a:pt x="537" y="403"/>
                    </a:lnTo>
                    <a:lnTo>
                      <a:pt x="537" y="403"/>
                    </a:lnTo>
                    <a:lnTo>
                      <a:pt x="537" y="403"/>
                    </a:lnTo>
                    <a:lnTo>
                      <a:pt x="537" y="403"/>
                    </a:lnTo>
                    <a:lnTo>
                      <a:pt x="531" y="403"/>
                    </a:lnTo>
                    <a:lnTo>
                      <a:pt x="531" y="403"/>
                    </a:lnTo>
                    <a:lnTo>
                      <a:pt x="531" y="403"/>
                    </a:lnTo>
                    <a:lnTo>
                      <a:pt x="531" y="403"/>
                    </a:lnTo>
                    <a:lnTo>
                      <a:pt x="531" y="397"/>
                    </a:lnTo>
                    <a:lnTo>
                      <a:pt x="531" y="397"/>
                    </a:lnTo>
                    <a:lnTo>
                      <a:pt x="531" y="397"/>
                    </a:lnTo>
                    <a:lnTo>
                      <a:pt x="531" y="397"/>
                    </a:lnTo>
                    <a:lnTo>
                      <a:pt x="531" y="397"/>
                    </a:lnTo>
                    <a:lnTo>
                      <a:pt x="531" y="391"/>
                    </a:lnTo>
                    <a:lnTo>
                      <a:pt x="531" y="391"/>
                    </a:lnTo>
                    <a:lnTo>
                      <a:pt x="531" y="391"/>
                    </a:lnTo>
                    <a:lnTo>
                      <a:pt x="531" y="391"/>
                    </a:lnTo>
                    <a:lnTo>
                      <a:pt x="531" y="391"/>
                    </a:lnTo>
                    <a:lnTo>
                      <a:pt x="531" y="391"/>
                    </a:lnTo>
                    <a:lnTo>
                      <a:pt x="531" y="385"/>
                    </a:lnTo>
                    <a:lnTo>
                      <a:pt x="531" y="385"/>
                    </a:lnTo>
                    <a:lnTo>
                      <a:pt x="531" y="385"/>
                    </a:lnTo>
                    <a:lnTo>
                      <a:pt x="531" y="385"/>
                    </a:lnTo>
                    <a:lnTo>
                      <a:pt x="531" y="379"/>
                    </a:lnTo>
                    <a:lnTo>
                      <a:pt x="525" y="379"/>
                    </a:lnTo>
                    <a:lnTo>
                      <a:pt x="525" y="385"/>
                    </a:lnTo>
                    <a:lnTo>
                      <a:pt x="525" y="385"/>
                    </a:lnTo>
                    <a:lnTo>
                      <a:pt x="525" y="385"/>
                    </a:lnTo>
                    <a:lnTo>
                      <a:pt x="525" y="385"/>
                    </a:lnTo>
                    <a:lnTo>
                      <a:pt x="525" y="385"/>
                    </a:lnTo>
                    <a:lnTo>
                      <a:pt x="519" y="385"/>
                    </a:lnTo>
                    <a:lnTo>
                      <a:pt x="519" y="385"/>
                    </a:lnTo>
                    <a:lnTo>
                      <a:pt x="519" y="385"/>
                    </a:lnTo>
                    <a:lnTo>
                      <a:pt x="519" y="385"/>
                    </a:lnTo>
                    <a:lnTo>
                      <a:pt x="519" y="385"/>
                    </a:lnTo>
                    <a:lnTo>
                      <a:pt x="519" y="385"/>
                    </a:lnTo>
                    <a:lnTo>
                      <a:pt x="519" y="385"/>
                    </a:lnTo>
                    <a:lnTo>
                      <a:pt x="519" y="385"/>
                    </a:lnTo>
                    <a:lnTo>
                      <a:pt x="519" y="385"/>
                    </a:lnTo>
                    <a:lnTo>
                      <a:pt x="519" y="391"/>
                    </a:lnTo>
                    <a:lnTo>
                      <a:pt x="513" y="391"/>
                    </a:lnTo>
                    <a:lnTo>
                      <a:pt x="513" y="391"/>
                    </a:lnTo>
                    <a:lnTo>
                      <a:pt x="513" y="391"/>
                    </a:lnTo>
                    <a:lnTo>
                      <a:pt x="507" y="391"/>
                    </a:lnTo>
                    <a:lnTo>
                      <a:pt x="507" y="391"/>
                    </a:lnTo>
                    <a:lnTo>
                      <a:pt x="507" y="391"/>
                    </a:lnTo>
                    <a:lnTo>
                      <a:pt x="507" y="391"/>
                    </a:lnTo>
                    <a:lnTo>
                      <a:pt x="507" y="391"/>
                    </a:lnTo>
                    <a:lnTo>
                      <a:pt x="507" y="391"/>
                    </a:lnTo>
                    <a:lnTo>
                      <a:pt x="507" y="391"/>
                    </a:lnTo>
                    <a:lnTo>
                      <a:pt x="507" y="391"/>
                    </a:lnTo>
                    <a:lnTo>
                      <a:pt x="507" y="385"/>
                    </a:lnTo>
                    <a:lnTo>
                      <a:pt x="507" y="385"/>
                    </a:lnTo>
                    <a:lnTo>
                      <a:pt x="507" y="385"/>
                    </a:lnTo>
                    <a:lnTo>
                      <a:pt x="507" y="385"/>
                    </a:lnTo>
                    <a:lnTo>
                      <a:pt x="501" y="379"/>
                    </a:lnTo>
                    <a:lnTo>
                      <a:pt x="501" y="379"/>
                    </a:lnTo>
                    <a:lnTo>
                      <a:pt x="501" y="379"/>
                    </a:lnTo>
                    <a:lnTo>
                      <a:pt x="501" y="379"/>
                    </a:lnTo>
                    <a:lnTo>
                      <a:pt x="501" y="385"/>
                    </a:lnTo>
                    <a:lnTo>
                      <a:pt x="501" y="385"/>
                    </a:lnTo>
                    <a:lnTo>
                      <a:pt x="495" y="385"/>
                    </a:lnTo>
                    <a:lnTo>
                      <a:pt x="495" y="385"/>
                    </a:lnTo>
                    <a:lnTo>
                      <a:pt x="495" y="385"/>
                    </a:lnTo>
                    <a:lnTo>
                      <a:pt x="495" y="379"/>
                    </a:lnTo>
                    <a:lnTo>
                      <a:pt x="495" y="379"/>
                    </a:lnTo>
                    <a:lnTo>
                      <a:pt x="495" y="379"/>
                    </a:lnTo>
                    <a:lnTo>
                      <a:pt x="495" y="373"/>
                    </a:lnTo>
                    <a:lnTo>
                      <a:pt x="489" y="373"/>
                    </a:lnTo>
                    <a:lnTo>
                      <a:pt x="489" y="373"/>
                    </a:lnTo>
                    <a:lnTo>
                      <a:pt x="489" y="373"/>
                    </a:lnTo>
                    <a:lnTo>
                      <a:pt x="483" y="373"/>
                    </a:lnTo>
                    <a:lnTo>
                      <a:pt x="483" y="373"/>
                    </a:lnTo>
                    <a:lnTo>
                      <a:pt x="483" y="373"/>
                    </a:lnTo>
                    <a:lnTo>
                      <a:pt x="483" y="379"/>
                    </a:lnTo>
                    <a:lnTo>
                      <a:pt x="483" y="379"/>
                    </a:lnTo>
                    <a:lnTo>
                      <a:pt x="483" y="379"/>
                    </a:lnTo>
                    <a:lnTo>
                      <a:pt x="483" y="379"/>
                    </a:lnTo>
                    <a:lnTo>
                      <a:pt x="476" y="379"/>
                    </a:lnTo>
                    <a:lnTo>
                      <a:pt x="476" y="379"/>
                    </a:lnTo>
                    <a:lnTo>
                      <a:pt x="476" y="379"/>
                    </a:lnTo>
                    <a:lnTo>
                      <a:pt x="476" y="379"/>
                    </a:lnTo>
                    <a:lnTo>
                      <a:pt x="476" y="379"/>
                    </a:lnTo>
                    <a:lnTo>
                      <a:pt x="476" y="379"/>
                    </a:lnTo>
                    <a:lnTo>
                      <a:pt x="476" y="379"/>
                    </a:lnTo>
                    <a:lnTo>
                      <a:pt x="476" y="385"/>
                    </a:lnTo>
                    <a:lnTo>
                      <a:pt x="476" y="385"/>
                    </a:lnTo>
                    <a:lnTo>
                      <a:pt x="470" y="385"/>
                    </a:lnTo>
                    <a:lnTo>
                      <a:pt x="470" y="385"/>
                    </a:lnTo>
                    <a:lnTo>
                      <a:pt x="464" y="391"/>
                    </a:lnTo>
                    <a:lnTo>
                      <a:pt x="464" y="391"/>
                    </a:lnTo>
                    <a:lnTo>
                      <a:pt x="464" y="385"/>
                    </a:lnTo>
                    <a:lnTo>
                      <a:pt x="464" y="385"/>
                    </a:lnTo>
                    <a:lnTo>
                      <a:pt x="458" y="385"/>
                    </a:lnTo>
                    <a:lnTo>
                      <a:pt x="458" y="385"/>
                    </a:lnTo>
                    <a:lnTo>
                      <a:pt x="458" y="385"/>
                    </a:lnTo>
                    <a:lnTo>
                      <a:pt x="458" y="385"/>
                    </a:lnTo>
                    <a:lnTo>
                      <a:pt x="458" y="385"/>
                    </a:lnTo>
                    <a:lnTo>
                      <a:pt x="458" y="385"/>
                    </a:lnTo>
                    <a:lnTo>
                      <a:pt x="458" y="385"/>
                    </a:lnTo>
                    <a:lnTo>
                      <a:pt x="458" y="379"/>
                    </a:lnTo>
                    <a:lnTo>
                      <a:pt x="458" y="379"/>
                    </a:lnTo>
                    <a:lnTo>
                      <a:pt x="458" y="379"/>
                    </a:lnTo>
                    <a:lnTo>
                      <a:pt x="458" y="379"/>
                    </a:lnTo>
                    <a:lnTo>
                      <a:pt x="458" y="379"/>
                    </a:lnTo>
                    <a:lnTo>
                      <a:pt x="458" y="379"/>
                    </a:lnTo>
                    <a:lnTo>
                      <a:pt x="458" y="379"/>
                    </a:lnTo>
                    <a:lnTo>
                      <a:pt x="458" y="379"/>
                    </a:lnTo>
                    <a:lnTo>
                      <a:pt x="458" y="379"/>
                    </a:lnTo>
                    <a:lnTo>
                      <a:pt x="458" y="373"/>
                    </a:lnTo>
                    <a:lnTo>
                      <a:pt x="458" y="373"/>
                    </a:lnTo>
                    <a:lnTo>
                      <a:pt x="458" y="373"/>
                    </a:lnTo>
                    <a:lnTo>
                      <a:pt x="458" y="373"/>
                    </a:lnTo>
                    <a:lnTo>
                      <a:pt x="458" y="373"/>
                    </a:lnTo>
                    <a:lnTo>
                      <a:pt x="452" y="373"/>
                    </a:lnTo>
                    <a:lnTo>
                      <a:pt x="452" y="373"/>
                    </a:lnTo>
                    <a:lnTo>
                      <a:pt x="452" y="373"/>
                    </a:lnTo>
                    <a:lnTo>
                      <a:pt x="446" y="373"/>
                    </a:lnTo>
                    <a:lnTo>
                      <a:pt x="446" y="373"/>
                    </a:lnTo>
                    <a:lnTo>
                      <a:pt x="446" y="367"/>
                    </a:lnTo>
                    <a:lnTo>
                      <a:pt x="446" y="367"/>
                    </a:lnTo>
                    <a:lnTo>
                      <a:pt x="446" y="367"/>
                    </a:lnTo>
                    <a:lnTo>
                      <a:pt x="446" y="367"/>
                    </a:lnTo>
                    <a:lnTo>
                      <a:pt x="446" y="367"/>
                    </a:lnTo>
                    <a:lnTo>
                      <a:pt x="446" y="361"/>
                    </a:lnTo>
                    <a:lnTo>
                      <a:pt x="440" y="361"/>
                    </a:lnTo>
                    <a:lnTo>
                      <a:pt x="440" y="361"/>
                    </a:lnTo>
                    <a:lnTo>
                      <a:pt x="446" y="361"/>
                    </a:lnTo>
                    <a:lnTo>
                      <a:pt x="446" y="361"/>
                    </a:lnTo>
                    <a:lnTo>
                      <a:pt x="446" y="361"/>
                    </a:lnTo>
                    <a:lnTo>
                      <a:pt x="446" y="361"/>
                    </a:lnTo>
                    <a:lnTo>
                      <a:pt x="446" y="354"/>
                    </a:lnTo>
                    <a:lnTo>
                      <a:pt x="446" y="354"/>
                    </a:lnTo>
                    <a:lnTo>
                      <a:pt x="446" y="354"/>
                    </a:lnTo>
                    <a:lnTo>
                      <a:pt x="446" y="354"/>
                    </a:lnTo>
                    <a:lnTo>
                      <a:pt x="446" y="354"/>
                    </a:lnTo>
                    <a:lnTo>
                      <a:pt x="440" y="354"/>
                    </a:lnTo>
                    <a:lnTo>
                      <a:pt x="440" y="354"/>
                    </a:lnTo>
                    <a:lnTo>
                      <a:pt x="440" y="354"/>
                    </a:lnTo>
                    <a:lnTo>
                      <a:pt x="440" y="354"/>
                    </a:lnTo>
                    <a:lnTo>
                      <a:pt x="440" y="361"/>
                    </a:lnTo>
                    <a:lnTo>
                      <a:pt x="434" y="361"/>
                    </a:lnTo>
                    <a:lnTo>
                      <a:pt x="434" y="361"/>
                    </a:lnTo>
                    <a:lnTo>
                      <a:pt x="434" y="354"/>
                    </a:lnTo>
                    <a:lnTo>
                      <a:pt x="434" y="354"/>
                    </a:lnTo>
                    <a:lnTo>
                      <a:pt x="434" y="354"/>
                    </a:lnTo>
                    <a:lnTo>
                      <a:pt x="434" y="354"/>
                    </a:lnTo>
                    <a:lnTo>
                      <a:pt x="434" y="354"/>
                    </a:lnTo>
                    <a:lnTo>
                      <a:pt x="428" y="354"/>
                    </a:lnTo>
                    <a:lnTo>
                      <a:pt x="428" y="354"/>
                    </a:lnTo>
                    <a:lnTo>
                      <a:pt x="428" y="354"/>
                    </a:lnTo>
                    <a:lnTo>
                      <a:pt x="428" y="354"/>
                    </a:lnTo>
                    <a:lnTo>
                      <a:pt x="428" y="354"/>
                    </a:lnTo>
                    <a:lnTo>
                      <a:pt x="422" y="354"/>
                    </a:lnTo>
                    <a:lnTo>
                      <a:pt x="422" y="354"/>
                    </a:lnTo>
                    <a:lnTo>
                      <a:pt x="422" y="354"/>
                    </a:lnTo>
                    <a:lnTo>
                      <a:pt x="415" y="354"/>
                    </a:lnTo>
                    <a:lnTo>
                      <a:pt x="415" y="354"/>
                    </a:lnTo>
                    <a:lnTo>
                      <a:pt x="415" y="361"/>
                    </a:lnTo>
                    <a:lnTo>
                      <a:pt x="415" y="361"/>
                    </a:lnTo>
                    <a:lnTo>
                      <a:pt x="415" y="361"/>
                    </a:lnTo>
                    <a:lnTo>
                      <a:pt x="415" y="361"/>
                    </a:lnTo>
                    <a:lnTo>
                      <a:pt x="415" y="361"/>
                    </a:lnTo>
                    <a:lnTo>
                      <a:pt x="415" y="361"/>
                    </a:lnTo>
                    <a:lnTo>
                      <a:pt x="409" y="361"/>
                    </a:lnTo>
                    <a:lnTo>
                      <a:pt x="409" y="361"/>
                    </a:lnTo>
                    <a:lnTo>
                      <a:pt x="409" y="361"/>
                    </a:lnTo>
                    <a:lnTo>
                      <a:pt x="409" y="361"/>
                    </a:lnTo>
                    <a:lnTo>
                      <a:pt x="403" y="361"/>
                    </a:lnTo>
                    <a:lnTo>
                      <a:pt x="403" y="361"/>
                    </a:lnTo>
                    <a:lnTo>
                      <a:pt x="403" y="354"/>
                    </a:lnTo>
                    <a:lnTo>
                      <a:pt x="403" y="354"/>
                    </a:lnTo>
                    <a:lnTo>
                      <a:pt x="403" y="354"/>
                    </a:lnTo>
                    <a:lnTo>
                      <a:pt x="403" y="354"/>
                    </a:lnTo>
                    <a:lnTo>
                      <a:pt x="397" y="354"/>
                    </a:lnTo>
                    <a:lnTo>
                      <a:pt x="397" y="354"/>
                    </a:lnTo>
                    <a:lnTo>
                      <a:pt x="397" y="354"/>
                    </a:lnTo>
                    <a:lnTo>
                      <a:pt x="397" y="354"/>
                    </a:lnTo>
                    <a:lnTo>
                      <a:pt x="397" y="348"/>
                    </a:lnTo>
                    <a:lnTo>
                      <a:pt x="391" y="348"/>
                    </a:lnTo>
                    <a:lnTo>
                      <a:pt x="391" y="354"/>
                    </a:lnTo>
                    <a:lnTo>
                      <a:pt x="391" y="354"/>
                    </a:lnTo>
                    <a:lnTo>
                      <a:pt x="385" y="354"/>
                    </a:lnTo>
                    <a:lnTo>
                      <a:pt x="385" y="354"/>
                    </a:lnTo>
                    <a:lnTo>
                      <a:pt x="385" y="354"/>
                    </a:lnTo>
                    <a:lnTo>
                      <a:pt x="385" y="354"/>
                    </a:lnTo>
                    <a:lnTo>
                      <a:pt x="385" y="354"/>
                    </a:lnTo>
                    <a:lnTo>
                      <a:pt x="385" y="354"/>
                    </a:lnTo>
                    <a:lnTo>
                      <a:pt x="379" y="354"/>
                    </a:lnTo>
                    <a:lnTo>
                      <a:pt x="379" y="354"/>
                    </a:lnTo>
                    <a:lnTo>
                      <a:pt x="379" y="354"/>
                    </a:lnTo>
                    <a:lnTo>
                      <a:pt x="379" y="348"/>
                    </a:lnTo>
                    <a:lnTo>
                      <a:pt x="373" y="348"/>
                    </a:lnTo>
                    <a:lnTo>
                      <a:pt x="373" y="348"/>
                    </a:lnTo>
                    <a:lnTo>
                      <a:pt x="373" y="354"/>
                    </a:lnTo>
                    <a:lnTo>
                      <a:pt x="373" y="354"/>
                    </a:lnTo>
                    <a:lnTo>
                      <a:pt x="373" y="348"/>
                    </a:lnTo>
                    <a:lnTo>
                      <a:pt x="373" y="348"/>
                    </a:lnTo>
                    <a:lnTo>
                      <a:pt x="367" y="348"/>
                    </a:lnTo>
                    <a:lnTo>
                      <a:pt x="367" y="348"/>
                    </a:lnTo>
                    <a:lnTo>
                      <a:pt x="367" y="348"/>
                    </a:lnTo>
                    <a:lnTo>
                      <a:pt x="367" y="348"/>
                    </a:lnTo>
                    <a:lnTo>
                      <a:pt x="367" y="342"/>
                    </a:lnTo>
                    <a:lnTo>
                      <a:pt x="360" y="342"/>
                    </a:lnTo>
                    <a:lnTo>
                      <a:pt x="360" y="348"/>
                    </a:lnTo>
                    <a:lnTo>
                      <a:pt x="360" y="348"/>
                    </a:lnTo>
                    <a:lnTo>
                      <a:pt x="360" y="342"/>
                    </a:lnTo>
                    <a:lnTo>
                      <a:pt x="360" y="342"/>
                    </a:lnTo>
                    <a:lnTo>
                      <a:pt x="360" y="342"/>
                    </a:lnTo>
                    <a:lnTo>
                      <a:pt x="360" y="342"/>
                    </a:lnTo>
                    <a:lnTo>
                      <a:pt x="360" y="342"/>
                    </a:lnTo>
                    <a:lnTo>
                      <a:pt x="360" y="342"/>
                    </a:lnTo>
                    <a:lnTo>
                      <a:pt x="354" y="342"/>
                    </a:lnTo>
                    <a:lnTo>
                      <a:pt x="354" y="348"/>
                    </a:lnTo>
                    <a:lnTo>
                      <a:pt x="354" y="348"/>
                    </a:lnTo>
                    <a:lnTo>
                      <a:pt x="354" y="348"/>
                    </a:lnTo>
                    <a:lnTo>
                      <a:pt x="354" y="342"/>
                    </a:lnTo>
                    <a:lnTo>
                      <a:pt x="354" y="342"/>
                    </a:lnTo>
                    <a:lnTo>
                      <a:pt x="354" y="342"/>
                    </a:lnTo>
                    <a:lnTo>
                      <a:pt x="354" y="342"/>
                    </a:lnTo>
                    <a:lnTo>
                      <a:pt x="348" y="342"/>
                    </a:lnTo>
                    <a:lnTo>
                      <a:pt x="348" y="342"/>
                    </a:lnTo>
                    <a:lnTo>
                      <a:pt x="348" y="342"/>
                    </a:lnTo>
                    <a:lnTo>
                      <a:pt x="348" y="342"/>
                    </a:lnTo>
                    <a:lnTo>
                      <a:pt x="342" y="342"/>
                    </a:lnTo>
                    <a:lnTo>
                      <a:pt x="342" y="342"/>
                    </a:lnTo>
                    <a:lnTo>
                      <a:pt x="342" y="342"/>
                    </a:lnTo>
                    <a:lnTo>
                      <a:pt x="342" y="342"/>
                    </a:lnTo>
                    <a:lnTo>
                      <a:pt x="342" y="342"/>
                    </a:lnTo>
                    <a:lnTo>
                      <a:pt x="342" y="336"/>
                    </a:lnTo>
                    <a:lnTo>
                      <a:pt x="342" y="336"/>
                    </a:lnTo>
                    <a:lnTo>
                      <a:pt x="342" y="336"/>
                    </a:lnTo>
                    <a:lnTo>
                      <a:pt x="342" y="336"/>
                    </a:lnTo>
                    <a:lnTo>
                      <a:pt x="342" y="336"/>
                    </a:lnTo>
                    <a:lnTo>
                      <a:pt x="342" y="330"/>
                    </a:lnTo>
                    <a:lnTo>
                      <a:pt x="342" y="330"/>
                    </a:lnTo>
                    <a:lnTo>
                      <a:pt x="342" y="330"/>
                    </a:lnTo>
                    <a:lnTo>
                      <a:pt x="342" y="330"/>
                    </a:lnTo>
                    <a:lnTo>
                      <a:pt x="342" y="330"/>
                    </a:lnTo>
                    <a:lnTo>
                      <a:pt x="336" y="330"/>
                    </a:lnTo>
                    <a:lnTo>
                      <a:pt x="336" y="330"/>
                    </a:lnTo>
                    <a:lnTo>
                      <a:pt x="336" y="324"/>
                    </a:lnTo>
                    <a:lnTo>
                      <a:pt x="336" y="324"/>
                    </a:lnTo>
                    <a:lnTo>
                      <a:pt x="336" y="324"/>
                    </a:lnTo>
                    <a:lnTo>
                      <a:pt x="336" y="324"/>
                    </a:lnTo>
                    <a:lnTo>
                      <a:pt x="336" y="324"/>
                    </a:lnTo>
                    <a:lnTo>
                      <a:pt x="336" y="324"/>
                    </a:lnTo>
                    <a:lnTo>
                      <a:pt x="336" y="324"/>
                    </a:lnTo>
                    <a:lnTo>
                      <a:pt x="336" y="318"/>
                    </a:lnTo>
                    <a:lnTo>
                      <a:pt x="336" y="318"/>
                    </a:lnTo>
                    <a:lnTo>
                      <a:pt x="330" y="318"/>
                    </a:lnTo>
                    <a:lnTo>
                      <a:pt x="330" y="318"/>
                    </a:lnTo>
                    <a:lnTo>
                      <a:pt x="330" y="318"/>
                    </a:lnTo>
                    <a:lnTo>
                      <a:pt x="330" y="318"/>
                    </a:lnTo>
                    <a:lnTo>
                      <a:pt x="330" y="318"/>
                    </a:lnTo>
                    <a:lnTo>
                      <a:pt x="330" y="318"/>
                    </a:lnTo>
                    <a:lnTo>
                      <a:pt x="330" y="318"/>
                    </a:lnTo>
                    <a:lnTo>
                      <a:pt x="330" y="318"/>
                    </a:lnTo>
                    <a:lnTo>
                      <a:pt x="330" y="312"/>
                    </a:lnTo>
                    <a:lnTo>
                      <a:pt x="324" y="312"/>
                    </a:lnTo>
                    <a:lnTo>
                      <a:pt x="324" y="312"/>
                    </a:lnTo>
                    <a:lnTo>
                      <a:pt x="324" y="318"/>
                    </a:lnTo>
                    <a:lnTo>
                      <a:pt x="324" y="318"/>
                    </a:lnTo>
                    <a:lnTo>
                      <a:pt x="324" y="318"/>
                    </a:lnTo>
                    <a:lnTo>
                      <a:pt x="324" y="318"/>
                    </a:lnTo>
                    <a:lnTo>
                      <a:pt x="324" y="318"/>
                    </a:lnTo>
                    <a:lnTo>
                      <a:pt x="324" y="324"/>
                    </a:lnTo>
                    <a:lnTo>
                      <a:pt x="324" y="324"/>
                    </a:lnTo>
                    <a:lnTo>
                      <a:pt x="318" y="324"/>
                    </a:lnTo>
                    <a:lnTo>
                      <a:pt x="318" y="324"/>
                    </a:lnTo>
                    <a:lnTo>
                      <a:pt x="318" y="324"/>
                    </a:lnTo>
                    <a:lnTo>
                      <a:pt x="318" y="324"/>
                    </a:lnTo>
                    <a:lnTo>
                      <a:pt x="318" y="324"/>
                    </a:lnTo>
                    <a:lnTo>
                      <a:pt x="318" y="324"/>
                    </a:lnTo>
                    <a:lnTo>
                      <a:pt x="312" y="318"/>
                    </a:lnTo>
                    <a:lnTo>
                      <a:pt x="312" y="318"/>
                    </a:lnTo>
                    <a:lnTo>
                      <a:pt x="312" y="318"/>
                    </a:lnTo>
                    <a:lnTo>
                      <a:pt x="312" y="318"/>
                    </a:lnTo>
                    <a:lnTo>
                      <a:pt x="306" y="318"/>
                    </a:lnTo>
                    <a:lnTo>
                      <a:pt x="306" y="318"/>
                    </a:lnTo>
                    <a:lnTo>
                      <a:pt x="306" y="318"/>
                    </a:lnTo>
                    <a:lnTo>
                      <a:pt x="306" y="318"/>
                    </a:lnTo>
                    <a:lnTo>
                      <a:pt x="306" y="318"/>
                    </a:lnTo>
                    <a:lnTo>
                      <a:pt x="306" y="324"/>
                    </a:lnTo>
                    <a:lnTo>
                      <a:pt x="306" y="324"/>
                    </a:lnTo>
                    <a:lnTo>
                      <a:pt x="306" y="324"/>
                    </a:lnTo>
                    <a:lnTo>
                      <a:pt x="306" y="324"/>
                    </a:lnTo>
                    <a:lnTo>
                      <a:pt x="299" y="324"/>
                    </a:lnTo>
                    <a:lnTo>
                      <a:pt x="299" y="324"/>
                    </a:lnTo>
                    <a:lnTo>
                      <a:pt x="299" y="324"/>
                    </a:lnTo>
                    <a:lnTo>
                      <a:pt x="293" y="324"/>
                    </a:lnTo>
                    <a:lnTo>
                      <a:pt x="293" y="324"/>
                    </a:lnTo>
                    <a:lnTo>
                      <a:pt x="293" y="324"/>
                    </a:lnTo>
                    <a:lnTo>
                      <a:pt x="293" y="318"/>
                    </a:lnTo>
                    <a:lnTo>
                      <a:pt x="293" y="318"/>
                    </a:lnTo>
                    <a:lnTo>
                      <a:pt x="293" y="318"/>
                    </a:lnTo>
                    <a:lnTo>
                      <a:pt x="293" y="318"/>
                    </a:lnTo>
                    <a:lnTo>
                      <a:pt x="287" y="318"/>
                    </a:lnTo>
                    <a:lnTo>
                      <a:pt x="287" y="318"/>
                    </a:lnTo>
                    <a:lnTo>
                      <a:pt x="287" y="312"/>
                    </a:lnTo>
                    <a:lnTo>
                      <a:pt x="287" y="312"/>
                    </a:lnTo>
                    <a:lnTo>
                      <a:pt x="287" y="312"/>
                    </a:lnTo>
                    <a:lnTo>
                      <a:pt x="287" y="312"/>
                    </a:lnTo>
                    <a:lnTo>
                      <a:pt x="281" y="312"/>
                    </a:lnTo>
                    <a:lnTo>
                      <a:pt x="281" y="306"/>
                    </a:lnTo>
                    <a:lnTo>
                      <a:pt x="281" y="306"/>
                    </a:lnTo>
                    <a:lnTo>
                      <a:pt x="281" y="306"/>
                    </a:lnTo>
                    <a:lnTo>
                      <a:pt x="281" y="306"/>
                    </a:lnTo>
                    <a:lnTo>
                      <a:pt x="281" y="306"/>
                    </a:lnTo>
                    <a:lnTo>
                      <a:pt x="275" y="300"/>
                    </a:lnTo>
                    <a:lnTo>
                      <a:pt x="275" y="300"/>
                    </a:lnTo>
                    <a:lnTo>
                      <a:pt x="275" y="300"/>
                    </a:lnTo>
                    <a:lnTo>
                      <a:pt x="275" y="300"/>
                    </a:lnTo>
                    <a:lnTo>
                      <a:pt x="275" y="300"/>
                    </a:lnTo>
                    <a:lnTo>
                      <a:pt x="275" y="300"/>
                    </a:lnTo>
                    <a:lnTo>
                      <a:pt x="275" y="300"/>
                    </a:lnTo>
                    <a:lnTo>
                      <a:pt x="269" y="300"/>
                    </a:lnTo>
                    <a:lnTo>
                      <a:pt x="269" y="300"/>
                    </a:lnTo>
                    <a:lnTo>
                      <a:pt x="269" y="300"/>
                    </a:lnTo>
                    <a:lnTo>
                      <a:pt x="269" y="300"/>
                    </a:lnTo>
                    <a:lnTo>
                      <a:pt x="269" y="300"/>
                    </a:lnTo>
                    <a:lnTo>
                      <a:pt x="275" y="74"/>
                    </a:lnTo>
                    <a:lnTo>
                      <a:pt x="269" y="74"/>
                    </a:lnTo>
                    <a:lnTo>
                      <a:pt x="257" y="74"/>
                    </a:lnTo>
                    <a:lnTo>
                      <a:pt x="251" y="74"/>
                    </a:lnTo>
                    <a:lnTo>
                      <a:pt x="245" y="74"/>
                    </a:lnTo>
                    <a:lnTo>
                      <a:pt x="245" y="74"/>
                    </a:lnTo>
                    <a:lnTo>
                      <a:pt x="245" y="74"/>
                    </a:lnTo>
                    <a:lnTo>
                      <a:pt x="238" y="74"/>
                    </a:lnTo>
                    <a:lnTo>
                      <a:pt x="238" y="74"/>
                    </a:lnTo>
                    <a:lnTo>
                      <a:pt x="238" y="74"/>
                    </a:lnTo>
                    <a:lnTo>
                      <a:pt x="238" y="74"/>
                    </a:lnTo>
                    <a:lnTo>
                      <a:pt x="226" y="74"/>
                    </a:lnTo>
                    <a:lnTo>
                      <a:pt x="226" y="74"/>
                    </a:lnTo>
                    <a:lnTo>
                      <a:pt x="220" y="74"/>
                    </a:lnTo>
                    <a:lnTo>
                      <a:pt x="214" y="74"/>
                    </a:lnTo>
                    <a:lnTo>
                      <a:pt x="202" y="74"/>
                    </a:lnTo>
                    <a:lnTo>
                      <a:pt x="202" y="74"/>
                    </a:lnTo>
                    <a:lnTo>
                      <a:pt x="196" y="74"/>
                    </a:lnTo>
                    <a:lnTo>
                      <a:pt x="190" y="74"/>
                    </a:lnTo>
                    <a:lnTo>
                      <a:pt x="177" y="74"/>
                    </a:lnTo>
                    <a:lnTo>
                      <a:pt x="177" y="67"/>
                    </a:lnTo>
                    <a:lnTo>
                      <a:pt x="159" y="67"/>
                    </a:lnTo>
                    <a:lnTo>
                      <a:pt x="147" y="67"/>
                    </a:lnTo>
                    <a:lnTo>
                      <a:pt x="147" y="67"/>
                    </a:lnTo>
                    <a:lnTo>
                      <a:pt x="129" y="67"/>
                    </a:lnTo>
                    <a:lnTo>
                      <a:pt x="122" y="67"/>
                    </a:lnTo>
                    <a:lnTo>
                      <a:pt x="122" y="67"/>
                    </a:lnTo>
                    <a:lnTo>
                      <a:pt x="116" y="67"/>
                    </a:lnTo>
                    <a:lnTo>
                      <a:pt x="110" y="67"/>
                    </a:lnTo>
                    <a:lnTo>
                      <a:pt x="110" y="67"/>
                    </a:lnTo>
                    <a:lnTo>
                      <a:pt x="98" y="67"/>
                    </a:lnTo>
                    <a:lnTo>
                      <a:pt x="92" y="67"/>
                    </a:lnTo>
                    <a:lnTo>
                      <a:pt x="80" y="67"/>
                    </a:lnTo>
                    <a:lnTo>
                      <a:pt x="80" y="67"/>
                    </a:lnTo>
                    <a:lnTo>
                      <a:pt x="80" y="67"/>
                    </a:lnTo>
                    <a:lnTo>
                      <a:pt x="80" y="61"/>
                    </a:lnTo>
                    <a:lnTo>
                      <a:pt x="68" y="61"/>
                    </a:lnTo>
                    <a:lnTo>
                      <a:pt x="61" y="61"/>
                    </a:lnTo>
                    <a:lnTo>
                      <a:pt x="31" y="61"/>
                    </a:lnTo>
                    <a:lnTo>
                      <a:pt x="31" y="61"/>
                    </a:lnTo>
                    <a:lnTo>
                      <a:pt x="19" y="61"/>
                    </a:lnTo>
                    <a:lnTo>
                      <a:pt x="13" y="61"/>
                    </a:lnTo>
                    <a:lnTo>
                      <a:pt x="13" y="61"/>
                    </a:lnTo>
                    <a:lnTo>
                      <a:pt x="0" y="61"/>
                    </a:lnTo>
                    <a:lnTo>
                      <a:pt x="0" y="55"/>
                    </a:lnTo>
                    <a:lnTo>
                      <a:pt x="0" y="49"/>
                    </a:lnTo>
                    <a:lnTo>
                      <a:pt x="0" y="37"/>
                    </a:lnTo>
                    <a:lnTo>
                      <a:pt x="0" y="31"/>
                    </a:lnTo>
                    <a:lnTo>
                      <a:pt x="7" y="12"/>
                    </a:lnTo>
                    <a:lnTo>
                      <a:pt x="7" y="0"/>
                    </a:lnTo>
                    <a:lnTo>
                      <a:pt x="7" y="0"/>
                    </a:lnTo>
                    <a:lnTo>
                      <a:pt x="7" y="0"/>
                    </a:lnTo>
                    <a:lnTo>
                      <a:pt x="19" y="0"/>
                    </a:lnTo>
                    <a:lnTo>
                      <a:pt x="19" y="0"/>
                    </a:lnTo>
                    <a:lnTo>
                      <a:pt x="19" y="0"/>
                    </a:lnTo>
                    <a:lnTo>
                      <a:pt x="25" y="0"/>
                    </a:lnTo>
                    <a:lnTo>
                      <a:pt x="25" y="0"/>
                    </a:lnTo>
                    <a:lnTo>
                      <a:pt x="25" y="0"/>
                    </a:lnTo>
                    <a:lnTo>
                      <a:pt x="31" y="0"/>
                    </a:lnTo>
                    <a:lnTo>
                      <a:pt x="31" y="6"/>
                    </a:lnTo>
                    <a:lnTo>
                      <a:pt x="49" y="6"/>
                    </a:lnTo>
                    <a:lnTo>
                      <a:pt x="61" y="6"/>
                    </a:lnTo>
                    <a:lnTo>
                      <a:pt x="74" y="6"/>
                    </a:lnTo>
                    <a:lnTo>
                      <a:pt x="74" y="6"/>
                    </a:lnTo>
                    <a:lnTo>
                      <a:pt x="74" y="6"/>
                    </a:lnTo>
                    <a:lnTo>
                      <a:pt x="80" y="6"/>
                    </a:lnTo>
                    <a:lnTo>
                      <a:pt x="80" y="6"/>
                    </a:lnTo>
                    <a:lnTo>
                      <a:pt x="92" y="6"/>
                    </a:lnTo>
                    <a:lnTo>
                      <a:pt x="92" y="6"/>
                    </a:lnTo>
                    <a:lnTo>
                      <a:pt x="92" y="6"/>
                    </a:lnTo>
                    <a:lnTo>
                      <a:pt x="98" y="6"/>
                    </a:lnTo>
                    <a:lnTo>
                      <a:pt x="98" y="6"/>
                    </a:lnTo>
                    <a:lnTo>
                      <a:pt x="104" y="6"/>
                    </a:lnTo>
                    <a:lnTo>
                      <a:pt x="104" y="6"/>
                    </a:lnTo>
                    <a:lnTo>
                      <a:pt x="110" y="6"/>
                    </a:lnTo>
                    <a:lnTo>
                      <a:pt x="110" y="6"/>
                    </a:lnTo>
                    <a:lnTo>
                      <a:pt x="116" y="6"/>
                    </a:lnTo>
                    <a:lnTo>
                      <a:pt x="116" y="12"/>
                    </a:lnTo>
                    <a:lnTo>
                      <a:pt x="122" y="12"/>
                    </a:lnTo>
                    <a:lnTo>
                      <a:pt x="129" y="12"/>
                    </a:lnTo>
                    <a:lnTo>
                      <a:pt x="129" y="12"/>
                    </a:lnTo>
                    <a:lnTo>
                      <a:pt x="135" y="12"/>
                    </a:lnTo>
                    <a:lnTo>
                      <a:pt x="135" y="12"/>
                    </a:lnTo>
                    <a:lnTo>
                      <a:pt x="141" y="12"/>
                    </a:lnTo>
                    <a:lnTo>
                      <a:pt x="153" y="12"/>
                    </a:lnTo>
                    <a:lnTo>
                      <a:pt x="153" y="12"/>
                    </a:lnTo>
                    <a:lnTo>
                      <a:pt x="159" y="12"/>
                    </a:lnTo>
                    <a:lnTo>
                      <a:pt x="165" y="12"/>
                    </a:lnTo>
                    <a:lnTo>
                      <a:pt x="184" y="12"/>
                    </a:lnTo>
                    <a:lnTo>
                      <a:pt x="184" y="12"/>
                    </a:lnTo>
                    <a:lnTo>
                      <a:pt x="190" y="12"/>
                    </a:lnTo>
                    <a:lnTo>
                      <a:pt x="190" y="12"/>
                    </a:lnTo>
                    <a:lnTo>
                      <a:pt x="190" y="12"/>
                    </a:lnTo>
                    <a:lnTo>
                      <a:pt x="190" y="12"/>
                    </a:lnTo>
                    <a:lnTo>
                      <a:pt x="196" y="12"/>
                    </a:lnTo>
                    <a:lnTo>
                      <a:pt x="196" y="12"/>
                    </a:lnTo>
                    <a:lnTo>
                      <a:pt x="202" y="12"/>
                    </a:lnTo>
                    <a:lnTo>
                      <a:pt x="202" y="12"/>
                    </a:lnTo>
                    <a:lnTo>
                      <a:pt x="202" y="12"/>
                    </a:lnTo>
                    <a:lnTo>
                      <a:pt x="208" y="12"/>
                    </a:lnTo>
                    <a:lnTo>
                      <a:pt x="208" y="12"/>
                    </a:lnTo>
                    <a:lnTo>
                      <a:pt x="214" y="12"/>
                    </a:lnTo>
                    <a:lnTo>
                      <a:pt x="220" y="12"/>
                    </a:lnTo>
                    <a:lnTo>
                      <a:pt x="220" y="12"/>
                    </a:lnTo>
                    <a:lnTo>
                      <a:pt x="220" y="12"/>
                    </a:lnTo>
                    <a:lnTo>
                      <a:pt x="226" y="12"/>
                    </a:lnTo>
                    <a:lnTo>
                      <a:pt x="238" y="12"/>
                    </a:lnTo>
                    <a:lnTo>
                      <a:pt x="238" y="12"/>
                    </a:lnTo>
                    <a:lnTo>
                      <a:pt x="245" y="12"/>
                    </a:lnTo>
                    <a:lnTo>
                      <a:pt x="257" y="12"/>
                    </a:lnTo>
                    <a:lnTo>
                      <a:pt x="257" y="12"/>
                    </a:lnTo>
                    <a:lnTo>
                      <a:pt x="263" y="12"/>
                    </a:lnTo>
                    <a:lnTo>
                      <a:pt x="269" y="12"/>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1"/>
              <p:cNvSpPr>
                <a:spLocks/>
              </p:cNvSpPr>
              <p:nvPr userDrawn="1"/>
            </p:nvSpPr>
            <p:spPr bwMode="auto">
              <a:xfrm>
                <a:off x="1430" y="2627"/>
                <a:ext cx="794" cy="416"/>
              </a:xfrm>
              <a:custGeom>
                <a:avLst/>
                <a:gdLst>
                  <a:gd name="T0" fmla="*/ 324 w 794"/>
                  <a:gd name="T1" fmla="*/ 19 h 416"/>
                  <a:gd name="T2" fmla="*/ 397 w 794"/>
                  <a:gd name="T3" fmla="*/ 19 h 416"/>
                  <a:gd name="T4" fmla="*/ 452 w 794"/>
                  <a:gd name="T5" fmla="*/ 25 h 416"/>
                  <a:gd name="T6" fmla="*/ 531 w 794"/>
                  <a:gd name="T7" fmla="*/ 25 h 416"/>
                  <a:gd name="T8" fmla="*/ 574 w 794"/>
                  <a:gd name="T9" fmla="*/ 25 h 416"/>
                  <a:gd name="T10" fmla="*/ 629 w 794"/>
                  <a:gd name="T11" fmla="*/ 25 h 416"/>
                  <a:gd name="T12" fmla="*/ 672 w 794"/>
                  <a:gd name="T13" fmla="*/ 25 h 416"/>
                  <a:gd name="T14" fmla="*/ 733 w 794"/>
                  <a:gd name="T15" fmla="*/ 25 h 416"/>
                  <a:gd name="T16" fmla="*/ 769 w 794"/>
                  <a:gd name="T17" fmla="*/ 25 h 416"/>
                  <a:gd name="T18" fmla="*/ 769 w 794"/>
                  <a:gd name="T19" fmla="*/ 67 h 416"/>
                  <a:gd name="T20" fmla="*/ 775 w 794"/>
                  <a:gd name="T21" fmla="*/ 116 h 416"/>
                  <a:gd name="T22" fmla="*/ 788 w 794"/>
                  <a:gd name="T23" fmla="*/ 171 h 416"/>
                  <a:gd name="T24" fmla="*/ 788 w 794"/>
                  <a:gd name="T25" fmla="*/ 226 h 416"/>
                  <a:gd name="T26" fmla="*/ 788 w 794"/>
                  <a:gd name="T27" fmla="*/ 367 h 416"/>
                  <a:gd name="T28" fmla="*/ 788 w 794"/>
                  <a:gd name="T29" fmla="*/ 416 h 416"/>
                  <a:gd name="T30" fmla="*/ 775 w 794"/>
                  <a:gd name="T31" fmla="*/ 409 h 416"/>
                  <a:gd name="T32" fmla="*/ 763 w 794"/>
                  <a:gd name="T33" fmla="*/ 403 h 416"/>
                  <a:gd name="T34" fmla="*/ 751 w 794"/>
                  <a:gd name="T35" fmla="*/ 397 h 416"/>
                  <a:gd name="T36" fmla="*/ 739 w 794"/>
                  <a:gd name="T37" fmla="*/ 385 h 416"/>
                  <a:gd name="T38" fmla="*/ 727 w 794"/>
                  <a:gd name="T39" fmla="*/ 379 h 416"/>
                  <a:gd name="T40" fmla="*/ 708 w 794"/>
                  <a:gd name="T41" fmla="*/ 385 h 416"/>
                  <a:gd name="T42" fmla="*/ 690 w 794"/>
                  <a:gd name="T43" fmla="*/ 385 h 416"/>
                  <a:gd name="T44" fmla="*/ 672 w 794"/>
                  <a:gd name="T45" fmla="*/ 385 h 416"/>
                  <a:gd name="T46" fmla="*/ 660 w 794"/>
                  <a:gd name="T47" fmla="*/ 391 h 416"/>
                  <a:gd name="T48" fmla="*/ 647 w 794"/>
                  <a:gd name="T49" fmla="*/ 391 h 416"/>
                  <a:gd name="T50" fmla="*/ 635 w 794"/>
                  <a:gd name="T51" fmla="*/ 391 h 416"/>
                  <a:gd name="T52" fmla="*/ 623 w 794"/>
                  <a:gd name="T53" fmla="*/ 403 h 416"/>
                  <a:gd name="T54" fmla="*/ 611 w 794"/>
                  <a:gd name="T55" fmla="*/ 403 h 416"/>
                  <a:gd name="T56" fmla="*/ 592 w 794"/>
                  <a:gd name="T57" fmla="*/ 397 h 416"/>
                  <a:gd name="T58" fmla="*/ 586 w 794"/>
                  <a:gd name="T59" fmla="*/ 385 h 416"/>
                  <a:gd name="T60" fmla="*/ 568 w 794"/>
                  <a:gd name="T61" fmla="*/ 391 h 416"/>
                  <a:gd name="T62" fmla="*/ 562 w 794"/>
                  <a:gd name="T63" fmla="*/ 379 h 416"/>
                  <a:gd name="T64" fmla="*/ 550 w 794"/>
                  <a:gd name="T65" fmla="*/ 379 h 416"/>
                  <a:gd name="T66" fmla="*/ 544 w 794"/>
                  <a:gd name="T67" fmla="*/ 403 h 416"/>
                  <a:gd name="T68" fmla="*/ 531 w 794"/>
                  <a:gd name="T69" fmla="*/ 397 h 416"/>
                  <a:gd name="T70" fmla="*/ 525 w 794"/>
                  <a:gd name="T71" fmla="*/ 385 h 416"/>
                  <a:gd name="T72" fmla="*/ 507 w 794"/>
                  <a:gd name="T73" fmla="*/ 391 h 416"/>
                  <a:gd name="T74" fmla="*/ 501 w 794"/>
                  <a:gd name="T75" fmla="*/ 385 h 416"/>
                  <a:gd name="T76" fmla="*/ 483 w 794"/>
                  <a:gd name="T77" fmla="*/ 379 h 416"/>
                  <a:gd name="T78" fmla="*/ 464 w 794"/>
                  <a:gd name="T79" fmla="*/ 385 h 416"/>
                  <a:gd name="T80" fmla="*/ 458 w 794"/>
                  <a:gd name="T81" fmla="*/ 379 h 416"/>
                  <a:gd name="T82" fmla="*/ 446 w 794"/>
                  <a:gd name="T83" fmla="*/ 367 h 416"/>
                  <a:gd name="T84" fmla="*/ 440 w 794"/>
                  <a:gd name="T85" fmla="*/ 354 h 416"/>
                  <a:gd name="T86" fmla="*/ 422 w 794"/>
                  <a:gd name="T87" fmla="*/ 354 h 416"/>
                  <a:gd name="T88" fmla="*/ 403 w 794"/>
                  <a:gd name="T89" fmla="*/ 354 h 416"/>
                  <a:gd name="T90" fmla="*/ 385 w 794"/>
                  <a:gd name="T91" fmla="*/ 354 h 416"/>
                  <a:gd name="T92" fmla="*/ 360 w 794"/>
                  <a:gd name="T93" fmla="*/ 342 h 416"/>
                  <a:gd name="T94" fmla="*/ 354 w 794"/>
                  <a:gd name="T95" fmla="*/ 342 h 416"/>
                  <a:gd name="T96" fmla="*/ 342 w 794"/>
                  <a:gd name="T97" fmla="*/ 330 h 416"/>
                  <a:gd name="T98" fmla="*/ 330 w 794"/>
                  <a:gd name="T99" fmla="*/ 318 h 416"/>
                  <a:gd name="T100" fmla="*/ 324 w 794"/>
                  <a:gd name="T101" fmla="*/ 324 h 416"/>
                  <a:gd name="T102" fmla="*/ 306 w 794"/>
                  <a:gd name="T103" fmla="*/ 324 h 416"/>
                  <a:gd name="T104" fmla="*/ 287 w 794"/>
                  <a:gd name="T105" fmla="*/ 312 h 416"/>
                  <a:gd name="T106" fmla="*/ 275 w 794"/>
                  <a:gd name="T107" fmla="*/ 300 h 416"/>
                  <a:gd name="T108" fmla="*/ 238 w 794"/>
                  <a:gd name="T109" fmla="*/ 74 h 416"/>
                  <a:gd name="T110" fmla="*/ 122 w 794"/>
                  <a:gd name="T111" fmla="*/ 67 h 416"/>
                  <a:gd name="T112" fmla="*/ 13 w 794"/>
                  <a:gd name="T113" fmla="*/ 61 h 416"/>
                  <a:gd name="T114" fmla="*/ 31 w 794"/>
                  <a:gd name="T115" fmla="*/ 0 h 416"/>
                  <a:gd name="T116" fmla="*/ 110 w 794"/>
                  <a:gd name="T117" fmla="*/ 6 h 416"/>
                  <a:gd name="T118" fmla="*/ 190 w 794"/>
                  <a:gd name="T119" fmla="*/ 12 h 416"/>
                  <a:gd name="T120" fmla="*/ 238 w 794"/>
                  <a:gd name="T121" fmla="*/ 1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4" h="416">
                    <a:moveTo>
                      <a:pt x="269" y="12"/>
                    </a:moveTo>
                    <a:lnTo>
                      <a:pt x="269" y="12"/>
                    </a:lnTo>
                    <a:lnTo>
                      <a:pt x="281" y="19"/>
                    </a:lnTo>
                    <a:lnTo>
                      <a:pt x="281" y="19"/>
                    </a:lnTo>
                    <a:lnTo>
                      <a:pt x="287" y="19"/>
                    </a:lnTo>
                    <a:lnTo>
                      <a:pt x="287" y="19"/>
                    </a:lnTo>
                    <a:lnTo>
                      <a:pt x="293" y="19"/>
                    </a:lnTo>
                    <a:lnTo>
                      <a:pt x="299" y="19"/>
                    </a:lnTo>
                    <a:lnTo>
                      <a:pt x="312" y="19"/>
                    </a:lnTo>
                    <a:lnTo>
                      <a:pt x="312" y="19"/>
                    </a:lnTo>
                    <a:lnTo>
                      <a:pt x="312" y="19"/>
                    </a:lnTo>
                    <a:lnTo>
                      <a:pt x="318" y="19"/>
                    </a:lnTo>
                    <a:lnTo>
                      <a:pt x="318" y="19"/>
                    </a:lnTo>
                    <a:lnTo>
                      <a:pt x="324" y="19"/>
                    </a:lnTo>
                    <a:lnTo>
                      <a:pt x="324" y="19"/>
                    </a:lnTo>
                    <a:lnTo>
                      <a:pt x="324" y="19"/>
                    </a:lnTo>
                    <a:lnTo>
                      <a:pt x="330" y="19"/>
                    </a:lnTo>
                    <a:lnTo>
                      <a:pt x="336" y="19"/>
                    </a:lnTo>
                    <a:lnTo>
                      <a:pt x="336" y="19"/>
                    </a:lnTo>
                    <a:lnTo>
                      <a:pt x="336" y="19"/>
                    </a:lnTo>
                    <a:lnTo>
                      <a:pt x="342" y="19"/>
                    </a:lnTo>
                    <a:lnTo>
                      <a:pt x="342" y="19"/>
                    </a:lnTo>
                    <a:lnTo>
                      <a:pt x="360" y="19"/>
                    </a:lnTo>
                    <a:lnTo>
                      <a:pt x="367" y="19"/>
                    </a:lnTo>
                    <a:lnTo>
                      <a:pt x="367" y="19"/>
                    </a:lnTo>
                    <a:lnTo>
                      <a:pt x="367" y="19"/>
                    </a:lnTo>
                    <a:lnTo>
                      <a:pt x="373" y="19"/>
                    </a:lnTo>
                    <a:lnTo>
                      <a:pt x="379" y="19"/>
                    </a:lnTo>
                    <a:lnTo>
                      <a:pt x="391" y="19"/>
                    </a:lnTo>
                    <a:lnTo>
                      <a:pt x="391" y="19"/>
                    </a:lnTo>
                    <a:lnTo>
                      <a:pt x="391" y="19"/>
                    </a:lnTo>
                    <a:lnTo>
                      <a:pt x="397" y="19"/>
                    </a:lnTo>
                    <a:lnTo>
                      <a:pt x="403" y="19"/>
                    </a:lnTo>
                    <a:lnTo>
                      <a:pt x="403" y="19"/>
                    </a:lnTo>
                    <a:lnTo>
                      <a:pt x="409" y="19"/>
                    </a:lnTo>
                    <a:lnTo>
                      <a:pt x="422" y="19"/>
                    </a:lnTo>
                    <a:lnTo>
                      <a:pt x="428" y="19"/>
                    </a:lnTo>
                    <a:lnTo>
                      <a:pt x="428" y="19"/>
                    </a:lnTo>
                    <a:lnTo>
                      <a:pt x="428" y="19"/>
                    </a:lnTo>
                    <a:lnTo>
                      <a:pt x="428" y="19"/>
                    </a:lnTo>
                    <a:lnTo>
                      <a:pt x="440" y="25"/>
                    </a:lnTo>
                    <a:lnTo>
                      <a:pt x="440" y="25"/>
                    </a:lnTo>
                    <a:lnTo>
                      <a:pt x="440" y="25"/>
                    </a:lnTo>
                    <a:lnTo>
                      <a:pt x="446" y="25"/>
                    </a:lnTo>
                    <a:lnTo>
                      <a:pt x="446" y="25"/>
                    </a:lnTo>
                    <a:lnTo>
                      <a:pt x="446" y="25"/>
                    </a:lnTo>
                    <a:lnTo>
                      <a:pt x="452" y="25"/>
                    </a:lnTo>
                    <a:lnTo>
                      <a:pt x="452" y="25"/>
                    </a:lnTo>
                    <a:lnTo>
                      <a:pt x="470" y="25"/>
                    </a:lnTo>
                    <a:lnTo>
                      <a:pt x="470" y="25"/>
                    </a:lnTo>
                    <a:lnTo>
                      <a:pt x="483" y="25"/>
                    </a:lnTo>
                    <a:lnTo>
                      <a:pt x="483" y="25"/>
                    </a:lnTo>
                    <a:lnTo>
                      <a:pt x="483" y="25"/>
                    </a:lnTo>
                    <a:lnTo>
                      <a:pt x="489" y="25"/>
                    </a:lnTo>
                    <a:lnTo>
                      <a:pt x="495" y="25"/>
                    </a:lnTo>
                    <a:lnTo>
                      <a:pt x="495" y="25"/>
                    </a:lnTo>
                    <a:lnTo>
                      <a:pt x="501" y="25"/>
                    </a:lnTo>
                    <a:lnTo>
                      <a:pt x="501" y="25"/>
                    </a:lnTo>
                    <a:lnTo>
                      <a:pt x="501" y="25"/>
                    </a:lnTo>
                    <a:lnTo>
                      <a:pt x="501" y="25"/>
                    </a:lnTo>
                    <a:lnTo>
                      <a:pt x="507" y="25"/>
                    </a:lnTo>
                    <a:lnTo>
                      <a:pt x="507" y="25"/>
                    </a:lnTo>
                    <a:lnTo>
                      <a:pt x="513" y="25"/>
                    </a:lnTo>
                    <a:lnTo>
                      <a:pt x="531" y="25"/>
                    </a:lnTo>
                    <a:lnTo>
                      <a:pt x="537" y="25"/>
                    </a:lnTo>
                    <a:lnTo>
                      <a:pt x="544" y="25"/>
                    </a:lnTo>
                    <a:lnTo>
                      <a:pt x="544" y="25"/>
                    </a:lnTo>
                    <a:lnTo>
                      <a:pt x="550" y="25"/>
                    </a:lnTo>
                    <a:lnTo>
                      <a:pt x="550" y="25"/>
                    </a:lnTo>
                    <a:lnTo>
                      <a:pt x="556" y="25"/>
                    </a:lnTo>
                    <a:lnTo>
                      <a:pt x="556" y="25"/>
                    </a:lnTo>
                    <a:lnTo>
                      <a:pt x="562" y="25"/>
                    </a:lnTo>
                    <a:lnTo>
                      <a:pt x="562" y="25"/>
                    </a:lnTo>
                    <a:lnTo>
                      <a:pt x="562" y="25"/>
                    </a:lnTo>
                    <a:lnTo>
                      <a:pt x="568" y="25"/>
                    </a:lnTo>
                    <a:lnTo>
                      <a:pt x="568" y="25"/>
                    </a:lnTo>
                    <a:lnTo>
                      <a:pt x="568" y="25"/>
                    </a:lnTo>
                    <a:lnTo>
                      <a:pt x="574" y="25"/>
                    </a:lnTo>
                    <a:lnTo>
                      <a:pt x="574" y="25"/>
                    </a:lnTo>
                    <a:lnTo>
                      <a:pt x="574" y="25"/>
                    </a:lnTo>
                    <a:lnTo>
                      <a:pt x="580" y="25"/>
                    </a:lnTo>
                    <a:lnTo>
                      <a:pt x="580" y="25"/>
                    </a:lnTo>
                    <a:lnTo>
                      <a:pt x="580" y="25"/>
                    </a:lnTo>
                    <a:lnTo>
                      <a:pt x="586" y="25"/>
                    </a:lnTo>
                    <a:lnTo>
                      <a:pt x="586" y="25"/>
                    </a:lnTo>
                    <a:lnTo>
                      <a:pt x="592" y="25"/>
                    </a:lnTo>
                    <a:lnTo>
                      <a:pt x="599" y="25"/>
                    </a:lnTo>
                    <a:lnTo>
                      <a:pt x="599" y="25"/>
                    </a:lnTo>
                    <a:lnTo>
                      <a:pt x="605" y="25"/>
                    </a:lnTo>
                    <a:lnTo>
                      <a:pt x="611" y="25"/>
                    </a:lnTo>
                    <a:lnTo>
                      <a:pt x="611" y="25"/>
                    </a:lnTo>
                    <a:lnTo>
                      <a:pt x="617" y="25"/>
                    </a:lnTo>
                    <a:lnTo>
                      <a:pt x="623" y="25"/>
                    </a:lnTo>
                    <a:lnTo>
                      <a:pt x="623" y="25"/>
                    </a:lnTo>
                    <a:lnTo>
                      <a:pt x="629" y="25"/>
                    </a:lnTo>
                    <a:lnTo>
                      <a:pt x="629" y="25"/>
                    </a:lnTo>
                    <a:lnTo>
                      <a:pt x="629" y="25"/>
                    </a:lnTo>
                    <a:lnTo>
                      <a:pt x="635" y="25"/>
                    </a:lnTo>
                    <a:lnTo>
                      <a:pt x="641" y="25"/>
                    </a:lnTo>
                    <a:lnTo>
                      <a:pt x="647" y="25"/>
                    </a:lnTo>
                    <a:lnTo>
                      <a:pt x="647" y="25"/>
                    </a:lnTo>
                    <a:lnTo>
                      <a:pt x="653" y="25"/>
                    </a:lnTo>
                    <a:lnTo>
                      <a:pt x="653" y="25"/>
                    </a:lnTo>
                    <a:lnTo>
                      <a:pt x="653" y="25"/>
                    </a:lnTo>
                    <a:lnTo>
                      <a:pt x="660" y="25"/>
                    </a:lnTo>
                    <a:lnTo>
                      <a:pt x="660" y="25"/>
                    </a:lnTo>
                    <a:lnTo>
                      <a:pt x="660" y="25"/>
                    </a:lnTo>
                    <a:lnTo>
                      <a:pt x="666" y="25"/>
                    </a:lnTo>
                    <a:lnTo>
                      <a:pt x="666" y="25"/>
                    </a:lnTo>
                    <a:lnTo>
                      <a:pt x="666" y="25"/>
                    </a:lnTo>
                    <a:lnTo>
                      <a:pt x="672" y="25"/>
                    </a:lnTo>
                    <a:lnTo>
                      <a:pt x="672" y="25"/>
                    </a:lnTo>
                    <a:lnTo>
                      <a:pt x="672" y="25"/>
                    </a:lnTo>
                    <a:lnTo>
                      <a:pt x="678" y="25"/>
                    </a:lnTo>
                    <a:lnTo>
                      <a:pt x="678" y="25"/>
                    </a:lnTo>
                    <a:lnTo>
                      <a:pt x="678" y="25"/>
                    </a:lnTo>
                    <a:lnTo>
                      <a:pt x="678" y="25"/>
                    </a:lnTo>
                    <a:lnTo>
                      <a:pt x="684" y="25"/>
                    </a:lnTo>
                    <a:lnTo>
                      <a:pt x="690" y="25"/>
                    </a:lnTo>
                    <a:lnTo>
                      <a:pt x="690" y="25"/>
                    </a:lnTo>
                    <a:lnTo>
                      <a:pt x="690" y="25"/>
                    </a:lnTo>
                    <a:lnTo>
                      <a:pt x="702" y="25"/>
                    </a:lnTo>
                    <a:lnTo>
                      <a:pt x="708" y="25"/>
                    </a:lnTo>
                    <a:lnTo>
                      <a:pt x="708" y="25"/>
                    </a:lnTo>
                    <a:lnTo>
                      <a:pt x="721" y="25"/>
                    </a:lnTo>
                    <a:lnTo>
                      <a:pt x="721" y="25"/>
                    </a:lnTo>
                    <a:lnTo>
                      <a:pt x="727" y="25"/>
                    </a:lnTo>
                    <a:lnTo>
                      <a:pt x="733" y="25"/>
                    </a:lnTo>
                    <a:lnTo>
                      <a:pt x="733" y="25"/>
                    </a:lnTo>
                    <a:lnTo>
                      <a:pt x="733" y="25"/>
                    </a:lnTo>
                    <a:lnTo>
                      <a:pt x="739" y="25"/>
                    </a:lnTo>
                    <a:lnTo>
                      <a:pt x="739" y="25"/>
                    </a:lnTo>
                    <a:lnTo>
                      <a:pt x="745" y="25"/>
                    </a:lnTo>
                    <a:lnTo>
                      <a:pt x="745" y="25"/>
                    </a:lnTo>
                    <a:lnTo>
                      <a:pt x="745" y="25"/>
                    </a:lnTo>
                    <a:lnTo>
                      <a:pt x="751" y="25"/>
                    </a:lnTo>
                    <a:lnTo>
                      <a:pt x="751" y="25"/>
                    </a:lnTo>
                    <a:lnTo>
                      <a:pt x="751" y="25"/>
                    </a:lnTo>
                    <a:lnTo>
                      <a:pt x="763" y="25"/>
                    </a:lnTo>
                    <a:lnTo>
                      <a:pt x="763" y="25"/>
                    </a:lnTo>
                    <a:lnTo>
                      <a:pt x="769" y="25"/>
                    </a:lnTo>
                    <a:lnTo>
                      <a:pt x="769" y="25"/>
                    </a:lnTo>
                    <a:lnTo>
                      <a:pt x="769" y="25"/>
                    </a:lnTo>
                    <a:lnTo>
                      <a:pt x="769" y="25"/>
                    </a:lnTo>
                    <a:lnTo>
                      <a:pt x="769" y="31"/>
                    </a:lnTo>
                    <a:lnTo>
                      <a:pt x="769" y="31"/>
                    </a:lnTo>
                    <a:lnTo>
                      <a:pt x="769" y="31"/>
                    </a:lnTo>
                    <a:lnTo>
                      <a:pt x="769" y="31"/>
                    </a:lnTo>
                    <a:lnTo>
                      <a:pt x="769" y="31"/>
                    </a:lnTo>
                    <a:lnTo>
                      <a:pt x="769" y="37"/>
                    </a:lnTo>
                    <a:lnTo>
                      <a:pt x="769" y="37"/>
                    </a:lnTo>
                    <a:lnTo>
                      <a:pt x="769" y="43"/>
                    </a:lnTo>
                    <a:lnTo>
                      <a:pt x="769" y="43"/>
                    </a:lnTo>
                    <a:lnTo>
                      <a:pt x="769" y="49"/>
                    </a:lnTo>
                    <a:lnTo>
                      <a:pt x="769" y="49"/>
                    </a:lnTo>
                    <a:lnTo>
                      <a:pt x="769" y="61"/>
                    </a:lnTo>
                    <a:lnTo>
                      <a:pt x="769" y="61"/>
                    </a:lnTo>
                    <a:lnTo>
                      <a:pt x="769" y="67"/>
                    </a:lnTo>
                    <a:lnTo>
                      <a:pt x="769" y="67"/>
                    </a:lnTo>
                    <a:lnTo>
                      <a:pt x="769" y="67"/>
                    </a:lnTo>
                    <a:lnTo>
                      <a:pt x="769" y="74"/>
                    </a:lnTo>
                    <a:lnTo>
                      <a:pt x="769" y="80"/>
                    </a:lnTo>
                    <a:lnTo>
                      <a:pt x="769" y="80"/>
                    </a:lnTo>
                    <a:lnTo>
                      <a:pt x="769" y="80"/>
                    </a:lnTo>
                    <a:lnTo>
                      <a:pt x="775" y="86"/>
                    </a:lnTo>
                    <a:lnTo>
                      <a:pt x="775" y="86"/>
                    </a:lnTo>
                    <a:lnTo>
                      <a:pt x="775" y="92"/>
                    </a:lnTo>
                    <a:lnTo>
                      <a:pt x="775" y="92"/>
                    </a:lnTo>
                    <a:lnTo>
                      <a:pt x="775" y="92"/>
                    </a:lnTo>
                    <a:lnTo>
                      <a:pt x="775" y="92"/>
                    </a:lnTo>
                    <a:lnTo>
                      <a:pt x="775" y="98"/>
                    </a:lnTo>
                    <a:lnTo>
                      <a:pt x="775" y="104"/>
                    </a:lnTo>
                    <a:lnTo>
                      <a:pt x="775" y="110"/>
                    </a:lnTo>
                    <a:lnTo>
                      <a:pt x="775" y="110"/>
                    </a:lnTo>
                    <a:lnTo>
                      <a:pt x="775" y="110"/>
                    </a:lnTo>
                    <a:lnTo>
                      <a:pt x="775" y="116"/>
                    </a:lnTo>
                    <a:lnTo>
                      <a:pt x="775" y="122"/>
                    </a:lnTo>
                    <a:lnTo>
                      <a:pt x="782" y="129"/>
                    </a:lnTo>
                    <a:lnTo>
                      <a:pt x="782" y="141"/>
                    </a:lnTo>
                    <a:lnTo>
                      <a:pt x="782" y="141"/>
                    </a:lnTo>
                    <a:lnTo>
                      <a:pt x="782" y="147"/>
                    </a:lnTo>
                    <a:lnTo>
                      <a:pt x="782" y="147"/>
                    </a:lnTo>
                    <a:lnTo>
                      <a:pt x="782" y="147"/>
                    </a:lnTo>
                    <a:lnTo>
                      <a:pt x="782" y="153"/>
                    </a:lnTo>
                    <a:lnTo>
                      <a:pt x="782" y="159"/>
                    </a:lnTo>
                    <a:lnTo>
                      <a:pt x="782" y="159"/>
                    </a:lnTo>
                    <a:lnTo>
                      <a:pt x="782" y="159"/>
                    </a:lnTo>
                    <a:lnTo>
                      <a:pt x="782" y="159"/>
                    </a:lnTo>
                    <a:lnTo>
                      <a:pt x="782" y="159"/>
                    </a:lnTo>
                    <a:lnTo>
                      <a:pt x="782" y="165"/>
                    </a:lnTo>
                    <a:lnTo>
                      <a:pt x="782" y="165"/>
                    </a:lnTo>
                    <a:lnTo>
                      <a:pt x="788" y="171"/>
                    </a:lnTo>
                    <a:lnTo>
                      <a:pt x="788" y="183"/>
                    </a:lnTo>
                    <a:lnTo>
                      <a:pt x="788" y="190"/>
                    </a:lnTo>
                    <a:lnTo>
                      <a:pt x="788" y="190"/>
                    </a:lnTo>
                    <a:lnTo>
                      <a:pt x="788" y="196"/>
                    </a:lnTo>
                    <a:lnTo>
                      <a:pt x="794" y="208"/>
                    </a:lnTo>
                    <a:lnTo>
                      <a:pt x="788" y="214"/>
                    </a:lnTo>
                    <a:lnTo>
                      <a:pt x="788" y="214"/>
                    </a:lnTo>
                    <a:lnTo>
                      <a:pt x="794" y="214"/>
                    </a:lnTo>
                    <a:lnTo>
                      <a:pt x="794" y="214"/>
                    </a:lnTo>
                    <a:lnTo>
                      <a:pt x="788" y="220"/>
                    </a:lnTo>
                    <a:lnTo>
                      <a:pt x="788" y="220"/>
                    </a:lnTo>
                    <a:lnTo>
                      <a:pt x="788" y="226"/>
                    </a:lnTo>
                    <a:lnTo>
                      <a:pt x="788" y="226"/>
                    </a:lnTo>
                    <a:lnTo>
                      <a:pt x="788" y="226"/>
                    </a:lnTo>
                    <a:lnTo>
                      <a:pt x="788" y="226"/>
                    </a:lnTo>
                    <a:lnTo>
                      <a:pt x="788" y="226"/>
                    </a:lnTo>
                    <a:lnTo>
                      <a:pt x="788" y="232"/>
                    </a:lnTo>
                    <a:lnTo>
                      <a:pt x="788" y="232"/>
                    </a:lnTo>
                    <a:lnTo>
                      <a:pt x="788" y="232"/>
                    </a:lnTo>
                    <a:lnTo>
                      <a:pt x="788" y="232"/>
                    </a:lnTo>
                    <a:lnTo>
                      <a:pt x="788" y="238"/>
                    </a:lnTo>
                    <a:lnTo>
                      <a:pt x="788" y="238"/>
                    </a:lnTo>
                    <a:lnTo>
                      <a:pt x="788" y="245"/>
                    </a:lnTo>
                    <a:lnTo>
                      <a:pt x="788" y="269"/>
                    </a:lnTo>
                    <a:lnTo>
                      <a:pt x="788" y="269"/>
                    </a:lnTo>
                    <a:lnTo>
                      <a:pt x="788" y="269"/>
                    </a:lnTo>
                    <a:lnTo>
                      <a:pt x="788" y="275"/>
                    </a:lnTo>
                    <a:lnTo>
                      <a:pt x="788" y="300"/>
                    </a:lnTo>
                    <a:lnTo>
                      <a:pt x="788" y="306"/>
                    </a:lnTo>
                    <a:lnTo>
                      <a:pt x="788" y="330"/>
                    </a:lnTo>
                    <a:lnTo>
                      <a:pt x="788" y="330"/>
                    </a:lnTo>
                    <a:lnTo>
                      <a:pt x="788" y="367"/>
                    </a:lnTo>
                    <a:lnTo>
                      <a:pt x="788" y="379"/>
                    </a:lnTo>
                    <a:lnTo>
                      <a:pt x="788" y="379"/>
                    </a:lnTo>
                    <a:lnTo>
                      <a:pt x="788" y="385"/>
                    </a:lnTo>
                    <a:lnTo>
                      <a:pt x="788" y="391"/>
                    </a:lnTo>
                    <a:lnTo>
                      <a:pt x="788" y="397"/>
                    </a:lnTo>
                    <a:lnTo>
                      <a:pt x="788" y="397"/>
                    </a:lnTo>
                    <a:lnTo>
                      <a:pt x="788" y="403"/>
                    </a:lnTo>
                    <a:lnTo>
                      <a:pt x="788" y="403"/>
                    </a:lnTo>
                    <a:lnTo>
                      <a:pt x="788" y="409"/>
                    </a:lnTo>
                    <a:lnTo>
                      <a:pt x="788" y="409"/>
                    </a:lnTo>
                    <a:lnTo>
                      <a:pt x="788" y="409"/>
                    </a:lnTo>
                    <a:lnTo>
                      <a:pt x="788" y="416"/>
                    </a:lnTo>
                    <a:lnTo>
                      <a:pt x="788" y="416"/>
                    </a:lnTo>
                    <a:lnTo>
                      <a:pt x="788" y="416"/>
                    </a:lnTo>
                    <a:lnTo>
                      <a:pt x="788" y="416"/>
                    </a:lnTo>
                    <a:lnTo>
                      <a:pt x="788" y="416"/>
                    </a:lnTo>
                    <a:lnTo>
                      <a:pt x="788" y="416"/>
                    </a:lnTo>
                    <a:lnTo>
                      <a:pt x="782" y="416"/>
                    </a:lnTo>
                    <a:lnTo>
                      <a:pt x="782" y="416"/>
                    </a:lnTo>
                    <a:lnTo>
                      <a:pt x="782" y="416"/>
                    </a:lnTo>
                    <a:lnTo>
                      <a:pt x="782" y="409"/>
                    </a:lnTo>
                    <a:lnTo>
                      <a:pt x="782" y="409"/>
                    </a:lnTo>
                    <a:lnTo>
                      <a:pt x="782" y="409"/>
                    </a:lnTo>
                    <a:lnTo>
                      <a:pt x="782" y="409"/>
                    </a:lnTo>
                    <a:lnTo>
                      <a:pt x="782" y="409"/>
                    </a:lnTo>
                    <a:lnTo>
                      <a:pt x="782" y="409"/>
                    </a:lnTo>
                    <a:lnTo>
                      <a:pt x="775" y="409"/>
                    </a:lnTo>
                    <a:lnTo>
                      <a:pt x="775" y="409"/>
                    </a:lnTo>
                    <a:lnTo>
                      <a:pt x="775" y="409"/>
                    </a:lnTo>
                    <a:lnTo>
                      <a:pt x="775" y="409"/>
                    </a:lnTo>
                    <a:lnTo>
                      <a:pt x="775" y="409"/>
                    </a:lnTo>
                    <a:lnTo>
                      <a:pt x="775" y="409"/>
                    </a:lnTo>
                    <a:lnTo>
                      <a:pt x="775" y="409"/>
                    </a:lnTo>
                    <a:lnTo>
                      <a:pt x="775" y="409"/>
                    </a:lnTo>
                    <a:lnTo>
                      <a:pt x="769" y="409"/>
                    </a:lnTo>
                    <a:lnTo>
                      <a:pt x="769" y="409"/>
                    </a:lnTo>
                    <a:lnTo>
                      <a:pt x="769" y="409"/>
                    </a:lnTo>
                    <a:lnTo>
                      <a:pt x="769" y="403"/>
                    </a:lnTo>
                    <a:lnTo>
                      <a:pt x="769" y="403"/>
                    </a:lnTo>
                    <a:lnTo>
                      <a:pt x="769" y="409"/>
                    </a:lnTo>
                    <a:lnTo>
                      <a:pt x="763" y="409"/>
                    </a:lnTo>
                    <a:lnTo>
                      <a:pt x="763" y="403"/>
                    </a:lnTo>
                    <a:lnTo>
                      <a:pt x="763" y="403"/>
                    </a:lnTo>
                    <a:lnTo>
                      <a:pt x="763" y="403"/>
                    </a:lnTo>
                    <a:lnTo>
                      <a:pt x="763" y="403"/>
                    </a:lnTo>
                    <a:lnTo>
                      <a:pt x="763" y="403"/>
                    </a:lnTo>
                    <a:lnTo>
                      <a:pt x="763" y="403"/>
                    </a:lnTo>
                    <a:lnTo>
                      <a:pt x="763" y="403"/>
                    </a:lnTo>
                    <a:lnTo>
                      <a:pt x="763" y="403"/>
                    </a:lnTo>
                    <a:lnTo>
                      <a:pt x="763" y="403"/>
                    </a:lnTo>
                    <a:lnTo>
                      <a:pt x="763" y="403"/>
                    </a:lnTo>
                    <a:lnTo>
                      <a:pt x="763" y="403"/>
                    </a:lnTo>
                    <a:lnTo>
                      <a:pt x="757" y="403"/>
                    </a:lnTo>
                    <a:lnTo>
                      <a:pt x="757" y="403"/>
                    </a:lnTo>
                    <a:lnTo>
                      <a:pt x="757" y="403"/>
                    </a:lnTo>
                    <a:lnTo>
                      <a:pt x="757" y="403"/>
                    </a:lnTo>
                    <a:lnTo>
                      <a:pt x="757" y="403"/>
                    </a:lnTo>
                    <a:lnTo>
                      <a:pt x="757" y="403"/>
                    </a:lnTo>
                    <a:lnTo>
                      <a:pt x="757" y="403"/>
                    </a:lnTo>
                    <a:lnTo>
                      <a:pt x="751" y="403"/>
                    </a:lnTo>
                    <a:lnTo>
                      <a:pt x="751" y="403"/>
                    </a:lnTo>
                    <a:lnTo>
                      <a:pt x="751" y="397"/>
                    </a:lnTo>
                    <a:lnTo>
                      <a:pt x="751" y="397"/>
                    </a:lnTo>
                    <a:lnTo>
                      <a:pt x="751" y="397"/>
                    </a:lnTo>
                    <a:lnTo>
                      <a:pt x="751" y="397"/>
                    </a:lnTo>
                    <a:lnTo>
                      <a:pt x="745" y="397"/>
                    </a:lnTo>
                    <a:lnTo>
                      <a:pt x="745" y="397"/>
                    </a:lnTo>
                    <a:lnTo>
                      <a:pt x="745" y="397"/>
                    </a:lnTo>
                    <a:lnTo>
                      <a:pt x="745" y="391"/>
                    </a:lnTo>
                    <a:lnTo>
                      <a:pt x="745" y="397"/>
                    </a:lnTo>
                    <a:lnTo>
                      <a:pt x="745" y="397"/>
                    </a:lnTo>
                    <a:lnTo>
                      <a:pt x="745" y="391"/>
                    </a:lnTo>
                    <a:lnTo>
                      <a:pt x="745" y="391"/>
                    </a:lnTo>
                    <a:lnTo>
                      <a:pt x="745" y="391"/>
                    </a:lnTo>
                    <a:lnTo>
                      <a:pt x="745" y="391"/>
                    </a:lnTo>
                    <a:lnTo>
                      <a:pt x="745" y="391"/>
                    </a:lnTo>
                    <a:lnTo>
                      <a:pt x="739" y="391"/>
                    </a:lnTo>
                    <a:lnTo>
                      <a:pt x="739" y="391"/>
                    </a:lnTo>
                    <a:lnTo>
                      <a:pt x="739" y="391"/>
                    </a:lnTo>
                    <a:lnTo>
                      <a:pt x="739" y="385"/>
                    </a:lnTo>
                    <a:lnTo>
                      <a:pt x="739" y="391"/>
                    </a:lnTo>
                    <a:lnTo>
                      <a:pt x="739" y="391"/>
                    </a:lnTo>
                    <a:lnTo>
                      <a:pt x="739" y="391"/>
                    </a:lnTo>
                    <a:lnTo>
                      <a:pt x="733" y="391"/>
                    </a:lnTo>
                    <a:lnTo>
                      <a:pt x="733" y="385"/>
                    </a:lnTo>
                    <a:lnTo>
                      <a:pt x="733" y="385"/>
                    </a:lnTo>
                    <a:lnTo>
                      <a:pt x="733" y="385"/>
                    </a:lnTo>
                    <a:lnTo>
                      <a:pt x="733" y="385"/>
                    </a:lnTo>
                    <a:lnTo>
                      <a:pt x="733" y="385"/>
                    </a:lnTo>
                    <a:lnTo>
                      <a:pt x="733" y="385"/>
                    </a:lnTo>
                    <a:lnTo>
                      <a:pt x="733" y="385"/>
                    </a:lnTo>
                    <a:lnTo>
                      <a:pt x="727" y="385"/>
                    </a:lnTo>
                    <a:lnTo>
                      <a:pt x="727" y="385"/>
                    </a:lnTo>
                    <a:lnTo>
                      <a:pt x="727" y="379"/>
                    </a:lnTo>
                    <a:lnTo>
                      <a:pt x="727" y="379"/>
                    </a:lnTo>
                    <a:lnTo>
                      <a:pt x="727" y="379"/>
                    </a:lnTo>
                    <a:lnTo>
                      <a:pt x="727" y="379"/>
                    </a:lnTo>
                    <a:lnTo>
                      <a:pt x="727" y="379"/>
                    </a:lnTo>
                    <a:lnTo>
                      <a:pt x="721" y="379"/>
                    </a:lnTo>
                    <a:lnTo>
                      <a:pt x="721" y="379"/>
                    </a:lnTo>
                    <a:lnTo>
                      <a:pt x="721" y="379"/>
                    </a:lnTo>
                    <a:lnTo>
                      <a:pt x="714" y="379"/>
                    </a:lnTo>
                    <a:lnTo>
                      <a:pt x="714" y="379"/>
                    </a:lnTo>
                    <a:lnTo>
                      <a:pt x="714" y="379"/>
                    </a:lnTo>
                    <a:lnTo>
                      <a:pt x="714" y="385"/>
                    </a:lnTo>
                    <a:lnTo>
                      <a:pt x="714" y="385"/>
                    </a:lnTo>
                    <a:lnTo>
                      <a:pt x="714" y="385"/>
                    </a:lnTo>
                    <a:lnTo>
                      <a:pt x="714" y="385"/>
                    </a:lnTo>
                    <a:lnTo>
                      <a:pt x="714" y="385"/>
                    </a:lnTo>
                    <a:lnTo>
                      <a:pt x="714" y="385"/>
                    </a:lnTo>
                    <a:lnTo>
                      <a:pt x="714" y="385"/>
                    </a:lnTo>
                    <a:lnTo>
                      <a:pt x="708" y="385"/>
                    </a:lnTo>
                    <a:lnTo>
                      <a:pt x="708" y="385"/>
                    </a:lnTo>
                    <a:lnTo>
                      <a:pt x="708" y="385"/>
                    </a:lnTo>
                    <a:lnTo>
                      <a:pt x="708" y="385"/>
                    </a:lnTo>
                    <a:lnTo>
                      <a:pt x="708" y="385"/>
                    </a:lnTo>
                    <a:lnTo>
                      <a:pt x="702" y="385"/>
                    </a:lnTo>
                    <a:lnTo>
                      <a:pt x="702" y="391"/>
                    </a:lnTo>
                    <a:lnTo>
                      <a:pt x="696" y="385"/>
                    </a:lnTo>
                    <a:lnTo>
                      <a:pt x="696" y="385"/>
                    </a:lnTo>
                    <a:lnTo>
                      <a:pt x="696" y="385"/>
                    </a:lnTo>
                    <a:lnTo>
                      <a:pt x="696" y="385"/>
                    </a:lnTo>
                    <a:lnTo>
                      <a:pt x="696" y="385"/>
                    </a:lnTo>
                    <a:lnTo>
                      <a:pt x="690" y="385"/>
                    </a:lnTo>
                    <a:lnTo>
                      <a:pt x="690" y="385"/>
                    </a:lnTo>
                    <a:lnTo>
                      <a:pt x="690" y="385"/>
                    </a:lnTo>
                    <a:lnTo>
                      <a:pt x="690" y="385"/>
                    </a:lnTo>
                    <a:lnTo>
                      <a:pt x="690" y="385"/>
                    </a:lnTo>
                    <a:lnTo>
                      <a:pt x="690" y="385"/>
                    </a:lnTo>
                    <a:lnTo>
                      <a:pt x="690" y="385"/>
                    </a:lnTo>
                    <a:lnTo>
                      <a:pt x="690" y="385"/>
                    </a:lnTo>
                    <a:lnTo>
                      <a:pt x="690" y="385"/>
                    </a:lnTo>
                    <a:lnTo>
                      <a:pt x="690" y="385"/>
                    </a:lnTo>
                    <a:lnTo>
                      <a:pt x="690" y="379"/>
                    </a:lnTo>
                    <a:lnTo>
                      <a:pt x="684" y="379"/>
                    </a:lnTo>
                    <a:lnTo>
                      <a:pt x="684" y="379"/>
                    </a:lnTo>
                    <a:lnTo>
                      <a:pt x="684" y="379"/>
                    </a:lnTo>
                    <a:lnTo>
                      <a:pt x="684" y="379"/>
                    </a:lnTo>
                    <a:lnTo>
                      <a:pt x="684" y="379"/>
                    </a:lnTo>
                    <a:lnTo>
                      <a:pt x="678" y="385"/>
                    </a:lnTo>
                    <a:lnTo>
                      <a:pt x="678" y="385"/>
                    </a:lnTo>
                    <a:lnTo>
                      <a:pt x="678" y="385"/>
                    </a:lnTo>
                    <a:lnTo>
                      <a:pt x="678" y="385"/>
                    </a:lnTo>
                    <a:lnTo>
                      <a:pt x="672" y="385"/>
                    </a:lnTo>
                    <a:lnTo>
                      <a:pt x="672" y="385"/>
                    </a:lnTo>
                    <a:lnTo>
                      <a:pt x="672" y="385"/>
                    </a:lnTo>
                    <a:lnTo>
                      <a:pt x="672" y="385"/>
                    </a:lnTo>
                    <a:lnTo>
                      <a:pt x="672" y="385"/>
                    </a:lnTo>
                    <a:lnTo>
                      <a:pt x="666" y="385"/>
                    </a:lnTo>
                    <a:lnTo>
                      <a:pt x="666" y="385"/>
                    </a:lnTo>
                    <a:lnTo>
                      <a:pt x="666" y="385"/>
                    </a:lnTo>
                    <a:lnTo>
                      <a:pt x="666" y="391"/>
                    </a:lnTo>
                    <a:lnTo>
                      <a:pt x="666" y="391"/>
                    </a:lnTo>
                    <a:lnTo>
                      <a:pt x="666" y="391"/>
                    </a:lnTo>
                    <a:lnTo>
                      <a:pt x="666" y="391"/>
                    </a:lnTo>
                    <a:lnTo>
                      <a:pt x="666" y="391"/>
                    </a:lnTo>
                    <a:lnTo>
                      <a:pt x="666" y="391"/>
                    </a:lnTo>
                    <a:lnTo>
                      <a:pt x="660" y="391"/>
                    </a:lnTo>
                    <a:lnTo>
                      <a:pt x="660" y="391"/>
                    </a:lnTo>
                    <a:lnTo>
                      <a:pt x="660" y="391"/>
                    </a:lnTo>
                    <a:lnTo>
                      <a:pt x="660" y="391"/>
                    </a:lnTo>
                    <a:lnTo>
                      <a:pt x="660" y="391"/>
                    </a:lnTo>
                    <a:lnTo>
                      <a:pt x="660" y="391"/>
                    </a:lnTo>
                    <a:lnTo>
                      <a:pt x="660" y="391"/>
                    </a:lnTo>
                    <a:lnTo>
                      <a:pt x="660" y="391"/>
                    </a:lnTo>
                    <a:lnTo>
                      <a:pt x="653" y="391"/>
                    </a:lnTo>
                    <a:lnTo>
                      <a:pt x="653" y="391"/>
                    </a:lnTo>
                    <a:lnTo>
                      <a:pt x="653" y="385"/>
                    </a:lnTo>
                    <a:lnTo>
                      <a:pt x="653" y="385"/>
                    </a:lnTo>
                    <a:lnTo>
                      <a:pt x="653" y="385"/>
                    </a:lnTo>
                    <a:lnTo>
                      <a:pt x="647" y="385"/>
                    </a:lnTo>
                    <a:lnTo>
                      <a:pt x="647" y="385"/>
                    </a:lnTo>
                    <a:lnTo>
                      <a:pt x="647" y="391"/>
                    </a:lnTo>
                    <a:lnTo>
                      <a:pt x="647" y="391"/>
                    </a:lnTo>
                    <a:lnTo>
                      <a:pt x="647" y="391"/>
                    </a:lnTo>
                    <a:lnTo>
                      <a:pt x="647" y="391"/>
                    </a:lnTo>
                    <a:lnTo>
                      <a:pt x="647" y="391"/>
                    </a:lnTo>
                    <a:lnTo>
                      <a:pt x="647" y="391"/>
                    </a:lnTo>
                    <a:lnTo>
                      <a:pt x="641" y="391"/>
                    </a:lnTo>
                    <a:lnTo>
                      <a:pt x="641" y="391"/>
                    </a:lnTo>
                    <a:lnTo>
                      <a:pt x="641" y="391"/>
                    </a:lnTo>
                    <a:lnTo>
                      <a:pt x="641" y="391"/>
                    </a:lnTo>
                    <a:lnTo>
                      <a:pt x="641" y="391"/>
                    </a:lnTo>
                    <a:lnTo>
                      <a:pt x="641" y="391"/>
                    </a:lnTo>
                    <a:lnTo>
                      <a:pt x="641" y="391"/>
                    </a:lnTo>
                    <a:lnTo>
                      <a:pt x="641" y="391"/>
                    </a:lnTo>
                    <a:lnTo>
                      <a:pt x="641" y="391"/>
                    </a:lnTo>
                    <a:lnTo>
                      <a:pt x="635" y="391"/>
                    </a:lnTo>
                    <a:lnTo>
                      <a:pt x="635" y="391"/>
                    </a:lnTo>
                    <a:lnTo>
                      <a:pt x="635" y="391"/>
                    </a:lnTo>
                    <a:lnTo>
                      <a:pt x="635" y="391"/>
                    </a:lnTo>
                    <a:lnTo>
                      <a:pt x="635" y="391"/>
                    </a:lnTo>
                    <a:lnTo>
                      <a:pt x="635" y="391"/>
                    </a:lnTo>
                    <a:lnTo>
                      <a:pt x="629" y="391"/>
                    </a:lnTo>
                    <a:lnTo>
                      <a:pt x="629" y="391"/>
                    </a:lnTo>
                    <a:lnTo>
                      <a:pt x="629" y="391"/>
                    </a:lnTo>
                    <a:lnTo>
                      <a:pt x="629" y="391"/>
                    </a:lnTo>
                    <a:lnTo>
                      <a:pt x="629" y="397"/>
                    </a:lnTo>
                    <a:lnTo>
                      <a:pt x="629" y="397"/>
                    </a:lnTo>
                    <a:lnTo>
                      <a:pt x="629" y="397"/>
                    </a:lnTo>
                    <a:lnTo>
                      <a:pt x="629" y="397"/>
                    </a:lnTo>
                    <a:lnTo>
                      <a:pt x="629" y="397"/>
                    </a:lnTo>
                    <a:lnTo>
                      <a:pt x="629" y="397"/>
                    </a:lnTo>
                    <a:lnTo>
                      <a:pt x="629" y="397"/>
                    </a:lnTo>
                    <a:lnTo>
                      <a:pt x="629" y="403"/>
                    </a:lnTo>
                    <a:lnTo>
                      <a:pt x="623" y="403"/>
                    </a:lnTo>
                    <a:lnTo>
                      <a:pt x="623" y="403"/>
                    </a:lnTo>
                    <a:lnTo>
                      <a:pt x="623" y="403"/>
                    </a:lnTo>
                    <a:lnTo>
                      <a:pt x="623" y="403"/>
                    </a:lnTo>
                    <a:lnTo>
                      <a:pt x="617" y="397"/>
                    </a:lnTo>
                    <a:lnTo>
                      <a:pt x="617" y="397"/>
                    </a:lnTo>
                    <a:lnTo>
                      <a:pt x="617" y="397"/>
                    </a:lnTo>
                    <a:lnTo>
                      <a:pt x="617" y="403"/>
                    </a:lnTo>
                    <a:lnTo>
                      <a:pt x="617" y="403"/>
                    </a:lnTo>
                    <a:lnTo>
                      <a:pt x="617" y="403"/>
                    </a:lnTo>
                    <a:lnTo>
                      <a:pt x="617" y="403"/>
                    </a:lnTo>
                    <a:lnTo>
                      <a:pt x="617" y="403"/>
                    </a:lnTo>
                    <a:lnTo>
                      <a:pt x="617" y="409"/>
                    </a:lnTo>
                    <a:lnTo>
                      <a:pt x="617" y="409"/>
                    </a:lnTo>
                    <a:lnTo>
                      <a:pt x="611" y="409"/>
                    </a:lnTo>
                    <a:lnTo>
                      <a:pt x="611" y="409"/>
                    </a:lnTo>
                    <a:lnTo>
                      <a:pt x="611" y="409"/>
                    </a:lnTo>
                    <a:lnTo>
                      <a:pt x="611" y="409"/>
                    </a:lnTo>
                    <a:lnTo>
                      <a:pt x="611" y="403"/>
                    </a:lnTo>
                    <a:lnTo>
                      <a:pt x="611" y="403"/>
                    </a:lnTo>
                    <a:lnTo>
                      <a:pt x="605" y="403"/>
                    </a:lnTo>
                    <a:lnTo>
                      <a:pt x="605" y="403"/>
                    </a:lnTo>
                    <a:lnTo>
                      <a:pt x="605" y="397"/>
                    </a:lnTo>
                    <a:lnTo>
                      <a:pt x="605" y="397"/>
                    </a:lnTo>
                    <a:lnTo>
                      <a:pt x="605" y="397"/>
                    </a:lnTo>
                    <a:lnTo>
                      <a:pt x="605" y="397"/>
                    </a:lnTo>
                    <a:lnTo>
                      <a:pt x="599" y="397"/>
                    </a:lnTo>
                    <a:lnTo>
                      <a:pt x="599" y="397"/>
                    </a:lnTo>
                    <a:lnTo>
                      <a:pt x="599" y="397"/>
                    </a:lnTo>
                    <a:lnTo>
                      <a:pt x="599" y="397"/>
                    </a:lnTo>
                    <a:lnTo>
                      <a:pt x="599" y="397"/>
                    </a:lnTo>
                    <a:lnTo>
                      <a:pt x="599" y="397"/>
                    </a:lnTo>
                    <a:lnTo>
                      <a:pt x="592" y="397"/>
                    </a:lnTo>
                    <a:lnTo>
                      <a:pt x="592" y="397"/>
                    </a:lnTo>
                    <a:lnTo>
                      <a:pt x="592" y="397"/>
                    </a:lnTo>
                    <a:lnTo>
                      <a:pt x="592" y="391"/>
                    </a:lnTo>
                    <a:lnTo>
                      <a:pt x="592" y="391"/>
                    </a:lnTo>
                    <a:lnTo>
                      <a:pt x="592" y="391"/>
                    </a:lnTo>
                    <a:lnTo>
                      <a:pt x="592" y="391"/>
                    </a:lnTo>
                    <a:lnTo>
                      <a:pt x="586" y="391"/>
                    </a:lnTo>
                    <a:lnTo>
                      <a:pt x="586" y="391"/>
                    </a:lnTo>
                    <a:lnTo>
                      <a:pt x="586" y="391"/>
                    </a:lnTo>
                    <a:lnTo>
                      <a:pt x="586" y="391"/>
                    </a:lnTo>
                    <a:lnTo>
                      <a:pt x="586" y="391"/>
                    </a:lnTo>
                    <a:lnTo>
                      <a:pt x="586" y="391"/>
                    </a:lnTo>
                    <a:lnTo>
                      <a:pt x="586" y="385"/>
                    </a:lnTo>
                    <a:lnTo>
                      <a:pt x="586" y="385"/>
                    </a:lnTo>
                    <a:lnTo>
                      <a:pt x="586" y="385"/>
                    </a:lnTo>
                    <a:lnTo>
                      <a:pt x="586" y="385"/>
                    </a:lnTo>
                    <a:lnTo>
                      <a:pt x="586" y="385"/>
                    </a:lnTo>
                    <a:lnTo>
                      <a:pt x="586" y="385"/>
                    </a:lnTo>
                    <a:lnTo>
                      <a:pt x="586" y="385"/>
                    </a:lnTo>
                    <a:lnTo>
                      <a:pt x="586" y="385"/>
                    </a:lnTo>
                    <a:lnTo>
                      <a:pt x="580" y="385"/>
                    </a:lnTo>
                    <a:lnTo>
                      <a:pt x="580" y="385"/>
                    </a:lnTo>
                    <a:lnTo>
                      <a:pt x="580" y="385"/>
                    </a:lnTo>
                    <a:lnTo>
                      <a:pt x="580" y="385"/>
                    </a:lnTo>
                    <a:lnTo>
                      <a:pt x="580" y="385"/>
                    </a:lnTo>
                    <a:lnTo>
                      <a:pt x="580" y="385"/>
                    </a:lnTo>
                    <a:lnTo>
                      <a:pt x="580" y="391"/>
                    </a:lnTo>
                    <a:lnTo>
                      <a:pt x="580" y="391"/>
                    </a:lnTo>
                    <a:lnTo>
                      <a:pt x="580" y="391"/>
                    </a:lnTo>
                    <a:lnTo>
                      <a:pt x="580" y="391"/>
                    </a:lnTo>
                    <a:lnTo>
                      <a:pt x="574" y="391"/>
                    </a:lnTo>
                    <a:lnTo>
                      <a:pt x="574" y="391"/>
                    </a:lnTo>
                    <a:lnTo>
                      <a:pt x="574" y="391"/>
                    </a:lnTo>
                    <a:lnTo>
                      <a:pt x="568" y="391"/>
                    </a:lnTo>
                    <a:lnTo>
                      <a:pt x="568" y="391"/>
                    </a:lnTo>
                    <a:lnTo>
                      <a:pt x="568" y="391"/>
                    </a:lnTo>
                    <a:lnTo>
                      <a:pt x="568" y="391"/>
                    </a:lnTo>
                    <a:lnTo>
                      <a:pt x="568" y="385"/>
                    </a:lnTo>
                    <a:lnTo>
                      <a:pt x="568" y="385"/>
                    </a:lnTo>
                    <a:lnTo>
                      <a:pt x="568" y="385"/>
                    </a:lnTo>
                    <a:lnTo>
                      <a:pt x="568" y="391"/>
                    </a:lnTo>
                    <a:lnTo>
                      <a:pt x="562" y="391"/>
                    </a:lnTo>
                    <a:lnTo>
                      <a:pt x="562" y="391"/>
                    </a:lnTo>
                    <a:lnTo>
                      <a:pt x="562" y="391"/>
                    </a:lnTo>
                    <a:lnTo>
                      <a:pt x="562" y="391"/>
                    </a:lnTo>
                    <a:lnTo>
                      <a:pt x="562" y="385"/>
                    </a:lnTo>
                    <a:lnTo>
                      <a:pt x="562" y="385"/>
                    </a:lnTo>
                    <a:lnTo>
                      <a:pt x="562" y="385"/>
                    </a:lnTo>
                    <a:lnTo>
                      <a:pt x="562" y="385"/>
                    </a:lnTo>
                    <a:lnTo>
                      <a:pt x="562" y="379"/>
                    </a:lnTo>
                    <a:lnTo>
                      <a:pt x="562" y="379"/>
                    </a:lnTo>
                    <a:lnTo>
                      <a:pt x="556" y="379"/>
                    </a:lnTo>
                    <a:lnTo>
                      <a:pt x="556" y="379"/>
                    </a:lnTo>
                    <a:lnTo>
                      <a:pt x="556" y="379"/>
                    </a:lnTo>
                    <a:lnTo>
                      <a:pt x="556" y="379"/>
                    </a:lnTo>
                    <a:lnTo>
                      <a:pt x="556" y="379"/>
                    </a:lnTo>
                    <a:lnTo>
                      <a:pt x="556" y="379"/>
                    </a:lnTo>
                    <a:lnTo>
                      <a:pt x="550" y="379"/>
                    </a:lnTo>
                    <a:lnTo>
                      <a:pt x="550" y="379"/>
                    </a:lnTo>
                    <a:lnTo>
                      <a:pt x="550" y="379"/>
                    </a:lnTo>
                    <a:lnTo>
                      <a:pt x="550" y="379"/>
                    </a:lnTo>
                    <a:lnTo>
                      <a:pt x="550" y="379"/>
                    </a:lnTo>
                    <a:lnTo>
                      <a:pt x="550" y="379"/>
                    </a:lnTo>
                    <a:lnTo>
                      <a:pt x="550" y="379"/>
                    </a:lnTo>
                    <a:lnTo>
                      <a:pt x="550" y="379"/>
                    </a:lnTo>
                    <a:lnTo>
                      <a:pt x="550" y="379"/>
                    </a:lnTo>
                    <a:lnTo>
                      <a:pt x="550" y="385"/>
                    </a:lnTo>
                    <a:lnTo>
                      <a:pt x="550" y="385"/>
                    </a:lnTo>
                    <a:lnTo>
                      <a:pt x="550" y="391"/>
                    </a:lnTo>
                    <a:lnTo>
                      <a:pt x="544" y="391"/>
                    </a:lnTo>
                    <a:lnTo>
                      <a:pt x="544" y="391"/>
                    </a:lnTo>
                    <a:lnTo>
                      <a:pt x="544" y="391"/>
                    </a:lnTo>
                    <a:lnTo>
                      <a:pt x="544" y="391"/>
                    </a:lnTo>
                    <a:lnTo>
                      <a:pt x="544" y="391"/>
                    </a:lnTo>
                    <a:lnTo>
                      <a:pt x="544" y="391"/>
                    </a:lnTo>
                    <a:lnTo>
                      <a:pt x="544" y="397"/>
                    </a:lnTo>
                    <a:lnTo>
                      <a:pt x="537" y="397"/>
                    </a:lnTo>
                    <a:lnTo>
                      <a:pt x="537" y="397"/>
                    </a:lnTo>
                    <a:lnTo>
                      <a:pt x="544" y="397"/>
                    </a:lnTo>
                    <a:lnTo>
                      <a:pt x="544" y="397"/>
                    </a:lnTo>
                    <a:lnTo>
                      <a:pt x="544" y="403"/>
                    </a:lnTo>
                    <a:lnTo>
                      <a:pt x="544" y="403"/>
                    </a:lnTo>
                    <a:lnTo>
                      <a:pt x="544" y="403"/>
                    </a:lnTo>
                    <a:lnTo>
                      <a:pt x="537" y="403"/>
                    </a:lnTo>
                    <a:lnTo>
                      <a:pt x="537" y="403"/>
                    </a:lnTo>
                    <a:lnTo>
                      <a:pt x="537" y="403"/>
                    </a:lnTo>
                    <a:lnTo>
                      <a:pt x="537" y="403"/>
                    </a:lnTo>
                    <a:lnTo>
                      <a:pt x="537" y="403"/>
                    </a:lnTo>
                    <a:lnTo>
                      <a:pt x="537" y="403"/>
                    </a:lnTo>
                    <a:lnTo>
                      <a:pt x="537" y="403"/>
                    </a:lnTo>
                    <a:lnTo>
                      <a:pt x="531" y="403"/>
                    </a:lnTo>
                    <a:lnTo>
                      <a:pt x="531" y="403"/>
                    </a:lnTo>
                    <a:lnTo>
                      <a:pt x="531" y="403"/>
                    </a:lnTo>
                    <a:lnTo>
                      <a:pt x="531" y="403"/>
                    </a:lnTo>
                    <a:lnTo>
                      <a:pt x="531" y="397"/>
                    </a:lnTo>
                    <a:lnTo>
                      <a:pt x="531" y="397"/>
                    </a:lnTo>
                    <a:lnTo>
                      <a:pt x="531" y="397"/>
                    </a:lnTo>
                    <a:lnTo>
                      <a:pt x="531" y="397"/>
                    </a:lnTo>
                    <a:lnTo>
                      <a:pt x="531" y="397"/>
                    </a:lnTo>
                    <a:lnTo>
                      <a:pt x="531" y="391"/>
                    </a:lnTo>
                    <a:lnTo>
                      <a:pt x="531" y="391"/>
                    </a:lnTo>
                    <a:lnTo>
                      <a:pt x="531" y="391"/>
                    </a:lnTo>
                    <a:lnTo>
                      <a:pt x="531" y="391"/>
                    </a:lnTo>
                    <a:lnTo>
                      <a:pt x="531" y="391"/>
                    </a:lnTo>
                    <a:lnTo>
                      <a:pt x="531" y="391"/>
                    </a:lnTo>
                    <a:lnTo>
                      <a:pt x="531" y="385"/>
                    </a:lnTo>
                    <a:lnTo>
                      <a:pt x="531" y="385"/>
                    </a:lnTo>
                    <a:lnTo>
                      <a:pt x="531" y="385"/>
                    </a:lnTo>
                    <a:lnTo>
                      <a:pt x="531" y="385"/>
                    </a:lnTo>
                    <a:lnTo>
                      <a:pt x="531" y="379"/>
                    </a:lnTo>
                    <a:lnTo>
                      <a:pt x="525" y="379"/>
                    </a:lnTo>
                    <a:lnTo>
                      <a:pt x="525" y="385"/>
                    </a:lnTo>
                    <a:lnTo>
                      <a:pt x="525" y="385"/>
                    </a:lnTo>
                    <a:lnTo>
                      <a:pt x="525" y="385"/>
                    </a:lnTo>
                    <a:lnTo>
                      <a:pt x="525" y="385"/>
                    </a:lnTo>
                    <a:lnTo>
                      <a:pt x="525" y="385"/>
                    </a:lnTo>
                    <a:lnTo>
                      <a:pt x="519" y="385"/>
                    </a:lnTo>
                    <a:lnTo>
                      <a:pt x="519" y="385"/>
                    </a:lnTo>
                    <a:lnTo>
                      <a:pt x="519" y="385"/>
                    </a:lnTo>
                    <a:lnTo>
                      <a:pt x="519" y="385"/>
                    </a:lnTo>
                    <a:lnTo>
                      <a:pt x="519" y="385"/>
                    </a:lnTo>
                    <a:lnTo>
                      <a:pt x="519" y="385"/>
                    </a:lnTo>
                    <a:lnTo>
                      <a:pt x="519" y="385"/>
                    </a:lnTo>
                    <a:lnTo>
                      <a:pt x="519" y="385"/>
                    </a:lnTo>
                    <a:lnTo>
                      <a:pt x="519" y="385"/>
                    </a:lnTo>
                    <a:lnTo>
                      <a:pt x="519" y="391"/>
                    </a:lnTo>
                    <a:lnTo>
                      <a:pt x="513" y="391"/>
                    </a:lnTo>
                    <a:lnTo>
                      <a:pt x="513" y="391"/>
                    </a:lnTo>
                    <a:lnTo>
                      <a:pt x="513" y="391"/>
                    </a:lnTo>
                    <a:lnTo>
                      <a:pt x="507" y="391"/>
                    </a:lnTo>
                    <a:lnTo>
                      <a:pt x="507" y="391"/>
                    </a:lnTo>
                    <a:lnTo>
                      <a:pt x="507" y="391"/>
                    </a:lnTo>
                    <a:lnTo>
                      <a:pt x="507" y="391"/>
                    </a:lnTo>
                    <a:lnTo>
                      <a:pt x="507" y="391"/>
                    </a:lnTo>
                    <a:lnTo>
                      <a:pt x="507" y="391"/>
                    </a:lnTo>
                    <a:lnTo>
                      <a:pt x="507" y="391"/>
                    </a:lnTo>
                    <a:lnTo>
                      <a:pt x="507" y="391"/>
                    </a:lnTo>
                    <a:lnTo>
                      <a:pt x="507" y="385"/>
                    </a:lnTo>
                    <a:lnTo>
                      <a:pt x="507" y="385"/>
                    </a:lnTo>
                    <a:lnTo>
                      <a:pt x="507" y="385"/>
                    </a:lnTo>
                    <a:lnTo>
                      <a:pt x="507" y="385"/>
                    </a:lnTo>
                    <a:lnTo>
                      <a:pt x="501" y="379"/>
                    </a:lnTo>
                    <a:lnTo>
                      <a:pt x="501" y="379"/>
                    </a:lnTo>
                    <a:lnTo>
                      <a:pt x="501" y="379"/>
                    </a:lnTo>
                    <a:lnTo>
                      <a:pt x="501" y="379"/>
                    </a:lnTo>
                    <a:lnTo>
                      <a:pt x="501" y="385"/>
                    </a:lnTo>
                    <a:lnTo>
                      <a:pt x="501" y="385"/>
                    </a:lnTo>
                    <a:lnTo>
                      <a:pt x="495" y="385"/>
                    </a:lnTo>
                    <a:lnTo>
                      <a:pt x="495" y="385"/>
                    </a:lnTo>
                    <a:lnTo>
                      <a:pt x="495" y="385"/>
                    </a:lnTo>
                    <a:lnTo>
                      <a:pt x="495" y="379"/>
                    </a:lnTo>
                    <a:lnTo>
                      <a:pt x="495" y="379"/>
                    </a:lnTo>
                    <a:lnTo>
                      <a:pt x="495" y="379"/>
                    </a:lnTo>
                    <a:lnTo>
                      <a:pt x="495" y="373"/>
                    </a:lnTo>
                    <a:lnTo>
                      <a:pt x="489" y="373"/>
                    </a:lnTo>
                    <a:lnTo>
                      <a:pt x="489" y="373"/>
                    </a:lnTo>
                    <a:lnTo>
                      <a:pt x="489" y="373"/>
                    </a:lnTo>
                    <a:lnTo>
                      <a:pt x="483" y="373"/>
                    </a:lnTo>
                    <a:lnTo>
                      <a:pt x="483" y="373"/>
                    </a:lnTo>
                    <a:lnTo>
                      <a:pt x="483" y="373"/>
                    </a:lnTo>
                    <a:lnTo>
                      <a:pt x="483" y="379"/>
                    </a:lnTo>
                    <a:lnTo>
                      <a:pt x="483" y="379"/>
                    </a:lnTo>
                    <a:lnTo>
                      <a:pt x="483" y="379"/>
                    </a:lnTo>
                    <a:lnTo>
                      <a:pt x="483" y="379"/>
                    </a:lnTo>
                    <a:lnTo>
                      <a:pt x="476" y="379"/>
                    </a:lnTo>
                    <a:lnTo>
                      <a:pt x="476" y="379"/>
                    </a:lnTo>
                    <a:lnTo>
                      <a:pt x="476" y="379"/>
                    </a:lnTo>
                    <a:lnTo>
                      <a:pt x="476" y="379"/>
                    </a:lnTo>
                    <a:lnTo>
                      <a:pt x="476" y="379"/>
                    </a:lnTo>
                    <a:lnTo>
                      <a:pt x="476" y="379"/>
                    </a:lnTo>
                    <a:lnTo>
                      <a:pt x="476" y="379"/>
                    </a:lnTo>
                    <a:lnTo>
                      <a:pt x="476" y="385"/>
                    </a:lnTo>
                    <a:lnTo>
                      <a:pt x="476" y="385"/>
                    </a:lnTo>
                    <a:lnTo>
                      <a:pt x="470" y="385"/>
                    </a:lnTo>
                    <a:lnTo>
                      <a:pt x="470" y="385"/>
                    </a:lnTo>
                    <a:lnTo>
                      <a:pt x="464" y="391"/>
                    </a:lnTo>
                    <a:lnTo>
                      <a:pt x="464" y="391"/>
                    </a:lnTo>
                    <a:lnTo>
                      <a:pt x="464" y="385"/>
                    </a:lnTo>
                    <a:lnTo>
                      <a:pt x="464" y="385"/>
                    </a:lnTo>
                    <a:lnTo>
                      <a:pt x="458" y="385"/>
                    </a:lnTo>
                    <a:lnTo>
                      <a:pt x="458" y="385"/>
                    </a:lnTo>
                    <a:lnTo>
                      <a:pt x="458" y="385"/>
                    </a:lnTo>
                    <a:lnTo>
                      <a:pt x="458" y="385"/>
                    </a:lnTo>
                    <a:lnTo>
                      <a:pt x="458" y="385"/>
                    </a:lnTo>
                    <a:lnTo>
                      <a:pt x="458" y="385"/>
                    </a:lnTo>
                    <a:lnTo>
                      <a:pt x="458" y="385"/>
                    </a:lnTo>
                    <a:lnTo>
                      <a:pt x="458" y="379"/>
                    </a:lnTo>
                    <a:lnTo>
                      <a:pt x="458" y="379"/>
                    </a:lnTo>
                    <a:lnTo>
                      <a:pt x="458" y="379"/>
                    </a:lnTo>
                    <a:lnTo>
                      <a:pt x="458" y="379"/>
                    </a:lnTo>
                    <a:lnTo>
                      <a:pt x="458" y="379"/>
                    </a:lnTo>
                    <a:lnTo>
                      <a:pt x="458" y="379"/>
                    </a:lnTo>
                    <a:lnTo>
                      <a:pt x="458" y="379"/>
                    </a:lnTo>
                    <a:lnTo>
                      <a:pt x="458" y="379"/>
                    </a:lnTo>
                    <a:lnTo>
                      <a:pt x="458" y="379"/>
                    </a:lnTo>
                    <a:lnTo>
                      <a:pt x="458" y="373"/>
                    </a:lnTo>
                    <a:lnTo>
                      <a:pt x="458" y="373"/>
                    </a:lnTo>
                    <a:lnTo>
                      <a:pt x="458" y="373"/>
                    </a:lnTo>
                    <a:lnTo>
                      <a:pt x="458" y="373"/>
                    </a:lnTo>
                    <a:lnTo>
                      <a:pt x="458" y="373"/>
                    </a:lnTo>
                    <a:lnTo>
                      <a:pt x="452" y="373"/>
                    </a:lnTo>
                    <a:lnTo>
                      <a:pt x="452" y="373"/>
                    </a:lnTo>
                    <a:lnTo>
                      <a:pt x="452" y="373"/>
                    </a:lnTo>
                    <a:lnTo>
                      <a:pt x="446" y="373"/>
                    </a:lnTo>
                    <a:lnTo>
                      <a:pt x="446" y="373"/>
                    </a:lnTo>
                    <a:lnTo>
                      <a:pt x="446" y="367"/>
                    </a:lnTo>
                    <a:lnTo>
                      <a:pt x="446" y="367"/>
                    </a:lnTo>
                    <a:lnTo>
                      <a:pt x="446" y="367"/>
                    </a:lnTo>
                    <a:lnTo>
                      <a:pt x="446" y="367"/>
                    </a:lnTo>
                    <a:lnTo>
                      <a:pt x="446" y="367"/>
                    </a:lnTo>
                    <a:lnTo>
                      <a:pt x="446" y="361"/>
                    </a:lnTo>
                    <a:lnTo>
                      <a:pt x="440" y="361"/>
                    </a:lnTo>
                    <a:lnTo>
                      <a:pt x="440" y="361"/>
                    </a:lnTo>
                    <a:lnTo>
                      <a:pt x="446" y="361"/>
                    </a:lnTo>
                    <a:lnTo>
                      <a:pt x="446" y="361"/>
                    </a:lnTo>
                    <a:lnTo>
                      <a:pt x="446" y="361"/>
                    </a:lnTo>
                    <a:lnTo>
                      <a:pt x="446" y="361"/>
                    </a:lnTo>
                    <a:lnTo>
                      <a:pt x="446" y="354"/>
                    </a:lnTo>
                    <a:lnTo>
                      <a:pt x="446" y="354"/>
                    </a:lnTo>
                    <a:lnTo>
                      <a:pt x="446" y="354"/>
                    </a:lnTo>
                    <a:lnTo>
                      <a:pt x="446" y="354"/>
                    </a:lnTo>
                    <a:lnTo>
                      <a:pt x="446" y="354"/>
                    </a:lnTo>
                    <a:lnTo>
                      <a:pt x="440" y="354"/>
                    </a:lnTo>
                    <a:lnTo>
                      <a:pt x="440" y="354"/>
                    </a:lnTo>
                    <a:lnTo>
                      <a:pt x="440" y="354"/>
                    </a:lnTo>
                    <a:lnTo>
                      <a:pt x="440" y="354"/>
                    </a:lnTo>
                    <a:lnTo>
                      <a:pt x="440" y="361"/>
                    </a:lnTo>
                    <a:lnTo>
                      <a:pt x="434" y="361"/>
                    </a:lnTo>
                    <a:lnTo>
                      <a:pt x="434" y="361"/>
                    </a:lnTo>
                    <a:lnTo>
                      <a:pt x="434" y="354"/>
                    </a:lnTo>
                    <a:lnTo>
                      <a:pt x="434" y="354"/>
                    </a:lnTo>
                    <a:lnTo>
                      <a:pt x="434" y="354"/>
                    </a:lnTo>
                    <a:lnTo>
                      <a:pt x="434" y="354"/>
                    </a:lnTo>
                    <a:lnTo>
                      <a:pt x="434" y="354"/>
                    </a:lnTo>
                    <a:lnTo>
                      <a:pt x="428" y="354"/>
                    </a:lnTo>
                    <a:lnTo>
                      <a:pt x="428" y="354"/>
                    </a:lnTo>
                    <a:lnTo>
                      <a:pt x="428" y="354"/>
                    </a:lnTo>
                    <a:lnTo>
                      <a:pt x="428" y="354"/>
                    </a:lnTo>
                    <a:lnTo>
                      <a:pt x="428" y="354"/>
                    </a:lnTo>
                    <a:lnTo>
                      <a:pt x="422" y="354"/>
                    </a:lnTo>
                    <a:lnTo>
                      <a:pt x="422" y="354"/>
                    </a:lnTo>
                    <a:lnTo>
                      <a:pt x="422" y="354"/>
                    </a:lnTo>
                    <a:lnTo>
                      <a:pt x="415" y="354"/>
                    </a:lnTo>
                    <a:lnTo>
                      <a:pt x="415" y="354"/>
                    </a:lnTo>
                    <a:lnTo>
                      <a:pt x="415" y="361"/>
                    </a:lnTo>
                    <a:lnTo>
                      <a:pt x="415" y="361"/>
                    </a:lnTo>
                    <a:lnTo>
                      <a:pt x="415" y="361"/>
                    </a:lnTo>
                    <a:lnTo>
                      <a:pt x="415" y="361"/>
                    </a:lnTo>
                    <a:lnTo>
                      <a:pt x="415" y="361"/>
                    </a:lnTo>
                    <a:lnTo>
                      <a:pt x="415" y="361"/>
                    </a:lnTo>
                    <a:lnTo>
                      <a:pt x="409" y="361"/>
                    </a:lnTo>
                    <a:lnTo>
                      <a:pt x="409" y="361"/>
                    </a:lnTo>
                    <a:lnTo>
                      <a:pt x="409" y="361"/>
                    </a:lnTo>
                    <a:lnTo>
                      <a:pt x="409" y="361"/>
                    </a:lnTo>
                    <a:lnTo>
                      <a:pt x="403" y="361"/>
                    </a:lnTo>
                    <a:lnTo>
                      <a:pt x="403" y="361"/>
                    </a:lnTo>
                    <a:lnTo>
                      <a:pt x="403" y="354"/>
                    </a:lnTo>
                    <a:lnTo>
                      <a:pt x="403" y="354"/>
                    </a:lnTo>
                    <a:lnTo>
                      <a:pt x="403" y="354"/>
                    </a:lnTo>
                    <a:lnTo>
                      <a:pt x="403" y="354"/>
                    </a:lnTo>
                    <a:lnTo>
                      <a:pt x="397" y="354"/>
                    </a:lnTo>
                    <a:lnTo>
                      <a:pt x="397" y="354"/>
                    </a:lnTo>
                    <a:lnTo>
                      <a:pt x="397" y="354"/>
                    </a:lnTo>
                    <a:lnTo>
                      <a:pt x="397" y="354"/>
                    </a:lnTo>
                    <a:lnTo>
                      <a:pt x="397" y="348"/>
                    </a:lnTo>
                    <a:lnTo>
                      <a:pt x="391" y="348"/>
                    </a:lnTo>
                    <a:lnTo>
                      <a:pt x="391" y="354"/>
                    </a:lnTo>
                    <a:lnTo>
                      <a:pt x="391" y="354"/>
                    </a:lnTo>
                    <a:lnTo>
                      <a:pt x="385" y="354"/>
                    </a:lnTo>
                    <a:lnTo>
                      <a:pt x="385" y="354"/>
                    </a:lnTo>
                    <a:lnTo>
                      <a:pt x="385" y="354"/>
                    </a:lnTo>
                    <a:lnTo>
                      <a:pt x="385" y="354"/>
                    </a:lnTo>
                    <a:lnTo>
                      <a:pt x="385" y="354"/>
                    </a:lnTo>
                    <a:lnTo>
                      <a:pt x="385" y="354"/>
                    </a:lnTo>
                    <a:lnTo>
                      <a:pt x="379" y="354"/>
                    </a:lnTo>
                    <a:lnTo>
                      <a:pt x="379" y="354"/>
                    </a:lnTo>
                    <a:lnTo>
                      <a:pt x="379" y="354"/>
                    </a:lnTo>
                    <a:lnTo>
                      <a:pt x="379" y="348"/>
                    </a:lnTo>
                    <a:lnTo>
                      <a:pt x="373" y="348"/>
                    </a:lnTo>
                    <a:lnTo>
                      <a:pt x="373" y="348"/>
                    </a:lnTo>
                    <a:lnTo>
                      <a:pt x="373" y="354"/>
                    </a:lnTo>
                    <a:lnTo>
                      <a:pt x="373" y="354"/>
                    </a:lnTo>
                    <a:lnTo>
                      <a:pt x="373" y="348"/>
                    </a:lnTo>
                    <a:lnTo>
                      <a:pt x="373" y="348"/>
                    </a:lnTo>
                    <a:lnTo>
                      <a:pt x="367" y="348"/>
                    </a:lnTo>
                    <a:lnTo>
                      <a:pt x="367" y="348"/>
                    </a:lnTo>
                    <a:lnTo>
                      <a:pt x="367" y="348"/>
                    </a:lnTo>
                    <a:lnTo>
                      <a:pt x="367" y="348"/>
                    </a:lnTo>
                    <a:lnTo>
                      <a:pt x="367" y="342"/>
                    </a:lnTo>
                    <a:lnTo>
                      <a:pt x="360" y="342"/>
                    </a:lnTo>
                    <a:lnTo>
                      <a:pt x="360" y="348"/>
                    </a:lnTo>
                    <a:lnTo>
                      <a:pt x="360" y="348"/>
                    </a:lnTo>
                    <a:lnTo>
                      <a:pt x="360" y="342"/>
                    </a:lnTo>
                    <a:lnTo>
                      <a:pt x="360" y="342"/>
                    </a:lnTo>
                    <a:lnTo>
                      <a:pt x="360" y="342"/>
                    </a:lnTo>
                    <a:lnTo>
                      <a:pt x="360" y="342"/>
                    </a:lnTo>
                    <a:lnTo>
                      <a:pt x="360" y="342"/>
                    </a:lnTo>
                    <a:lnTo>
                      <a:pt x="360" y="342"/>
                    </a:lnTo>
                    <a:lnTo>
                      <a:pt x="354" y="342"/>
                    </a:lnTo>
                    <a:lnTo>
                      <a:pt x="354" y="348"/>
                    </a:lnTo>
                    <a:lnTo>
                      <a:pt x="354" y="348"/>
                    </a:lnTo>
                    <a:lnTo>
                      <a:pt x="354" y="348"/>
                    </a:lnTo>
                    <a:lnTo>
                      <a:pt x="354" y="342"/>
                    </a:lnTo>
                    <a:lnTo>
                      <a:pt x="354" y="342"/>
                    </a:lnTo>
                    <a:lnTo>
                      <a:pt x="354" y="342"/>
                    </a:lnTo>
                    <a:lnTo>
                      <a:pt x="354" y="342"/>
                    </a:lnTo>
                    <a:lnTo>
                      <a:pt x="348" y="342"/>
                    </a:lnTo>
                    <a:lnTo>
                      <a:pt x="348" y="342"/>
                    </a:lnTo>
                    <a:lnTo>
                      <a:pt x="348" y="342"/>
                    </a:lnTo>
                    <a:lnTo>
                      <a:pt x="348" y="342"/>
                    </a:lnTo>
                    <a:lnTo>
                      <a:pt x="342" y="342"/>
                    </a:lnTo>
                    <a:lnTo>
                      <a:pt x="342" y="342"/>
                    </a:lnTo>
                    <a:lnTo>
                      <a:pt x="342" y="342"/>
                    </a:lnTo>
                    <a:lnTo>
                      <a:pt x="342" y="342"/>
                    </a:lnTo>
                    <a:lnTo>
                      <a:pt x="342" y="342"/>
                    </a:lnTo>
                    <a:lnTo>
                      <a:pt x="342" y="336"/>
                    </a:lnTo>
                    <a:lnTo>
                      <a:pt x="342" y="336"/>
                    </a:lnTo>
                    <a:lnTo>
                      <a:pt x="342" y="336"/>
                    </a:lnTo>
                    <a:lnTo>
                      <a:pt x="342" y="336"/>
                    </a:lnTo>
                    <a:lnTo>
                      <a:pt x="342" y="336"/>
                    </a:lnTo>
                    <a:lnTo>
                      <a:pt x="342" y="330"/>
                    </a:lnTo>
                    <a:lnTo>
                      <a:pt x="342" y="330"/>
                    </a:lnTo>
                    <a:lnTo>
                      <a:pt x="342" y="330"/>
                    </a:lnTo>
                    <a:lnTo>
                      <a:pt x="342" y="330"/>
                    </a:lnTo>
                    <a:lnTo>
                      <a:pt x="342" y="330"/>
                    </a:lnTo>
                    <a:lnTo>
                      <a:pt x="336" y="330"/>
                    </a:lnTo>
                    <a:lnTo>
                      <a:pt x="336" y="330"/>
                    </a:lnTo>
                    <a:lnTo>
                      <a:pt x="336" y="324"/>
                    </a:lnTo>
                    <a:lnTo>
                      <a:pt x="336" y="324"/>
                    </a:lnTo>
                    <a:lnTo>
                      <a:pt x="336" y="324"/>
                    </a:lnTo>
                    <a:lnTo>
                      <a:pt x="336" y="324"/>
                    </a:lnTo>
                    <a:lnTo>
                      <a:pt x="336" y="324"/>
                    </a:lnTo>
                    <a:lnTo>
                      <a:pt x="336" y="324"/>
                    </a:lnTo>
                    <a:lnTo>
                      <a:pt x="336" y="324"/>
                    </a:lnTo>
                    <a:lnTo>
                      <a:pt x="336" y="318"/>
                    </a:lnTo>
                    <a:lnTo>
                      <a:pt x="336" y="318"/>
                    </a:lnTo>
                    <a:lnTo>
                      <a:pt x="330" y="318"/>
                    </a:lnTo>
                    <a:lnTo>
                      <a:pt x="330" y="318"/>
                    </a:lnTo>
                    <a:lnTo>
                      <a:pt x="330" y="318"/>
                    </a:lnTo>
                    <a:lnTo>
                      <a:pt x="330" y="318"/>
                    </a:lnTo>
                    <a:lnTo>
                      <a:pt x="330" y="318"/>
                    </a:lnTo>
                    <a:lnTo>
                      <a:pt x="330" y="318"/>
                    </a:lnTo>
                    <a:lnTo>
                      <a:pt x="330" y="318"/>
                    </a:lnTo>
                    <a:lnTo>
                      <a:pt x="330" y="318"/>
                    </a:lnTo>
                    <a:lnTo>
                      <a:pt x="330" y="312"/>
                    </a:lnTo>
                    <a:lnTo>
                      <a:pt x="324" y="312"/>
                    </a:lnTo>
                    <a:lnTo>
                      <a:pt x="324" y="312"/>
                    </a:lnTo>
                    <a:lnTo>
                      <a:pt x="324" y="318"/>
                    </a:lnTo>
                    <a:lnTo>
                      <a:pt x="324" y="318"/>
                    </a:lnTo>
                    <a:lnTo>
                      <a:pt x="324" y="318"/>
                    </a:lnTo>
                    <a:lnTo>
                      <a:pt x="324" y="318"/>
                    </a:lnTo>
                    <a:lnTo>
                      <a:pt x="324" y="318"/>
                    </a:lnTo>
                    <a:lnTo>
                      <a:pt x="324" y="324"/>
                    </a:lnTo>
                    <a:lnTo>
                      <a:pt x="324" y="324"/>
                    </a:lnTo>
                    <a:lnTo>
                      <a:pt x="318" y="324"/>
                    </a:lnTo>
                    <a:lnTo>
                      <a:pt x="318" y="324"/>
                    </a:lnTo>
                    <a:lnTo>
                      <a:pt x="318" y="324"/>
                    </a:lnTo>
                    <a:lnTo>
                      <a:pt x="318" y="324"/>
                    </a:lnTo>
                    <a:lnTo>
                      <a:pt x="318" y="324"/>
                    </a:lnTo>
                    <a:lnTo>
                      <a:pt x="318" y="324"/>
                    </a:lnTo>
                    <a:lnTo>
                      <a:pt x="312" y="318"/>
                    </a:lnTo>
                    <a:lnTo>
                      <a:pt x="312" y="318"/>
                    </a:lnTo>
                    <a:lnTo>
                      <a:pt x="312" y="318"/>
                    </a:lnTo>
                    <a:lnTo>
                      <a:pt x="312" y="318"/>
                    </a:lnTo>
                    <a:lnTo>
                      <a:pt x="306" y="318"/>
                    </a:lnTo>
                    <a:lnTo>
                      <a:pt x="306" y="318"/>
                    </a:lnTo>
                    <a:lnTo>
                      <a:pt x="306" y="318"/>
                    </a:lnTo>
                    <a:lnTo>
                      <a:pt x="306" y="318"/>
                    </a:lnTo>
                    <a:lnTo>
                      <a:pt x="306" y="318"/>
                    </a:lnTo>
                    <a:lnTo>
                      <a:pt x="306" y="324"/>
                    </a:lnTo>
                    <a:lnTo>
                      <a:pt x="306" y="324"/>
                    </a:lnTo>
                    <a:lnTo>
                      <a:pt x="306" y="324"/>
                    </a:lnTo>
                    <a:lnTo>
                      <a:pt x="306" y="324"/>
                    </a:lnTo>
                    <a:lnTo>
                      <a:pt x="299" y="324"/>
                    </a:lnTo>
                    <a:lnTo>
                      <a:pt x="299" y="324"/>
                    </a:lnTo>
                    <a:lnTo>
                      <a:pt x="299" y="324"/>
                    </a:lnTo>
                    <a:lnTo>
                      <a:pt x="293" y="324"/>
                    </a:lnTo>
                    <a:lnTo>
                      <a:pt x="293" y="324"/>
                    </a:lnTo>
                    <a:lnTo>
                      <a:pt x="293" y="324"/>
                    </a:lnTo>
                    <a:lnTo>
                      <a:pt x="293" y="318"/>
                    </a:lnTo>
                    <a:lnTo>
                      <a:pt x="293" y="318"/>
                    </a:lnTo>
                    <a:lnTo>
                      <a:pt x="293" y="318"/>
                    </a:lnTo>
                    <a:lnTo>
                      <a:pt x="293" y="318"/>
                    </a:lnTo>
                    <a:lnTo>
                      <a:pt x="287" y="318"/>
                    </a:lnTo>
                    <a:lnTo>
                      <a:pt x="287" y="318"/>
                    </a:lnTo>
                    <a:lnTo>
                      <a:pt x="287" y="312"/>
                    </a:lnTo>
                    <a:lnTo>
                      <a:pt x="287" y="312"/>
                    </a:lnTo>
                    <a:lnTo>
                      <a:pt x="287" y="312"/>
                    </a:lnTo>
                    <a:lnTo>
                      <a:pt x="287" y="312"/>
                    </a:lnTo>
                    <a:lnTo>
                      <a:pt x="281" y="312"/>
                    </a:lnTo>
                    <a:lnTo>
                      <a:pt x="281" y="306"/>
                    </a:lnTo>
                    <a:lnTo>
                      <a:pt x="281" y="306"/>
                    </a:lnTo>
                    <a:lnTo>
                      <a:pt x="281" y="306"/>
                    </a:lnTo>
                    <a:lnTo>
                      <a:pt x="281" y="306"/>
                    </a:lnTo>
                    <a:lnTo>
                      <a:pt x="281" y="306"/>
                    </a:lnTo>
                    <a:lnTo>
                      <a:pt x="275" y="300"/>
                    </a:lnTo>
                    <a:lnTo>
                      <a:pt x="275" y="300"/>
                    </a:lnTo>
                    <a:lnTo>
                      <a:pt x="275" y="300"/>
                    </a:lnTo>
                    <a:lnTo>
                      <a:pt x="275" y="300"/>
                    </a:lnTo>
                    <a:lnTo>
                      <a:pt x="275" y="300"/>
                    </a:lnTo>
                    <a:lnTo>
                      <a:pt x="275" y="300"/>
                    </a:lnTo>
                    <a:lnTo>
                      <a:pt x="275" y="300"/>
                    </a:lnTo>
                    <a:lnTo>
                      <a:pt x="269" y="300"/>
                    </a:lnTo>
                    <a:lnTo>
                      <a:pt x="269" y="300"/>
                    </a:lnTo>
                    <a:lnTo>
                      <a:pt x="269" y="300"/>
                    </a:lnTo>
                    <a:lnTo>
                      <a:pt x="269" y="300"/>
                    </a:lnTo>
                    <a:lnTo>
                      <a:pt x="269" y="300"/>
                    </a:lnTo>
                    <a:lnTo>
                      <a:pt x="275" y="74"/>
                    </a:lnTo>
                    <a:lnTo>
                      <a:pt x="269" y="74"/>
                    </a:lnTo>
                    <a:lnTo>
                      <a:pt x="257" y="74"/>
                    </a:lnTo>
                    <a:lnTo>
                      <a:pt x="251" y="74"/>
                    </a:lnTo>
                    <a:lnTo>
                      <a:pt x="245" y="74"/>
                    </a:lnTo>
                    <a:lnTo>
                      <a:pt x="245" y="74"/>
                    </a:lnTo>
                    <a:lnTo>
                      <a:pt x="245" y="74"/>
                    </a:lnTo>
                    <a:lnTo>
                      <a:pt x="238" y="74"/>
                    </a:lnTo>
                    <a:lnTo>
                      <a:pt x="238" y="74"/>
                    </a:lnTo>
                    <a:lnTo>
                      <a:pt x="238" y="74"/>
                    </a:lnTo>
                    <a:lnTo>
                      <a:pt x="238" y="74"/>
                    </a:lnTo>
                    <a:lnTo>
                      <a:pt x="226" y="74"/>
                    </a:lnTo>
                    <a:lnTo>
                      <a:pt x="226" y="74"/>
                    </a:lnTo>
                    <a:lnTo>
                      <a:pt x="220" y="74"/>
                    </a:lnTo>
                    <a:lnTo>
                      <a:pt x="214" y="74"/>
                    </a:lnTo>
                    <a:lnTo>
                      <a:pt x="202" y="74"/>
                    </a:lnTo>
                    <a:lnTo>
                      <a:pt x="202" y="74"/>
                    </a:lnTo>
                    <a:lnTo>
                      <a:pt x="196" y="74"/>
                    </a:lnTo>
                    <a:lnTo>
                      <a:pt x="190" y="74"/>
                    </a:lnTo>
                    <a:lnTo>
                      <a:pt x="177" y="74"/>
                    </a:lnTo>
                    <a:lnTo>
                      <a:pt x="177" y="67"/>
                    </a:lnTo>
                    <a:lnTo>
                      <a:pt x="159" y="67"/>
                    </a:lnTo>
                    <a:lnTo>
                      <a:pt x="147" y="67"/>
                    </a:lnTo>
                    <a:lnTo>
                      <a:pt x="147" y="67"/>
                    </a:lnTo>
                    <a:lnTo>
                      <a:pt x="129" y="67"/>
                    </a:lnTo>
                    <a:lnTo>
                      <a:pt x="122" y="67"/>
                    </a:lnTo>
                    <a:lnTo>
                      <a:pt x="122" y="67"/>
                    </a:lnTo>
                    <a:lnTo>
                      <a:pt x="116" y="67"/>
                    </a:lnTo>
                    <a:lnTo>
                      <a:pt x="110" y="67"/>
                    </a:lnTo>
                    <a:lnTo>
                      <a:pt x="110" y="67"/>
                    </a:lnTo>
                    <a:lnTo>
                      <a:pt x="98" y="67"/>
                    </a:lnTo>
                    <a:lnTo>
                      <a:pt x="92" y="67"/>
                    </a:lnTo>
                    <a:lnTo>
                      <a:pt x="80" y="67"/>
                    </a:lnTo>
                    <a:lnTo>
                      <a:pt x="80" y="67"/>
                    </a:lnTo>
                    <a:lnTo>
                      <a:pt x="80" y="67"/>
                    </a:lnTo>
                    <a:lnTo>
                      <a:pt x="80" y="61"/>
                    </a:lnTo>
                    <a:lnTo>
                      <a:pt x="68" y="61"/>
                    </a:lnTo>
                    <a:lnTo>
                      <a:pt x="61" y="61"/>
                    </a:lnTo>
                    <a:lnTo>
                      <a:pt x="31" y="61"/>
                    </a:lnTo>
                    <a:lnTo>
                      <a:pt x="31" y="61"/>
                    </a:lnTo>
                    <a:lnTo>
                      <a:pt x="19" y="61"/>
                    </a:lnTo>
                    <a:lnTo>
                      <a:pt x="13" y="61"/>
                    </a:lnTo>
                    <a:lnTo>
                      <a:pt x="13" y="61"/>
                    </a:lnTo>
                    <a:lnTo>
                      <a:pt x="0" y="61"/>
                    </a:lnTo>
                    <a:lnTo>
                      <a:pt x="0" y="55"/>
                    </a:lnTo>
                    <a:lnTo>
                      <a:pt x="0" y="49"/>
                    </a:lnTo>
                    <a:lnTo>
                      <a:pt x="0" y="37"/>
                    </a:lnTo>
                    <a:lnTo>
                      <a:pt x="0" y="31"/>
                    </a:lnTo>
                    <a:lnTo>
                      <a:pt x="7" y="12"/>
                    </a:lnTo>
                    <a:lnTo>
                      <a:pt x="7" y="0"/>
                    </a:lnTo>
                    <a:lnTo>
                      <a:pt x="7" y="0"/>
                    </a:lnTo>
                    <a:lnTo>
                      <a:pt x="7" y="0"/>
                    </a:lnTo>
                    <a:lnTo>
                      <a:pt x="19" y="0"/>
                    </a:lnTo>
                    <a:lnTo>
                      <a:pt x="19" y="0"/>
                    </a:lnTo>
                    <a:lnTo>
                      <a:pt x="19" y="0"/>
                    </a:lnTo>
                    <a:lnTo>
                      <a:pt x="25" y="0"/>
                    </a:lnTo>
                    <a:lnTo>
                      <a:pt x="25" y="0"/>
                    </a:lnTo>
                    <a:lnTo>
                      <a:pt x="25" y="0"/>
                    </a:lnTo>
                    <a:lnTo>
                      <a:pt x="31" y="0"/>
                    </a:lnTo>
                    <a:lnTo>
                      <a:pt x="31" y="6"/>
                    </a:lnTo>
                    <a:lnTo>
                      <a:pt x="49" y="6"/>
                    </a:lnTo>
                    <a:lnTo>
                      <a:pt x="61" y="6"/>
                    </a:lnTo>
                    <a:lnTo>
                      <a:pt x="74" y="6"/>
                    </a:lnTo>
                    <a:lnTo>
                      <a:pt x="74" y="6"/>
                    </a:lnTo>
                    <a:lnTo>
                      <a:pt x="74" y="6"/>
                    </a:lnTo>
                    <a:lnTo>
                      <a:pt x="80" y="6"/>
                    </a:lnTo>
                    <a:lnTo>
                      <a:pt x="80" y="6"/>
                    </a:lnTo>
                    <a:lnTo>
                      <a:pt x="92" y="6"/>
                    </a:lnTo>
                    <a:lnTo>
                      <a:pt x="92" y="6"/>
                    </a:lnTo>
                    <a:lnTo>
                      <a:pt x="92" y="6"/>
                    </a:lnTo>
                    <a:lnTo>
                      <a:pt x="98" y="6"/>
                    </a:lnTo>
                    <a:lnTo>
                      <a:pt x="98" y="6"/>
                    </a:lnTo>
                    <a:lnTo>
                      <a:pt x="104" y="6"/>
                    </a:lnTo>
                    <a:lnTo>
                      <a:pt x="104" y="6"/>
                    </a:lnTo>
                    <a:lnTo>
                      <a:pt x="110" y="6"/>
                    </a:lnTo>
                    <a:lnTo>
                      <a:pt x="110" y="6"/>
                    </a:lnTo>
                    <a:lnTo>
                      <a:pt x="116" y="6"/>
                    </a:lnTo>
                    <a:lnTo>
                      <a:pt x="116" y="12"/>
                    </a:lnTo>
                    <a:lnTo>
                      <a:pt x="122" y="12"/>
                    </a:lnTo>
                    <a:lnTo>
                      <a:pt x="129" y="12"/>
                    </a:lnTo>
                    <a:lnTo>
                      <a:pt x="129" y="12"/>
                    </a:lnTo>
                    <a:lnTo>
                      <a:pt x="135" y="12"/>
                    </a:lnTo>
                    <a:lnTo>
                      <a:pt x="135" y="12"/>
                    </a:lnTo>
                    <a:lnTo>
                      <a:pt x="141" y="12"/>
                    </a:lnTo>
                    <a:lnTo>
                      <a:pt x="153" y="12"/>
                    </a:lnTo>
                    <a:lnTo>
                      <a:pt x="153" y="12"/>
                    </a:lnTo>
                    <a:lnTo>
                      <a:pt x="159" y="12"/>
                    </a:lnTo>
                    <a:lnTo>
                      <a:pt x="165" y="12"/>
                    </a:lnTo>
                    <a:lnTo>
                      <a:pt x="184" y="12"/>
                    </a:lnTo>
                    <a:lnTo>
                      <a:pt x="184" y="12"/>
                    </a:lnTo>
                    <a:lnTo>
                      <a:pt x="190" y="12"/>
                    </a:lnTo>
                    <a:lnTo>
                      <a:pt x="190" y="12"/>
                    </a:lnTo>
                    <a:lnTo>
                      <a:pt x="190" y="12"/>
                    </a:lnTo>
                    <a:lnTo>
                      <a:pt x="190" y="12"/>
                    </a:lnTo>
                    <a:lnTo>
                      <a:pt x="196" y="12"/>
                    </a:lnTo>
                    <a:lnTo>
                      <a:pt x="196" y="12"/>
                    </a:lnTo>
                    <a:lnTo>
                      <a:pt x="202" y="12"/>
                    </a:lnTo>
                    <a:lnTo>
                      <a:pt x="202" y="12"/>
                    </a:lnTo>
                    <a:lnTo>
                      <a:pt x="202" y="12"/>
                    </a:lnTo>
                    <a:lnTo>
                      <a:pt x="208" y="12"/>
                    </a:lnTo>
                    <a:lnTo>
                      <a:pt x="208" y="12"/>
                    </a:lnTo>
                    <a:lnTo>
                      <a:pt x="214" y="12"/>
                    </a:lnTo>
                    <a:lnTo>
                      <a:pt x="220" y="12"/>
                    </a:lnTo>
                    <a:lnTo>
                      <a:pt x="220" y="12"/>
                    </a:lnTo>
                    <a:lnTo>
                      <a:pt x="220" y="12"/>
                    </a:lnTo>
                    <a:lnTo>
                      <a:pt x="226" y="12"/>
                    </a:lnTo>
                    <a:lnTo>
                      <a:pt x="238" y="12"/>
                    </a:lnTo>
                    <a:lnTo>
                      <a:pt x="238" y="12"/>
                    </a:lnTo>
                    <a:lnTo>
                      <a:pt x="245" y="12"/>
                    </a:lnTo>
                    <a:lnTo>
                      <a:pt x="257" y="12"/>
                    </a:lnTo>
                    <a:lnTo>
                      <a:pt x="257" y="12"/>
                    </a:lnTo>
                    <a:lnTo>
                      <a:pt x="263" y="12"/>
                    </a:lnTo>
                    <a:lnTo>
                      <a:pt x="269" y="12"/>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42"/>
              <p:cNvSpPr>
                <a:spLocks/>
              </p:cNvSpPr>
              <p:nvPr userDrawn="1"/>
            </p:nvSpPr>
            <p:spPr bwMode="auto">
              <a:xfrm>
                <a:off x="1522" y="2279"/>
                <a:ext cx="677" cy="373"/>
              </a:xfrm>
              <a:custGeom>
                <a:avLst/>
                <a:gdLst>
                  <a:gd name="T0" fmla="*/ 104 w 677"/>
                  <a:gd name="T1" fmla="*/ 6 h 373"/>
                  <a:gd name="T2" fmla="*/ 140 w 677"/>
                  <a:gd name="T3" fmla="*/ 12 h 373"/>
                  <a:gd name="T4" fmla="*/ 177 w 677"/>
                  <a:gd name="T5" fmla="*/ 12 h 373"/>
                  <a:gd name="T6" fmla="*/ 220 w 677"/>
                  <a:gd name="T7" fmla="*/ 12 h 373"/>
                  <a:gd name="T8" fmla="*/ 256 w 677"/>
                  <a:gd name="T9" fmla="*/ 12 h 373"/>
                  <a:gd name="T10" fmla="*/ 281 w 677"/>
                  <a:gd name="T11" fmla="*/ 18 h 373"/>
                  <a:gd name="T12" fmla="*/ 311 w 677"/>
                  <a:gd name="T13" fmla="*/ 18 h 373"/>
                  <a:gd name="T14" fmla="*/ 336 w 677"/>
                  <a:gd name="T15" fmla="*/ 18 h 373"/>
                  <a:gd name="T16" fmla="*/ 366 w 677"/>
                  <a:gd name="T17" fmla="*/ 18 h 373"/>
                  <a:gd name="T18" fmla="*/ 391 w 677"/>
                  <a:gd name="T19" fmla="*/ 18 h 373"/>
                  <a:gd name="T20" fmla="*/ 433 w 677"/>
                  <a:gd name="T21" fmla="*/ 18 h 373"/>
                  <a:gd name="T22" fmla="*/ 464 w 677"/>
                  <a:gd name="T23" fmla="*/ 18 h 373"/>
                  <a:gd name="T24" fmla="*/ 500 w 677"/>
                  <a:gd name="T25" fmla="*/ 18 h 373"/>
                  <a:gd name="T26" fmla="*/ 543 w 677"/>
                  <a:gd name="T27" fmla="*/ 18 h 373"/>
                  <a:gd name="T28" fmla="*/ 580 w 677"/>
                  <a:gd name="T29" fmla="*/ 18 h 373"/>
                  <a:gd name="T30" fmla="*/ 616 w 677"/>
                  <a:gd name="T31" fmla="*/ 25 h 373"/>
                  <a:gd name="T32" fmla="*/ 629 w 677"/>
                  <a:gd name="T33" fmla="*/ 31 h 373"/>
                  <a:gd name="T34" fmla="*/ 641 w 677"/>
                  <a:gd name="T35" fmla="*/ 37 h 373"/>
                  <a:gd name="T36" fmla="*/ 647 w 677"/>
                  <a:gd name="T37" fmla="*/ 37 h 373"/>
                  <a:gd name="T38" fmla="*/ 647 w 677"/>
                  <a:gd name="T39" fmla="*/ 43 h 373"/>
                  <a:gd name="T40" fmla="*/ 653 w 677"/>
                  <a:gd name="T41" fmla="*/ 49 h 373"/>
                  <a:gd name="T42" fmla="*/ 641 w 677"/>
                  <a:gd name="T43" fmla="*/ 49 h 373"/>
                  <a:gd name="T44" fmla="*/ 635 w 677"/>
                  <a:gd name="T45" fmla="*/ 61 h 373"/>
                  <a:gd name="T46" fmla="*/ 629 w 677"/>
                  <a:gd name="T47" fmla="*/ 67 h 373"/>
                  <a:gd name="T48" fmla="*/ 641 w 677"/>
                  <a:gd name="T49" fmla="*/ 86 h 373"/>
                  <a:gd name="T50" fmla="*/ 653 w 677"/>
                  <a:gd name="T51" fmla="*/ 92 h 373"/>
                  <a:gd name="T52" fmla="*/ 653 w 677"/>
                  <a:gd name="T53" fmla="*/ 104 h 373"/>
                  <a:gd name="T54" fmla="*/ 659 w 677"/>
                  <a:gd name="T55" fmla="*/ 110 h 373"/>
                  <a:gd name="T56" fmla="*/ 671 w 677"/>
                  <a:gd name="T57" fmla="*/ 116 h 373"/>
                  <a:gd name="T58" fmla="*/ 677 w 677"/>
                  <a:gd name="T59" fmla="*/ 122 h 373"/>
                  <a:gd name="T60" fmla="*/ 677 w 677"/>
                  <a:gd name="T61" fmla="*/ 147 h 373"/>
                  <a:gd name="T62" fmla="*/ 677 w 677"/>
                  <a:gd name="T63" fmla="*/ 177 h 373"/>
                  <a:gd name="T64" fmla="*/ 677 w 677"/>
                  <a:gd name="T65" fmla="*/ 208 h 373"/>
                  <a:gd name="T66" fmla="*/ 677 w 677"/>
                  <a:gd name="T67" fmla="*/ 232 h 373"/>
                  <a:gd name="T68" fmla="*/ 677 w 677"/>
                  <a:gd name="T69" fmla="*/ 263 h 373"/>
                  <a:gd name="T70" fmla="*/ 677 w 677"/>
                  <a:gd name="T71" fmla="*/ 293 h 373"/>
                  <a:gd name="T72" fmla="*/ 677 w 677"/>
                  <a:gd name="T73" fmla="*/ 318 h 373"/>
                  <a:gd name="T74" fmla="*/ 677 w 677"/>
                  <a:gd name="T75" fmla="*/ 342 h 373"/>
                  <a:gd name="T76" fmla="*/ 677 w 677"/>
                  <a:gd name="T77" fmla="*/ 367 h 373"/>
                  <a:gd name="T78" fmla="*/ 653 w 677"/>
                  <a:gd name="T79" fmla="*/ 367 h 373"/>
                  <a:gd name="T80" fmla="*/ 598 w 677"/>
                  <a:gd name="T81" fmla="*/ 367 h 373"/>
                  <a:gd name="T82" fmla="*/ 574 w 677"/>
                  <a:gd name="T83" fmla="*/ 367 h 373"/>
                  <a:gd name="T84" fmla="*/ 537 w 677"/>
                  <a:gd name="T85" fmla="*/ 367 h 373"/>
                  <a:gd name="T86" fmla="*/ 494 w 677"/>
                  <a:gd name="T87" fmla="*/ 367 h 373"/>
                  <a:gd name="T88" fmla="*/ 470 w 677"/>
                  <a:gd name="T89" fmla="*/ 367 h 373"/>
                  <a:gd name="T90" fmla="*/ 415 w 677"/>
                  <a:gd name="T91" fmla="*/ 367 h 373"/>
                  <a:gd name="T92" fmla="*/ 378 w 677"/>
                  <a:gd name="T93" fmla="*/ 367 h 373"/>
                  <a:gd name="T94" fmla="*/ 336 w 677"/>
                  <a:gd name="T95" fmla="*/ 367 h 373"/>
                  <a:gd name="T96" fmla="*/ 275 w 677"/>
                  <a:gd name="T97" fmla="*/ 367 h 373"/>
                  <a:gd name="T98" fmla="*/ 232 w 677"/>
                  <a:gd name="T99" fmla="*/ 360 h 373"/>
                  <a:gd name="T100" fmla="*/ 177 w 677"/>
                  <a:gd name="T101" fmla="*/ 360 h 373"/>
                  <a:gd name="T102" fmla="*/ 128 w 677"/>
                  <a:gd name="T103" fmla="*/ 360 h 373"/>
                  <a:gd name="T104" fmla="*/ 98 w 677"/>
                  <a:gd name="T105" fmla="*/ 360 h 373"/>
                  <a:gd name="T106" fmla="*/ 37 w 677"/>
                  <a:gd name="T107" fmla="*/ 354 h 373"/>
                  <a:gd name="T108" fmla="*/ 0 w 677"/>
                  <a:gd name="T109" fmla="*/ 336 h 373"/>
                  <a:gd name="T110" fmla="*/ 0 w 677"/>
                  <a:gd name="T111" fmla="*/ 306 h 373"/>
                  <a:gd name="T112" fmla="*/ 6 w 677"/>
                  <a:gd name="T113" fmla="*/ 275 h 373"/>
                  <a:gd name="T114" fmla="*/ 6 w 677"/>
                  <a:gd name="T115" fmla="*/ 220 h 373"/>
                  <a:gd name="T116" fmla="*/ 12 w 677"/>
                  <a:gd name="T117" fmla="*/ 189 h 373"/>
                  <a:gd name="T118" fmla="*/ 12 w 677"/>
                  <a:gd name="T119" fmla="*/ 153 h 373"/>
                  <a:gd name="T120" fmla="*/ 18 w 677"/>
                  <a:gd name="T121" fmla="*/ 73 h 373"/>
                  <a:gd name="T122" fmla="*/ 24 w 677"/>
                  <a:gd name="T123" fmla="*/ 0 h 373"/>
                  <a:gd name="T124" fmla="*/ 73 w 677"/>
                  <a:gd name="T125" fmla="*/ 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7" h="373">
                    <a:moveTo>
                      <a:pt x="79" y="6"/>
                    </a:moveTo>
                    <a:lnTo>
                      <a:pt x="79" y="6"/>
                    </a:lnTo>
                    <a:lnTo>
                      <a:pt x="79" y="6"/>
                    </a:lnTo>
                    <a:lnTo>
                      <a:pt x="85" y="6"/>
                    </a:lnTo>
                    <a:lnTo>
                      <a:pt x="85" y="6"/>
                    </a:lnTo>
                    <a:lnTo>
                      <a:pt x="85" y="6"/>
                    </a:lnTo>
                    <a:lnTo>
                      <a:pt x="92" y="6"/>
                    </a:lnTo>
                    <a:lnTo>
                      <a:pt x="98" y="6"/>
                    </a:lnTo>
                    <a:lnTo>
                      <a:pt x="98" y="6"/>
                    </a:lnTo>
                    <a:lnTo>
                      <a:pt x="98" y="6"/>
                    </a:lnTo>
                    <a:lnTo>
                      <a:pt x="98" y="6"/>
                    </a:lnTo>
                    <a:lnTo>
                      <a:pt x="104" y="6"/>
                    </a:lnTo>
                    <a:lnTo>
                      <a:pt x="104" y="6"/>
                    </a:lnTo>
                    <a:lnTo>
                      <a:pt x="110" y="6"/>
                    </a:lnTo>
                    <a:lnTo>
                      <a:pt x="110" y="6"/>
                    </a:lnTo>
                    <a:lnTo>
                      <a:pt x="116" y="6"/>
                    </a:lnTo>
                    <a:lnTo>
                      <a:pt x="116" y="6"/>
                    </a:lnTo>
                    <a:lnTo>
                      <a:pt x="122" y="6"/>
                    </a:lnTo>
                    <a:lnTo>
                      <a:pt x="128" y="6"/>
                    </a:lnTo>
                    <a:lnTo>
                      <a:pt x="134" y="12"/>
                    </a:lnTo>
                    <a:lnTo>
                      <a:pt x="134" y="12"/>
                    </a:lnTo>
                    <a:lnTo>
                      <a:pt x="134" y="12"/>
                    </a:lnTo>
                    <a:lnTo>
                      <a:pt x="140" y="12"/>
                    </a:lnTo>
                    <a:lnTo>
                      <a:pt x="140" y="12"/>
                    </a:lnTo>
                    <a:lnTo>
                      <a:pt x="140" y="12"/>
                    </a:lnTo>
                    <a:lnTo>
                      <a:pt x="140" y="12"/>
                    </a:lnTo>
                    <a:lnTo>
                      <a:pt x="146" y="12"/>
                    </a:lnTo>
                    <a:lnTo>
                      <a:pt x="146" y="12"/>
                    </a:lnTo>
                    <a:lnTo>
                      <a:pt x="153" y="12"/>
                    </a:lnTo>
                    <a:lnTo>
                      <a:pt x="159" y="12"/>
                    </a:lnTo>
                    <a:lnTo>
                      <a:pt x="159" y="12"/>
                    </a:lnTo>
                    <a:lnTo>
                      <a:pt x="165" y="12"/>
                    </a:lnTo>
                    <a:lnTo>
                      <a:pt x="165" y="12"/>
                    </a:lnTo>
                    <a:lnTo>
                      <a:pt x="165" y="12"/>
                    </a:lnTo>
                    <a:lnTo>
                      <a:pt x="177" y="12"/>
                    </a:lnTo>
                    <a:lnTo>
                      <a:pt x="177" y="12"/>
                    </a:lnTo>
                    <a:lnTo>
                      <a:pt x="183" y="12"/>
                    </a:lnTo>
                    <a:lnTo>
                      <a:pt x="183" y="12"/>
                    </a:lnTo>
                    <a:lnTo>
                      <a:pt x="183" y="12"/>
                    </a:lnTo>
                    <a:lnTo>
                      <a:pt x="183" y="12"/>
                    </a:lnTo>
                    <a:lnTo>
                      <a:pt x="189" y="12"/>
                    </a:lnTo>
                    <a:lnTo>
                      <a:pt x="195" y="12"/>
                    </a:lnTo>
                    <a:lnTo>
                      <a:pt x="201" y="12"/>
                    </a:lnTo>
                    <a:lnTo>
                      <a:pt x="207" y="12"/>
                    </a:lnTo>
                    <a:lnTo>
                      <a:pt x="207" y="12"/>
                    </a:lnTo>
                    <a:lnTo>
                      <a:pt x="207" y="12"/>
                    </a:lnTo>
                    <a:lnTo>
                      <a:pt x="207" y="12"/>
                    </a:lnTo>
                    <a:lnTo>
                      <a:pt x="220" y="12"/>
                    </a:lnTo>
                    <a:lnTo>
                      <a:pt x="220" y="12"/>
                    </a:lnTo>
                    <a:lnTo>
                      <a:pt x="220" y="12"/>
                    </a:lnTo>
                    <a:lnTo>
                      <a:pt x="226" y="12"/>
                    </a:lnTo>
                    <a:lnTo>
                      <a:pt x="226" y="12"/>
                    </a:lnTo>
                    <a:lnTo>
                      <a:pt x="232" y="12"/>
                    </a:lnTo>
                    <a:lnTo>
                      <a:pt x="232" y="12"/>
                    </a:lnTo>
                    <a:lnTo>
                      <a:pt x="238" y="12"/>
                    </a:lnTo>
                    <a:lnTo>
                      <a:pt x="244" y="12"/>
                    </a:lnTo>
                    <a:lnTo>
                      <a:pt x="250" y="12"/>
                    </a:lnTo>
                    <a:lnTo>
                      <a:pt x="250" y="12"/>
                    </a:lnTo>
                    <a:lnTo>
                      <a:pt x="250" y="12"/>
                    </a:lnTo>
                    <a:lnTo>
                      <a:pt x="256" y="12"/>
                    </a:lnTo>
                    <a:lnTo>
                      <a:pt x="262" y="12"/>
                    </a:lnTo>
                    <a:lnTo>
                      <a:pt x="262" y="12"/>
                    </a:lnTo>
                    <a:lnTo>
                      <a:pt x="268" y="12"/>
                    </a:lnTo>
                    <a:lnTo>
                      <a:pt x="268" y="12"/>
                    </a:lnTo>
                    <a:lnTo>
                      <a:pt x="268" y="12"/>
                    </a:lnTo>
                    <a:lnTo>
                      <a:pt x="275" y="12"/>
                    </a:lnTo>
                    <a:lnTo>
                      <a:pt x="275" y="12"/>
                    </a:lnTo>
                    <a:lnTo>
                      <a:pt x="275" y="12"/>
                    </a:lnTo>
                    <a:lnTo>
                      <a:pt x="275" y="18"/>
                    </a:lnTo>
                    <a:lnTo>
                      <a:pt x="281" y="18"/>
                    </a:lnTo>
                    <a:lnTo>
                      <a:pt x="281" y="18"/>
                    </a:lnTo>
                    <a:lnTo>
                      <a:pt x="281" y="18"/>
                    </a:lnTo>
                    <a:lnTo>
                      <a:pt x="281" y="18"/>
                    </a:lnTo>
                    <a:lnTo>
                      <a:pt x="287" y="18"/>
                    </a:lnTo>
                    <a:lnTo>
                      <a:pt x="287" y="18"/>
                    </a:lnTo>
                    <a:lnTo>
                      <a:pt x="287" y="18"/>
                    </a:lnTo>
                    <a:lnTo>
                      <a:pt x="293" y="18"/>
                    </a:lnTo>
                    <a:lnTo>
                      <a:pt x="293" y="18"/>
                    </a:lnTo>
                    <a:lnTo>
                      <a:pt x="293" y="18"/>
                    </a:lnTo>
                    <a:lnTo>
                      <a:pt x="299" y="18"/>
                    </a:lnTo>
                    <a:lnTo>
                      <a:pt x="305" y="18"/>
                    </a:lnTo>
                    <a:lnTo>
                      <a:pt x="305" y="18"/>
                    </a:lnTo>
                    <a:lnTo>
                      <a:pt x="311" y="18"/>
                    </a:lnTo>
                    <a:lnTo>
                      <a:pt x="311" y="18"/>
                    </a:lnTo>
                    <a:lnTo>
                      <a:pt x="317" y="18"/>
                    </a:lnTo>
                    <a:lnTo>
                      <a:pt x="317" y="18"/>
                    </a:lnTo>
                    <a:lnTo>
                      <a:pt x="317" y="18"/>
                    </a:lnTo>
                    <a:lnTo>
                      <a:pt x="317" y="18"/>
                    </a:lnTo>
                    <a:lnTo>
                      <a:pt x="323" y="18"/>
                    </a:lnTo>
                    <a:lnTo>
                      <a:pt x="323" y="18"/>
                    </a:lnTo>
                    <a:lnTo>
                      <a:pt x="323" y="18"/>
                    </a:lnTo>
                    <a:lnTo>
                      <a:pt x="330" y="18"/>
                    </a:lnTo>
                    <a:lnTo>
                      <a:pt x="330" y="18"/>
                    </a:lnTo>
                    <a:lnTo>
                      <a:pt x="330" y="18"/>
                    </a:lnTo>
                    <a:lnTo>
                      <a:pt x="336" y="18"/>
                    </a:lnTo>
                    <a:lnTo>
                      <a:pt x="336" y="18"/>
                    </a:lnTo>
                    <a:lnTo>
                      <a:pt x="336" y="18"/>
                    </a:lnTo>
                    <a:lnTo>
                      <a:pt x="342" y="18"/>
                    </a:lnTo>
                    <a:lnTo>
                      <a:pt x="342" y="18"/>
                    </a:lnTo>
                    <a:lnTo>
                      <a:pt x="342" y="18"/>
                    </a:lnTo>
                    <a:lnTo>
                      <a:pt x="348" y="18"/>
                    </a:lnTo>
                    <a:lnTo>
                      <a:pt x="354" y="18"/>
                    </a:lnTo>
                    <a:lnTo>
                      <a:pt x="354" y="18"/>
                    </a:lnTo>
                    <a:lnTo>
                      <a:pt x="360" y="18"/>
                    </a:lnTo>
                    <a:lnTo>
                      <a:pt x="360" y="18"/>
                    </a:lnTo>
                    <a:lnTo>
                      <a:pt x="360" y="18"/>
                    </a:lnTo>
                    <a:lnTo>
                      <a:pt x="366" y="18"/>
                    </a:lnTo>
                    <a:lnTo>
                      <a:pt x="366" y="18"/>
                    </a:lnTo>
                    <a:lnTo>
                      <a:pt x="366" y="18"/>
                    </a:lnTo>
                    <a:lnTo>
                      <a:pt x="372" y="18"/>
                    </a:lnTo>
                    <a:lnTo>
                      <a:pt x="372" y="18"/>
                    </a:lnTo>
                    <a:lnTo>
                      <a:pt x="372" y="18"/>
                    </a:lnTo>
                    <a:lnTo>
                      <a:pt x="372" y="18"/>
                    </a:lnTo>
                    <a:lnTo>
                      <a:pt x="378" y="18"/>
                    </a:lnTo>
                    <a:lnTo>
                      <a:pt x="384" y="18"/>
                    </a:lnTo>
                    <a:lnTo>
                      <a:pt x="391" y="18"/>
                    </a:lnTo>
                    <a:lnTo>
                      <a:pt x="391" y="18"/>
                    </a:lnTo>
                    <a:lnTo>
                      <a:pt x="391" y="18"/>
                    </a:lnTo>
                    <a:lnTo>
                      <a:pt x="391" y="18"/>
                    </a:lnTo>
                    <a:lnTo>
                      <a:pt x="391" y="18"/>
                    </a:lnTo>
                    <a:lnTo>
                      <a:pt x="397" y="18"/>
                    </a:lnTo>
                    <a:lnTo>
                      <a:pt x="397" y="18"/>
                    </a:lnTo>
                    <a:lnTo>
                      <a:pt x="397" y="18"/>
                    </a:lnTo>
                    <a:lnTo>
                      <a:pt x="409" y="18"/>
                    </a:lnTo>
                    <a:lnTo>
                      <a:pt x="415" y="18"/>
                    </a:lnTo>
                    <a:lnTo>
                      <a:pt x="415" y="18"/>
                    </a:lnTo>
                    <a:lnTo>
                      <a:pt x="421" y="18"/>
                    </a:lnTo>
                    <a:lnTo>
                      <a:pt x="421" y="18"/>
                    </a:lnTo>
                    <a:lnTo>
                      <a:pt x="427" y="18"/>
                    </a:lnTo>
                    <a:lnTo>
                      <a:pt x="427" y="18"/>
                    </a:lnTo>
                    <a:lnTo>
                      <a:pt x="427" y="18"/>
                    </a:lnTo>
                    <a:lnTo>
                      <a:pt x="433" y="18"/>
                    </a:lnTo>
                    <a:lnTo>
                      <a:pt x="433" y="18"/>
                    </a:lnTo>
                    <a:lnTo>
                      <a:pt x="433" y="18"/>
                    </a:lnTo>
                    <a:lnTo>
                      <a:pt x="439" y="18"/>
                    </a:lnTo>
                    <a:lnTo>
                      <a:pt x="445" y="18"/>
                    </a:lnTo>
                    <a:lnTo>
                      <a:pt x="445" y="18"/>
                    </a:lnTo>
                    <a:lnTo>
                      <a:pt x="452" y="18"/>
                    </a:lnTo>
                    <a:lnTo>
                      <a:pt x="452" y="18"/>
                    </a:lnTo>
                    <a:lnTo>
                      <a:pt x="452" y="18"/>
                    </a:lnTo>
                    <a:lnTo>
                      <a:pt x="458" y="18"/>
                    </a:lnTo>
                    <a:lnTo>
                      <a:pt x="464" y="18"/>
                    </a:lnTo>
                    <a:lnTo>
                      <a:pt x="464" y="18"/>
                    </a:lnTo>
                    <a:lnTo>
                      <a:pt x="464" y="18"/>
                    </a:lnTo>
                    <a:lnTo>
                      <a:pt x="464" y="18"/>
                    </a:lnTo>
                    <a:lnTo>
                      <a:pt x="470" y="18"/>
                    </a:lnTo>
                    <a:lnTo>
                      <a:pt x="476" y="18"/>
                    </a:lnTo>
                    <a:lnTo>
                      <a:pt x="476" y="18"/>
                    </a:lnTo>
                    <a:lnTo>
                      <a:pt x="482" y="18"/>
                    </a:lnTo>
                    <a:lnTo>
                      <a:pt x="482" y="18"/>
                    </a:lnTo>
                    <a:lnTo>
                      <a:pt x="494" y="18"/>
                    </a:lnTo>
                    <a:lnTo>
                      <a:pt x="494" y="18"/>
                    </a:lnTo>
                    <a:lnTo>
                      <a:pt x="500" y="18"/>
                    </a:lnTo>
                    <a:lnTo>
                      <a:pt x="500" y="18"/>
                    </a:lnTo>
                    <a:lnTo>
                      <a:pt x="500" y="18"/>
                    </a:lnTo>
                    <a:lnTo>
                      <a:pt x="500" y="18"/>
                    </a:lnTo>
                    <a:lnTo>
                      <a:pt x="507" y="18"/>
                    </a:lnTo>
                    <a:lnTo>
                      <a:pt x="507" y="18"/>
                    </a:lnTo>
                    <a:lnTo>
                      <a:pt x="507" y="18"/>
                    </a:lnTo>
                    <a:lnTo>
                      <a:pt x="513" y="18"/>
                    </a:lnTo>
                    <a:lnTo>
                      <a:pt x="519" y="18"/>
                    </a:lnTo>
                    <a:lnTo>
                      <a:pt x="525" y="18"/>
                    </a:lnTo>
                    <a:lnTo>
                      <a:pt x="531" y="18"/>
                    </a:lnTo>
                    <a:lnTo>
                      <a:pt x="531" y="18"/>
                    </a:lnTo>
                    <a:lnTo>
                      <a:pt x="531" y="18"/>
                    </a:lnTo>
                    <a:lnTo>
                      <a:pt x="537" y="18"/>
                    </a:lnTo>
                    <a:lnTo>
                      <a:pt x="543" y="18"/>
                    </a:lnTo>
                    <a:lnTo>
                      <a:pt x="543" y="18"/>
                    </a:lnTo>
                    <a:lnTo>
                      <a:pt x="543" y="18"/>
                    </a:lnTo>
                    <a:lnTo>
                      <a:pt x="543" y="18"/>
                    </a:lnTo>
                    <a:lnTo>
                      <a:pt x="549" y="18"/>
                    </a:lnTo>
                    <a:lnTo>
                      <a:pt x="549" y="18"/>
                    </a:lnTo>
                    <a:lnTo>
                      <a:pt x="555" y="18"/>
                    </a:lnTo>
                    <a:lnTo>
                      <a:pt x="555" y="18"/>
                    </a:lnTo>
                    <a:lnTo>
                      <a:pt x="561" y="18"/>
                    </a:lnTo>
                    <a:lnTo>
                      <a:pt x="561" y="18"/>
                    </a:lnTo>
                    <a:lnTo>
                      <a:pt x="568" y="18"/>
                    </a:lnTo>
                    <a:lnTo>
                      <a:pt x="574" y="18"/>
                    </a:lnTo>
                    <a:lnTo>
                      <a:pt x="580" y="18"/>
                    </a:lnTo>
                    <a:lnTo>
                      <a:pt x="580" y="18"/>
                    </a:lnTo>
                    <a:lnTo>
                      <a:pt x="586" y="18"/>
                    </a:lnTo>
                    <a:lnTo>
                      <a:pt x="592" y="18"/>
                    </a:lnTo>
                    <a:lnTo>
                      <a:pt x="598" y="18"/>
                    </a:lnTo>
                    <a:lnTo>
                      <a:pt x="604" y="18"/>
                    </a:lnTo>
                    <a:lnTo>
                      <a:pt x="610" y="18"/>
                    </a:lnTo>
                    <a:lnTo>
                      <a:pt x="616" y="18"/>
                    </a:lnTo>
                    <a:lnTo>
                      <a:pt x="616" y="18"/>
                    </a:lnTo>
                    <a:lnTo>
                      <a:pt x="616" y="25"/>
                    </a:lnTo>
                    <a:lnTo>
                      <a:pt x="616" y="25"/>
                    </a:lnTo>
                    <a:lnTo>
                      <a:pt x="616" y="25"/>
                    </a:lnTo>
                    <a:lnTo>
                      <a:pt x="616" y="25"/>
                    </a:lnTo>
                    <a:lnTo>
                      <a:pt x="616" y="25"/>
                    </a:lnTo>
                    <a:lnTo>
                      <a:pt x="616" y="25"/>
                    </a:lnTo>
                    <a:lnTo>
                      <a:pt x="622" y="25"/>
                    </a:lnTo>
                    <a:lnTo>
                      <a:pt x="622" y="25"/>
                    </a:lnTo>
                    <a:lnTo>
                      <a:pt x="622" y="25"/>
                    </a:lnTo>
                    <a:lnTo>
                      <a:pt x="622" y="25"/>
                    </a:lnTo>
                    <a:lnTo>
                      <a:pt x="622" y="31"/>
                    </a:lnTo>
                    <a:lnTo>
                      <a:pt x="622" y="31"/>
                    </a:lnTo>
                    <a:lnTo>
                      <a:pt x="622" y="31"/>
                    </a:lnTo>
                    <a:lnTo>
                      <a:pt x="622" y="31"/>
                    </a:lnTo>
                    <a:lnTo>
                      <a:pt x="622" y="31"/>
                    </a:lnTo>
                    <a:lnTo>
                      <a:pt x="629" y="31"/>
                    </a:lnTo>
                    <a:lnTo>
                      <a:pt x="629" y="31"/>
                    </a:lnTo>
                    <a:lnTo>
                      <a:pt x="629" y="31"/>
                    </a:lnTo>
                    <a:lnTo>
                      <a:pt x="629" y="31"/>
                    </a:lnTo>
                    <a:lnTo>
                      <a:pt x="629" y="31"/>
                    </a:lnTo>
                    <a:lnTo>
                      <a:pt x="629" y="37"/>
                    </a:lnTo>
                    <a:lnTo>
                      <a:pt x="629" y="37"/>
                    </a:lnTo>
                    <a:lnTo>
                      <a:pt x="629" y="37"/>
                    </a:lnTo>
                    <a:lnTo>
                      <a:pt x="635" y="37"/>
                    </a:lnTo>
                    <a:lnTo>
                      <a:pt x="635" y="37"/>
                    </a:lnTo>
                    <a:lnTo>
                      <a:pt x="635" y="37"/>
                    </a:lnTo>
                    <a:lnTo>
                      <a:pt x="635" y="37"/>
                    </a:lnTo>
                    <a:lnTo>
                      <a:pt x="635" y="37"/>
                    </a:lnTo>
                    <a:lnTo>
                      <a:pt x="641" y="37"/>
                    </a:lnTo>
                    <a:lnTo>
                      <a:pt x="641" y="37"/>
                    </a:lnTo>
                    <a:lnTo>
                      <a:pt x="641" y="31"/>
                    </a:lnTo>
                    <a:lnTo>
                      <a:pt x="641" y="31"/>
                    </a:lnTo>
                    <a:lnTo>
                      <a:pt x="641" y="31"/>
                    </a:lnTo>
                    <a:lnTo>
                      <a:pt x="641" y="31"/>
                    </a:lnTo>
                    <a:lnTo>
                      <a:pt x="641" y="31"/>
                    </a:lnTo>
                    <a:lnTo>
                      <a:pt x="641" y="31"/>
                    </a:lnTo>
                    <a:lnTo>
                      <a:pt x="647" y="31"/>
                    </a:lnTo>
                    <a:lnTo>
                      <a:pt x="647" y="31"/>
                    </a:lnTo>
                    <a:lnTo>
                      <a:pt x="647" y="31"/>
                    </a:lnTo>
                    <a:lnTo>
                      <a:pt x="647" y="37"/>
                    </a:lnTo>
                    <a:lnTo>
                      <a:pt x="647" y="37"/>
                    </a:lnTo>
                    <a:lnTo>
                      <a:pt x="647" y="37"/>
                    </a:lnTo>
                    <a:lnTo>
                      <a:pt x="647" y="37"/>
                    </a:lnTo>
                    <a:lnTo>
                      <a:pt x="647" y="37"/>
                    </a:lnTo>
                    <a:lnTo>
                      <a:pt x="647" y="37"/>
                    </a:lnTo>
                    <a:lnTo>
                      <a:pt x="647" y="37"/>
                    </a:lnTo>
                    <a:lnTo>
                      <a:pt x="653" y="37"/>
                    </a:lnTo>
                    <a:lnTo>
                      <a:pt x="653" y="43"/>
                    </a:lnTo>
                    <a:lnTo>
                      <a:pt x="653" y="43"/>
                    </a:lnTo>
                    <a:lnTo>
                      <a:pt x="653" y="43"/>
                    </a:lnTo>
                    <a:lnTo>
                      <a:pt x="653" y="43"/>
                    </a:lnTo>
                    <a:lnTo>
                      <a:pt x="653" y="43"/>
                    </a:lnTo>
                    <a:lnTo>
                      <a:pt x="647" y="43"/>
                    </a:lnTo>
                    <a:lnTo>
                      <a:pt x="647" y="43"/>
                    </a:lnTo>
                    <a:lnTo>
                      <a:pt x="647" y="43"/>
                    </a:lnTo>
                    <a:lnTo>
                      <a:pt x="647" y="49"/>
                    </a:lnTo>
                    <a:lnTo>
                      <a:pt x="647" y="49"/>
                    </a:lnTo>
                    <a:lnTo>
                      <a:pt x="647" y="49"/>
                    </a:lnTo>
                    <a:lnTo>
                      <a:pt x="647" y="49"/>
                    </a:lnTo>
                    <a:lnTo>
                      <a:pt x="647" y="49"/>
                    </a:lnTo>
                    <a:lnTo>
                      <a:pt x="653" y="49"/>
                    </a:lnTo>
                    <a:lnTo>
                      <a:pt x="653" y="49"/>
                    </a:lnTo>
                    <a:lnTo>
                      <a:pt x="653" y="49"/>
                    </a:lnTo>
                    <a:lnTo>
                      <a:pt x="653" y="49"/>
                    </a:lnTo>
                    <a:lnTo>
                      <a:pt x="653" y="49"/>
                    </a:lnTo>
                    <a:lnTo>
                      <a:pt x="653" y="49"/>
                    </a:lnTo>
                    <a:lnTo>
                      <a:pt x="653" y="49"/>
                    </a:lnTo>
                    <a:lnTo>
                      <a:pt x="653" y="49"/>
                    </a:lnTo>
                    <a:lnTo>
                      <a:pt x="653" y="55"/>
                    </a:lnTo>
                    <a:lnTo>
                      <a:pt x="647" y="55"/>
                    </a:lnTo>
                    <a:lnTo>
                      <a:pt x="647" y="55"/>
                    </a:lnTo>
                    <a:lnTo>
                      <a:pt x="647" y="49"/>
                    </a:lnTo>
                    <a:lnTo>
                      <a:pt x="647" y="49"/>
                    </a:lnTo>
                    <a:lnTo>
                      <a:pt x="647" y="49"/>
                    </a:lnTo>
                    <a:lnTo>
                      <a:pt x="647" y="49"/>
                    </a:lnTo>
                    <a:lnTo>
                      <a:pt x="641" y="49"/>
                    </a:lnTo>
                    <a:lnTo>
                      <a:pt x="641" y="49"/>
                    </a:lnTo>
                    <a:lnTo>
                      <a:pt x="641" y="55"/>
                    </a:lnTo>
                    <a:lnTo>
                      <a:pt x="641" y="55"/>
                    </a:lnTo>
                    <a:lnTo>
                      <a:pt x="641" y="55"/>
                    </a:lnTo>
                    <a:lnTo>
                      <a:pt x="641" y="55"/>
                    </a:lnTo>
                    <a:lnTo>
                      <a:pt x="641" y="55"/>
                    </a:lnTo>
                    <a:lnTo>
                      <a:pt x="641" y="55"/>
                    </a:lnTo>
                    <a:lnTo>
                      <a:pt x="641" y="55"/>
                    </a:lnTo>
                    <a:lnTo>
                      <a:pt x="641" y="55"/>
                    </a:lnTo>
                    <a:lnTo>
                      <a:pt x="641" y="61"/>
                    </a:lnTo>
                    <a:lnTo>
                      <a:pt x="635" y="61"/>
                    </a:lnTo>
                    <a:lnTo>
                      <a:pt x="635" y="61"/>
                    </a:lnTo>
                    <a:lnTo>
                      <a:pt x="635" y="61"/>
                    </a:lnTo>
                    <a:lnTo>
                      <a:pt x="635" y="61"/>
                    </a:lnTo>
                    <a:lnTo>
                      <a:pt x="635" y="61"/>
                    </a:lnTo>
                    <a:lnTo>
                      <a:pt x="635" y="67"/>
                    </a:lnTo>
                    <a:lnTo>
                      <a:pt x="635" y="67"/>
                    </a:lnTo>
                    <a:lnTo>
                      <a:pt x="635" y="67"/>
                    </a:lnTo>
                    <a:lnTo>
                      <a:pt x="635" y="67"/>
                    </a:lnTo>
                    <a:lnTo>
                      <a:pt x="635" y="67"/>
                    </a:lnTo>
                    <a:lnTo>
                      <a:pt x="635" y="67"/>
                    </a:lnTo>
                    <a:lnTo>
                      <a:pt x="635" y="67"/>
                    </a:lnTo>
                    <a:lnTo>
                      <a:pt x="635" y="67"/>
                    </a:lnTo>
                    <a:lnTo>
                      <a:pt x="629" y="67"/>
                    </a:lnTo>
                    <a:lnTo>
                      <a:pt x="629" y="67"/>
                    </a:lnTo>
                    <a:lnTo>
                      <a:pt x="629" y="73"/>
                    </a:lnTo>
                    <a:lnTo>
                      <a:pt x="629" y="73"/>
                    </a:lnTo>
                    <a:lnTo>
                      <a:pt x="635" y="73"/>
                    </a:lnTo>
                    <a:lnTo>
                      <a:pt x="635" y="73"/>
                    </a:lnTo>
                    <a:lnTo>
                      <a:pt x="635" y="80"/>
                    </a:lnTo>
                    <a:lnTo>
                      <a:pt x="635" y="80"/>
                    </a:lnTo>
                    <a:lnTo>
                      <a:pt x="635" y="80"/>
                    </a:lnTo>
                    <a:lnTo>
                      <a:pt x="635" y="80"/>
                    </a:lnTo>
                    <a:lnTo>
                      <a:pt x="641" y="80"/>
                    </a:lnTo>
                    <a:lnTo>
                      <a:pt x="641" y="86"/>
                    </a:lnTo>
                    <a:lnTo>
                      <a:pt x="641" y="86"/>
                    </a:lnTo>
                    <a:lnTo>
                      <a:pt x="641" y="86"/>
                    </a:lnTo>
                    <a:lnTo>
                      <a:pt x="641" y="86"/>
                    </a:lnTo>
                    <a:lnTo>
                      <a:pt x="641" y="86"/>
                    </a:lnTo>
                    <a:lnTo>
                      <a:pt x="641" y="86"/>
                    </a:lnTo>
                    <a:lnTo>
                      <a:pt x="647" y="86"/>
                    </a:lnTo>
                    <a:lnTo>
                      <a:pt x="647" y="86"/>
                    </a:lnTo>
                    <a:lnTo>
                      <a:pt x="647" y="92"/>
                    </a:lnTo>
                    <a:lnTo>
                      <a:pt x="647" y="92"/>
                    </a:lnTo>
                    <a:lnTo>
                      <a:pt x="647" y="92"/>
                    </a:lnTo>
                    <a:lnTo>
                      <a:pt x="647" y="92"/>
                    </a:lnTo>
                    <a:lnTo>
                      <a:pt x="647" y="92"/>
                    </a:lnTo>
                    <a:lnTo>
                      <a:pt x="647" y="92"/>
                    </a:lnTo>
                    <a:lnTo>
                      <a:pt x="653" y="92"/>
                    </a:lnTo>
                    <a:lnTo>
                      <a:pt x="653" y="92"/>
                    </a:lnTo>
                    <a:lnTo>
                      <a:pt x="653" y="92"/>
                    </a:lnTo>
                    <a:lnTo>
                      <a:pt x="653" y="92"/>
                    </a:lnTo>
                    <a:lnTo>
                      <a:pt x="653" y="92"/>
                    </a:lnTo>
                    <a:lnTo>
                      <a:pt x="647" y="92"/>
                    </a:lnTo>
                    <a:lnTo>
                      <a:pt x="647" y="98"/>
                    </a:lnTo>
                    <a:lnTo>
                      <a:pt x="647" y="98"/>
                    </a:lnTo>
                    <a:lnTo>
                      <a:pt x="647" y="98"/>
                    </a:lnTo>
                    <a:lnTo>
                      <a:pt x="653" y="104"/>
                    </a:lnTo>
                    <a:lnTo>
                      <a:pt x="653" y="104"/>
                    </a:lnTo>
                    <a:lnTo>
                      <a:pt x="653" y="104"/>
                    </a:lnTo>
                    <a:lnTo>
                      <a:pt x="653" y="104"/>
                    </a:lnTo>
                    <a:lnTo>
                      <a:pt x="653" y="104"/>
                    </a:lnTo>
                    <a:lnTo>
                      <a:pt x="653" y="104"/>
                    </a:lnTo>
                    <a:lnTo>
                      <a:pt x="653" y="104"/>
                    </a:lnTo>
                    <a:lnTo>
                      <a:pt x="659" y="104"/>
                    </a:lnTo>
                    <a:lnTo>
                      <a:pt x="659" y="110"/>
                    </a:lnTo>
                    <a:lnTo>
                      <a:pt x="659" y="110"/>
                    </a:lnTo>
                    <a:lnTo>
                      <a:pt x="659" y="110"/>
                    </a:lnTo>
                    <a:lnTo>
                      <a:pt x="659" y="110"/>
                    </a:lnTo>
                    <a:lnTo>
                      <a:pt x="659" y="110"/>
                    </a:lnTo>
                    <a:lnTo>
                      <a:pt x="659" y="110"/>
                    </a:lnTo>
                    <a:lnTo>
                      <a:pt x="659" y="110"/>
                    </a:lnTo>
                    <a:lnTo>
                      <a:pt x="659" y="110"/>
                    </a:lnTo>
                    <a:lnTo>
                      <a:pt x="659" y="110"/>
                    </a:lnTo>
                    <a:lnTo>
                      <a:pt x="659" y="116"/>
                    </a:lnTo>
                    <a:lnTo>
                      <a:pt x="665" y="116"/>
                    </a:lnTo>
                    <a:lnTo>
                      <a:pt x="665" y="116"/>
                    </a:lnTo>
                    <a:lnTo>
                      <a:pt x="665" y="116"/>
                    </a:lnTo>
                    <a:lnTo>
                      <a:pt x="665" y="116"/>
                    </a:lnTo>
                    <a:lnTo>
                      <a:pt x="665" y="116"/>
                    </a:lnTo>
                    <a:lnTo>
                      <a:pt x="671" y="116"/>
                    </a:lnTo>
                    <a:lnTo>
                      <a:pt x="671" y="116"/>
                    </a:lnTo>
                    <a:lnTo>
                      <a:pt x="671" y="116"/>
                    </a:lnTo>
                    <a:lnTo>
                      <a:pt x="671" y="116"/>
                    </a:lnTo>
                    <a:lnTo>
                      <a:pt x="671" y="116"/>
                    </a:lnTo>
                    <a:lnTo>
                      <a:pt x="671" y="116"/>
                    </a:lnTo>
                    <a:lnTo>
                      <a:pt x="671" y="116"/>
                    </a:lnTo>
                    <a:lnTo>
                      <a:pt x="671" y="116"/>
                    </a:lnTo>
                    <a:lnTo>
                      <a:pt x="671" y="116"/>
                    </a:lnTo>
                    <a:lnTo>
                      <a:pt x="677" y="116"/>
                    </a:lnTo>
                    <a:lnTo>
                      <a:pt x="677" y="116"/>
                    </a:lnTo>
                    <a:lnTo>
                      <a:pt x="677" y="116"/>
                    </a:lnTo>
                    <a:lnTo>
                      <a:pt x="677" y="116"/>
                    </a:lnTo>
                    <a:lnTo>
                      <a:pt x="677" y="122"/>
                    </a:lnTo>
                    <a:lnTo>
                      <a:pt x="677" y="122"/>
                    </a:lnTo>
                    <a:lnTo>
                      <a:pt x="677" y="122"/>
                    </a:lnTo>
                    <a:lnTo>
                      <a:pt x="677" y="122"/>
                    </a:lnTo>
                    <a:lnTo>
                      <a:pt x="677" y="122"/>
                    </a:lnTo>
                    <a:lnTo>
                      <a:pt x="677" y="122"/>
                    </a:lnTo>
                    <a:lnTo>
                      <a:pt x="677" y="128"/>
                    </a:lnTo>
                    <a:lnTo>
                      <a:pt x="677" y="128"/>
                    </a:lnTo>
                    <a:lnTo>
                      <a:pt x="677" y="128"/>
                    </a:lnTo>
                    <a:lnTo>
                      <a:pt x="677" y="128"/>
                    </a:lnTo>
                    <a:lnTo>
                      <a:pt x="677" y="128"/>
                    </a:lnTo>
                    <a:lnTo>
                      <a:pt x="677" y="135"/>
                    </a:lnTo>
                    <a:lnTo>
                      <a:pt x="677" y="141"/>
                    </a:lnTo>
                    <a:lnTo>
                      <a:pt x="677" y="141"/>
                    </a:lnTo>
                    <a:lnTo>
                      <a:pt x="677" y="141"/>
                    </a:lnTo>
                    <a:lnTo>
                      <a:pt x="677" y="147"/>
                    </a:lnTo>
                    <a:lnTo>
                      <a:pt x="677" y="147"/>
                    </a:lnTo>
                    <a:lnTo>
                      <a:pt x="677" y="147"/>
                    </a:lnTo>
                    <a:lnTo>
                      <a:pt x="677" y="153"/>
                    </a:lnTo>
                    <a:lnTo>
                      <a:pt x="677" y="153"/>
                    </a:lnTo>
                    <a:lnTo>
                      <a:pt x="677" y="153"/>
                    </a:lnTo>
                    <a:lnTo>
                      <a:pt x="677" y="159"/>
                    </a:lnTo>
                    <a:lnTo>
                      <a:pt x="677" y="159"/>
                    </a:lnTo>
                    <a:lnTo>
                      <a:pt x="677" y="159"/>
                    </a:lnTo>
                    <a:lnTo>
                      <a:pt x="677" y="165"/>
                    </a:lnTo>
                    <a:lnTo>
                      <a:pt x="677" y="165"/>
                    </a:lnTo>
                    <a:lnTo>
                      <a:pt x="677" y="171"/>
                    </a:lnTo>
                    <a:lnTo>
                      <a:pt x="677" y="177"/>
                    </a:lnTo>
                    <a:lnTo>
                      <a:pt x="677" y="177"/>
                    </a:lnTo>
                    <a:lnTo>
                      <a:pt x="677" y="183"/>
                    </a:lnTo>
                    <a:lnTo>
                      <a:pt x="677" y="183"/>
                    </a:lnTo>
                    <a:lnTo>
                      <a:pt x="677" y="183"/>
                    </a:lnTo>
                    <a:lnTo>
                      <a:pt x="677" y="183"/>
                    </a:lnTo>
                    <a:lnTo>
                      <a:pt x="677" y="189"/>
                    </a:lnTo>
                    <a:lnTo>
                      <a:pt x="677" y="189"/>
                    </a:lnTo>
                    <a:lnTo>
                      <a:pt x="677" y="196"/>
                    </a:lnTo>
                    <a:lnTo>
                      <a:pt x="677" y="202"/>
                    </a:lnTo>
                    <a:lnTo>
                      <a:pt x="677" y="202"/>
                    </a:lnTo>
                    <a:lnTo>
                      <a:pt x="677" y="208"/>
                    </a:lnTo>
                    <a:lnTo>
                      <a:pt x="677" y="208"/>
                    </a:lnTo>
                    <a:lnTo>
                      <a:pt x="677" y="208"/>
                    </a:lnTo>
                    <a:lnTo>
                      <a:pt x="677" y="214"/>
                    </a:lnTo>
                    <a:lnTo>
                      <a:pt x="677" y="214"/>
                    </a:lnTo>
                    <a:lnTo>
                      <a:pt x="677" y="214"/>
                    </a:lnTo>
                    <a:lnTo>
                      <a:pt x="677" y="220"/>
                    </a:lnTo>
                    <a:lnTo>
                      <a:pt x="677" y="220"/>
                    </a:lnTo>
                    <a:lnTo>
                      <a:pt x="677" y="226"/>
                    </a:lnTo>
                    <a:lnTo>
                      <a:pt x="677" y="226"/>
                    </a:lnTo>
                    <a:lnTo>
                      <a:pt x="677" y="226"/>
                    </a:lnTo>
                    <a:lnTo>
                      <a:pt x="677" y="226"/>
                    </a:lnTo>
                    <a:lnTo>
                      <a:pt x="677" y="232"/>
                    </a:lnTo>
                    <a:lnTo>
                      <a:pt x="677" y="232"/>
                    </a:lnTo>
                    <a:lnTo>
                      <a:pt x="677" y="232"/>
                    </a:lnTo>
                    <a:lnTo>
                      <a:pt x="677" y="232"/>
                    </a:lnTo>
                    <a:lnTo>
                      <a:pt x="677" y="232"/>
                    </a:lnTo>
                    <a:lnTo>
                      <a:pt x="677" y="238"/>
                    </a:lnTo>
                    <a:lnTo>
                      <a:pt x="677" y="244"/>
                    </a:lnTo>
                    <a:lnTo>
                      <a:pt x="677" y="251"/>
                    </a:lnTo>
                    <a:lnTo>
                      <a:pt x="677" y="251"/>
                    </a:lnTo>
                    <a:lnTo>
                      <a:pt x="677" y="257"/>
                    </a:lnTo>
                    <a:lnTo>
                      <a:pt x="677" y="257"/>
                    </a:lnTo>
                    <a:lnTo>
                      <a:pt x="677" y="257"/>
                    </a:lnTo>
                    <a:lnTo>
                      <a:pt x="677" y="257"/>
                    </a:lnTo>
                    <a:lnTo>
                      <a:pt x="677" y="263"/>
                    </a:lnTo>
                    <a:lnTo>
                      <a:pt x="677" y="263"/>
                    </a:lnTo>
                    <a:lnTo>
                      <a:pt x="677" y="263"/>
                    </a:lnTo>
                    <a:lnTo>
                      <a:pt x="677" y="269"/>
                    </a:lnTo>
                    <a:lnTo>
                      <a:pt x="677" y="269"/>
                    </a:lnTo>
                    <a:lnTo>
                      <a:pt x="677" y="269"/>
                    </a:lnTo>
                    <a:lnTo>
                      <a:pt x="677" y="275"/>
                    </a:lnTo>
                    <a:lnTo>
                      <a:pt x="677" y="281"/>
                    </a:lnTo>
                    <a:lnTo>
                      <a:pt x="677" y="281"/>
                    </a:lnTo>
                    <a:lnTo>
                      <a:pt x="677" y="287"/>
                    </a:lnTo>
                    <a:lnTo>
                      <a:pt x="677" y="287"/>
                    </a:lnTo>
                    <a:lnTo>
                      <a:pt x="677" y="287"/>
                    </a:lnTo>
                    <a:lnTo>
                      <a:pt x="677" y="293"/>
                    </a:lnTo>
                    <a:lnTo>
                      <a:pt x="677" y="299"/>
                    </a:lnTo>
                    <a:lnTo>
                      <a:pt x="677" y="299"/>
                    </a:lnTo>
                    <a:lnTo>
                      <a:pt x="677" y="299"/>
                    </a:lnTo>
                    <a:lnTo>
                      <a:pt x="677" y="299"/>
                    </a:lnTo>
                    <a:lnTo>
                      <a:pt x="677" y="306"/>
                    </a:lnTo>
                    <a:lnTo>
                      <a:pt x="677" y="306"/>
                    </a:lnTo>
                    <a:lnTo>
                      <a:pt x="677" y="306"/>
                    </a:lnTo>
                    <a:lnTo>
                      <a:pt x="677" y="306"/>
                    </a:lnTo>
                    <a:lnTo>
                      <a:pt x="677" y="312"/>
                    </a:lnTo>
                    <a:lnTo>
                      <a:pt x="677" y="312"/>
                    </a:lnTo>
                    <a:lnTo>
                      <a:pt x="677" y="312"/>
                    </a:lnTo>
                    <a:lnTo>
                      <a:pt x="677" y="318"/>
                    </a:lnTo>
                    <a:lnTo>
                      <a:pt x="677" y="318"/>
                    </a:lnTo>
                    <a:lnTo>
                      <a:pt x="677" y="318"/>
                    </a:lnTo>
                    <a:lnTo>
                      <a:pt x="677" y="318"/>
                    </a:lnTo>
                    <a:lnTo>
                      <a:pt x="677" y="324"/>
                    </a:lnTo>
                    <a:lnTo>
                      <a:pt x="677" y="324"/>
                    </a:lnTo>
                    <a:lnTo>
                      <a:pt x="677" y="324"/>
                    </a:lnTo>
                    <a:lnTo>
                      <a:pt x="677" y="330"/>
                    </a:lnTo>
                    <a:lnTo>
                      <a:pt x="677" y="330"/>
                    </a:lnTo>
                    <a:lnTo>
                      <a:pt x="677" y="342"/>
                    </a:lnTo>
                    <a:lnTo>
                      <a:pt x="677" y="342"/>
                    </a:lnTo>
                    <a:lnTo>
                      <a:pt x="677" y="342"/>
                    </a:lnTo>
                    <a:lnTo>
                      <a:pt x="677" y="342"/>
                    </a:lnTo>
                    <a:lnTo>
                      <a:pt x="677" y="342"/>
                    </a:lnTo>
                    <a:lnTo>
                      <a:pt x="677" y="348"/>
                    </a:lnTo>
                    <a:lnTo>
                      <a:pt x="677" y="348"/>
                    </a:lnTo>
                    <a:lnTo>
                      <a:pt x="677" y="348"/>
                    </a:lnTo>
                    <a:lnTo>
                      <a:pt x="677" y="348"/>
                    </a:lnTo>
                    <a:lnTo>
                      <a:pt x="677" y="354"/>
                    </a:lnTo>
                    <a:lnTo>
                      <a:pt x="677" y="354"/>
                    </a:lnTo>
                    <a:lnTo>
                      <a:pt x="677" y="354"/>
                    </a:lnTo>
                    <a:lnTo>
                      <a:pt x="677" y="360"/>
                    </a:lnTo>
                    <a:lnTo>
                      <a:pt x="677" y="360"/>
                    </a:lnTo>
                    <a:lnTo>
                      <a:pt x="677" y="360"/>
                    </a:lnTo>
                    <a:lnTo>
                      <a:pt x="677" y="367"/>
                    </a:lnTo>
                    <a:lnTo>
                      <a:pt x="677" y="367"/>
                    </a:lnTo>
                    <a:lnTo>
                      <a:pt x="677" y="367"/>
                    </a:lnTo>
                    <a:lnTo>
                      <a:pt x="677" y="367"/>
                    </a:lnTo>
                    <a:lnTo>
                      <a:pt x="677" y="367"/>
                    </a:lnTo>
                    <a:lnTo>
                      <a:pt x="671" y="367"/>
                    </a:lnTo>
                    <a:lnTo>
                      <a:pt x="671" y="367"/>
                    </a:lnTo>
                    <a:lnTo>
                      <a:pt x="659" y="367"/>
                    </a:lnTo>
                    <a:lnTo>
                      <a:pt x="659" y="367"/>
                    </a:lnTo>
                    <a:lnTo>
                      <a:pt x="659" y="367"/>
                    </a:lnTo>
                    <a:lnTo>
                      <a:pt x="653" y="367"/>
                    </a:lnTo>
                    <a:lnTo>
                      <a:pt x="653" y="367"/>
                    </a:lnTo>
                    <a:lnTo>
                      <a:pt x="653" y="367"/>
                    </a:lnTo>
                    <a:lnTo>
                      <a:pt x="647" y="367"/>
                    </a:lnTo>
                    <a:lnTo>
                      <a:pt x="647" y="367"/>
                    </a:lnTo>
                    <a:lnTo>
                      <a:pt x="641" y="367"/>
                    </a:lnTo>
                    <a:lnTo>
                      <a:pt x="641" y="367"/>
                    </a:lnTo>
                    <a:lnTo>
                      <a:pt x="641" y="367"/>
                    </a:lnTo>
                    <a:lnTo>
                      <a:pt x="635" y="367"/>
                    </a:lnTo>
                    <a:lnTo>
                      <a:pt x="629" y="367"/>
                    </a:lnTo>
                    <a:lnTo>
                      <a:pt x="629" y="367"/>
                    </a:lnTo>
                    <a:lnTo>
                      <a:pt x="616" y="367"/>
                    </a:lnTo>
                    <a:lnTo>
                      <a:pt x="616" y="367"/>
                    </a:lnTo>
                    <a:lnTo>
                      <a:pt x="610" y="367"/>
                    </a:lnTo>
                    <a:lnTo>
                      <a:pt x="598" y="367"/>
                    </a:lnTo>
                    <a:lnTo>
                      <a:pt x="598" y="367"/>
                    </a:lnTo>
                    <a:lnTo>
                      <a:pt x="598" y="367"/>
                    </a:lnTo>
                    <a:lnTo>
                      <a:pt x="592" y="367"/>
                    </a:lnTo>
                    <a:lnTo>
                      <a:pt x="586" y="367"/>
                    </a:lnTo>
                    <a:lnTo>
                      <a:pt x="586" y="367"/>
                    </a:lnTo>
                    <a:lnTo>
                      <a:pt x="586" y="367"/>
                    </a:lnTo>
                    <a:lnTo>
                      <a:pt x="586" y="367"/>
                    </a:lnTo>
                    <a:lnTo>
                      <a:pt x="580" y="367"/>
                    </a:lnTo>
                    <a:lnTo>
                      <a:pt x="580" y="367"/>
                    </a:lnTo>
                    <a:lnTo>
                      <a:pt x="580" y="367"/>
                    </a:lnTo>
                    <a:lnTo>
                      <a:pt x="574" y="367"/>
                    </a:lnTo>
                    <a:lnTo>
                      <a:pt x="574" y="367"/>
                    </a:lnTo>
                    <a:lnTo>
                      <a:pt x="574" y="367"/>
                    </a:lnTo>
                    <a:lnTo>
                      <a:pt x="568" y="367"/>
                    </a:lnTo>
                    <a:lnTo>
                      <a:pt x="568" y="367"/>
                    </a:lnTo>
                    <a:lnTo>
                      <a:pt x="568" y="367"/>
                    </a:lnTo>
                    <a:lnTo>
                      <a:pt x="561" y="367"/>
                    </a:lnTo>
                    <a:lnTo>
                      <a:pt x="561" y="367"/>
                    </a:lnTo>
                    <a:lnTo>
                      <a:pt x="561" y="367"/>
                    </a:lnTo>
                    <a:lnTo>
                      <a:pt x="555" y="367"/>
                    </a:lnTo>
                    <a:lnTo>
                      <a:pt x="555" y="367"/>
                    </a:lnTo>
                    <a:lnTo>
                      <a:pt x="555" y="373"/>
                    </a:lnTo>
                    <a:lnTo>
                      <a:pt x="543" y="367"/>
                    </a:lnTo>
                    <a:lnTo>
                      <a:pt x="537" y="367"/>
                    </a:lnTo>
                    <a:lnTo>
                      <a:pt x="537" y="367"/>
                    </a:lnTo>
                    <a:lnTo>
                      <a:pt x="537" y="367"/>
                    </a:lnTo>
                    <a:lnTo>
                      <a:pt x="531" y="367"/>
                    </a:lnTo>
                    <a:lnTo>
                      <a:pt x="531" y="367"/>
                    </a:lnTo>
                    <a:lnTo>
                      <a:pt x="525" y="367"/>
                    </a:lnTo>
                    <a:lnTo>
                      <a:pt x="519" y="367"/>
                    </a:lnTo>
                    <a:lnTo>
                      <a:pt x="519" y="367"/>
                    </a:lnTo>
                    <a:lnTo>
                      <a:pt x="513" y="367"/>
                    </a:lnTo>
                    <a:lnTo>
                      <a:pt x="507" y="367"/>
                    </a:lnTo>
                    <a:lnTo>
                      <a:pt x="507" y="367"/>
                    </a:lnTo>
                    <a:lnTo>
                      <a:pt x="500" y="367"/>
                    </a:lnTo>
                    <a:lnTo>
                      <a:pt x="494" y="367"/>
                    </a:lnTo>
                    <a:lnTo>
                      <a:pt x="494" y="367"/>
                    </a:lnTo>
                    <a:lnTo>
                      <a:pt x="488" y="367"/>
                    </a:lnTo>
                    <a:lnTo>
                      <a:pt x="488" y="367"/>
                    </a:lnTo>
                    <a:lnTo>
                      <a:pt x="488" y="367"/>
                    </a:lnTo>
                    <a:lnTo>
                      <a:pt x="488" y="367"/>
                    </a:lnTo>
                    <a:lnTo>
                      <a:pt x="482" y="367"/>
                    </a:lnTo>
                    <a:lnTo>
                      <a:pt x="482" y="367"/>
                    </a:lnTo>
                    <a:lnTo>
                      <a:pt x="476" y="367"/>
                    </a:lnTo>
                    <a:lnTo>
                      <a:pt x="476" y="367"/>
                    </a:lnTo>
                    <a:lnTo>
                      <a:pt x="476" y="367"/>
                    </a:lnTo>
                    <a:lnTo>
                      <a:pt x="470" y="367"/>
                    </a:lnTo>
                    <a:lnTo>
                      <a:pt x="470" y="367"/>
                    </a:lnTo>
                    <a:lnTo>
                      <a:pt x="470" y="367"/>
                    </a:lnTo>
                    <a:lnTo>
                      <a:pt x="464" y="367"/>
                    </a:lnTo>
                    <a:lnTo>
                      <a:pt x="464" y="367"/>
                    </a:lnTo>
                    <a:lnTo>
                      <a:pt x="458" y="367"/>
                    </a:lnTo>
                    <a:lnTo>
                      <a:pt x="458" y="367"/>
                    </a:lnTo>
                    <a:lnTo>
                      <a:pt x="452" y="367"/>
                    </a:lnTo>
                    <a:lnTo>
                      <a:pt x="452" y="367"/>
                    </a:lnTo>
                    <a:lnTo>
                      <a:pt x="445" y="367"/>
                    </a:lnTo>
                    <a:lnTo>
                      <a:pt x="439" y="367"/>
                    </a:lnTo>
                    <a:lnTo>
                      <a:pt x="421" y="367"/>
                    </a:lnTo>
                    <a:lnTo>
                      <a:pt x="415" y="367"/>
                    </a:lnTo>
                    <a:lnTo>
                      <a:pt x="415" y="367"/>
                    </a:lnTo>
                    <a:lnTo>
                      <a:pt x="415" y="367"/>
                    </a:lnTo>
                    <a:lnTo>
                      <a:pt x="409" y="367"/>
                    </a:lnTo>
                    <a:lnTo>
                      <a:pt x="409" y="367"/>
                    </a:lnTo>
                    <a:lnTo>
                      <a:pt x="409" y="367"/>
                    </a:lnTo>
                    <a:lnTo>
                      <a:pt x="403" y="367"/>
                    </a:lnTo>
                    <a:lnTo>
                      <a:pt x="403" y="367"/>
                    </a:lnTo>
                    <a:lnTo>
                      <a:pt x="397" y="367"/>
                    </a:lnTo>
                    <a:lnTo>
                      <a:pt x="391" y="367"/>
                    </a:lnTo>
                    <a:lnTo>
                      <a:pt x="391" y="367"/>
                    </a:lnTo>
                    <a:lnTo>
                      <a:pt x="391" y="367"/>
                    </a:lnTo>
                    <a:lnTo>
                      <a:pt x="378" y="367"/>
                    </a:lnTo>
                    <a:lnTo>
                      <a:pt x="378" y="367"/>
                    </a:lnTo>
                    <a:lnTo>
                      <a:pt x="360" y="367"/>
                    </a:lnTo>
                    <a:lnTo>
                      <a:pt x="360" y="367"/>
                    </a:lnTo>
                    <a:lnTo>
                      <a:pt x="354" y="367"/>
                    </a:lnTo>
                    <a:lnTo>
                      <a:pt x="354" y="367"/>
                    </a:lnTo>
                    <a:lnTo>
                      <a:pt x="354" y="367"/>
                    </a:lnTo>
                    <a:lnTo>
                      <a:pt x="348" y="367"/>
                    </a:lnTo>
                    <a:lnTo>
                      <a:pt x="348" y="367"/>
                    </a:lnTo>
                    <a:lnTo>
                      <a:pt x="348" y="367"/>
                    </a:lnTo>
                    <a:lnTo>
                      <a:pt x="342" y="367"/>
                    </a:lnTo>
                    <a:lnTo>
                      <a:pt x="336" y="367"/>
                    </a:lnTo>
                    <a:lnTo>
                      <a:pt x="336" y="367"/>
                    </a:lnTo>
                    <a:lnTo>
                      <a:pt x="336" y="367"/>
                    </a:lnTo>
                    <a:lnTo>
                      <a:pt x="330" y="367"/>
                    </a:lnTo>
                    <a:lnTo>
                      <a:pt x="317" y="367"/>
                    </a:lnTo>
                    <a:lnTo>
                      <a:pt x="311" y="367"/>
                    </a:lnTo>
                    <a:lnTo>
                      <a:pt x="311" y="367"/>
                    </a:lnTo>
                    <a:lnTo>
                      <a:pt x="305" y="367"/>
                    </a:lnTo>
                    <a:lnTo>
                      <a:pt x="299" y="367"/>
                    </a:lnTo>
                    <a:lnTo>
                      <a:pt x="299" y="367"/>
                    </a:lnTo>
                    <a:lnTo>
                      <a:pt x="299" y="367"/>
                    </a:lnTo>
                    <a:lnTo>
                      <a:pt x="287" y="367"/>
                    </a:lnTo>
                    <a:lnTo>
                      <a:pt x="281" y="367"/>
                    </a:lnTo>
                    <a:lnTo>
                      <a:pt x="275" y="367"/>
                    </a:lnTo>
                    <a:lnTo>
                      <a:pt x="275" y="367"/>
                    </a:lnTo>
                    <a:lnTo>
                      <a:pt x="275" y="367"/>
                    </a:lnTo>
                    <a:lnTo>
                      <a:pt x="268" y="367"/>
                    </a:lnTo>
                    <a:lnTo>
                      <a:pt x="250" y="367"/>
                    </a:lnTo>
                    <a:lnTo>
                      <a:pt x="250" y="367"/>
                    </a:lnTo>
                    <a:lnTo>
                      <a:pt x="244" y="367"/>
                    </a:lnTo>
                    <a:lnTo>
                      <a:pt x="244" y="367"/>
                    </a:lnTo>
                    <a:lnTo>
                      <a:pt x="244" y="367"/>
                    </a:lnTo>
                    <a:lnTo>
                      <a:pt x="238" y="367"/>
                    </a:lnTo>
                    <a:lnTo>
                      <a:pt x="232" y="367"/>
                    </a:lnTo>
                    <a:lnTo>
                      <a:pt x="232" y="367"/>
                    </a:lnTo>
                    <a:lnTo>
                      <a:pt x="232" y="360"/>
                    </a:lnTo>
                    <a:lnTo>
                      <a:pt x="232" y="360"/>
                    </a:lnTo>
                    <a:lnTo>
                      <a:pt x="226" y="360"/>
                    </a:lnTo>
                    <a:lnTo>
                      <a:pt x="226" y="360"/>
                    </a:lnTo>
                    <a:lnTo>
                      <a:pt x="220" y="360"/>
                    </a:lnTo>
                    <a:lnTo>
                      <a:pt x="220" y="360"/>
                    </a:lnTo>
                    <a:lnTo>
                      <a:pt x="220" y="360"/>
                    </a:lnTo>
                    <a:lnTo>
                      <a:pt x="207" y="360"/>
                    </a:lnTo>
                    <a:lnTo>
                      <a:pt x="201" y="360"/>
                    </a:lnTo>
                    <a:lnTo>
                      <a:pt x="195" y="360"/>
                    </a:lnTo>
                    <a:lnTo>
                      <a:pt x="195" y="360"/>
                    </a:lnTo>
                    <a:lnTo>
                      <a:pt x="189" y="360"/>
                    </a:lnTo>
                    <a:lnTo>
                      <a:pt x="189" y="360"/>
                    </a:lnTo>
                    <a:lnTo>
                      <a:pt x="177" y="360"/>
                    </a:lnTo>
                    <a:lnTo>
                      <a:pt x="177" y="360"/>
                    </a:lnTo>
                    <a:lnTo>
                      <a:pt x="171" y="360"/>
                    </a:lnTo>
                    <a:lnTo>
                      <a:pt x="165" y="360"/>
                    </a:lnTo>
                    <a:lnTo>
                      <a:pt x="165" y="360"/>
                    </a:lnTo>
                    <a:lnTo>
                      <a:pt x="153" y="360"/>
                    </a:lnTo>
                    <a:lnTo>
                      <a:pt x="146" y="360"/>
                    </a:lnTo>
                    <a:lnTo>
                      <a:pt x="146" y="360"/>
                    </a:lnTo>
                    <a:lnTo>
                      <a:pt x="140" y="360"/>
                    </a:lnTo>
                    <a:lnTo>
                      <a:pt x="134" y="360"/>
                    </a:lnTo>
                    <a:lnTo>
                      <a:pt x="134" y="360"/>
                    </a:lnTo>
                    <a:lnTo>
                      <a:pt x="128" y="360"/>
                    </a:lnTo>
                    <a:lnTo>
                      <a:pt x="128" y="360"/>
                    </a:lnTo>
                    <a:lnTo>
                      <a:pt x="128" y="360"/>
                    </a:lnTo>
                    <a:lnTo>
                      <a:pt x="122" y="360"/>
                    </a:lnTo>
                    <a:lnTo>
                      <a:pt x="116" y="360"/>
                    </a:lnTo>
                    <a:lnTo>
                      <a:pt x="116" y="360"/>
                    </a:lnTo>
                    <a:lnTo>
                      <a:pt x="110" y="360"/>
                    </a:lnTo>
                    <a:lnTo>
                      <a:pt x="110" y="360"/>
                    </a:lnTo>
                    <a:lnTo>
                      <a:pt x="110" y="360"/>
                    </a:lnTo>
                    <a:lnTo>
                      <a:pt x="104" y="360"/>
                    </a:lnTo>
                    <a:lnTo>
                      <a:pt x="104" y="360"/>
                    </a:lnTo>
                    <a:lnTo>
                      <a:pt x="98" y="360"/>
                    </a:lnTo>
                    <a:lnTo>
                      <a:pt x="98" y="360"/>
                    </a:lnTo>
                    <a:lnTo>
                      <a:pt x="98" y="360"/>
                    </a:lnTo>
                    <a:lnTo>
                      <a:pt x="98" y="360"/>
                    </a:lnTo>
                    <a:lnTo>
                      <a:pt x="92" y="354"/>
                    </a:lnTo>
                    <a:lnTo>
                      <a:pt x="92" y="354"/>
                    </a:lnTo>
                    <a:lnTo>
                      <a:pt x="73" y="354"/>
                    </a:lnTo>
                    <a:lnTo>
                      <a:pt x="67" y="354"/>
                    </a:lnTo>
                    <a:lnTo>
                      <a:pt x="61" y="354"/>
                    </a:lnTo>
                    <a:lnTo>
                      <a:pt x="61" y="354"/>
                    </a:lnTo>
                    <a:lnTo>
                      <a:pt x="49" y="354"/>
                    </a:lnTo>
                    <a:lnTo>
                      <a:pt x="43" y="354"/>
                    </a:lnTo>
                    <a:lnTo>
                      <a:pt x="43" y="354"/>
                    </a:lnTo>
                    <a:lnTo>
                      <a:pt x="37" y="354"/>
                    </a:lnTo>
                    <a:lnTo>
                      <a:pt x="37" y="354"/>
                    </a:lnTo>
                    <a:lnTo>
                      <a:pt x="30" y="354"/>
                    </a:lnTo>
                    <a:lnTo>
                      <a:pt x="24" y="354"/>
                    </a:lnTo>
                    <a:lnTo>
                      <a:pt x="24" y="354"/>
                    </a:lnTo>
                    <a:lnTo>
                      <a:pt x="18" y="354"/>
                    </a:lnTo>
                    <a:lnTo>
                      <a:pt x="12" y="354"/>
                    </a:lnTo>
                    <a:lnTo>
                      <a:pt x="12" y="354"/>
                    </a:lnTo>
                    <a:lnTo>
                      <a:pt x="6" y="354"/>
                    </a:lnTo>
                    <a:lnTo>
                      <a:pt x="0" y="354"/>
                    </a:lnTo>
                    <a:lnTo>
                      <a:pt x="0" y="354"/>
                    </a:lnTo>
                    <a:lnTo>
                      <a:pt x="0" y="348"/>
                    </a:lnTo>
                    <a:lnTo>
                      <a:pt x="0" y="348"/>
                    </a:lnTo>
                    <a:lnTo>
                      <a:pt x="0" y="336"/>
                    </a:lnTo>
                    <a:lnTo>
                      <a:pt x="0" y="336"/>
                    </a:lnTo>
                    <a:lnTo>
                      <a:pt x="0" y="336"/>
                    </a:lnTo>
                    <a:lnTo>
                      <a:pt x="0" y="336"/>
                    </a:lnTo>
                    <a:lnTo>
                      <a:pt x="0" y="330"/>
                    </a:lnTo>
                    <a:lnTo>
                      <a:pt x="0" y="324"/>
                    </a:lnTo>
                    <a:lnTo>
                      <a:pt x="0" y="324"/>
                    </a:lnTo>
                    <a:lnTo>
                      <a:pt x="0" y="318"/>
                    </a:lnTo>
                    <a:lnTo>
                      <a:pt x="0" y="318"/>
                    </a:lnTo>
                    <a:lnTo>
                      <a:pt x="0" y="318"/>
                    </a:lnTo>
                    <a:lnTo>
                      <a:pt x="0" y="312"/>
                    </a:lnTo>
                    <a:lnTo>
                      <a:pt x="0" y="312"/>
                    </a:lnTo>
                    <a:lnTo>
                      <a:pt x="0" y="306"/>
                    </a:lnTo>
                    <a:lnTo>
                      <a:pt x="0" y="306"/>
                    </a:lnTo>
                    <a:lnTo>
                      <a:pt x="0" y="306"/>
                    </a:lnTo>
                    <a:lnTo>
                      <a:pt x="6" y="299"/>
                    </a:lnTo>
                    <a:lnTo>
                      <a:pt x="6" y="293"/>
                    </a:lnTo>
                    <a:lnTo>
                      <a:pt x="6" y="293"/>
                    </a:lnTo>
                    <a:lnTo>
                      <a:pt x="6" y="287"/>
                    </a:lnTo>
                    <a:lnTo>
                      <a:pt x="6" y="287"/>
                    </a:lnTo>
                    <a:lnTo>
                      <a:pt x="6" y="287"/>
                    </a:lnTo>
                    <a:lnTo>
                      <a:pt x="6" y="281"/>
                    </a:lnTo>
                    <a:lnTo>
                      <a:pt x="6" y="281"/>
                    </a:lnTo>
                    <a:lnTo>
                      <a:pt x="6" y="275"/>
                    </a:lnTo>
                    <a:lnTo>
                      <a:pt x="6" y="275"/>
                    </a:lnTo>
                    <a:lnTo>
                      <a:pt x="6" y="275"/>
                    </a:lnTo>
                    <a:lnTo>
                      <a:pt x="6" y="275"/>
                    </a:lnTo>
                    <a:lnTo>
                      <a:pt x="6" y="263"/>
                    </a:lnTo>
                    <a:lnTo>
                      <a:pt x="6" y="263"/>
                    </a:lnTo>
                    <a:lnTo>
                      <a:pt x="6" y="263"/>
                    </a:lnTo>
                    <a:lnTo>
                      <a:pt x="6" y="257"/>
                    </a:lnTo>
                    <a:lnTo>
                      <a:pt x="6" y="257"/>
                    </a:lnTo>
                    <a:lnTo>
                      <a:pt x="6" y="251"/>
                    </a:lnTo>
                    <a:lnTo>
                      <a:pt x="6" y="244"/>
                    </a:lnTo>
                    <a:lnTo>
                      <a:pt x="6" y="232"/>
                    </a:lnTo>
                    <a:lnTo>
                      <a:pt x="6" y="232"/>
                    </a:lnTo>
                    <a:lnTo>
                      <a:pt x="6" y="220"/>
                    </a:lnTo>
                    <a:lnTo>
                      <a:pt x="6" y="220"/>
                    </a:lnTo>
                    <a:lnTo>
                      <a:pt x="6" y="220"/>
                    </a:lnTo>
                    <a:lnTo>
                      <a:pt x="6" y="208"/>
                    </a:lnTo>
                    <a:lnTo>
                      <a:pt x="6" y="208"/>
                    </a:lnTo>
                    <a:lnTo>
                      <a:pt x="12" y="202"/>
                    </a:lnTo>
                    <a:lnTo>
                      <a:pt x="12" y="202"/>
                    </a:lnTo>
                    <a:lnTo>
                      <a:pt x="12" y="196"/>
                    </a:lnTo>
                    <a:lnTo>
                      <a:pt x="12" y="189"/>
                    </a:lnTo>
                    <a:lnTo>
                      <a:pt x="12" y="189"/>
                    </a:lnTo>
                    <a:lnTo>
                      <a:pt x="12" y="189"/>
                    </a:lnTo>
                    <a:lnTo>
                      <a:pt x="12" y="189"/>
                    </a:lnTo>
                    <a:lnTo>
                      <a:pt x="12" y="189"/>
                    </a:lnTo>
                    <a:lnTo>
                      <a:pt x="12" y="183"/>
                    </a:lnTo>
                    <a:lnTo>
                      <a:pt x="12" y="183"/>
                    </a:lnTo>
                    <a:lnTo>
                      <a:pt x="12" y="177"/>
                    </a:lnTo>
                    <a:lnTo>
                      <a:pt x="12" y="177"/>
                    </a:lnTo>
                    <a:lnTo>
                      <a:pt x="12" y="177"/>
                    </a:lnTo>
                    <a:lnTo>
                      <a:pt x="12" y="171"/>
                    </a:lnTo>
                    <a:lnTo>
                      <a:pt x="12" y="171"/>
                    </a:lnTo>
                    <a:lnTo>
                      <a:pt x="12" y="165"/>
                    </a:lnTo>
                    <a:lnTo>
                      <a:pt x="12" y="165"/>
                    </a:lnTo>
                    <a:lnTo>
                      <a:pt x="12" y="159"/>
                    </a:lnTo>
                    <a:lnTo>
                      <a:pt x="12" y="159"/>
                    </a:lnTo>
                    <a:lnTo>
                      <a:pt x="12" y="153"/>
                    </a:lnTo>
                    <a:lnTo>
                      <a:pt x="12" y="147"/>
                    </a:lnTo>
                    <a:lnTo>
                      <a:pt x="12" y="147"/>
                    </a:lnTo>
                    <a:lnTo>
                      <a:pt x="12" y="147"/>
                    </a:lnTo>
                    <a:lnTo>
                      <a:pt x="12" y="147"/>
                    </a:lnTo>
                    <a:lnTo>
                      <a:pt x="12" y="141"/>
                    </a:lnTo>
                    <a:lnTo>
                      <a:pt x="12" y="141"/>
                    </a:lnTo>
                    <a:lnTo>
                      <a:pt x="12" y="116"/>
                    </a:lnTo>
                    <a:lnTo>
                      <a:pt x="18" y="104"/>
                    </a:lnTo>
                    <a:lnTo>
                      <a:pt x="18" y="104"/>
                    </a:lnTo>
                    <a:lnTo>
                      <a:pt x="18" y="86"/>
                    </a:lnTo>
                    <a:lnTo>
                      <a:pt x="18" y="80"/>
                    </a:lnTo>
                    <a:lnTo>
                      <a:pt x="18" y="73"/>
                    </a:lnTo>
                    <a:lnTo>
                      <a:pt x="18" y="73"/>
                    </a:lnTo>
                    <a:lnTo>
                      <a:pt x="18" y="61"/>
                    </a:lnTo>
                    <a:lnTo>
                      <a:pt x="18" y="55"/>
                    </a:lnTo>
                    <a:lnTo>
                      <a:pt x="18" y="55"/>
                    </a:lnTo>
                    <a:lnTo>
                      <a:pt x="18" y="55"/>
                    </a:lnTo>
                    <a:lnTo>
                      <a:pt x="18" y="43"/>
                    </a:lnTo>
                    <a:lnTo>
                      <a:pt x="18" y="43"/>
                    </a:lnTo>
                    <a:lnTo>
                      <a:pt x="18" y="43"/>
                    </a:lnTo>
                    <a:lnTo>
                      <a:pt x="18" y="25"/>
                    </a:lnTo>
                    <a:lnTo>
                      <a:pt x="18" y="18"/>
                    </a:lnTo>
                    <a:lnTo>
                      <a:pt x="18" y="6"/>
                    </a:lnTo>
                    <a:lnTo>
                      <a:pt x="24" y="0"/>
                    </a:lnTo>
                    <a:lnTo>
                      <a:pt x="37" y="6"/>
                    </a:lnTo>
                    <a:lnTo>
                      <a:pt x="37" y="6"/>
                    </a:lnTo>
                    <a:lnTo>
                      <a:pt x="43" y="6"/>
                    </a:lnTo>
                    <a:lnTo>
                      <a:pt x="43" y="6"/>
                    </a:lnTo>
                    <a:lnTo>
                      <a:pt x="43" y="6"/>
                    </a:lnTo>
                    <a:lnTo>
                      <a:pt x="43" y="6"/>
                    </a:lnTo>
                    <a:lnTo>
                      <a:pt x="49" y="6"/>
                    </a:lnTo>
                    <a:lnTo>
                      <a:pt x="61" y="6"/>
                    </a:lnTo>
                    <a:lnTo>
                      <a:pt x="61" y="6"/>
                    </a:lnTo>
                    <a:lnTo>
                      <a:pt x="67" y="6"/>
                    </a:lnTo>
                    <a:lnTo>
                      <a:pt x="73" y="6"/>
                    </a:lnTo>
                    <a:lnTo>
                      <a:pt x="73" y="6"/>
                    </a:lnTo>
                    <a:lnTo>
                      <a:pt x="73" y="6"/>
                    </a:lnTo>
                    <a:lnTo>
                      <a:pt x="79" y="6"/>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3"/>
              <p:cNvSpPr>
                <a:spLocks/>
              </p:cNvSpPr>
              <p:nvPr userDrawn="1"/>
            </p:nvSpPr>
            <p:spPr bwMode="auto">
              <a:xfrm>
                <a:off x="1522" y="2279"/>
                <a:ext cx="677" cy="373"/>
              </a:xfrm>
              <a:custGeom>
                <a:avLst/>
                <a:gdLst>
                  <a:gd name="T0" fmla="*/ 104 w 677"/>
                  <a:gd name="T1" fmla="*/ 6 h 373"/>
                  <a:gd name="T2" fmla="*/ 140 w 677"/>
                  <a:gd name="T3" fmla="*/ 12 h 373"/>
                  <a:gd name="T4" fmla="*/ 177 w 677"/>
                  <a:gd name="T5" fmla="*/ 12 h 373"/>
                  <a:gd name="T6" fmla="*/ 220 w 677"/>
                  <a:gd name="T7" fmla="*/ 12 h 373"/>
                  <a:gd name="T8" fmla="*/ 256 w 677"/>
                  <a:gd name="T9" fmla="*/ 12 h 373"/>
                  <a:gd name="T10" fmla="*/ 281 w 677"/>
                  <a:gd name="T11" fmla="*/ 18 h 373"/>
                  <a:gd name="T12" fmla="*/ 311 w 677"/>
                  <a:gd name="T13" fmla="*/ 18 h 373"/>
                  <a:gd name="T14" fmla="*/ 336 w 677"/>
                  <a:gd name="T15" fmla="*/ 18 h 373"/>
                  <a:gd name="T16" fmla="*/ 366 w 677"/>
                  <a:gd name="T17" fmla="*/ 18 h 373"/>
                  <a:gd name="T18" fmla="*/ 391 w 677"/>
                  <a:gd name="T19" fmla="*/ 18 h 373"/>
                  <a:gd name="T20" fmla="*/ 433 w 677"/>
                  <a:gd name="T21" fmla="*/ 18 h 373"/>
                  <a:gd name="T22" fmla="*/ 464 w 677"/>
                  <a:gd name="T23" fmla="*/ 18 h 373"/>
                  <a:gd name="T24" fmla="*/ 500 w 677"/>
                  <a:gd name="T25" fmla="*/ 18 h 373"/>
                  <a:gd name="T26" fmla="*/ 543 w 677"/>
                  <a:gd name="T27" fmla="*/ 18 h 373"/>
                  <a:gd name="T28" fmla="*/ 580 w 677"/>
                  <a:gd name="T29" fmla="*/ 18 h 373"/>
                  <a:gd name="T30" fmla="*/ 616 w 677"/>
                  <a:gd name="T31" fmla="*/ 25 h 373"/>
                  <a:gd name="T32" fmla="*/ 629 w 677"/>
                  <a:gd name="T33" fmla="*/ 31 h 373"/>
                  <a:gd name="T34" fmla="*/ 641 w 677"/>
                  <a:gd name="T35" fmla="*/ 37 h 373"/>
                  <a:gd name="T36" fmla="*/ 647 w 677"/>
                  <a:gd name="T37" fmla="*/ 37 h 373"/>
                  <a:gd name="T38" fmla="*/ 647 w 677"/>
                  <a:gd name="T39" fmla="*/ 43 h 373"/>
                  <a:gd name="T40" fmla="*/ 653 w 677"/>
                  <a:gd name="T41" fmla="*/ 49 h 373"/>
                  <a:gd name="T42" fmla="*/ 641 w 677"/>
                  <a:gd name="T43" fmla="*/ 49 h 373"/>
                  <a:gd name="T44" fmla="*/ 635 w 677"/>
                  <a:gd name="T45" fmla="*/ 61 h 373"/>
                  <a:gd name="T46" fmla="*/ 629 w 677"/>
                  <a:gd name="T47" fmla="*/ 67 h 373"/>
                  <a:gd name="T48" fmla="*/ 641 w 677"/>
                  <a:gd name="T49" fmla="*/ 86 h 373"/>
                  <a:gd name="T50" fmla="*/ 653 w 677"/>
                  <a:gd name="T51" fmla="*/ 92 h 373"/>
                  <a:gd name="T52" fmla="*/ 653 w 677"/>
                  <a:gd name="T53" fmla="*/ 104 h 373"/>
                  <a:gd name="T54" fmla="*/ 659 w 677"/>
                  <a:gd name="T55" fmla="*/ 110 h 373"/>
                  <a:gd name="T56" fmla="*/ 671 w 677"/>
                  <a:gd name="T57" fmla="*/ 116 h 373"/>
                  <a:gd name="T58" fmla="*/ 677 w 677"/>
                  <a:gd name="T59" fmla="*/ 122 h 373"/>
                  <a:gd name="T60" fmla="*/ 677 w 677"/>
                  <a:gd name="T61" fmla="*/ 147 h 373"/>
                  <a:gd name="T62" fmla="*/ 677 w 677"/>
                  <a:gd name="T63" fmla="*/ 177 h 373"/>
                  <a:gd name="T64" fmla="*/ 677 w 677"/>
                  <a:gd name="T65" fmla="*/ 208 h 373"/>
                  <a:gd name="T66" fmla="*/ 677 w 677"/>
                  <a:gd name="T67" fmla="*/ 232 h 373"/>
                  <a:gd name="T68" fmla="*/ 677 w 677"/>
                  <a:gd name="T69" fmla="*/ 263 h 373"/>
                  <a:gd name="T70" fmla="*/ 677 w 677"/>
                  <a:gd name="T71" fmla="*/ 293 h 373"/>
                  <a:gd name="T72" fmla="*/ 677 w 677"/>
                  <a:gd name="T73" fmla="*/ 318 h 373"/>
                  <a:gd name="T74" fmla="*/ 677 w 677"/>
                  <a:gd name="T75" fmla="*/ 342 h 373"/>
                  <a:gd name="T76" fmla="*/ 677 w 677"/>
                  <a:gd name="T77" fmla="*/ 367 h 373"/>
                  <a:gd name="T78" fmla="*/ 653 w 677"/>
                  <a:gd name="T79" fmla="*/ 367 h 373"/>
                  <a:gd name="T80" fmla="*/ 598 w 677"/>
                  <a:gd name="T81" fmla="*/ 367 h 373"/>
                  <a:gd name="T82" fmla="*/ 574 w 677"/>
                  <a:gd name="T83" fmla="*/ 367 h 373"/>
                  <a:gd name="T84" fmla="*/ 537 w 677"/>
                  <a:gd name="T85" fmla="*/ 367 h 373"/>
                  <a:gd name="T86" fmla="*/ 494 w 677"/>
                  <a:gd name="T87" fmla="*/ 367 h 373"/>
                  <a:gd name="T88" fmla="*/ 470 w 677"/>
                  <a:gd name="T89" fmla="*/ 367 h 373"/>
                  <a:gd name="T90" fmla="*/ 415 w 677"/>
                  <a:gd name="T91" fmla="*/ 367 h 373"/>
                  <a:gd name="T92" fmla="*/ 378 w 677"/>
                  <a:gd name="T93" fmla="*/ 367 h 373"/>
                  <a:gd name="T94" fmla="*/ 336 w 677"/>
                  <a:gd name="T95" fmla="*/ 367 h 373"/>
                  <a:gd name="T96" fmla="*/ 275 w 677"/>
                  <a:gd name="T97" fmla="*/ 367 h 373"/>
                  <a:gd name="T98" fmla="*/ 232 w 677"/>
                  <a:gd name="T99" fmla="*/ 360 h 373"/>
                  <a:gd name="T100" fmla="*/ 177 w 677"/>
                  <a:gd name="T101" fmla="*/ 360 h 373"/>
                  <a:gd name="T102" fmla="*/ 128 w 677"/>
                  <a:gd name="T103" fmla="*/ 360 h 373"/>
                  <a:gd name="T104" fmla="*/ 98 w 677"/>
                  <a:gd name="T105" fmla="*/ 360 h 373"/>
                  <a:gd name="T106" fmla="*/ 37 w 677"/>
                  <a:gd name="T107" fmla="*/ 354 h 373"/>
                  <a:gd name="T108" fmla="*/ 0 w 677"/>
                  <a:gd name="T109" fmla="*/ 336 h 373"/>
                  <a:gd name="T110" fmla="*/ 0 w 677"/>
                  <a:gd name="T111" fmla="*/ 306 h 373"/>
                  <a:gd name="T112" fmla="*/ 6 w 677"/>
                  <a:gd name="T113" fmla="*/ 275 h 373"/>
                  <a:gd name="T114" fmla="*/ 6 w 677"/>
                  <a:gd name="T115" fmla="*/ 220 h 373"/>
                  <a:gd name="T116" fmla="*/ 12 w 677"/>
                  <a:gd name="T117" fmla="*/ 189 h 373"/>
                  <a:gd name="T118" fmla="*/ 12 w 677"/>
                  <a:gd name="T119" fmla="*/ 153 h 373"/>
                  <a:gd name="T120" fmla="*/ 18 w 677"/>
                  <a:gd name="T121" fmla="*/ 73 h 373"/>
                  <a:gd name="T122" fmla="*/ 24 w 677"/>
                  <a:gd name="T123" fmla="*/ 0 h 373"/>
                  <a:gd name="T124" fmla="*/ 73 w 677"/>
                  <a:gd name="T125" fmla="*/ 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7" h="373">
                    <a:moveTo>
                      <a:pt x="79" y="6"/>
                    </a:moveTo>
                    <a:lnTo>
                      <a:pt x="79" y="6"/>
                    </a:lnTo>
                    <a:lnTo>
                      <a:pt x="79" y="6"/>
                    </a:lnTo>
                    <a:lnTo>
                      <a:pt x="85" y="6"/>
                    </a:lnTo>
                    <a:lnTo>
                      <a:pt x="85" y="6"/>
                    </a:lnTo>
                    <a:lnTo>
                      <a:pt x="85" y="6"/>
                    </a:lnTo>
                    <a:lnTo>
                      <a:pt x="92" y="6"/>
                    </a:lnTo>
                    <a:lnTo>
                      <a:pt x="98" y="6"/>
                    </a:lnTo>
                    <a:lnTo>
                      <a:pt x="98" y="6"/>
                    </a:lnTo>
                    <a:lnTo>
                      <a:pt x="98" y="6"/>
                    </a:lnTo>
                    <a:lnTo>
                      <a:pt x="98" y="6"/>
                    </a:lnTo>
                    <a:lnTo>
                      <a:pt x="104" y="6"/>
                    </a:lnTo>
                    <a:lnTo>
                      <a:pt x="104" y="6"/>
                    </a:lnTo>
                    <a:lnTo>
                      <a:pt x="110" y="6"/>
                    </a:lnTo>
                    <a:lnTo>
                      <a:pt x="110" y="6"/>
                    </a:lnTo>
                    <a:lnTo>
                      <a:pt x="116" y="6"/>
                    </a:lnTo>
                    <a:lnTo>
                      <a:pt x="116" y="6"/>
                    </a:lnTo>
                    <a:lnTo>
                      <a:pt x="122" y="6"/>
                    </a:lnTo>
                    <a:lnTo>
                      <a:pt x="128" y="6"/>
                    </a:lnTo>
                    <a:lnTo>
                      <a:pt x="134" y="12"/>
                    </a:lnTo>
                    <a:lnTo>
                      <a:pt x="134" y="12"/>
                    </a:lnTo>
                    <a:lnTo>
                      <a:pt x="134" y="12"/>
                    </a:lnTo>
                    <a:lnTo>
                      <a:pt x="140" y="12"/>
                    </a:lnTo>
                    <a:lnTo>
                      <a:pt x="140" y="12"/>
                    </a:lnTo>
                    <a:lnTo>
                      <a:pt x="140" y="12"/>
                    </a:lnTo>
                    <a:lnTo>
                      <a:pt x="140" y="12"/>
                    </a:lnTo>
                    <a:lnTo>
                      <a:pt x="146" y="12"/>
                    </a:lnTo>
                    <a:lnTo>
                      <a:pt x="146" y="12"/>
                    </a:lnTo>
                    <a:lnTo>
                      <a:pt x="153" y="12"/>
                    </a:lnTo>
                    <a:lnTo>
                      <a:pt x="159" y="12"/>
                    </a:lnTo>
                    <a:lnTo>
                      <a:pt x="159" y="12"/>
                    </a:lnTo>
                    <a:lnTo>
                      <a:pt x="165" y="12"/>
                    </a:lnTo>
                    <a:lnTo>
                      <a:pt x="165" y="12"/>
                    </a:lnTo>
                    <a:lnTo>
                      <a:pt x="165" y="12"/>
                    </a:lnTo>
                    <a:lnTo>
                      <a:pt x="177" y="12"/>
                    </a:lnTo>
                    <a:lnTo>
                      <a:pt x="177" y="12"/>
                    </a:lnTo>
                    <a:lnTo>
                      <a:pt x="183" y="12"/>
                    </a:lnTo>
                    <a:lnTo>
                      <a:pt x="183" y="12"/>
                    </a:lnTo>
                    <a:lnTo>
                      <a:pt x="183" y="12"/>
                    </a:lnTo>
                    <a:lnTo>
                      <a:pt x="183" y="12"/>
                    </a:lnTo>
                    <a:lnTo>
                      <a:pt x="189" y="12"/>
                    </a:lnTo>
                    <a:lnTo>
                      <a:pt x="195" y="12"/>
                    </a:lnTo>
                    <a:lnTo>
                      <a:pt x="201" y="12"/>
                    </a:lnTo>
                    <a:lnTo>
                      <a:pt x="207" y="12"/>
                    </a:lnTo>
                    <a:lnTo>
                      <a:pt x="207" y="12"/>
                    </a:lnTo>
                    <a:lnTo>
                      <a:pt x="207" y="12"/>
                    </a:lnTo>
                    <a:lnTo>
                      <a:pt x="207" y="12"/>
                    </a:lnTo>
                    <a:lnTo>
                      <a:pt x="220" y="12"/>
                    </a:lnTo>
                    <a:lnTo>
                      <a:pt x="220" y="12"/>
                    </a:lnTo>
                    <a:lnTo>
                      <a:pt x="220" y="12"/>
                    </a:lnTo>
                    <a:lnTo>
                      <a:pt x="226" y="12"/>
                    </a:lnTo>
                    <a:lnTo>
                      <a:pt x="226" y="12"/>
                    </a:lnTo>
                    <a:lnTo>
                      <a:pt x="232" y="12"/>
                    </a:lnTo>
                    <a:lnTo>
                      <a:pt x="232" y="12"/>
                    </a:lnTo>
                    <a:lnTo>
                      <a:pt x="238" y="12"/>
                    </a:lnTo>
                    <a:lnTo>
                      <a:pt x="244" y="12"/>
                    </a:lnTo>
                    <a:lnTo>
                      <a:pt x="250" y="12"/>
                    </a:lnTo>
                    <a:lnTo>
                      <a:pt x="250" y="12"/>
                    </a:lnTo>
                    <a:lnTo>
                      <a:pt x="250" y="12"/>
                    </a:lnTo>
                    <a:lnTo>
                      <a:pt x="256" y="12"/>
                    </a:lnTo>
                    <a:lnTo>
                      <a:pt x="262" y="12"/>
                    </a:lnTo>
                    <a:lnTo>
                      <a:pt x="262" y="12"/>
                    </a:lnTo>
                    <a:lnTo>
                      <a:pt x="268" y="12"/>
                    </a:lnTo>
                    <a:lnTo>
                      <a:pt x="268" y="12"/>
                    </a:lnTo>
                    <a:lnTo>
                      <a:pt x="268" y="12"/>
                    </a:lnTo>
                    <a:lnTo>
                      <a:pt x="275" y="12"/>
                    </a:lnTo>
                    <a:lnTo>
                      <a:pt x="275" y="12"/>
                    </a:lnTo>
                    <a:lnTo>
                      <a:pt x="275" y="12"/>
                    </a:lnTo>
                    <a:lnTo>
                      <a:pt x="275" y="18"/>
                    </a:lnTo>
                    <a:lnTo>
                      <a:pt x="281" y="18"/>
                    </a:lnTo>
                    <a:lnTo>
                      <a:pt x="281" y="18"/>
                    </a:lnTo>
                    <a:lnTo>
                      <a:pt x="281" y="18"/>
                    </a:lnTo>
                    <a:lnTo>
                      <a:pt x="281" y="18"/>
                    </a:lnTo>
                    <a:lnTo>
                      <a:pt x="287" y="18"/>
                    </a:lnTo>
                    <a:lnTo>
                      <a:pt x="287" y="18"/>
                    </a:lnTo>
                    <a:lnTo>
                      <a:pt x="287" y="18"/>
                    </a:lnTo>
                    <a:lnTo>
                      <a:pt x="293" y="18"/>
                    </a:lnTo>
                    <a:lnTo>
                      <a:pt x="293" y="18"/>
                    </a:lnTo>
                    <a:lnTo>
                      <a:pt x="293" y="18"/>
                    </a:lnTo>
                    <a:lnTo>
                      <a:pt x="299" y="18"/>
                    </a:lnTo>
                    <a:lnTo>
                      <a:pt x="305" y="18"/>
                    </a:lnTo>
                    <a:lnTo>
                      <a:pt x="305" y="18"/>
                    </a:lnTo>
                    <a:lnTo>
                      <a:pt x="311" y="18"/>
                    </a:lnTo>
                    <a:lnTo>
                      <a:pt x="311" y="18"/>
                    </a:lnTo>
                    <a:lnTo>
                      <a:pt x="317" y="18"/>
                    </a:lnTo>
                    <a:lnTo>
                      <a:pt x="317" y="18"/>
                    </a:lnTo>
                    <a:lnTo>
                      <a:pt x="317" y="18"/>
                    </a:lnTo>
                    <a:lnTo>
                      <a:pt x="317" y="18"/>
                    </a:lnTo>
                    <a:lnTo>
                      <a:pt x="323" y="18"/>
                    </a:lnTo>
                    <a:lnTo>
                      <a:pt x="323" y="18"/>
                    </a:lnTo>
                    <a:lnTo>
                      <a:pt x="323" y="18"/>
                    </a:lnTo>
                    <a:lnTo>
                      <a:pt x="330" y="18"/>
                    </a:lnTo>
                    <a:lnTo>
                      <a:pt x="330" y="18"/>
                    </a:lnTo>
                    <a:lnTo>
                      <a:pt x="330" y="18"/>
                    </a:lnTo>
                    <a:lnTo>
                      <a:pt x="336" y="18"/>
                    </a:lnTo>
                    <a:lnTo>
                      <a:pt x="336" y="18"/>
                    </a:lnTo>
                    <a:lnTo>
                      <a:pt x="336" y="18"/>
                    </a:lnTo>
                    <a:lnTo>
                      <a:pt x="342" y="18"/>
                    </a:lnTo>
                    <a:lnTo>
                      <a:pt x="342" y="18"/>
                    </a:lnTo>
                    <a:lnTo>
                      <a:pt x="342" y="18"/>
                    </a:lnTo>
                    <a:lnTo>
                      <a:pt x="348" y="18"/>
                    </a:lnTo>
                    <a:lnTo>
                      <a:pt x="354" y="18"/>
                    </a:lnTo>
                    <a:lnTo>
                      <a:pt x="354" y="18"/>
                    </a:lnTo>
                    <a:lnTo>
                      <a:pt x="360" y="18"/>
                    </a:lnTo>
                    <a:lnTo>
                      <a:pt x="360" y="18"/>
                    </a:lnTo>
                    <a:lnTo>
                      <a:pt x="360" y="18"/>
                    </a:lnTo>
                    <a:lnTo>
                      <a:pt x="366" y="18"/>
                    </a:lnTo>
                    <a:lnTo>
                      <a:pt x="366" y="18"/>
                    </a:lnTo>
                    <a:lnTo>
                      <a:pt x="366" y="18"/>
                    </a:lnTo>
                    <a:lnTo>
                      <a:pt x="372" y="18"/>
                    </a:lnTo>
                    <a:lnTo>
                      <a:pt x="372" y="18"/>
                    </a:lnTo>
                    <a:lnTo>
                      <a:pt x="372" y="18"/>
                    </a:lnTo>
                    <a:lnTo>
                      <a:pt x="372" y="18"/>
                    </a:lnTo>
                    <a:lnTo>
                      <a:pt x="378" y="18"/>
                    </a:lnTo>
                    <a:lnTo>
                      <a:pt x="384" y="18"/>
                    </a:lnTo>
                    <a:lnTo>
                      <a:pt x="391" y="18"/>
                    </a:lnTo>
                    <a:lnTo>
                      <a:pt x="391" y="18"/>
                    </a:lnTo>
                    <a:lnTo>
                      <a:pt x="391" y="18"/>
                    </a:lnTo>
                    <a:lnTo>
                      <a:pt x="391" y="18"/>
                    </a:lnTo>
                    <a:lnTo>
                      <a:pt x="391" y="18"/>
                    </a:lnTo>
                    <a:lnTo>
                      <a:pt x="397" y="18"/>
                    </a:lnTo>
                    <a:lnTo>
                      <a:pt x="397" y="18"/>
                    </a:lnTo>
                    <a:lnTo>
                      <a:pt x="397" y="18"/>
                    </a:lnTo>
                    <a:lnTo>
                      <a:pt x="409" y="18"/>
                    </a:lnTo>
                    <a:lnTo>
                      <a:pt x="415" y="18"/>
                    </a:lnTo>
                    <a:lnTo>
                      <a:pt x="415" y="18"/>
                    </a:lnTo>
                    <a:lnTo>
                      <a:pt x="421" y="18"/>
                    </a:lnTo>
                    <a:lnTo>
                      <a:pt x="421" y="18"/>
                    </a:lnTo>
                    <a:lnTo>
                      <a:pt x="427" y="18"/>
                    </a:lnTo>
                    <a:lnTo>
                      <a:pt x="427" y="18"/>
                    </a:lnTo>
                    <a:lnTo>
                      <a:pt x="427" y="18"/>
                    </a:lnTo>
                    <a:lnTo>
                      <a:pt x="433" y="18"/>
                    </a:lnTo>
                    <a:lnTo>
                      <a:pt x="433" y="18"/>
                    </a:lnTo>
                    <a:lnTo>
                      <a:pt x="433" y="18"/>
                    </a:lnTo>
                    <a:lnTo>
                      <a:pt x="439" y="18"/>
                    </a:lnTo>
                    <a:lnTo>
                      <a:pt x="445" y="18"/>
                    </a:lnTo>
                    <a:lnTo>
                      <a:pt x="445" y="18"/>
                    </a:lnTo>
                    <a:lnTo>
                      <a:pt x="452" y="18"/>
                    </a:lnTo>
                    <a:lnTo>
                      <a:pt x="452" y="18"/>
                    </a:lnTo>
                    <a:lnTo>
                      <a:pt x="452" y="18"/>
                    </a:lnTo>
                    <a:lnTo>
                      <a:pt x="458" y="18"/>
                    </a:lnTo>
                    <a:lnTo>
                      <a:pt x="464" y="18"/>
                    </a:lnTo>
                    <a:lnTo>
                      <a:pt x="464" y="18"/>
                    </a:lnTo>
                    <a:lnTo>
                      <a:pt x="464" y="18"/>
                    </a:lnTo>
                    <a:lnTo>
                      <a:pt x="464" y="18"/>
                    </a:lnTo>
                    <a:lnTo>
                      <a:pt x="470" y="18"/>
                    </a:lnTo>
                    <a:lnTo>
                      <a:pt x="476" y="18"/>
                    </a:lnTo>
                    <a:lnTo>
                      <a:pt x="476" y="18"/>
                    </a:lnTo>
                    <a:lnTo>
                      <a:pt x="482" y="18"/>
                    </a:lnTo>
                    <a:lnTo>
                      <a:pt x="482" y="18"/>
                    </a:lnTo>
                    <a:lnTo>
                      <a:pt x="494" y="18"/>
                    </a:lnTo>
                    <a:lnTo>
                      <a:pt x="494" y="18"/>
                    </a:lnTo>
                    <a:lnTo>
                      <a:pt x="500" y="18"/>
                    </a:lnTo>
                    <a:lnTo>
                      <a:pt x="500" y="18"/>
                    </a:lnTo>
                    <a:lnTo>
                      <a:pt x="500" y="18"/>
                    </a:lnTo>
                    <a:lnTo>
                      <a:pt x="500" y="18"/>
                    </a:lnTo>
                    <a:lnTo>
                      <a:pt x="507" y="18"/>
                    </a:lnTo>
                    <a:lnTo>
                      <a:pt x="507" y="18"/>
                    </a:lnTo>
                    <a:lnTo>
                      <a:pt x="507" y="18"/>
                    </a:lnTo>
                    <a:lnTo>
                      <a:pt x="513" y="18"/>
                    </a:lnTo>
                    <a:lnTo>
                      <a:pt x="519" y="18"/>
                    </a:lnTo>
                    <a:lnTo>
                      <a:pt x="525" y="18"/>
                    </a:lnTo>
                    <a:lnTo>
                      <a:pt x="531" y="18"/>
                    </a:lnTo>
                    <a:lnTo>
                      <a:pt x="531" y="18"/>
                    </a:lnTo>
                    <a:lnTo>
                      <a:pt x="531" y="18"/>
                    </a:lnTo>
                    <a:lnTo>
                      <a:pt x="537" y="18"/>
                    </a:lnTo>
                    <a:lnTo>
                      <a:pt x="543" y="18"/>
                    </a:lnTo>
                    <a:lnTo>
                      <a:pt x="543" y="18"/>
                    </a:lnTo>
                    <a:lnTo>
                      <a:pt x="543" y="18"/>
                    </a:lnTo>
                    <a:lnTo>
                      <a:pt x="543" y="18"/>
                    </a:lnTo>
                    <a:lnTo>
                      <a:pt x="549" y="18"/>
                    </a:lnTo>
                    <a:lnTo>
                      <a:pt x="549" y="18"/>
                    </a:lnTo>
                    <a:lnTo>
                      <a:pt x="555" y="18"/>
                    </a:lnTo>
                    <a:lnTo>
                      <a:pt x="555" y="18"/>
                    </a:lnTo>
                    <a:lnTo>
                      <a:pt x="561" y="18"/>
                    </a:lnTo>
                    <a:lnTo>
                      <a:pt x="561" y="18"/>
                    </a:lnTo>
                    <a:lnTo>
                      <a:pt x="568" y="18"/>
                    </a:lnTo>
                    <a:lnTo>
                      <a:pt x="574" y="18"/>
                    </a:lnTo>
                    <a:lnTo>
                      <a:pt x="580" y="18"/>
                    </a:lnTo>
                    <a:lnTo>
                      <a:pt x="580" y="18"/>
                    </a:lnTo>
                    <a:lnTo>
                      <a:pt x="586" y="18"/>
                    </a:lnTo>
                    <a:lnTo>
                      <a:pt x="592" y="18"/>
                    </a:lnTo>
                    <a:lnTo>
                      <a:pt x="598" y="18"/>
                    </a:lnTo>
                    <a:lnTo>
                      <a:pt x="604" y="18"/>
                    </a:lnTo>
                    <a:lnTo>
                      <a:pt x="610" y="18"/>
                    </a:lnTo>
                    <a:lnTo>
                      <a:pt x="616" y="18"/>
                    </a:lnTo>
                    <a:lnTo>
                      <a:pt x="616" y="18"/>
                    </a:lnTo>
                    <a:lnTo>
                      <a:pt x="616" y="25"/>
                    </a:lnTo>
                    <a:lnTo>
                      <a:pt x="616" y="25"/>
                    </a:lnTo>
                    <a:lnTo>
                      <a:pt x="616" y="25"/>
                    </a:lnTo>
                    <a:lnTo>
                      <a:pt x="616" y="25"/>
                    </a:lnTo>
                    <a:lnTo>
                      <a:pt x="616" y="25"/>
                    </a:lnTo>
                    <a:lnTo>
                      <a:pt x="616" y="25"/>
                    </a:lnTo>
                    <a:lnTo>
                      <a:pt x="622" y="25"/>
                    </a:lnTo>
                    <a:lnTo>
                      <a:pt x="622" y="25"/>
                    </a:lnTo>
                    <a:lnTo>
                      <a:pt x="622" y="25"/>
                    </a:lnTo>
                    <a:lnTo>
                      <a:pt x="622" y="25"/>
                    </a:lnTo>
                    <a:lnTo>
                      <a:pt x="622" y="31"/>
                    </a:lnTo>
                    <a:lnTo>
                      <a:pt x="622" y="31"/>
                    </a:lnTo>
                    <a:lnTo>
                      <a:pt x="622" y="31"/>
                    </a:lnTo>
                    <a:lnTo>
                      <a:pt x="622" y="31"/>
                    </a:lnTo>
                    <a:lnTo>
                      <a:pt x="622" y="31"/>
                    </a:lnTo>
                    <a:lnTo>
                      <a:pt x="629" y="31"/>
                    </a:lnTo>
                    <a:lnTo>
                      <a:pt x="629" y="31"/>
                    </a:lnTo>
                    <a:lnTo>
                      <a:pt x="629" y="31"/>
                    </a:lnTo>
                    <a:lnTo>
                      <a:pt x="629" y="31"/>
                    </a:lnTo>
                    <a:lnTo>
                      <a:pt x="629" y="31"/>
                    </a:lnTo>
                    <a:lnTo>
                      <a:pt x="629" y="37"/>
                    </a:lnTo>
                    <a:lnTo>
                      <a:pt x="629" y="37"/>
                    </a:lnTo>
                    <a:lnTo>
                      <a:pt x="629" y="37"/>
                    </a:lnTo>
                    <a:lnTo>
                      <a:pt x="635" y="37"/>
                    </a:lnTo>
                    <a:lnTo>
                      <a:pt x="635" y="37"/>
                    </a:lnTo>
                    <a:lnTo>
                      <a:pt x="635" y="37"/>
                    </a:lnTo>
                    <a:lnTo>
                      <a:pt x="635" y="37"/>
                    </a:lnTo>
                    <a:lnTo>
                      <a:pt x="635" y="37"/>
                    </a:lnTo>
                    <a:lnTo>
                      <a:pt x="641" y="37"/>
                    </a:lnTo>
                    <a:lnTo>
                      <a:pt x="641" y="37"/>
                    </a:lnTo>
                    <a:lnTo>
                      <a:pt x="641" y="31"/>
                    </a:lnTo>
                    <a:lnTo>
                      <a:pt x="641" y="31"/>
                    </a:lnTo>
                    <a:lnTo>
                      <a:pt x="641" y="31"/>
                    </a:lnTo>
                    <a:lnTo>
                      <a:pt x="641" y="31"/>
                    </a:lnTo>
                    <a:lnTo>
                      <a:pt x="641" y="31"/>
                    </a:lnTo>
                    <a:lnTo>
                      <a:pt x="641" y="31"/>
                    </a:lnTo>
                    <a:lnTo>
                      <a:pt x="647" y="31"/>
                    </a:lnTo>
                    <a:lnTo>
                      <a:pt x="647" y="31"/>
                    </a:lnTo>
                    <a:lnTo>
                      <a:pt x="647" y="31"/>
                    </a:lnTo>
                    <a:lnTo>
                      <a:pt x="647" y="37"/>
                    </a:lnTo>
                    <a:lnTo>
                      <a:pt x="647" y="37"/>
                    </a:lnTo>
                    <a:lnTo>
                      <a:pt x="647" y="37"/>
                    </a:lnTo>
                    <a:lnTo>
                      <a:pt x="647" y="37"/>
                    </a:lnTo>
                    <a:lnTo>
                      <a:pt x="647" y="37"/>
                    </a:lnTo>
                    <a:lnTo>
                      <a:pt x="647" y="37"/>
                    </a:lnTo>
                    <a:lnTo>
                      <a:pt x="647" y="37"/>
                    </a:lnTo>
                    <a:lnTo>
                      <a:pt x="653" y="37"/>
                    </a:lnTo>
                    <a:lnTo>
                      <a:pt x="653" y="43"/>
                    </a:lnTo>
                    <a:lnTo>
                      <a:pt x="653" y="43"/>
                    </a:lnTo>
                    <a:lnTo>
                      <a:pt x="653" y="43"/>
                    </a:lnTo>
                    <a:lnTo>
                      <a:pt x="653" y="43"/>
                    </a:lnTo>
                    <a:lnTo>
                      <a:pt x="653" y="43"/>
                    </a:lnTo>
                    <a:lnTo>
                      <a:pt x="647" y="43"/>
                    </a:lnTo>
                    <a:lnTo>
                      <a:pt x="647" y="43"/>
                    </a:lnTo>
                    <a:lnTo>
                      <a:pt x="647" y="43"/>
                    </a:lnTo>
                    <a:lnTo>
                      <a:pt x="647" y="49"/>
                    </a:lnTo>
                    <a:lnTo>
                      <a:pt x="647" y="49"/>
                    </a:lnTo>
                    <a:lnTo>
                      <a:pt x="647" y="49"/>
                    </a:lnTo>
                    <a:lnTo>
                      <a:pt x="647" y="49"/>
                    </a:lnTo>
                    <a:lnTo>
                      <a:pt x="647" y="49"/>
                    </a:lnTo>
                    <a:lnTo>
                      <a:pt x="653" y="49"/>
                    </a:lnTo>
                    <a:lnTo>
                      <a:pt x="653" y="49"/>
                    </a:lnTo>
                    <a:lnTo>
                      <a:pt x="653" y="49"/>
                    </a:lnTo>
                    <a:lnTo>
                      <a:pt x="653" y="49"/>
                    </a:lnTo>
                    <a:lnTo>
                      <a:pt x="653" y="49"/>
                    </a:lnTo>
                    <a:lnTo>
                      <a:pt x="653" y="49"/>
                    </a:lnTo>
                    <a:lnTo>
                      <a:pt x="653" y="49"/>
                    </a:lnTo>
                    <a:lnTo>
                      <a:pt x="653" y="49"/>
                    </a:lnTo>
                    <a:lnTo>
                      <a:pt x="653" y="55"/>
                    </a:lnTo>
                    <a:lnTo>
                      <a:pt x="647" y="55"/>
                    </a:lnTo>
                    <a:lnTo>
                      <a:pt x="647" y="55"/>
                    </a:lnTo>
                    <a:lnTo>
                      <a:pt x="647" y="49"/>
                    </a:lnTo>
                    <a:lnTo>
                      <a:pt x="647" y="49"/>
                    </a:lnTo>
                    <a:lnTo>
                      <a:pt x="647" y="49"/>
                    </a:lnTo>
                    <a:lnTo>
                      <a:pt x="647" y="49"/>
                    </a:lnTo>
                    <a:lnTo>
                      <a:pt x="641" y="49"/>
                    </a:lnTo>
                    <a:lnTo>
                      <a:pt x="641" y="49"/>
                    </a:lnTo>
                    <a:lnTo>
                      <a:pt x="641" y="55"/>
                    </a:lnTo>
                    <a:lnTo>
                      <a:pt x="641" y="55"/>
                    </a:lnTo>
                    <a:lnTo>
                      <a:pt x="641" y="55"/>
                    </a:lnTo>
                    <a:lnTo>
                      <a:pt x="641" y="55"/>
                    </a:lnTo>
                    <a:lnTo>
                      <a:pt x="641" y="55"/>
                    </a:lnTo>
                    <a:lnTo>
                      <a:pt x="641" y="55"/>
                    </a:lnTo>
                    <a:lnTo>
                      <a:pt x="641" y="55"/>
                    </a:lnTo>
                    <a:lnTo>
                      <a:pt x="641" y="55"/>
                    </a:lnTo>
                    <a:lnTo>
                      <a:pt x="641" y="61"/>
                    </a:lnTo>
                    <a:lnTo>
                      <a:pt x="635" y="61"/>
                    </a:lnTo>
                    <a:lnTo>
                      <a:pt x="635" y="61"/>
                    </a:lnTo>
                    <a:lnTo>
                      <a:pt x="635" y="61"/>
                    </a:lnTo>
                    <a:lnTo>
                      <a:pt x="635" y="61"/>
                    </a:lnTo>
                    <a:lnTo>
                      <a:pt x="635" y="61"/>
                    </a:lnTo>
                    <a:lnTo>
                      <a:pt x="635" y="67"/>
                    </a:lnTo>
                    <a:lnTo>
                      <a:pt x="635" y="67"/>
                    </a:lnTo>
                    <a:lnTo>
                      <a:pt x="635" y="67"/>
                    </a:lnTo>
                    <a:lnTo>
                      <a:pt x="635" y="67"/>
                    </a:lnTo>
                    <a:lnTo>
                      <a:pt x="635" y="67"/>
                    </a:lnTo>
                    <a:lnTo>
                      <a:pt x="635" y="67"/>
                    </a:lnTo>
                    <a:lnTo>
                      <a:pt x="635" y="67"/>
                    </a:lnTo>
                    <a:lnTo>
                      <a:pt x="635" y="67"/>
                    </a:lnTo>
                    <a:lnTo>
                      <a:pt x="629" y="67"/>
                    </a:lnTo>
                    <a:lnTo>
                      <a:pt x="629" y="67"/>
                    </a:lnTo>
                    <a:lnTo>
                      <a:pt x="629" y="73"/>
                    </a:lnTo>
                    <a:lnTo>
                      <a:pt x="629" y="73"/>
                    </a:lnTo>
                    <a:lnTo>
                      <a:pt x="635" y="73"/>
                    </a:lnTo>
                    <a:lnTo>
                      <a:pt x="635" y="73"/>
                    </a:lnTo>
                    <a:lnTo>
                      <a:pt x="635" y="80"/>
                    </a:lnTo>
                    <a:lnTo>
                      <a:pt x="635" y="80"/>
                    </a:lnTo>
                    <a:lnTo>
                      <a:pt x="635" y="80"/>
                    </a:lnTo>
                    <a:lnTo>
                      <a:pt x="635" y="80"/>
                    </a:lnTo>
                    <a:lnTo>
                      <a:pt x="641" y="80"/>
                    </a:lnTo>
                    <a:lnTo>
                      <a:pt x="641" y="86"/>
                    </a:lnTo>
                    <a:lnTo>
                      <a:pt x="641" y="86"/>
                    </a:lnTo>
                    <a:lnTo>
                      <a:pt x="641" y="86"/>
                    </a:lnTo>
                    <a:lnTo>
                      <a:pt x="641" y="86"/>
                    </a:lnTo>
                    <a:lnTo>
                      <a:pt x="641" y="86"/>
                    </a:lnTo>
                    <a:lnTo>
                      <a:pt x="641" y="86"/>
                    </a:lnTo>
                    <a:lnTo>
                      <a:pt x="647" y="86"/>
                    </a:lnTo>
                    <a:lnTo>
                      <a:pt x="647" y="86"/>
                    </a:lnTo>
                    <a:lnTo>
                      <a:pt x="647" y="92"/>
                    </a:lnTo>
                    <a:lnTo>
                      <a:pt x="647" y="92"/>
                    </a:lnTo>
                    <a:lnTo>
                      <a:pt x="647" y="92"/>
                    </a:lnTo>
                    <a:lnTo>
                      <a:pt x="647" y="92"/>
                    </a:lnTo>
                    <a:lnTo>
                      <a:pt x="647" y="92"/>
                    </a:lnTo>
                    <a:lnTo>
                      <a:pt x="647" y="92"/>
                    </a:lnTo>
                    <a:lnTo>
                      <a:pt x="653" y="92"/>
                    </a:lnTo>
                    <a:lnTo>
                      <a:pt x="653" y="92"/>
                    </a:lnTo>
                    <a:lnTo>
                      <a:pt x="653" y="92"/>
                    </a:lnTo>
                    <a:lnTo>
                      <a:pt x="653" y="92"/>
                    </a:lnTo>
                    <a:lnTo>
                      <a:pt x="653" y="92"/>
                    </a:lnTo>
                    <a:lnTo>
                      <a:pt x="647" y="92"/>
                    </a:lnTo>
                    <a:lnTo>
                      <a:pt x="647" y="98"/>
                    </a:lnTo>
                    <a:lnTo>
                      <a:pt x="647" y="98"/>
                    </a:lnTo>
                    <a:lnTo>
                      <a:pt x="647" y="98"/>
                    </a:lnTo>
                    <a:lnTo>
                      <a:pt x="653" y="104"/>
                    </a:lnTo>
                    <a:lnTo>
                      <a:pt x="653" y="104"/>
                    </a:lnTo>
                    <a:lnTo>
                      <a:pt x="653" y="104"/>
                    </a:lnTo>
                    <a:lnTo>
                      <a:pt x="653" y="104"/>
                    </a:lnTo>
                    <a:lnTo>
                      <a:pt x="653" y="104"/>
                    </a:lnTo>
                    <a:lnTo>
                      <a:pt x="653" y="104"/>
                    </a:lnTo>
                    <a:lnTo>
                      <a:pt x="653" y="104"/>
                    </a:lnTo>
                    <a:lnTo>
                      <a:pt x="659" y="104"/>
                    </a:lnTo>
                    <a:lnTo>
                      <a:pt x="659" y="110"/>
                    </a:lnTo>
                    <a:lnTo>
                      <a:pt x="659" y="110"/>
                    </a:lnTo>
                    <a:lnTo>
                      <a:pt x="659" y="110"/>
                    </a:lnTo>
                    <a:lnTo>
                      <a:pt x="659" y="110"/>
                    </a:lnTo>
                    <a:lnTo>
                      <a:pt x="659" y="110"/>
                    </a:lnTo>
                    <a:lnTo>
                      <a:pt x="659" y="110"/>
                    </a:lnTo>
                    <a:lnTo>
                      <a:pt x="659" y="110"/>
                    </a:lnTo>
                    <a:lnTo>
                      <a:pt x="659" y="110"/>
                    </a:lnTo>
                    <a:lnTo>
                      <a:pt x="659" y="110"/>
                    </a:lnTo>
                    <a:lnTo>
                      <a:pt x="659" y="116"/>
                    </a:lnTo>
                    <a:lnTo>
                      <a:pt x="665" y="116"/>
                    </a:lnTo>
                    <a:lnTo>
                      <a:pt x="665" y="116"/>
                    </a:lnTo>
                    <a:lnTo>
                      <a:pt x="665" y="116"/>
                    </a:lnTo>
                    <a:lnTo>
                      <a:pt x="665" y="116"/>
                    </a:lnTo>
                    <a:lnTo>
                      <a:pt x="665" y="116"/>
                    </a:lnTo>
                    <a:lnTo>
                      <a:pt x="671" y="116"/>
                    </a:lnTo>
                    <a:lnTo>
                      <a:pt x="671" y="116"/>
                    </a:lnTo>
                    <a:lnTo>
                      <a:pt x="671" y="116"/>
                    </a:lnTo>
                    <a:lnTo>
                      <a:pt x="671" y="116"/>
                    </a:lnTo>
                    <a:lnTo>
                      <a:pt x="671" y="116"/>
                    </a:lnTo>
                    <a:lnTo>
                      <a:pt x="671" y="116"/>
                    </a:lnTo>
                    <a:lnTo>
                      <a:pt x="671" y="116"/>
                    </a:lnTo>
                    <a:lnTo>
                      <a:pt x="671" y="116"/>
                    </a:lnTo>
                    <a:lnTo>
                      <a:pt x="671" y="116"/>
                    </a:lnTo>
                    <a:lnTo>
                      <a:pt x="677" y="116"/>
                    </a:lnTo>
                    <a:lnTo>
                      <a:pt x="677" y="116"/>
                    </a:lnTo>
                    <a:lnTo>
                      <a:pt x="677" y="116"/>
                    </a:lnTo>
                    <a:lnTo>
                      <a:pt x="677" y="116"/>
                    </a:lnTo>
                    <a:lnTo>
                      <a:pt x="677" y="122"/>
                    </a:lnTo>
                    <a:lnTo>
                      <a:pt x="677" y="122"/>
                    </a:lnTo>
                    <a:lnTo>
                      <a:pt x="677" y="122"/>
                    </a:lnTo>
                    <a:lnTo>
                      <a:pt x="677" y="122"/>
                    </a:lnTo>
                    <a:lnTo>
                      <a:pt x="677" y="122"/>
                    </a:lnTo>
                    <a:lnTo>
                      <a:pt x="677" y="122"/>
                    </a:lnTo>
                    <a:lnTo>
                      <a:pt x="677" y="128"/>
                    </a:lnTo>
                    <a:lnTo>
                      <a:pt x="677" y="128"/>
                    </a:lnTo>
                    <a:lnTo>
                      <a:pt x="677" y="128"/>
                    </a:lnTo>
                    <a:lnTo>
                      <a:pt x="677" y="128"/>
                    </a:lnTo>
                    <a:lnTo>
                      <a:pt x="677" y="128"/>
                    </a:lnTo>
                    <a:lnTo>
                      <a:pt x="677" y="135"/>
                    </a:lnTo>
                    <a:lnTo>
                      <a:pt x="677" y="141"/>
                    </a:lnTo>
                    <a:lnTo>
                      <a:pt x="677" y="141"/>
                    </a:lnTo>
                    <a:lnTo>
                      <a:pt x="677" y="141"/>
                    </a:lnTo>
                    <a:lnTo>
                      <a:pt x="677" y="147"/>
                    </a:lnTo>
                    <a:lnTo>
                      <a:pt x="677" y="147"/>
                    </a:lnTo>
                    <a:lnTo>
                      <a:pt x="677" y="147"/>
                    </a:lnTo>
                    <a:lnTo>
                      <a:pt x="677" y="153"/>
                    </a:lnTo>
                    <a:lnTo>
                      <a:pt x="677" y="153"/>
                    </a:lnTo>
                    <a:lnTo>
                      <a:pt x="677" y="153"/>
                    </a:lnTo>
                    <a:lnTo>
                      <a:pt x="677" y="159"/>
                    </a:lnTo>
                    <a:lnTo>
                      <a:pt x="677" y="159"/>
                    </a:lnTo>
                    <a:lnTo>
                      <a:pt x="677" y="159"/>
                    </a:lnTo>
                    <a:lnTo>
                      <a:pt x="677" y="165"/>
                    </a:lnTo>
                    <a:lnTo>
                      <a:pt x="677" y="165"/>
                    </a:lnTo>
                    <a:lnTo>
                      <a:pt x="677" y="171"/>
                    </a:lnTo>
                    <a:lnTo>
                      <a:pt x="677" y="177"/>
                    </a:lnTo>
                    <a:lnTo>
                      <a:pt x="677" y="177"/>
                    </a:lnTo>
                    <a:lnTo>
                      <a:pt x="677" y="183"/>
                    </a:lnTo>
                    <a:lnTo>
                      <a:pt x="677" y="183"/>
                    </a:lnTo>
                    <a:lnTo>
                      <a:pt x="677" y="183"/>
                    </a:lnTo>
                    <a:lnTo>
                      <a:pt x="677" y="183"/>
                    </a:lnTo>
                    <a:lnTo>
                      <a:pt x="677" y="189"/>
                    </a:lnTo>
                    <a:lnTo>
                      <a:pt x="677" y="189"/>
                    </a:lnTo>
                    <a:lnTo>
                      <a:pt x="677" y="196"/>
                    </a:lnTo>
                    <a:lnTo>
                      <a:pt x="677" y="202"/>
                    </a:lnTo>
                    <a:lnTo>
                      <a:pt x="677" y="202"/>
                    </a:lnTo>
                    <a:lnTo>
                      <a:pt x="677" y="208"/>
                    </a:lnTo>
                    <a:lnTo>
                      <a:pt x="677" y="208"/>
                    </a:lnTo>
                    <a:lnTo>
                      <a:pt x="677" y="208"/>
                    </a:lnTo>
                    <a:lnTo>
                      <a:pt x="677" y="214"/>
                    </a:lnTo>
                    <a:lnTo>
                      <a:pt x="677" y="214"/>
                    </a:lnTo>
                    <a:lnTo>
                      <a:pt x="677" y="214"/>
                    </a:lnTo>
                    <a:lnTo>
                      <a:pt x="677" y="220"/>
                    </a:lnTo>
                    <a:lnTo>
                      <a:pt x="677" y="220"/>
                    </a:lnTo>
                    <a:lnTo>
                      <a:pt x="677" y="226"/>
                    </a:lnTo>
                    <a:lnTo>
                      <a:pt x="677" y="226"/>
                    </a:lnTo>
                    <a:lnTo>
                      <a:pt x="677" y="226"/>
                    </a:lnTo>
                    <a:lnTo>
                      <a:pt x="677" y="226"/>
                    </a:lnTo>
                    <a:lnTo>
                      <a:pt x="677" y="232"/>
                    </a:lnTo>
                    <a:lnTo>
                      <a:pt x="677" y="232"/>
                    </a:lnTo>
                    <a:lnTo>
                      <a:pt x="677" y="232"/>
                    </a:lnTo>
                    <a:lnTo>
                      <a:pt x="677" y="232"/>
                    </a:lnTo>
                    <a:lnTo>
                      <a:pt x="677" y="232"/>
                    </a:lnTo>
                    <a:lnTo>
                      <a:pt x="677" y="238"/>
                    </a:lnTo>
                    <a:lnTo>
                      <a:pt x="677" y="244"/>
                    </a:lnTo>
                    <a:lnTo>
                      <a:pt x="677" y="251"/>
                    </a:lnTo>
                    <a:lnTo>
                      <a:pt x="677" y="251"/>
                    </a:lnTo>
                    <a:lnTo>
                      <a:pt x="677" y="257"/>
                    </a:lnTo>
                    <a:lnTo>
                      <a:pt x="677" y="257"/>
                    </a:lnTo>
                    <a:lnTo>
                      <a:pt x="677" y="257"/>
                    </a:lnTo>
                    <a:lnTo>
                      <a:pt x="677" y="257"/>
                    </a:lnTo>
                    <a:lnTo>
                      <a:pt x="677" y="263"/>
                    </a:lnTo>
                    <a:lnTo>
                      <a:pt x="677" y="263"/>
                    </a:lnTo>
                    <a:lnTo>
                      <a:pt x="677" y="263"/>
                    </a:lnTo>
                    <a:lnTo>
                      <a:pt x="677" y="269"/>
                    </a:lnTo>
                    <a:lnTo>
                      <a:pt x="677" y="269"/>
                    </a:lnTo>
                    <a:lnTo>
                      <a:pt x="677" y="269"/>
                    </a:lnTo>
                    <a:lnTo>
                      <a:pt x="677" y="275"/>
                    </a:lnTo>
                    <a:lnTo>
                      <a:pt x="677" y="281"/>
                    </a:lnTo>
                    <a:lnTo>
                      <a:pt x="677" y="281"/>
                    </a:lnTo>
                    <a:lnTo>
                      <a:pt x="677" y="287"/>
                    </a:lnTo>
                    <a:lnTo>
                      <a:pt x="677" y="287"/>
                    </a:lnTo>
                    <a:lnTo>
                      <a:pt x="677" y="287"/>
                    </a:lnTo>
                    <a:lnTo>
                      <a:pt x="677" y="293"/>
                    </a:lnTo>
                    <a:lnTo>
                      <a:pt x="677" y="299"/>
                    </a:lnTo>
                    <a:lnTo>
                      <a:pt x="677" y="299"/>
                    </a:lnTo>
                    <a:lnTo>
                      <a:pt x="677" y="299"/>
                    </a:lnTo>
                    <a:lnTo>
                      <a:pt x="677" y="299"/>
                    </a:lnTo>
                    <a:lnTo>
                      <a:pt x="677" y="306"/>
                    </a:lnTo>
                    <a:lnTo>
                      <a:pt x="677" y="306"/>
                    </a:lnTo>
                    <a:lnTo>
                      <a:pt x="677" y="306"/>
                    </a:lnTo>
                    <a:lnTo>
                      <a:pt x="677" y="306"/>
                    </a:lnTo>
                    <a:lnTo>
                      <a:pt x="677" y="312"/>
                    </a:lnTo>
                    <a:lnTo>
                      <a:pt x="677" y="312"/>
                    </a:lnTo>
                    <a:lnTo>
                      <a:pt x="677" y="312"/>
                    </a:lnTo>
                    <a:lnTo>
                      <a:pt x="677" y="318"/>
                    </a:lnTo>
                    <a:lnTo>
                      <a:pt x="677" y="318"/>
                    </a:lnTo>
                    <a:lnTo>
                      <a:pt x="677" y="318"/>
                    </a:lnTo>
                    <a:lnTo>
                      <a:pt x="677" y="318"/>
                    </a:lnTo>
                    <a:lnTo>
                      <a:pt x="677" y="324"/>
                    </a:lnTo>
                    <a:lnTo>
                      <a:pt x="677" y="324"/>
                    </a:lnTo>
                    <a:lnTo>
                      <a:pt x="677" y="324"/>
                    </a:lnTo>
                    <a:lnTo>
                      <a:pt x="677" y="330"/>
                    </a:lnTo>
                    <a:lnTo>
                      <a:pt x="677" y="330"/>
                    </a:lnTo>
                    <a:lnTo>
                      <a:pt x="677" y="342"/>
                    </a:lnTo>
                    <a:lnTo>
                      <a:pt x="677" y="342"/>
                    </a:lnTo>
                    <a:lnTo>
                      <a:pt x="677" y="342"/>
                    </a:lnTo>
                    <a:lnTo>
                      <a:pt x="677" y="342"/>
                    </a:lnTo>
                    <a:lnTo>
                      <a:pt x="677" y="342"/>
                    </a:lnTo>
                    <a:lnTo>
                      <a:pt x="677" y="348"/>
                    </a:lnTo>
                    <a:lnTo>
                      <a:pt x="677" y="348"/>
                    </a:lnTo>
                    <a:lnTo>
                      <a:pt x="677" y="348"/>
                    </a:lnTo>
                    <a:lnTo>
                      <a:pt x="677" y="348"/>
                    </a:lnTo>
                    <a:lnTo>
                      <a:pt x="677" y="354"/>
                    </a:lnTo>
                    <a:lnTo>
                      <a:pt x="677" y="354"/>
                    </a:lnTo>
                    <a:lnTo>
                      <a:pt x="677" y="354"/>
                    </a:lnTo>
                    <a:lnTo>
                      <a:pt x="677" y="360"/>
                    </a:lnTo>
                    <a:lnTo>
                      <a:pt x="677" y="360"/>
                    </a:lnTo>
                    <a:lnTo>
                      <a:pt x="677" y="360"/>
                    </a:lnTo>
                    <a:lnTo>
                      <a:pt x="677" y="367"/>
                    </a:lnTo>
                    <a:lnTo>
                      <a:pt x="677" y="367"/>
                    </a:lnTo>
                    <a:lnTo>
                      <a:pt x="677" y="367"/>
                    </a:lnTo>
                    <a:lnTo>
                      <a:pt x="677" y="367"/>
                    </a:lnTo>
                    <a:lnTo>
                      <a:pt x="677" y="367"/>
                    </a:lnTo>
                    <a:lnTo>
                      <a:pt x="671" y="367"/>
                    </a:lnTo>
                    <a:lnTo>
                      <a:pt x="671" y="367"/>
                    </a:lnTo>
                    <a:lnTo>
                      <a:pt x="659" y="367"/>
                    </a:lnTo>
                    <a:lnTo>
                      <a:pt x="659" y="367"/>
                    </a:lnTo>
                    <a:lnTo>
                      <a:pt x="659" y="367"/>
                    </a:lnTo>
                    <a:lnTo>
                      <a:pt x="653" y="367"/>
                    </a:lnTo>
                    <a:lnTo>
                      <a:pt x="653" y="367"/>
                    </a:lnTo>
                    <a:lnTo>
                      <a:pt x="653" y="367"/>
                    </a:lnTo>
                    <a:lnTo>
                      <a:pt x="647" y="367"/>
                    </a:lnTo>
                    <a:lnTo>
                      <a:pt x="647" y="367"/>
                    </a:lnTo>
                    <a:lnTo>
                      <a:pt x="641" y="367"/>
                    </a:lnTo>
                    <a:lnTo>
                      <a:pt x="641" y="367"/>
                    </a:lnTo>
                    <a:lnTo>
                      <a:pt x="641" y="367"/>
                    </a:lnTo>
                    <a:lnTo>
                      <a:pt x="635" y="367"/>
                    </a:lnTo>
                    <a:lnTo>
                      <a:pt x="629" y="367"/>
                    </a:lnTo>
                    <a:lnTo>
                      <a:pt x="629" y="367"/>
                    </a:lnTo>
                    <a:lnTo>
                      <a:pt x="616" y="367"/>
                    </a:lnTo>
                    <a:lnTo>
                      <a:pt x="616" y="367"/>
                    </a:lnTo>
                    <a:lnTo>
                      <a:pt x="610" y="367"/>
                    </a:lnTo>
                    <a:lnTo>
                      <a:pt x="598" y="367"/>
                    </a:lnTo>
                    <a:lnTo>
                      <a:pt x="598" y="367"/>
                    </a:lnTo>
                    <a:lnTo>
                      <a:pt x="598" y="367"/>
                    </a:lnTo>
                    <a:lnTo>
                      <a:pt x="592" y="367"/>
                    </a:lnTo>
                    <a:lnTo>
                      <a:pt x="586" y="367"/>
                    </a:lnTo>
                    <a:lnTo>
                      <a:pt x="586" y="367"/>
                    </a:lnTo>
                    <a:lnTo>
                      <a:pt x="586" y="367"/>
                    </a:lnTo>
                    <a:lnTo>
                      <a:pt x="586" y="367"/>
                    </a:lnTo>
                    <a:lnTo>
                      <a:pt x="580" y="367"/>
                    </a:lnTo>
                    <a:lnTo>
                      <a:pt x="580" y="367"/>
                    </a:lnTo>
                    <a:lnTo>
                      <a:pt x="580" y="367"/>
                    </a:lnTo>
                    <a:lnTo>
                      <a:pt x="574" y="367"/>
                    </a:lnTo>
                    <a:lnTo>
                      <a:pt x="574" y="367"/>
                    </a:lnTo>
                    <a:lnTo>
                      <a:pt x="574" y="367"/>
                    </a:lnTo>
                    <a:lnTo>
                      <a:pt x="568" y="367"/>
                    </a:lnTo>
                    <a:lnTo>
                      <a:pt x="568" y="367"/>
                    </a:lnTo>
                    <a:lnTo>
                      <a:pt x="568" y="367"/>
                    </a:lnTo>
                    <a:lnTo>
                      <a:pt x="561" y="367"/>
                    </a:lnTo>
                    <a:lnTo>
                      <a:pt x="561" y="367"/>
                    </a:lnTo>
                    <a:lnTo>
                      <a:pt x="561" y="367"/>
                    </a:lnTo>
                    <a:lnTo>
                      <a:pt x="555" y="367"/>
                    </a:lnTo>
                    <a:lnTo>
                      <a:pt x="555" y="367"/>
                    </a:lnTo>
                    <a:lnTo>
                      <a:pt x="555" y="373"/>
                    </a:lnTo>
                    <a:lnTo>
                      <a:pt x="543" y="367"/>
                    </a:lnTo>
                    <a:lnTo>
                      <a:pt x="537" y="367"/>
                    </a:lnTo>
                    <a:lnTo>
                      <a:pt x="537" y="367"/>
                    </a:lnTo>
                    <a:lnTo>
                      <a:pt x="537" y="367"/>
                    </a:lnTo>
                    <a:lnTo>
                      <a:pt x="531" y="367"/>
                    </a:lnTo>
                    <a:lnTo>
                      <a:pt x="531" y="367"/>
                    </a:lnTo>
                    <a:lnTo>
                      <a:pt x="525" y="367"/>
                    </a:lnTo>
                    <a:lnTo>
                      <a:pt x="519" y="367"/>
                    </a:lnTo>
                    <a:lnTo>
                      <a:pt x="519" y="367"/>
                    </a:lnTo>
                    <a:lnTo>
                      <a:pt x="513" y="367"/>
                    </a:lnTo>
                    <a:lnTo>
                      <a:pt x="507" y="367"/>
                    </a:lnTo>
                    <a:lnTo>
                      <a:pt x="507" y="367"/>
                    </a:lnTo>
                    <a:lnTo>
                      <a:pt x="500" y="367"/>
                    </a:lnTo>
                    <a:lnTo>
                      <a:pt x="494" y="367"/>
                    </a:lnTo>
                    <a:lnTo>
                      <a:pt x="494" y="367"/>
                    </a:lnTo>
                    <a:lnTo>
                      <a:pt x="488" y="367"/>
                    </a:lnTo>
                    <a:lnTo>
                      <a:pt x="488" y="367"/>
                    </a:lnTo>
                    <a:lnTo>
                      <a:pt x="488" y="367"/>
                    </a:lnTo>
                    <a:lnTo>
                      <a:pt x="488" y="367"/>
                    </a:lnTo>
                    <a:lnTo>
                      <a:pt x="482" y="367"/>
                    </a:lnTo>
                    <a:lnTo>
                      <a:pt x="482" y="367"/>
                    </a:lnTo>
                    <a:lnTo>
                      <a:pt x="476" y="367"/>
                    </a:lnTo>
                    <a:lnTo>
                      <a:pt x="476" y="367"/>
                    </a:lnTo>
                    <a:lnTo>
                      <a:pt x="476" y="367"/>
                    </a:lnTo>
                    <a:lnTo>
                      <a:pt x="470" y="367"/>
                    </a:lnTo>
                    <a:lnTo>
                      <a:pt x="470" y="367"/>
                    </a:lnTo>
                    <a:lnTo>
                      <a:pt x="470" y="367"/>
                    </a:lnTo>
                    <a:lnTo>
                      <a:pt x="464" y="367"/>
                    </a:lnTo>
                    <a:lnTo>
                      <a:pt x="464" y="367"/>
                    </a:lnTo>
                    <a:lnTo>
                      <a:pt x="458" y="367"/>
                    </a:lnTo>
                    <a:lnTo>
                      <a:pt x="458" y="367"/>
                    </a:lnTo>
                    <a:lnTo>
                      <a:pt x="452" y="367"/>
                    </a:lnTo>
                    <a:lnTo>
                      <a:pt x="452" y="367"/>
                    </a:lnTo>
                    <a:lnTo>
                      <a:pt x="445" y="367"/>
                    </a:lnTo>
                    <a:lnTo>
                      <a:pt x="439" y="367"/>
                    </a:lnTo>
                    <a:lnTo>
                      <a:pt x="421" y="367"/>
                    </a:lnTo>
                    <a:lnTo>
                      <a:pt x="415" y="367"/>
                    </a:lnTo>
                    <a:lnTo>
                      <a:pt x="415" y="367"/>
                    </a:lnTo>
                    <a:lnTo>
                      <a:pt x="415" y="367"/>
                    </a:lnTo>
                    <a:lnTo>
                      <a:pt x="409" y="367"/>
                    </a:lnTo>
                    <a:lnTo>
                      <a:pt x="409" y="367"/>
                    </a:lnTo>
                    <a:lnTo>
                      <a:pt x="409" y="367"/>
                    </a:lnTo>
                    <a:lnTo>
                      <a:pt x="403" y="367"/>
                    </a:lnTo>
                    <a:lnTo>
                      <a:pt x="403" y="367"/>
                    </a:lnTo>
                    <a:lnTo>
                      <a:pt x="397" y="367"/>
                    </a:lnTo>
                    <a:lnTo>
                      <a:pt x="391" y="367"/>
                    </a:lnTo>
                    <a:lnTo>
                      <a:pt x="391" y="367"/>
                    </a:lnTo>
                    <a:lnTo>
                      <a:pt x="391" y="367"/>
                    </a:lnTo>
                    <a:lnTo>
                      <a:pt x="378" y="367"/>
                    </a:lnTo>
                    <a:lnTo>
                      <a:pt x="378" y="367"/>
                    </a:lnTo>
                    <a:lnTo>
                      <a:pt x="360" y="367"/>
                    </a:lnTo>
                    <a:lnTo>
                      <a:pt x="360" y="367"/>
                    </a:lnTo>
                    <a:lnTo>
                      <a:pt x="354" y="367"/>
                    </a:lnTo>
                    <a:lnTo>
                      <a:pt x="354" y="367"/>
                    </a:lnTo>
                    <a:lnTo>
                      <a:pt x="354" y="367"/>
                    </a:lnTo>
                    <a:lnTo>
                      <a:pt x="348" y="367"/>
                    </a:lnTo>
                    <a:lnTo>
                      <a:pt x="348" y="367"/>
                    </a:lnTo>
                    <a:lnTo>
                      <a:pt x="348" y="367"/>
                    </a:lnTo>
                    <a:lnTo>
                      <a:pt x="342" y="367"/>
                    </a:lnTo>
                    <a:lnTo>
                      <a:pt x="336" y="367"/>
                    </a:lnTo>
                    <a:lnTo>
                      <a:pt x="336" y="367"/>
                    </a:lnTo>
                    <a:lnTo>
                      <a:pt x="336" y="367"/>
                    </a:lnTo>
                    <a:lnTo>
                      <a:pt x="330" y="367"/>
                    </a:lnTo>
                    <a:lnTo>
                      <a:pt x="317" y="367"/>
                    </a:lnTo>
                    <a:lnTo>
                      <a:pt x="311" y="367"/>
                    </a:lnTo>
                    <a:lnTo>
                      <a:pt x="311" y="367"/>
                    </a:lnTo>
                    <a:lnTo>
                      <a:pt x="305" y="367"/>
                    </a:lnTo>
                    <a:lnTo>
                      <a:pt x="299" y="367"/>
                    </a:lnTo>
                    <a:lnTo>
                      <a:pt x="299" y="367"/>
                    </a:lnTo>
                    <a:lnTo>
                      <a:pt x="299" y="367"/>
                    </a:lnTo>
                    <a:lnTo>
                      <a:pt x="287" y="367"/>
                    </a:lnTo>
                    <a:lnTo>
                      <a:pt x="281" y="367"/>
                    </a:lnTo>
                    <a:lnTo>
                      <a:pt x="275" y="367"/>
                    </a:lnTo>
                    <a:lnTo>
                      <a:pt x="275" y="367"/>
                    </a:lnTo>
                    <a:lnTo>
                      <a:pt x="275" y="367"/>
                    </a:lnTo>
                    <a:lnTo>
                      <a:pt x="268" y="367"/>
                    </a:lnTo>
                    <a:lnTo>
                      <a:pt x="250" y="367"/>
                    </a:lnTo>
                    <a:lnTo>
                      <a:pt x="250" y="367"/>
                    </a:lnTo>
                    <a:lnTo>
                      <a:pt x="244" y="367"/>
                    </a:lnTo>
                    <a:lnTo>
                      <a:pt x="244" y="367"/>
                    </a:lnTo>
                    <a:lnTo>
                      <a:pt x="244" y="367"/>
                    </a:lnTo>
                    <a:lnTo>
                      <a:pt x="238" y="367"/>
                    </a:lnTo>
                    <a:lnTo>
                      <a:pt x="232" y="367"/>
                    </a:lnTo>
                    <a:lnTo>
                      <a:pt x="232" y="367"/>
                    </a:lnTo>
                    <a:lnTo>
                      <a:pt x="232" y="360"/>
                    </a:lnTo>
                    <a:lnTo>
                      <a:pt x="232" y="360"/>
                    </a:lnTo>
                    <a:lnTo>
                      <a:pt x="226" y="360"/>
                    </a:lnTo>
                    <a:lnTo>
                      <a:pt x="226" y="360"/>
                    </a:lnTo>
                    <a:lnTo>
                      <a:pt x="220" y="360"/>
                    </a:lnTo>
                    <a:lnTo>
                      <a:pt x="220" y="360"/>
                    </a:lnTo>
                    <a:lnTo>
                      <a:pt x="220" y="360"/>
                    </a:lnTo>
                    <a:lnTo>
                      <a:pt x="207" y="360"/>
                    </a:lnTo>
                    <a:lnTo>
                      <a:pt x="201" y="360"/>
                    </a:lnTo>
                    <a:lnTo>
                      <a:pt x="195" y="360"/>
                    </a:lnTo>
                    <a:lnTo>
                      <a:pt x="195" y="360"/>
                    </a:lnTo>
                    <a:lnTo>
                      <a:pt x="189" y="360"/>
                    </a:lnTo>
                    <a:lnTo>
                      <a:pt x="189" y="360"/>
                    </a:lnTo>
                    <a:lnTo>
                      <a:pt x="177" y="360"/>
                    </a:lnTo>
                    <a:lnTo>
                      <a:pt x="177" y="360"/>
                    </a:lnTo>
                    <a:lnTo>
                      <a:pt x="171" y="360"/>
                    </a:lnTo>
                    <a:lnTo>
                      <a:pt x="165" y="360"/>
                    </a:lnTo>
                    <a:lnTo>
                      <a:pt x="165" y="360"/>
                    </a:lnTo>
                    <a:lnTo>
                      <a:pt x="153" y="360"/>
                    </a:lnTo>
                    <a:lnTo>
                      <a:pt x="146" y="360"/>
                    </a:lnTo>
                    <a:lnTo>
                      <a:pt x="146" y="360"/>
                    </a:lnTo>
                    <a:lnTo>
                      <a:pt x="140" y="360"/>
                    </a:lnTo>
                    <a:lnTo>
                      <a:pt x="134" y="360"/>
                    </a:lnTo>
                    <a:lnTo>
                      <a:pt x="134" y="360"/>
                    </a:lnTo>
                    <a:lnTo>
                      <a:pt x="128" y="360"/>
                    </a:lnTo>
                    <a:lnTo>
                      <a:pt x="128" y="360"/>
                    </a:lnTo>
                    <a:lnTo>
                      <a:pt x="128" y="360"/>
                    </a:lnTo>
                    <a:lnTo>
                      <a:pt x="122" y="360"/>
                    </a:lnTo>
                    <a:lnTo>
                      <a:pt x="116" y="360"/>
                    </a:lnTo>
                    <a:lnTo>
                      <a:pt x="116" y="360"/>
                    </a:lnTo>
                    <a:lnTo>
                      <a:pt x="110" y="360"/>
                    </a:lnTo>
                    <a:lnTo>
                      <a:pt x="110" y="360"/>
                    </a:lnTo>
                    <a:lnTo>
                      <a:pt x="110" y="360"/>
                    </a:lnTo>
                    <a:lnTo>
                      <a:pt x="104" y="360"/>
                    </a:lnTo>
                    <a:lnTo>
                      <a:pt x="104" y="360"/>
                    </a:lnTo>
                    <a:lnTo>
                      <a:pt x="98" y="360"/>
                    </a:lnTo>
                    <a:lnTo>
                      <a:pt x="98" y="360"/>
                    </a:lnTo>
                    <a:lnTo>
                      <a:pt x="98" y="360"/>
                    </a:lnTo>
                    <a:lnTo>
                      <a:pt x="98" y="360"/>
                    </a:lnTo>
                    <a:lnTo>
                      <a:pt x="92" y="354"/>
                    </a:lnTo>
                    <a:lnTo>
                      <a:pt x="92" y="354"/>
                    </a:lnTo>
                    <a:lnTo>
                      <a:pt x="73" y="354"/>
                    </a:lnTo>
                    <a:lnTo>
                      <a:pt x="67" y="354"/>
                    </a:lnTo>
                    <a:lnTo>
                      <a:pt x="61" y="354"/>
                    </a:lnTo>
                    <a:lnTo>
                      <a:pt x="61" y="354"/>
                    </a:lnTo>
                    <a:lnTo>
                      <a:pt x="49" y="354"/>
                    </a:lnTo>
                    <a:lnTo>
                      <a:pt x="43" y="354"/>
                    </a:lnTo>
                    <a:lnTo>
                      <a:pt x="43" y="354"/>
                    </a:lnTo>
                    <a:lnTo>
                      <a:pt x="37" y="354"/>
                    </a:lnTo>
                    <a:lnTo>
                      <a:pt x="37" y="354"/>
                    </a:lnTo>
                    <a:lnTo>
                      <a:pt x="30" y="354"/>
                    </a:lnTo>
                    <a:lnTo>
                      <a:pt x="24" y="354"/>
                    </a:lnTo>
                    <a:lnTo>
                      <a:pt x="24" y="354"/>
                    </a:lnTo>
                    <a:lnTo>
                      <a:pt x="18" y="354"/>
                    </a:lnTo>
                    <a:lnTo>
                      <a:pt x="12" y="354"/>
                    </a:lnTo>
                    <a:lnTo>
                      <a:pt x="12" y="354"/>
                    </a:lnTo>
                    <a:lnTo>
                      <a:pt x="6" y="354"/>
                    </a:lnTo>
                    <a:lnTo>
                      <a:pt x="0" y="354"/>
                    </a:lnTo>
                    <a:lnTo>
                      <a:pt x="0" y="354"/>
                    </a:lnTo>
                    <a:lnTo>
                      <a:pt x="0" y="348"/>
                    </a:lnTo>
                    <a:lnTo>
                      <a:pt x="0" y="348"/>
                    </a:lnTo>
                    <a:lnTo>
                      <a:pt x="0" y="336"/>
                    </a:lnTo>
                    <a:lnTo>
                      <a:pt x="0" y="336"/>
                    </a:lnTo>
                    <a:lnTo>
                      <a:pt x="0" y="336"/>
                    </a:lnTo>
                    <a:lnTo>
                      <a:pt x="0" y="336"/>
                    </a:lnTo>
                    <a:lnTo>
                      <a:pt x="0" y="330"/>
                    </a:lnTo>
                    <a:lnTo>
                      <a:pt x="0" y="324"/>
                    </a:lnTo>
                    <a:lnTo>
                      <a:pt x="0" y="324"/>
                    </a:lnTo>
                    <a:lnTo>
                      <a:pt x="0" y="318"/>
                    </a:lnTo>
                    <a:lnTo>
                      <a:pt x="0" y="318"/>
                    </a:lnTo>
                    <a:lnTo>
                      <a:pt x="0" y="318"/>
                    </a:lnTo>
                    <a:lnTo>
                      <a:pt x="0" y="312"/>
                    </a:lnTo>
                    <a:lnTo>
                      <a:pt x="0" y="312"/>
                    </a:lnTo>
                    <a:lnTo>
                      <a:pt x="0" y="306"/>
                    </a:lnTo>
                    <a:lnTo>
                      <a:pt x="0" y="306"/>
                    </a:lnTo>
                    <a:lnTo>
                      <a:pt x="0" y="306"/>
                    </a:lnTo>
                    <a:lnTo>
                      <a:pt x="6" y="299"/>
                    </a:lnTo>
                    <a:lnTo>
                      <a:pt x="6" y="293"/>
                    </a:lnTo>
                    <a:lnTo>
                      <a:pt x="6" y="293"/>
                    </a:lnTo>
                    <a:lnTo>
                      <a:pt x="6" y="287"/>
                    </a:lnTo>
                    <a:lnTo>
                      <a:pt x="6" y="287"/>
                    </a:lnTo>
                    <a:lnTo>
                      <a:pt x="6" y="287"/>
                    </a:lnTo>
                    <a:lnTo>
                      <a:pt x="6" y="281"/>
                    </a:lnTo>
                    <a:lnTo>
                      <a:pt x="6" y="281"/>
                    </a:lnTo>
                    <a:lnTo>
                      <a:pt x="6" y="275"/>
                    </a:lnTo>
                    <a:lnTo>
                      <a:pt x="6" y="275"/>
                    </a:lnTo>
                    <a:lnTo>
                      <a:pt x="6" y="275"/>
                    </a:lnTo>
                    <a:lnTo>
                      <a:pt x="6" y="275"/>
                    </a:lnTo>
                    <a:lnTo>
                      <a:pt x="6" y="263"/>
                    </a:lnTo>
                    <a:lnTo>
                      <a:pt x="6" y="263"/>
                    </a:lnTo>
                    <a:lnTo>
                      <a:pt x="6" y="263"/>
                    </a:lnTo>
                    <a:lnTo>
                      <a:pt x="6" y="257"/>
                    </a:lnTo>
                    <a:lnTo>
                      <a:pt x="6" y="257"/>
                    </a:lnTo>
                    <a:lnTo>
                      <a:pt x="6" y="251"/>
                    </a:lnTo>
                    <a:lnTo>
                      <a:pt x="6" y="244"/>
                    </a:lnTo>
                    <a:lnTo>
                      <a:pt x="6" y="232"/>
                    </a:lnTo>
                    <a:lnTo>
                      <a:pt x="6" y="232"/>
                    </a:lnTo>
                    <a:lnTo>
                      <a:pt x="6" y="220"/>
                    </a:lnTo>
                    <a:lnTo>
                      <a:pt x="6" y="220"/>
                    </a:lnTo>
                    <a:lnTo>
                      <a:pt x="6" y="220"/>
                    </a:lnTo>
                    <a:lnTo>
                      <a:pt x="6" y="208"/>
                    </a:lnTo>
                    <a:lnTo>
                      <a:pt x="6" y="208"/>
                    </a:lnTo>
                    <a:lnTo>
                      <a:pt x="12" y="202"/>
                    </a:lnTo>
                    <a:lnTo>
                      <a:pt x="12" y="202"/>
                    </a:lnTo>
                    <a:lnTo>
                      <a:pt x="12" y="196"/>
                    </a:lnTo>
                    <a:lnTo>
                      <a:pt x="12" y="189"/>
                    </a:lnTo>
                    <a:lnTo>
                      <a:pt x="12" y="189"/>
                    </a:lnTo>
                    <a:lnTo>
                      <a:pt x="12" y="189"/>
                    </a:lnTo>
                    <a:lnTo>
                      <a:pt x="12" y="189"/>
                    </a:lnTo>
                    <a:lnTo>
                      <a:pt x="12" y="189"/>
                    </a:lnTo>
                    <a:lnTo>
                      <a:pt x="12" y="183"/>
                    </a:lnTo>
                    <a:lnTo>
                      <a:pt x="12" y="183"/>
                    </a:lnTo>
                    <a:lnTo>
                      <a:pt x="12" y="177"/>
                    </a:lnTo>
                    <a:lnTo>
                      <a:pt x="12" y="177"/>
                    </a:lnTo>
                    <a:lnTo>
                      <a:pt x="12" y="177"/>
                    </a:lnTo>
                    <a:lnTo>
                      <a:pt x="12" y="171"/>
                    </a:lnTo>
                    <a:lnTo>
                      <a:pt x="12" y="171"/>
                    </a:lnTo>
                    <a:lnTo>
                      <a:pt x="12" y="165"/>
                    </a:lnTo>
                    <a:lnTo>
                      <a:pt x="12" y="165"/>
                    </a:lnTo>
                    <a:lnTo>
                      <a:pt x="12" y="159"/>
                    </a:lnTo>
                    <a:lnTo>
                      <a:pt x="12" y="159"/>
                    </a:lnTo>
                    <a:lnTo>
                      <a:pt x="12" y="153"/>
                    </a:lnTo>
                    <a:lnTo>
                      <a:pt x="12" y="147"/>
                    </a:lnTo>
                    <a:lnTo>
                      <a:pt x="12" y="147"/>
                    </a:lnTo>
                    <a:lnTo>
                      <a:pt x="12" y="147"/>
                    </a:lnTo>
                    <a:lnTo>
                      <a:pt x="12" y="147"/>
                    </a:lnTo>
                    <a:lnTo>
                      <a:pt x="12" y="141"/>
                    </a:lnTo>
                    <a:lnTo>
                      <a:pt x="12" y="141"/>
                    </a:lnTo>
                    <a:lnTo>
                      <a:pt x="12" y="116"/>
                    </a:lnTo>
                    <a:lnTo>
                      <a:pt x="18" y="104"/>
                    </a:lnTo>
                    <a:lnTo>
                      <a:pt x="18" y="104"/>
                    </a:lnTo>
                    <a:lnTo>
                      <a:pt x="18" y="86"/>
                    </a:lnTo>
                    <a:lnTo>
                      <a:pt x="18" y="80"/>
                    </a:lnTo>
                    <a:lnTo>
                      <a:pt x="18" y="73"/>
                    </a:lnTo>
                    <a:lnTo>
                      <a:pt x="18" y="73"/>
                    </a:lnTo>
                    <a:lnTo>
                      <a:pt x="18" y="61"/>
                    </a:lnTo>
                    <a:lnTo>
                      <a:pt x="18" y="55"/>
                    </a:lnTo>
                    <a:lnTo>
                      <a:pt x="18" y="55"/>
                    </a:lnTo>
                    <a:lnTo>
                      <a:pt x="18" y="55"/>
                    </a:lnTo>
                    <a:lnTo>
                      <a:pt x="18" y="43"/>
                    </a:lnTo>
                    <a:lnTo>
                      <a:pt x="18" y="43"/>
                    </a:lnTo>
                    <a:lnTo>
                      <a:pt x="18" y="43"/>
                    </a:lnTo>
                    <a:lnTo>
                      <a:pt x="18" y="25"/>
                    </a:lnTo>
                    <a:lnTo>
                      <a:pt x="18" y="18"/>
                    </a:lnTo>
                    <a:lnTo>
                      <a:pt x="18" y="6"/>
                    </a:lnTo>
                    <a:lnTo>
                      <a:pt x="24" y="0"/>
                    </a:lnTo>
                    <a:lnTo>
                      <a:pt x="37" y="6"/>
                    </a:lnTo>
                    <a:lnTo>
                      <a:pt x="37" y="6"/>
                    </a:lnTo>
                    <a:lnTo>
                      <a:pt x="43" y="6"/>
                    </a:lnTo>
                    <a:lnTo>
                      <a:pt x="43" y="6"/>
                    </a:lnTo>
                    <a:lnTo>
                      <a:pt x="43" y="6"/>
                    </a:lnTo>
                    <a:lnTo>
                      <a:pt x="43" y="6"/>
                    </a:lnTo>
                    <a:lnTo>
                      <a:pt x="49" y="6"/>
                    </a:lnTo>
                    <a:lnTo>
                      <a:pt x="61" y="6"/>
                    </a:lnTo>
                    <a:lnTo>
                      <a:pt x="61" y="6"/>
                    </a:lnTo>
                    <a:lnTo>
                      <a:pt x="67" y="6"/>
                    </a:lnTo>
                    <a:lnTo>
                      <a:pt x="73" y="6"/>
                    </a:lnTo>
                    <a:lnTo>
                      <a:pt x="73" y="6"/>
                    </a:lnTo>
                    <a:lnTo>
                      <a:pt x="73" y="6"/>
                    </a:lnTo>
                    <a:lnTo>
                      <a:pt x="79" y="6"/>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44"/>
              <p:cNvSpPr>
                <a:spLocks/>
              </p:cNvSpPr>
              <p:nvPr userDrawn="1"/>
            </p:nvSpPr>
            <p:spPr bwMode="auto">
              <a:xfrm>
                <a:off x="2016" y="1882"/>
                <a:ext cx="556" cy="367"/>
              </a:xfrm>
              <a:custGeom>
                <a:avLst/>
                <a:gdLst>
                  <a:gd name="T0" fmla="*/ 458 w 556"/>
                  <a:gd name="T1" fmla="*/ 19 h 367"/>
                  <a:gd name="T2" fmla="*/ 470 w 556"/>
                  <a:gd name="T3" fmla="*/ 37 h 367"/>
                  <a:gd name="T4" fmla="*/ 464 w 556"/>
                  <a:gd name="T5" fmla="*/ 61 h 367"/>
                  <a:gd name="T6" fmla="*/ 470 w 556"/>
                  <a:gd name="T7" fmla="*/ 80 h 367"/>
                  <a:gd name="T8" fmla="*/ 482 w 556"/>
                  <a:gd name="T9" fmla="*/ 92 h 367"/>
                  <a:gd name="T10" fmla="*/ 501 w 556"/>
                  <a:gd name="T11" fmla="*/ 104 h 367"/>
                  <a:gd name="T12" fmla="*/ 507 w 556"/>
                  <a:gd name="T13" fmla="*/ 116 h 367"/>
                  <a:gd name="T14" fmla="*/ 525 w 556"/>
                  <a:gd name="T15" fmla="*/ 135 h 367"/>
                  <a:gd name="T16" fmla="*/ 537 w 556"/>
                  <a:gd name="T17" fmla="*/ 153 h 367"/>
                  <a:gd name="T18" fmla="*/ 556 w 556"/>
                  <a:gd name="T19" fmla="*/ 165 h 367"/>
                  <a:gd name="T20" fmla="*/ 556 w 556"/>
                  <a:gd name="T21" fmla="*/ 183 h 367"/>
                  <a:gd name="T22" fmla="*/ 543 w 556"/>
                  <a:gd name="T23" fmla="*/ 202 h 367"/>
                  <a:gd name="T24" fmla="*/ 537 w 556"/>
                  <a:gd name="T25" fmla="*/ 226 h 367"/>
                  <a:gd name="T26" fmla="*/ 519 w 556"/>
                  <a:gd name="T27" fmla="*/ 232 h 367"/>
                  <a:gd name="T28" fmla="*/ 501 w 556"/>
                  <a:gd name="T29" fmla="*/ 238 h 367"/>
                  <a:gd name="T30" fmla="*/ 482 w 556"/>
                  <a:gd name="T31" fmla="*/ 251 h 367"/>
                  <a:gd name="T32" fmla="*/ 489 w 556"/>
                  <a:gd name="T33" fmla="*/ 275 h 367"/>
                  <a:gd name="T34" fmla="*/ 495 w 556"/>
                  <a:gd name="T35" fmla="*/ 293 h 367"/>
                  <a:gd name="T36" fmla="*/ 489 w 556"/>
                  <a:gd name="T37" fmla="*/ 312 h 367"/>
                  <a:gd name="T38" fmla="*/ 482 w 556"/>
                  <a:gd name="T39" fmla="*/ 330 h 367"/>
                  <a:gd name="T40" fmla="*/ 458 w 556"/>
                  <a:gd name="T41" fmla="*/ 348 h 367"/>
                  <a:gd name="T42" fmla="*/ 458 w 556"/>
                  <a:gd name="T43" fmla="*/ 367 h 367"/>
                  <a:gd name="T44" fmla="*/ 446 w 556"/>
                  <a:gd name="T45" fmla="*/ 361 h 367"/>
                  <a:gd name="T46" fmla="*/ 440 w 556"/>
                  <a:gd name="T47" fmla="*/ 348 h 367"/>
                  <a:gd name="T48" fmla="*/ 421 w 556"/>
                  <a:gd name="T49" fmla="*/ 342 h 367"/>
                  <a:gd name="T50" fmla="*/ 379 w 556"/>
                  <a:gd name="T51" fmla="*/ 342 h 367"/>
                  <a:gd name="T52" fmla="*/ 330 w 556"/>
                  <a:gd name="T53" fmla="*/ 348 h 367"/>
                  <a:gd name="T54" fmla="*/ 275 w 556"/>
                  <a:gd name="T55" fmla="*/ 348 h 367"/>
                  <a:gd name="T56" fmla="*/ 232 w 556"/>
                  <a:gd name="T57" fmla="*/ 348 h 367"/>
                  <a:gd name="T58" fmla="*/ 183 w 556"/>
                  <a:gd name="T59" fmla="*/ 354 h 367"/>
                  <a:gd name="T60" fmla="*/ 135 w 556"/>
                  <a:gd name="T61" fmla="*/ 354 h 367"/>
                  <a:gd name="T62" fmla="*/ 80 w 556"/>
                  <a:gd name="T63" fmla="*/ 354 h 367"/>
                  <a:gd name="T64" fmla="*/ 67 w 556"/>
                  <a:gd name="T65" fmla="*/ 336 h 367"/>
                  <a:gd name="T66" fmla="*/ 67 w 556"/>
                  <a:gd name="T67" fmla="*/ 318 h 367"/>
                  <a:gd name="T68" fmla="*/ 67 w 556"/>
                  <a:gd name="T69" fmla="*/ 306 h 367"/>
                  <a:gd name="T70" fmla="*/ 67 w 556"/>
                  <a:gd name="T71" fmla="*/ 281 h 367"/>
                  <a:gd name="T72" fmla="*/ 61 w 556"/>
                  <a:gd name="T73" fmla="*/ 269 h 367"/>
                  <a:gd name="T74" fmla="*/ 61 w 556"/>
                  <a:gd name="T75" fmla="*/ 263 h 367"/>
                  <a:gd name="T76" fmla="*/ 55 w 556"/>
                  <a:gd name="T77" fmla="*/ 251 h 367"/>
                  <a:gd name="T78" fmla="*/ 49 w 556"/>
                  <a:gd name="T79" fmla="*/ 244 h 367"/>
                  <a:gd name="T80" fmla="*/ 49 w 556"/>
                  <a:gd name="T81" fmla="*/ 226 h 367"/>
                  <a:gd name="T82" fmla="*/ 49 w 556"/>
                  <a:gd name="T83" fmla="*/ 208 h 367"/>
                  <a:gd name="T84" fmla="*/ 43 w 556"/>
                  <a:gd name="T85" fmla="*/ 196 h 367"/>
                  <a:gd name="T86" fmla="*/ 37 w 556"/>
                  <a:gd name="T87" fmla="*/ 183 h 367"/>
                  <a:gd name="T88" fmla="*/ 31 w 556"/>
                  <a:gd name="T89" fmla="*/ 171 h 367"/>
                  <a:gd name="T90" fmla="*/ 25 w 556"/>
                  <a:gd name="T91" fmla="*/ 153 h 367"/>
                  <a:gd name="T92" fmla="*/ 25 w 556"/>
                  <a:gd name="T93" fmla="*/ 135 h 367"/>
                  <a:gd name="T94" fmla="*/ 13 w 556"/>
                  <a:gd name="T95" fmla="*/ 122 h 367"/>
                  <a:gd name="T96" fmla="*/ 6 w 556"/>
                  <a:gd name="T97" fmla="*/ 110 h 367"/>
                  <a:gd name="T98" fmla="*/ 6 w 556"/>
                  <a:gd name="T99" fmla="*/ 98 h 367"/>
                  <a:gd name="T100" fmla="*/ 13 w 556"/>
                  <a:gd name="T101" fmla="*/ 92 h 367"/>
                  <a:gd name="T102" fmla="*/ 13 w 556"/>
                  <a:gd name="T103" fmla="*/ 80 h 367"/>
                  <a:gd name="T104" fmla="*/ 13 w 556"/>
                  <a:gd name="T105" fmla="*/ 67 h 367"/>
                  <a:gd name="T106" fmla="*/ 19 w 556"/>
                  <a:gd name="T107" fmla="*/ 49 h 367"/>
                  <a:gd name="T108" fmla="*/ 6 w 556"/>
                  <a:gd name="T109" fmla="*/ 37 h 367"/>
                  <a:gd name="T110" fmla="*/ 13 w 556"/>
                  <a:gd name="T111" fmla="*/ 25 h 367"/>
                  <a:gd name="T112" fmla="*/ 31 w 556"/>
                  <a:gd name="T113" fmla="*/ 12 h 367"/>
                  <a:gd name="T114" fmla="*/ 110 w 556"/>
                  <a:gd name="T115" fmla="*/ 12 h 367"/>
                  <a:gd name="T116" fmla="*/ 147 w 556"/>
                  <a:gd name="T117" fmla="*/ 12 h 367"/>
                  <a:gd name="T118" fmla="*/ 208 w 556"/>
                  <a:gd name="T119" fmla="*/ 12 h 367"/>
                  <a:gd name="T120" fmla="*/ 269 w 556"/>
                  <a:gd name="T121" fmla="*/ 12 h 367"/>
                  <a:gd name="T122" fmla="*/ 366 w 556"/>
                  <a:gd name="T123" fmla="*/ 6 h 367"/>
                  <a:gd name="T124" fmla="*/ 421 w 556"/>
                  <a:gd name="T125" fmla="*/ 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67">
                    <a:moveTo>
                      <a:pt x="458" y="0"/>
                    </a:moveTo>
                    <a:lnTo>
                      <a:pt x="458" y="6"/>
                    </a:lnTo>
                    <a:lnTo>
                      <a:pt x="458" y="6"/>
                    </a:lnTo>
                    <a:lnTo>
                      <a:pt x="458" y="6"/>
                    </a:lnTo>
                    <a:lnTo>
                      <a:pt x="458" y="6"/>
                    </a:lnTo>
                    <a:lnTo>
                      <a:pt x="452" y="6"/>
                    </a:lnTo>
                    <a:lnTo>
                      <a:pt x="452" y="6"/>
                    </a:lnTo>
                    <a:lnTo>
                      <a:pt x="458" y="12"/>
                    </a:lnTo>
                    <a:lnTo>
                      <a:pt x="458" y="12"/>
                    </a:lnTo>
                    <a:lnTo>
                      <a:pt x="458" y="12"/>
                    </a:lnTo>
                    <a:lnTo>
                      <a:pt x="458" y="12"/>
                    </a:lnTo>
                    <a:lnTo>
                      <a:pt x="458" y="12"/>
                    </a:lnTo>
                    <a:lnTo>
                      <a:pt x="458" y="19"/>
                    </a:lnTo>
                    <a:lnTo>
                      <a:pt x="458" y="19"/>
                    </a:lnTo>
                    <a:lnTo>
                      <a:pt x="458" y="19"/>
                    </a:lnTo>
                    <a:lnTo>
                      <a:pt x="458" y="19"/>
                    </a:lnTo>
                    <a:lnTo>
                      <a:pt x="458" y="19"/>
                    </a:lnTo>
                    <a:lnTo>
                      <a:pt x="458" y="19"/>
                    </a:lnTo>
                    <a:lnTo>
                      <a:pt x="458" y="19"/>
                    </a:lnTo>
                    <a:lnTo>
                      <a:pt x="458" y="25"/>
                    </a:lnTo>
                    <a:lnTo>
                      <a:pt x="464" y="25"/>
                    </a:lnTo>
                    <a:lnTo>
                      <a:pt x="464" y="25"/>
                    </a:lnTo>
                    <a:lnTo>
                      <a:pt x="464" y="25"/>
                    </a:lnTo>
                    <a:lnTo>
                      <a:pt x="464" y="25"/>
                    </a:lnTo>
                    <a:lnTo>
                      <a:pt x="470" y="25"/>
                    </a:lnTo>
                    <a:lnTo>
                      <a:pt x="470" y="31"/>
                    </a:lnTo>
                    <a:lnTo>
                      <a:pt x="470" y="31"/>
                    </a:lnTo>
                    <a:lnTo>
                      <a:pt x="470" y="31"/>
                    </a:lnTo>
                    <a:lnTo>
                      <a:pt x="470" y="31"/>
                    </a:lnTo>
                    <a:lnTo>
                      <a:pt x="470" y="31"/>
                    </a:lnTo>
                    <a:lnTo>
                      <a:pt x="470" y="31"/>
                    </a:lnTo>
                    <a:lnTo>
                      <a:pt x="470" y="31"/>
                    </a:lnTo>
                    <a:lnTo>
                      <a:pt x="470" y="31"/>
                    </a:lnTo>
                    <a:lnTo>
                      <a:pt x="470" y="31"/>
                    </a:lnTo>
                    <a:lnTo>
                      <a:pt x="470" y="37"/>
                    </a:lnTo>
                    <a:lnTo>
                      <a:pt x="470" y="37"/>
                    </a:lnTo>
                    <a:lnTo>
                      <a:pt x="464" y="37"/>
                    </a:lnTo>
                    <a:lnTo>
                      <a:pt x="464" y="37"/>
                    </a:lnTo>
                    <a:lnTo>
                      <a:pt x="464" y="37"/>
                    </a:lnTo>
                    <a:lnTo>
                      <a:pt x="464" y="37"/>
                    </a:lnTo>
                    <a:lnTo>
                      <a:pt x="464" y="43"/>
                    </a:lnTo>
                    <a:lnTo>
                      <a:pt x="464" y="43"/>
                    </a:lnTo>
                    <a:lnTo>
                      <a:pt x="464" y="43"/>
                    </a:lnTo>
                    <a:lnTo>
                      <a:pt x="464" y="43"/>
                    </a:lnTo>
                    <a:lnTo>
                      <a:pt x="464" y="43"/>
                    </a:lnTo>
                    <a:lnTo>
                      <a:pt x="464" y="43"/>
                    </a:lnTo>
                    <a:lnTo>
                      <a:pt x="464" y="43"/>
                    </a:lnTo>
                    <a:lnTo>
                      <a:pt x="464" y="49"/>
                    </a:lnTo>
                    <a:lnTo>
                      <a:pt x="464" y="49"/>
                    </a:lnTo>
                    <a:lnTo>
                      <a:pt x="464" y="49"/>
                    </a:lnTo>
                    <a:lnTo>
                      <a:pt x="464" y="55"/>
                    </a:lnTo>
                    <a:lnTo>
                      <a:pt x="464" y="55"/>
                    </a:lnTo>
                    <a:lnTo>
                      <a:pt x="464" y="55"/>
                    </a:lnTo>
                    <a:lnTo>
                      <a:pt x="464" y="61"/>
                    </a:lnTo>
                    <a:lnTo>
                      <a:pt x="464" y="61"/>
                    </a:lnTo>
                    <a:lnTo>
                      <a:pt x="464" y="61"/>
                    </a:lnTo>
                    <a:lnTo>
                      <a:pt x="464" y="61"/>
                    </a:lnTo>
                    <a:lnTo>
                      <a:pt x="464" y="67"/>
                    </a:lnTo>
                    <a:lnTo>
                      <a:pt x="464" y="67"/>
                    </a:lnTo>
                    <a:lnTo>
                      <a:pt x="464" y="67"/>
                    </a:lnTo>
                    <a:lnTo>
                      <a:pt x="464" y="67"/>
                    </a:lnTo>
                    <a:lnTo>
                      <a:pt x="464" y="67"/>
                    </a:lnTo>
                    <a:lnTo>
                      <a:pt x="464" y="73"/>
                    </a:lnTo>
                    <a:lnTo>
                      <a:pt x="464" y="73"/>
                    </a:lnTo>
                    <a:lnTo>
                      <a:pt x="464" y="73"/>
                    </a:lnTo>
                    <a:lnTo>
                      <a:pt x="470" y="73"/>
                    </a:lnTo>
                    <a:lnTo>
                      <a:pt x="470" y="73"/>
                    </a:lnTo>
                    <a:lnTo>
                      <a:pt x="470" y="73"/>
                    </a:lnTo>
                    <a:lnTo>
                      <a:pt x="470" y="73"/>
                    </a:lnTo>
                    <a:lnTo>
                      <a:pt x="470" y="73"/>
                    </a:lnTo>
                    <a:lnTo>
                      <a:pt x="470" y="80"/>
                    </a:lnTo>
                    <a:lnTo>
                      <a:pt x="470" y="80"/>
                    </a:lnTo>
                    <a:lnTo>
                      <a:pt x="470" y="80"/>
                    </a:lnTo>
                    <a:lnTo>
                      <a:pt x="470" y="80"/>
                    </a:lnTo>
                    <a:lnTo>
                      <a:pt x="470" y="80"/>
                    </a:lnTo>
                    <a:lnTo>
                      <a:pt x="470" y="80"/>
                    </a:lnTo>
                    <a:lnTo>
                      <a:pt x="470" y="86"/>
                    </a:lnTo>
                    <a:lnTo>
                      <a:pt x="470" y="86"/>
                    </a:lnTo>
                    <a:lnTo>
                      <a:pt x="470" y="86"/>
                    </a:lnTo>
                    <a:lnTo>
                      <a:pt x="470" y="86"/>
                    </a:lnTo>
                    <a:lnTo>
                      <a:pt x="476" y="86"/>
                    </a:lnTo>
                    <a:lnTo>
                      <a:pt x="476" y="92"/>
                    </a:lnTo>
                    <a:lnTo>
                      <a:pt x="476" y="92"/>
                    </a:lnTo>
                    <a:lnTo>
                      <a:pt x="476" y="92"/>
                    </a:lnTo>
                    <a:lnTo>
                      <a:pt x="476" y="92"/>
                    </a:lnTo>
                    <a:lnTo>
                      <a:pt x="476" y="92"/>
                    </a:lnTo>
                    <a:lnTo>
                      <a:pt x="476" y="92"/>
                    </a:lnTo>
                    <a:lnTo>
                      <a:pt x="476" y="92"/>
                    </a:lnTo>
                    <a:lnTo>
                      <a:pt x="476" y="92"/>
                    </a:lnTo>
                    <a:lnTo>
                      <a:pt x="482" y="92"/>
                    </a:lnTo>
                    <a:lnTo>
                      <a:pt x="482" y="98"/>
                    </a:lnTo>
                    <a:lnTo>
                      <a:pt x="482" y="98"/>
                    </a:lnTo>
                    <a:lnTo>
                      <a:pt x="482" y="98"/>
                    </a:lnTo>
                    <a:lnTo>
                      <a:pt x="482" y="98"/>
                    </a:lnTo>
                    <a:lnTo>
                      <a:pt x="489" y="98"/>
                    </a:lnTo>
                    <a:lnTo>
                      <a:pt x="489" y="98"/>
                    </a:lnTo>
                    <a:lnTo>
                      <a:pt x="489" y="98"/>
                    </a:lnTo>
                    <a:lnTo>
                      <a:pt x="489" y="98"/>
                    </a:lnTo>
                    <a:lnTo>
                      <a:pt x="489" y="98"/>
                    </a:lnTo>
                    <a:lnTo>
                      <a:pt x="489" y="98"/>
                    </a:lnTo>
                    <a:lnTo>
                      <a:pt x="495" y="98"/>
                    </a:lnTo>
                    <a:lnTo>
                      <a:pt x="495" y="98"/>
                    </a:lnTo>
                    <a:lnTo>
                      <a:pt x="495" y="98"/>
                    </a:lnTo>
                    <a:lnTo>
                      <a:pt x="501" y="98"/>
                    </a:lnTo>
                    <a:lnTo>
                      <a:pt x="501" y="98"/>
                    </a:lnTo>
                    <a:lnTo>
                      <a:pt x="501" y="98"/>
                    </a:lnTo>
                    <a:lnTo>
                      <a:pt x="501" y="98"/>
                    </a:lnTo>
                    <a:lnTo>
                      <a:pt x="501" y="104"/>
                    </a:lnTo>
                    <a:lnTo>
                      <a:pt x="501" y="104"/>
                    </a:lnTo>
                    <a:lnTo>
                      <a:pt x="507" y="104"/>
                    </a:lnTo>
                    <a:lnTo>
                      <a:pt x="507" y="104"/>
                    </a:lnTo>
                    <a:lnTo>
                      <a:pt x="507" y="104"/>
                    </a:lnTo>
                    <a:lnTo>
                      <a:pt x="507" y="104"/>
                    </a:lnTo>
                    <a:lnTo>
                      <a:pt x="507" y="104"/>
                    </a:lnTo>
                    <a:lnTo>
                      <a:pt x="507" y="104"/>
                    </a:lnTo>
                    <a:lnTo>
                      <a:pt x="507" y="104"/>
                    </a:lnTo>
                    <a:lnTo>
                      <a:pt x="507" y="110"/>
                    </a:lnTo>
                    <a:lnTo>
                      <a:pt x="507" y="110"/>
                    </a:lnTo>
                    <a:lnTo>
                      <a:pt x="507" y="110"/>
                    </a:lnTo>
                    <a:lnTo>
                      <a:pt x="507" y="110"/>
                    </a:lnTo>
                    <a:lnTo>
                      <a:pt x="507" y="110"/>
                    </a:lnTo>
                    <a:lnTo>
                      <a:pt x="513" y="110"/>
                    </a:lnTo>
                    <a:lnTo>
                      <a:pt x="513" y="116"/>
                    </a:lnTo>
                    <a:lnTo>
                      <a:pt x="513" y="116"/>
                    </a:lnTo>
                    <a:lnTo>
                      <a:pt x="507" y="116"/>
                    </a:lnTo>
                    <a:lnTo>
                      <a:pt x="507" y="116"/>
                    </a:lnTo>
                    <a:lnTo>
                      <a:pt x="507" y="116"/>
                    </a:lnTo>
                    <a:lnTo>
                      <a:pt x="513" y="122"/>
                    </a:lnTo>
                    <a:lnTo>
                      <a:pt x="513" y="122"/>
                    </a:lnTo>
                    <a:lnTo>
                      <a:pt x="513" y="122"/>
                    </a:lnTo>
                    <a:lnTo>
                      <a:pt x="513" y="122"/>
                    </a:lnTo>
                    <a:lnTo>
                      <a:pt x="519" y="122"/>
                    </a:lnTo>
                    <a:lnTo>
                      <a:pt x="519" y="122"/>
                    </a:lnTo>
                    <a:lnTo>
                      <a:pt x="519" y="122"/>
                    </a:lnTo>
                    <a:lnTo>
                      <a:pt x="519" y="128"/>
                    </a:lnTo>
                    <a:lnTo>
                      <a:pt x="519" y="128"/>
                    </a:lnTo>
                    <a:lnTo>
                      <a:pt x="519" y="128"/>
                    </a:lnTo>
                    <a:lnTo>
                      <a:pt x="525" y="128"/>
                    </a:lnTo>
                    <a:lnTo>
                      <a:pt x="525" y="128"/>
                    </a:lnTo>
                    <a:lnTo>
                      <a:pt x="525" y="128"/>
                    </a:lnTo>
                    <a:lnTo>
                      <a:pt x="525" y="128"/>
                    </a:lnTo>
                    <a:lnTo>
                      <a:pt x="525" y="128"/>
                    </a:lnTo>
                    <a:lnTo>
                      <a:pt x="525" y="128"/>
                    </a:lnTo>
                    <a:lnTo>
                      <a:pt x="525" y="135"/>
                    </a:lnTo>
                    <a:lnTo>
                      <a:pt x="531" y="135"/>
                    </a:lnTo>
                    <a:lnTo>
                      <a:pt x="531" y="135"/>
                    </a:lnTo>
                    <a:lnTo>
                      <a:pt x="531" y="135"/>
                    </a:lnTo>
                    <a:lnTo>
                      <a:pt x="531" y="135"/>
                    </a:lnTo>
                    <a:lnTo>
                      <a:pt x="531" y="141"/>
                    </a:lnTo>
                    <a:lnTo>
                      <a:pt x="531" y="141"/>
                    </a:lnTo>
                    <a:lnTo>
                      <a:pt x="531" y="141"/>
                    </a:lnTo>
                    <a:lnTo>
                      <a:pt x="531" y="141"/>
                    </a:lnTo>
                    <a:lnTo>
                      <a:pt x="531" y="141"/>
                    </a:lnTo>
                    <a:lnTo>
                      <a:pt x="531" y="147"/>
                    </a:lnTo>
                    <a:lnTo>
                      <a:pt x="531" y="147"/>
                    </a:lnTo>
                    <a:lnTo>
                      <a:pt x="531" y="147"/>
                    </a:lnTo>
                    <a:lnTo>
                      <a:pt x="537" y="147"/>
                    </a:lnTo>
                    <a:lnTo>
                      <a:pt x="537" y="147"/>
                    </a:lnTo>
                    <a:lnTo>
                      <a:pt x="537" y="147"/>
                    </a:lnTo>
                    <a:lnTo>
                      <a:pt x="537" y="147"/>
                    </a:lnTo>
                    <a:lnTo>
                      <a:pt x="537" y="147"/>
                    </a:lnTo>
                    <a:lnTo>
                      <a:pt x="537" y="153"/>
                    </a:lnTo>
                    <a:lnTo>
                      <a:pt x="543" y="153"/>
                    </a:lnTo>
                    <a:lnTo>
                      <a:pt x="543" y="153"/>
                    </a:lnTo>
                    <a:lnTo>
                      <a:pt x="543" y="153"/>
                    </a:lnTo>
                    <a:lnTo>
                      <a:pt x="543" y="153"/>
                    </a:lnTo>
                    <a:lnTo>
                      <a:pt x="550" y="153"/>
                    </a:lnTo>
                    <a:lnTo>
                      <a:pt x="550" y="153"/>
                    </a:lnTo>
                    <a:lnTo>
                      <a:pt x="550" y="153"/>
                    </a:lnTo>
                    <a:lnTo>
                      <a:pt x="550" y="153"/>
                    </a:lnTo>
                    <a:lnTo>
                      <a:pt x="550" y="153"/>
                    </a:lnTo>
                    <a:lnTo>
                      <a:pt x="550" y="159"/>
                    </a:lnTo>
                    <a:lnTo>
                      <a:pt x="550" y="159"/>
                    </a:lnTo>
                    <a:lnTo>
                      <a:pt x="550" y="159"/>
                    </a:lnTo>
                    <a:lnTo>
                      <a:pt x="556" y="159"/>
                    </a:lnTo>
                    <a:lnTo>
                      <a:pt x="556" y="159"/>
                    </a:lnTo>
                    <a:lnTo>
                      <a:pt x="556" y="159"/>
                    </a:lnTo>
                    <a:lnTo>
                      <a:pt x="556" y="159"/>
                    </a:lnTo>
                    <a:lnTo>
                      <a:pt x="556" y="165"/>
                    </a:lnTo>
                    <a:lnTo>
                      <a:pt x="556" y="165"/>
                    </a:lnTo>
                    <a:lnTo>
                      <a:pt x="556" y="165"/>
                    </a:lnTo>
                    <a:lnTo>
                      <a:pt x="556" y="165"/>
                    </a:lnTo>
                    <a:lnTo>
                      <a:pt x="556" y="165"/>
                    </a:lnTo>
                    <a:lnTo>
                      <a:pt x="556" y="165"/>
                    </a:lnTo>
                    <a:lnTo>
                      <a:pt x="556" y="171"/>
                    </a:lnTo>
                    <a:lnTo>
                      <a:pt x="556" y="171"/>
                    </a:lnTo>
                    <a:lnTo>
                      <a:pt x="556" y="171"/>
                    </a:lnTo>
                    <a:lnTo>
                      <a:pt x="556" y="171"/>
                    </a:lnTo>
                    <a:lnTo>
                      <a:pt x="556" y="171"/>
                    </a:lnTo>
                    <a:lnTo>
                      <a:pt x="556" y="171"/>
                    </a:lnTo>
                    <a:lnTo>
                      <a:pt x="556" y="177"/>
                    </a:lnTo>
                    <a:lnTo>
                      <a:pt x="556" y="177"/>
                    </a:lnTo>
                    <a:lnTo>
                      <a:pt x="556" y="177"/>
                    </a:lnTo>
                    <a:lnTo>
                      <a:pt x="556" y="177"/>
                    </a:lnTo>
                    <a:lnTo>
                      <a:pt x="556" y="177"/>
                    </a:lnTo>
                    <a:lnTo>
                      <a:pt x="556" y="183"/>
                    </a:lnTo>
                    <a:lnTo>
                      <a:pt x="556" y="183"/>
                    </a:lnTo>
                    <a:lnTo>
                      <a:pt x="556" y="183"/>
                    </a:lnTo>
                    <a:lnTo>
                      <a:pt x="556" y="183"/>
                    </a:lnTo>
                    <a:lnTo>
                      <a:pt x="556" y="183"/>
                    </a:lnTo>
                    <a:lnTo>
                      <a:pt x="556" y="190"/>
                    </a:lnTo>
                    <a:lnTo>
                      <a:pt x="556" y="190"/>
                    </a:lnTo>
                    <a:lnTo>
                      <a:pt x="556" y="190"/>
                    </a:lnTo>
                    <a:lnTo>
                      <a:pt x="556" y="190"/>
                    </a:lnTo>
                    <a:lnTo>
                      <a:pt x="556" y="190"/>
                    </a:lnTo>
                    <a:lnTo>
                      <a:pt x="556" y="190"/>
                    </a:lnTo>
                    <a:lnTo>
                      <a:pt x="556" y="196"/>
                    </a:lnTo>
                    <a:lnTo>
                      <a:pt x="556" y="196"/>
                    </a:lnTo>
                    <a:lnTo>
                      <a:pt x="550" y="196"/>
                    </a:lnTo>
                    <a:lnTo>
                      <a:pt x="550" y="196"/>
                    </a:lnTo>
                    <a:lnTo>
                      <a:pt x="550" y="196"/>
                    </a:lnTo>
                    <a:lnTo>
                      <a:pt x="550" y="196"/>
                    </a:lnTo>
                    <a:lnTo>
                      <a:pt x="550" y="202"/>
                    </a:lnTo>
                    <a:lnTo>
                      <a:pt x="550" y="202"/>
                    </a:lnTo>
                    <a:lnTo>
                      <a:pt x="543" y="202"/>
                    </a:lnTo>
                    <a:lnTo>
                      <a:pt x="543" y="202"/>
                    </a:lnTo>
                    <a:lnTo>
                      <a:pt x="543" y="202"/>
                    </a:lnTo>
                    <a:lnTo>
                      <a:pt x="543" y="208"/>
                    </a:lnTo>
                    <a:lnTo>
                      <a:pt x="543" y="208"/>
                    </a:lnTo>
                    <a:lnTo>
                      <a:pt x="543" y="208"/>
                    </a:lnTo>
                    <a:lnTo>
                      <a:pt x="543" y="208"/>
                    </a:lnTo>
                    <a:lnTo>
                      <a:pt x="543" y="208"/>
                    </a:lnTo>
                    <a:lnTo>
                      <a:pt x="543" y="208"/>
                    </a:lnTo>
                    <a:lnTo>
                      <a:pt x="543" y="208"/>
                    </a:lnTo>
                    <a:lnTo>
                      <a:pt x="543" y="208"/>
                    </a:lnTo>
                    <a:lnTo>
                      <a:pt x="543" y="214"/>
                    </a:lnTo>
                    <a:lnTo>
                      <a:pt x="543" y="214"/>
                    </a:lnTo>
                    <a:lnTo>
                      <a:pt x="543" y="214"/>
                    </a:lnTo>
                    <a:lnTo>
                      <a:pt x="543" y="220"/>
                    </a:lnTo>
                    <a:lnTo>
                      <a:pt x="543" y="220"/>
                    </a:lnTo>
                    <a:lnTo>
                      <a:pt x="543" y="220"/>
                    </a:lnTo>
                    <a:lnTo>
                      <a:pt x="537" y="220"/>
                    </a:lnTo>
                    <a:lnTo>
                      <a:pt x="537" y="220"/>
                    </a:lnTo>
                    <a:lnTo>
                      <a:pt x="537" y="226"/>
                    </a:lnTo>
                    <a:lnTo>
                      <a:pt x="537" y="226"/>
                    </a:lnTo>
                    <a:lnTo>
                      <a:pt x="537" y="226"/>
                    </a:lnTo>
                    <a:lnTo>
                      <a:pt x="531" y="226"/>
                    </a:lnTo>
                    <a:lnTo>
                      <a:pt x="531" y="226"/>
                    </a:lnTo>
                    <a:lnTo>
                      <a:pt x="531" y="226"/>
                    </a:lnTo>
                    <a:lnTo>
                      <a:pt x="531" y="232"/>
                    </a:lnTo>
                    <a:lnTo>
                      <a:pt x="531" y="232"/>
                    </a:lnTo>
                    <a:lnTo>
                      <a:pt x="531" y="232"/>
                    </a:lnTo>
                    <a:lnTo>
                      <a:pt x="525" y="232"/>
                    </a:lnTo>
                    <a:lnTo>
                      <a:pt x="525" y="232"/>
                    </a:lnTo>
                    <a:lnTo>
                      <a:pt x="525" y="226"/>
                    </a:lnTo>
                    <a:lnTo>
                      <a:pt x="525" y="232"/>
                    </a:lnTo>
                    <a:lnTo>
                      <a:pt x="525" y="232"/>
                    </a:lnTo>
                    <a:lnTo>
                      <a:pt x="525" y="232"/>
                    </a:lnTo>
                    <a:lnTo>
                      <a:pt x="519" y="232"/>
                    </a:lnTo>
                    <a:lnTo>
                      <a:pt x="519" y="232"/>
                    </a:lnTo>
                    <a:lnTo>
                      <a:pt x="519" y="232"/>
                    </a:lnTo>
                    <a:lnTo>
                      <a:pt x="519" y="232"/>
                    </a:lnTo>
                    <a:lnTo>
                      <a:pt x="519" y="232"/>
                    </a:lnTo>
                    <a:lnTo>
                      <a:pt x="519" y="232"/>
                    </a:lnTo>
                    <a:lnTo>
                      <a:pt x="519" y="238"/>
                    </a:lnTo>
                    <a:lnTo>
                      <a:pt x="519" y="238"/>
                    </a:lnTo>
                    <a:lnTo>
                      <a:pt x="513" y="238"/>
                    </a:lnTo>
                    <a:lnTo>
                      <a:pt x="513" y="238"/>
                    </a:lnTo>
                    <a:lnTo>
                      <a:pt x="513" y="238"/>
                    </a:lnTo>
                    <a:lnTo>
                      <a:pt x="513" y="238"/>
                    </a:lnTo>
                    <a:lnTo>
                      <a:pt x="513" y="238"/>
                    </a:lnTo>
                    <a:lnTo>
                      <a:pt x="507" y="238"/>
                    </a:lnTo>
                    <a:lnTo>
                      <a:pt x="507" y="238"/>
                    </a:lnTo>
                    <a:lnTo>
                      <a:pt x="507" y="238"/>
                    </a:lnTo>
                    <a:lnTo>
                      <a:pt x="507" y="238"/>
                    </a:lnTo>
                    <a:lnTo>
                      <a:pt x="501" y="238"/>
                    </a:lnTo>
                    <a:lnTo>
                      <a:pt x="501" y="238"/>
                    </a:lnTo>
                    <a:lnTo>
                      <a:pt x="501" y="238"/>
                    </a:lnTo>
                    <a:lnTo>
                      <a:pt x="501" y="238"/>
                    </a:lnTo>
                    <a:lnTo>
                      <a:pt x="501" y="238"/>
                    </a:lnTo>
                    <a:lnTo>
                      <a:pt x="495" y="238"/>
                    </a:lnTo>
                    <a:lnTo>
                      <a:pt x="495" y="238"/>
                    </a:lnTo>
                    <a:lnTo>
                      <a:pt x="495" y="244"/>
                    </a:lnTo>
                    <a:lnTo>
                      <a:pt x="495" y="244"/>
                    </a:lnTo>
                    <a:lnTo>
                      <a:pt x="495" y="244"/>
                    </a:lnTo>
                    <a:lnTo>
                      <a:pt x="495" y="244"/>
                    </a:lnTo>
                    <a:lnTo>
                      <a:pt x="489" y="244"/>
                    </a:lnTo>
                    <a:lnTo>
                      <a:pt x="489" y="244"/>
                    </a:lnTo>
                    <a:lnTo>
                      <a:pt x="489" y="244"/>
                    </a:lnTo>
                    <a:lnTo>
                      <a:pt x="489" y="244"/>
                    </a:lnTo>
                    <a:lnTo>
                      <a:pt x="489" y="244"/>
                    </a:lnTo>
                    <a:lnTo>
                      <a:pt x="489" y="244"/>
                    </a:lnTo>
                    <a:lnTo>
                      <a:pt x="482" y="244"/>
                    </a:lnTo>
                    <a:lnTo>
                      <a:pt x="482" y="244"/>
                    </a:lnTo>
                    <a:lnTo>
                      <a:pt x="482" y="244"/>
                    </a:lnTo>
                    <a:lnTo>
                      <a:pt x="482" y="244"/>
                    </a:lnTo>
                    <a:lnTo>
                      <a:pt x="482" y="244"/>
                    </a:lnTo>
                    <a:lnTo>
                      <a:pt x="482" y="251"/>
                    </a:lnTo>
                    <a:lnTo>
                      <a:pt x="482" y="251"/>
                    </a:lnTo>
                    <a:lnTo>
                      <a:pt x="482" y="251"/>
                    </a:lnTo>
                    <a:lnTo>
                      <a:pt x="482" y="257"/>
                    </a:lnTo>
                    <a:lnTo>
                      <a:pt x="482" y="257"/>
                    </a:lnTo>
                    <a:lnTo>
                      <a:pt x="482" y="257"/>
                    </a:lnTo>
                    <a:lnTo>
                      <a:pt x="482" y="257"/>
                    </a:lnTo>
                    <a:lnTo>
                      <a:pt x="476" y="263"/>
                    </a:lnTo>
                    <a:lnTo>
                      <a:pt x="476" y="263"/>
                    </a:lnTo>
                    <a:lnTo>
                      <a:pt x="476" y="263"/>
                    </a:lnTo>
                    <a:lnTo>
                      <a:pt x="476" y="263"/>
                    </a:lnTo>
                    <a:lnTo>
                      <a:pt x="482" y="263"/>
                    </a:lnTo>
                    <a:lnTo>
                      <a:pt x="482" y="269"/>
                    </a:lnTo>
                    <a:lnTo>
                      <a:pt x="482" y="269"/>
                    </a:lnTo>
                    <a:lnTo>
                      <a:pt x="482" y="269"/>
                    </a:lnTo>
                    <a:lnTo>
                      <a:pt x="482" y="269"/>
                    </a:lnTo>
                    <a:lnTo>
                      <a:pt x="482" y="269"/>
                    </a:lnTo>
                    <a:lnTo>
                      <a:pt x="482" y="275"/>
                    </a:lnTo>
                    <a:lnTo>
                      <a:pt x="489" y="275"/>
                    </a:lnTo>
                    <a:lnTo>
                      <a:pt x="489" y="275"/>
                    </a:lnTo>
                    <a:lnTo>
                      <a:pt x="489" y="275"/>
                    </a:lnTo>
                    <a:lnTo>
                      <a:pt x="489" y="275"/>
                    </a:lnTo>
                    <a:lnTo>
                      <a:pt x="489" y="275"/>
                    </a:lnTo>
                    <a:lnTo>
                      <a:pt x="489" y="275"/>
                    </a:lnTo>
                    <a:lnTo>
                      <a:pt x="489" y="275"/>
                    </a:lnTo>
                    <a:lnTo>
                      <a:pt x="495" y="281"/>
                    </a:lnTo>
                    <a:lnTo>
                      <a:pt x="495" y="281"/>
                    </a:lnTo>
                    <a:lnTo>
                      <a:pt x="495" y="281"/>
                    </a:lnTo>
                    <a:lnTo>
                      <a:pt x="495" y="281"/>
                    </a:lnTo>
                    <a:lnTo>
                      <a:pt x="495" y="287"/>
                    </a:lnTo>
                    <a:lnTo>
                      <a:pt x="495" y="287"/>
                    </a:lnTo>
                    <a:lnTo>
                      <a:pt x="495" y="287"/>
                    </a:lnTo>
                    <a:lnTo>
                      <a:pt x="495" y="287"/>
                    </a:lnTo>
                    <a:lnTo>
                      <a:pt x="495" y="287"/>
                    </a:lnTo>
                    <a:lnTo>
                      <a:pt x="495" y="293"/>
                    </a:lnTo>
                    <a:lnTo>
                      <a:pt x="495" y="293"/>
                    </a:lnTo>
                    <a:lnTo>
                      <a:pt x="495" y="293"/>
                    </a:lnTo>
                    <a:lnTo>
                      <a:pt x="495" y="293"/>
                    </a:lnTo>
                    <a:lnTo>
                      <a:pt x="495" y="293"/>
                    </a:lnTo>
                    <a:lnTo>
                      <a:pt x="495" y="299"/>
                    </a:lnTo>
                    <a:lnTo>
                      <a:pt x="495" y="299"/>
                    </a:lnTo>
                    <a:lnTo>
                      <a:pt x="495" y="299"/>
                    </a:lnTo>
                    <a:lnTo>
                      <a:pt x="495" y="299"/>
                    </a:lnTo>
                    <a:lnTo>
                      <a:pt x="489" y="299"/>
                    </a:lnTo>
                    <a:lnTo>
                      <a:pt x="489" y="306"/>
                    </a:lnTo>
                    <a:lnTo>
                      <a:pt x="489" y="306"/>
                    </a:lnTo>
                    <a:lnTo>
                      <a:pt x="489" y="306"/>
                    </a:lnTo>
                    <a:lnTo>
                      <a:pt x="489" y="306"/>
                    </a:lnTo>
                    <a:lnTo>
                      <a:pt x="489" y="306"/>
                    </a:lnTo>
                    <a:lnTo>
                      <a:pt x="489" y="306"/>
                    </a:lnTo>
                    <a:lnTo>
                      <a:pt x="489" y="306"/>
                    </a:lnTo>
                    <a:lnTo>
                      <a:pt x="489" y="306"/>
                    </a:lnTo>
                    <a:lnTo>
                      <a:pt x="489" y="306"/>
                    </a:lnTo>
                    <a:lnTo>
                      <a:pt x="489" y="312"/>
                    </a:lnTo>
                    <a:lnTo>
                      <a:pt x="489" y="312"/>
                    </a:lnTo>
                    <a:lnTo>
                      <a:pt x="482" y="312"/>
                    </a:lnTo>
                    <a:lnTo>
                      <a:pt x="482" y="312"/>
                    </a:lnTo>
                    <a:lnTo>
                      <a:pt x="482" y="312"/>
                    </a:lnTo>
                    <a:lnTo>
                      <a:pt x="482" y="312"/>
                    </a:lnTo>
                    <a:lnTo>
                      <a:pt x="482" y="312"/>
                    </a:lnTo>
                    <a:lnTo>
                      <a:pt x="482" y="318"/>
                    </a:lnTo>
                    <a:lnTo>
                      <a:pt x="482" y="318"/>
                    </a:lnTo>
                    <a:lnTo>
                      <a:pt x="482" y="318"/>
                    </a:lnTo>
                    <a:lnTo>
                      <a:pt x="482" y="318"/>
                    </a:lnTo>
                    <a:lnTo>
                      <a:pt x="482" y="318"/>
                    </a:lnTo>
                    <a:lnTo>
                      <a:pt x="482" y="318"/>
                    </a:lnTo>
                    <a:lnTo>
                      <a:pt x="482" y="324"/>
                    </a:lnTo>
                    <a:lnTo>
                      <a:pt x="482" y="324"/>
                    </a:lnTo>
                    <a:lnTo>
                      <a:pt x="482" y="324"/>
                    </a:lnTo>
                    <a:lnTo>
                      <a:pt x="482" y="324"/>
                    </a:lnTo>
                    <a:lnTo>
                      <a:pt x="482" y="324"/>
                    </a:lnTo>
                    <a:lnTo>
                      <a:pt x="482" y="330"/>
                    </a:lnTo>
                    <a:lnTo>
                      <a:pt x="482" y="330"/>
                    </a:lnTo>
                    <a:lnTo>
                      <a:pt x="482" y="330"/>
                    </a:lnTo>
                    <a:lnTo>
                      <a:pt x="482" y="330"/>
                    </a:lnTo>
                    <a:lnTo>
                      <a:pt x="482" y="330"/>
                    </a:lnTo>
                    <a:lnTo>
                      <a:pt x="476" y="330"/>
                    </a:lnTo>
                    <a:lnTo>
                      <a:pt x="476" y="336"/>
                    </a:lnTo>
                    <a:lnTo>
                      <a:pt x="470" y="336"/>
                    </a:lnTo>
                    <a:lnTo>
                      <a:pt x="470" y="336"/>
                    </a:lnTo>
                    <a:lnTo>
                      <a:pt x="470" y="336"/>
                    </a:lnTo>
                    <a:lnTo>
                      <a:pt x="470" y="336"/>
                    </a:lnTo>
                    <a:lnTo>
                      <a:pt x="470" y="336"/>
                    </a:lnTo>
                    <a:lnTo>
                      <a:pt x="464" y="336"/>
                    </a:lnTo>
                    <a:lnTo>
                      <a:pt x="464" y="336"/>
                    </a:lnTo>
                    <a:lnTo>
                      <a:pt x="458" y="342"/>
                    </a:lnTo>
                    <a:lnTo>
                      <a:pt x="458" y="342"/>
                    </a:lnTo>
                    <a:lnTo>
                      <a:pt x="458" y="342"/>
                    </a:lnTo>
                    <a:lnTo>
                      <a:pt x="458" y="342"/>
                    </a:lnTo>
                    <a:lnTo>
                      <a:pt x="458" y="348"/>
                    </a:lnTo>
                    <a:lnTo>
                      <a:pt x="458" y="348"/>
                    </a:lnTo>
                    <a:lnTo>
                      <a:pt x="458" y="348"/>
                    </a:lnTo>
                    <a:lnTo>
                      <a:pt x="458" y="348"/>
                    </a:lnTo>
                    <a:lnTo>
                      <a:pt x="458" y="348"/>
                    </a:lnTo>
                    <a:lnTo>
                      <a:pt x="458" y="354"/>
                    </a:lnTo>
                    <a:lnTo>
                      <a:pt x="458" y="354"/>
                    </a:lnTo>
                    <a:lnTo>
                      <a:pt x="458" y="354"/>
                    </a:lnTo>
                    <a:lnTo>
                      <a:pt x="458" y="354"/>
                    </a:lnTo>
                    <a:lnTo>
                      <a:pt x="458" y="361"/>
                    </a:lnTo>
                    <a:lnTo>
                      <a:pt x="458" y="361"/>
                    </a:lnTo>
                    <a:lnTo>
                      <a:pt x="458" y="361"/>
                    </a:lnTo>
                    <a:lnTo>
                      <a:pt x="458" y="361"/>
                    </a:lnTo>
                    <a:lnTo>
                      <a:pt x="458" y="361"/>
                    </a:lnTo>
                    <a:lnTo>
                      <a:pt x="458" y="367"/>
                    </a:lnTo>
                    <a:lnTo>
                      <a:pt x="458" y="367"/>
                    </a:lnTo>
                    <a:lnTo>
                      <a:pt x="458" y="367"/>
                    </a:lnTo>
                    <a:lnTo>
                      <a:pt x="458" y="367"/>
                    </a:lnTo>
                    <a:lnTo>
                      <a:pt x="458" y="367"/>
                    </a:lnTo>
                    <a:lnTo>
                      <a:pt x="458" y="367"/>
                    </a:lnTo>
                    <a:lnTo>
                      <a:pt x="458"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46" y="367"/>
                    </a:lnTo>
                    <a:lnTo>
                      <a:pt x="446" y="361"/>
                    </a:lnTo>
                    <a:lnTo>
                      <a:pt x="446" y="361"/>
                    </a:lnTo>
                    <a:lnTo>
                      <a:pt x="446" y="361"/>
                    </a:lnTo>
                    <a:lnTo>
                      <a:pt x="446" y="361"/>
                    </a:lnTo>
                    <a:lnTo>
                      <a:pt x="446" y="361"/>
                    </a:lnTo>
                    <a:lnTo>
                      <a:pt x="446" y="361"/>
                    </a:lnTo>
                    <a:lnTo>
                      <a:pt x="446" y="361"/>
                    </a:lnTo>
                    <a:lnTo>
                      <a:pt x="446" y="361"/>
                    </a:lnTo>
                    <a:lnTo>
                      <a:pt x="446" y="354"/>
                    </a:lnTo>
                    <a:lnTo>
                      <a:pt x="446" y="354"/>
                    </a:lnTo>
                    <a:lnTo>
                      <a:pt x="446" y="361"/>
                    </a:lnTo>
                    <a:lnTo>
                      <a:pt x="446" y="354"/>
                    </a:lnTo>
                    <a:lnTo>
                      <a:pt x="440" y="354"/>
                    </a:lnTo>
                    <a:lnTo>
                      <a:pt x="440" y="354"/>
                    </a:lnTo>
                    <a:lnTo>
                      <a:pt x="440" y="354"/>
                    </a:lnTo>
                    <a:lnTo>
                      <a:pt x="440" y="354"/>
                    </a:lnTo>
                    <a:lnTo>
                      <a:pt x="440" y="354"/>
                    </a:lnTo>
                    <a:lnTo>
                      <a:pt x="440" y="354"/>
                    </a:lnTo>
                    <a:lnTo>
                      <a:pt x="440" y="354"/>
                    </a:lnTo>
                    <a:lnTo>
                      <a:pt x="440" y="354"/>
                    </a:lnTo>
                    <a:lnTo>
                      <a:pt x="440" y="354"/>
                    </a:lnTo>
                    <a:lnTo>
                      <a:pt x="440" y="348"/>
                    </a:lnTo>
                    <a:lnTo>
                      <a:pt x="440" y="348"/>
                    </a:lnTo>
                    <a:lnTo>
                      <a:pt x="440" y="348"/>
                    </a:lnTo>
                    <a:lnTo>
                      <a:pt x="440" y="348"/>
                    </a:lnTo>
                    <a:lnTo>
                      <a:pt x="434" y="348"/>
                    </a:lnTo>
                    <a:lnTo>
                      <a:pt x="434" y="348"/>
                    </a:lnTo>
                    <a:lnTo>
                      <a:pt x="434" y="348"/>
                    </a:lnTo>
                    <a:lnTo>
                      <a:pt x="434" y="348"/>
                    </a:lnTo>
                    <a:lnTo>
                      <a:pt x="434" y="348"/>
                    </a:lnTo>
                    <a:lnTo>
                      <a:pt x="434" y="342"/>
                    </a:lnTo>
                    <a:lnTo>
                      <a:pt x="434" y="342"/>
                    </a:lnTo>
                    <a:lnTo>
                      <a:pt x="434" y="342"/>
                    </a:lnTo>
                    <a:lnTo>
                      <a:pt x="434" y="342"/>
                    </a:lnTo>
                    <a:lnTo>
                      <a:pt x="434" y="342"/>
                    </a:lnTo>
                    <a:lnTo>
                      <a:pt x="428" y="342"/>
                    </a:lnTo>
                    <a:lnTo>
                      <a:pt x="428" y="342"/>
                    </a:lnTo>
                    <a:lnTo>
                      <a:pt x="428" y="342"/>
                    </a:lnTo>
                    <a:lnTo>
                      <a:pt x="428" y="342"/>
                    </a:lnTo>
                    <a:lnTo>
                      <a:pt x="421" y="342"/>
                    </a:lnTo>
                    <a:lnTo>
                      <a:pt x="421" y="342"/>
                    </a:lnTo>
                    <a:lnTo>
                      <a:pt x="421" y="342"/>
                    </a:lnTo>
                    <a:lnTo>
                      <a:pt x="415" y="342"/>
                    </a:lnTo>
                    <a:lnTo>
                      <a:pt x="409" y="342"/>
                    </a:lnTo>
                    <a:lnTo>
                      <a:pt x="409" y="342"/>
                    </a:lnTo>
                    <a:lnTo>
                      <a:pt x="409" y="342"/>
                    </a:lnTo>
                    <a:lnTo>
                      <a:pt x="409" y="342"/>
                    </a:lnTo>
                    <a:lnTo>
                      <a:pt x="403" y="342"/>
                    </a:lnTo>
                    <a:lnTo>
                      <a:pt x="403" y="342"/>
                    </a:lnTo>
                    <a:lnTo>
                      <a:pt x="403" y="342"/>
                    </a:lnTo>
                    <a:lnTo>
                      <a:pt x="397" y="342"/>
                    </a:lnTo>
                    <a:lnTo>
                      <a:pt x="397" y="342"/>
                    </a:lnTo>
                    <a:lnTo>
                      <a:pt x="397" y="342"/>
                    </a:lnTo>
                    <a:lnTo>
                      <a:pt x="391" y="342"/>
                    </a:lnTo>
                    <a:lnTo>
                      <a:pt x="385" y="342"/>
                    </a:lnTo>
                    <a:lnTo>
                      <a:pt x="385" y="342"/>
                    </a:lnTo>
                    <a:lnTo>
                      <a:pt x="385" y="342"/>
                    </a:lnTo>
                    <a:lnTo>
                      <a:pt x="379" y="342"/>
                    </a:lnTo>
                    <a:lnTo>
                      <a:pt x="379" y="342"/>
                    </a:lnTo>
                    <a:lnTo>
                      <a:pt x="373" y="342"/>
                    </a:lnTo>
                    <a:lnTo>
                      <a:pt x="373" y="342"/>
                    </a:lnTo>
                    <a:lnTo>
                      <a:pt x="366" y="342"/>
                    </a:lnTo>
                    <a:lnTo>
                      <a:pt x="366" y="342"/>
                    </a:lnTo>
                    <a:lnTo>
                      <a:pt x="360" y="342"/>
                    </a:lnTo>
                    <a:lnTo>
                      <a:pt x="360" y="342"/>
                    </a:lnTo>
                    <a:lnTo>
                      <a:pt x="354" y="348"/>
                    </a:lnTo>
                    <a:lnTo>
                      <a:pt x="354" y="348"/>
                    </a:lnTo>
                    <a:lnTo>
                      <a:pt x="348" y="348"/>
                    </a:lnTo>
                    <a:lnTo>
                      <a:pt x="348" y="348"/>
                    </a:lnTo>
                    <a:lnTo>
                      <a:pt x="348" y="348"/>
                    </a:lnTo>
                    <a:lnTo>
                      <a:pt x="342" y="348"/>
                    </a:lnTo>
                    <a:lnTo>
                      <a:pt x="342" y="348"/>
                    </a:lnTo>
                    <a:lnTo>
                      <a:pt x="336" y="348"/>
                    </a:lnTo>
                    <a:lnTo>
                      <a:pt x="336" y="348"/>
                    </a:lnTo>
                    <a:lnTo>
                      <a:pt x="330" y="348"/>
                    </a:lnTo>
                    <a:lnTo>
                      <a:pt x="330" y="348"/>
                    </a:lnTo>
                    <a:lnTo>
                      <a:pt x="330" y="348"/>
                    </a:lnTo>
                    <a:lnTo>
                      <a:pt x="330" y="348"/>
                    </a:lnTo>
                    <a:lnTo>
                      <a:pt x="324" y="348"/>
                    </a:lnTo>
                    <a:lnTo>
                      <a:pt x="324" y="348"/>
                    </a:lnTo>
                    <a:lnTo>
                      <a:pt x="324" y="348"/>
                    </a:lnTo>
                    <a:lnTo>
                      <a:pt x="312" y="348"/>
                    </a:lnTo>
                    <a:lnTo>
                      <a:pt x="312" y="348"/>
                    </a:lnTo>
                    <a:lnTo>
                      <a:pt x="312" y="348"/>
                    </a:lnTo>
                    <a:lnTo>
                      <a:pt x="305" y="348"/>
                    </a:lnTo>
                    <a:lnTo>
                      <a:pt x="299" y="348"/>
                    </a:lnTo>
                    <a:lnTo>
                      <a:pt x="293" y="348"/>
                    </a:lnTo>
                    <a:lnTo>
                      <a:pt x="293" y="348"/>
                    </a:lnTo>
                    <a:lnTo>
                      <a:pt x="287" y="348"/>
                    </a:lnTo>
                    <a:lnTo>
                      <a:pt x="287" y="348"/>
                    </a:lnTo>
                    <a:lnTo>
                      <a:pt x="281" y="348"/>
                    </a:lnTo>
                    <a:lnTo>
                      <a:pt x="281" y="348"/>
                    </a:lnTo>
                    <a:lnTo>
                      <a:pt x="275" y="348"/>
                    </a:lnTo>
                    <a:lnTo>
                      <a:pt x="275" y="348"/>
                    </a:lnTo>
                    <a:lnTo>
                      <a:pt x="275" y="348"/>
                    </a:lnTo>
                    <a:lnTo>
                      <a:pt x="269" y="348"/>
                    </a:lnTo>
                    <a:lnTo>
                      <a:pt x="269" y="348"/>
                    </a:lnTo>
                    <a:lnTo>
                      <a:pt x="263" y="348"/>
                    </a:lnTo>
                    <a:lnTo>
                      <a:pt x="263" y="348"/>
                    </a:lnTo>
                    <a:lnTo>
                      <a:pt x="263" y="348"/>
                    </a:lnTo>
                    <a:lnTo>
                      <a:pt x="257" y="348"/>
                    </a:lnTo>
                    <a:lnTo>
                      <a:pt x="257" y="348"/>
                    </a:lnTo>
                    <a:lnTo>
                      <a:pt x="257" y="348"/>
                    </a:lnTo>
                    <a:lnTo>
                      <a:pt x="257" y="348"/>
                    </a:lnTo>
                    <a:lnTo>
                      <a:pt x="251" y="348"/>
                    </a:lnTo>
                    <a:lnTo>
                      <a:pt x="251" y="348"/>
                    </a:lnTo>
                    <a:lnTo>
                      <a:pt x="244" y="348"/>
                    </a:lnTo>
                    <a:lnTo>
                      <a:pt x="238" y="348"/>
                    </a:lnTo>
                    <a:lnTo>
                      <a:pt x="238" y="348"/>
                    </a:lnTo>
                    <a:lnTo>
                      <a:pt x="232" y="348"/>
                    </a:lnTo>
                    <a:lnTo>
                      <a:pt x="232" y="348"/>
                    </a:lnTo>
                    <a:lnTo>
                      <a:pt x="232" y="348"/>
                    </a:lnTo>
                    <a:lnTo>
                      <a:pt x="226" y="348"/>
                    </a:lnTo>
                    <a:lnTo>
                      <a:pt x="226" y="348"/>
                    </a:lnTo>
                    <a:lnTo>
                      <a:pt x="226" y="354"/>
                    </a:lnTo>
                    <a:lnTo>
                      <a:pt x="226" y="354"/>
                    </a:lnTo>
                    <a:lnTo>
                      <a:pt x="220" y="354"/>
                    </a:lnTo>
                    <a:lnTo>
                      <a:pt x="220" y="354"/>
                    </a:lnTo>
                    <a:lnTo>
                      <a:pt x="208" y="354"/>
                    </a:lnTo>
                    <a:lnTo>
                      <a:pt x="208" y="354"/>
                    </a:lnTo>
                    <a:lnTo>
                      <a:pt x="208" y="354"/>
                    </a:lnTo>
                    <a:lnTo>
                      <a:pt x="208" y="354"/>
                    </a:lnTo>
                    <a:lnTo>
                      <a:pt x="202" y="354"/>
                    </a:lnTo>
                    <a:lnTo>
                      <a:pt x="202" y="354"/>
                    </a:lnTo>
                    <a:lnTo>
                      <a:pt x="196" y="354"/>
                    </a:lnTo>
                    <a:lnTo>
                      <a:pt x="189" y="354"/>
                    </a:lnTo>
                    <a:lnTo>
                      <a:pt x="189" y="354"/>
                    </a:lnTo>
                    <a:lnTo>
                      <a:pt x="189" y="354"/>
                    </a:lnTo>
                    <a:lnTo>
                      <a:pt x="183" y="354"/>
                    </a:lnTo>
                    <a:lnTo>
                      <a:pt x="183" y="354"/>
                    </a:lnTo>
                    <a:lnTo>
                      <a:pt x="177" y="354"/>
                    </a:lnTo>
                    <a:lnTo>
                      <a:pt x="177" y="354"/>
                    </a:lnTo>
                    <a:lnTo>
                      <a:pt x="177" y="354"/>
                    </a:lnTo>
                    <a:lnTo>
                      <a:pt x="171" y="354"/>
                    </a:lnTo>
                    <a:lnTo>
                      <a:pt x="171" y="354"/>
                    </a:lnTo>
                    <a:lnTo>
                      <a:pt x="165" y="354"/>
                    </a:lnTo>
                    <a:lnTo>
                      <a:pt x="165" y="354"/>
                    </a:lnTo>
                    <a:lnTo>
                      <a:pt x="165" y="354"/>
                    </a:lnTo>
                    <a:lnTo>
                      <a:pt x="159" y="354"/>
                    </a:lnTo>
                    <a:lnTo>
                      <a:pt x="159" y="354"/>
                    </a:lnTo>
                    <a:lnTo>
                      <a:pt x="159" y="354"/>
                    </a:lnTo>
                    <a:lnTo>
                      <a:pt x="153" y="354"/>
                    </a:lnTo>
                    <a:lnTo>
                      <a:pt x="153" y="354"/>
                    </a:lnTo>
                    <a:lnTo>
                      <a:pt x="147" y="354"/>
                    </a:lnTo>
                    <a:lnTo>
                      <a:pt x="147" y="354"/>
                    </a:lnTo>
                    <a:lnTo>
                      <a:pt x="141" y="354"/>
                    </a:lnTo>
                    <a:lnTo>
                      <a:pt x="141" y="354"/>
                    </a:lnTo>
                    <a:lnTo>
                      <a:pt x="135" y="354"/>
                    </a:lnTo>
                    <a:lnTo>
                      <a:pt x="135" y="354"/>
                    </a:lnTo>
                    <a:lnTo>
                      <a:pt x="135" y="354"/>
                    </a:lnTo>
                    <a:lnTo>
                      <a:pt x="128" y="354"/>
                    </a:lnTo>
                    <a:lnTo>
                      <a:pt x="128" y="354"/>
                    </a:lnTo>
                    <a:lnTo>
                      <a:pt x="122" y="354"/>
                    </a:lnTo>
                    <a:lnTo>
                      <a:pt x="122" y="354"/>
                    </a:lnTo>
                    <a:lnTo>
                      <a:pt x="116" y="354"/>
                    </a:lnTo>
                    <a:lnTo>
                      <a:pt x="110" y="354"/>
                    </a:lnTo>
                    <a:lnTo>
                      <a:pt x="110" y="354"/>
                    </a:lnTo>
                    <a:lnTo>
                      <a:pt x="110" y="354"/>
                    </a:lnTo>
                    <a:lnTo>
                      <a:pt x="104" y="354"/>
                    </a:lnTo>
                    <a:lnTo>
                      <a:pt x="98" y="354"/>
                    </a:lnTo>
                    <a:lnTo>
                      <a:pt x="92" y="354"/>
                    </a:lnTo>
                    <a:lnTo>
                      <a:pt x="92" y="354"/>
                    </a:lnTo>
                    <a:lnTo>
                      <a:pt x="92" y="354"/>
                    </a:lnTo>
                    <a:lnTo>
                      <a:pt x="86" y="354"/>
                    </a:lnTo>
                    <a:lnTo>
                      <a:pt x="86" y="354"/>
                    </a:lnTo>
                    <a:lnTo>
                      <a:pt x="80" y="354"/>
                    </a:lnTo>
                    <a:lnTo>
                      <a:pt x="80" y="354"/>
                    </a:lnTo>
                    <a:lnTo>
                      <a:pt x="74" y="354"/>
                    </a:lnTo>
                    <a:lnTo>
                      <a:pt x="80" y="348"/>
                    </a:lnTo>
                    <a:lnTo>
                      <a:pt x="80" y="348"/>
                    </a:lnTo>
                    <a:lnTo>
                      <a:pt x="80" y="348"/>
                    </a:lnTo>
                    <a:lnTo>
                      <a:pt x="80" y="348"/>
                    </a:lnTo>
                    <a:lnTo>
                      <a:pt x="74" y="348"/>
                    </a:lnTo>
                    <a:lnTo>
                      <a:pt x="74" y="348"/>
                    </a:lnTo>
                    <a:lnTo>
                      <a:pt x="74" y="348"/>
                    </a:lnTo>
                    <a:lnTo>
                      <a:pt x="74" y="342"/>
                    </a:lnTo>
                    <a:lnTo>
                      <a:pt x="74" y="342"/>
                    </a:lnTo>
                    <a:lnTo>
                      <a:pt x="74" y="342"/>
                    </a:lnTo>
                    <a:lnTo>
                      <a:pt x="74" y="342"/>
                    </a:lnTo>
                    <a:lnTo>
                      <a:pt x="74" y="342"/>
                    </a:lnTo>
                    <a:lnTo>
                      <a:pt x="74" y="342"/>
                    </a:lnTo>
                    <a:lnTo>
                      <a:pt x="67" y="342"/>
                    </a:lnTo>
                    <a:lnTo>
                      <a:pt x="67" y="342"/>
                    </a:lnTo>
                    <a:lnTo>
                      <a:pt x="67" y="336"/>
                    </a:lnTo>
                    <a:lnTo>
                      <a:pt x="67" y="336"/>
                    </a:lnTo>
                    <a:lnTo>
                      <a:pt x="67" y="336"/>
                    </a:lnTo>
                    <a:lnTo>
                      <a:pt x="67" y="336"/>
                    </a:lnTo>
                    <a:lnTo>
                      <a:pt x="67" y="336"/>
                    </a:lnTo>
                    <a:lnTo>
                      <a:pt x="67" y="336"/>
                    </a:lnTo>
                    <a:lnTo>
                      <a:pt x="67" y="336"/>
                    </a:lnTo>
                    <a:lnTo>
                      <a:pt x="67" y="330"/>
                    </a:lnTo>
                    <a:lnTo>
                      <a:pt x="67" y="330"/>
                    </a:lnTo>
                    <a:lnTo>
                      <a:pt x="67" y="330"/>
                    </a:lnTo>
                    <a:lnTo>
                      <a:pt x="67" y="330"/>
                    </a:lnTo>
                    <a:lnTo>
                      <a:pt x="67" y="330"/>
                    </a:lnTo>
                    <a:lnTo>
                      <a:pt x="67" y="330"/>
                    </a:lnTo>
                    <a:lnTo>
                      <a:pt x="67" y="324"/>
                    </a:lnTo>
                    <a:lnTo>
                      <a:pt x="67" y="324"/>
                    </a:lnTo>
                    <a:lnTo>
                      <a:pt x="67" y="324"/>
                    </a:lnTo>
                    <a:lnTo>
                      <a:pt x="67" y="324"/>
                    </a:lnTo>
                    <a:lnTo>
                      <a:pt x="67" y="324"/>
                    </a:lnTo>
                    <a:lnTo>
                      <a:pt x="67" y="318"/>
                    </a:lnTo>
                    <a:lnTo>
                      <a:pt x="67" y="318"/>
                    </a:lnTo>
                    <a:lnTo>
                      <a:pt x="67" y="318"/>
                    </a:lnTo>
                    <a:lnTo>
                      <a:pt x="74" y="318"/>
                    </a:lnTo>
                    <a:lnTo>
                      <a:pt x="74" y="318"/>
                    </a:lnTo>
                    <a:lnTo>
                      <a:pt x="74" y="318"/>
                    </a:lnTo>
                    <a:lnTo>
                      <a:pt x="74" y="312"/>
                    </a:lnTo>
                    <a:lnTo>
                      <a:pt x="74" y="312"/>
                    </a:lnTo>
                    <a:lnTo>
                      <a:pt x="74" y="312"/>
                    </a:lnTo>
                    <a:lnTo>
                      <a:pt x="67" y="312"/>
                    </a:lnTo>
                    <a:lnTo>
                      <a:pt x="67" y="312"/>
                    </a:lnTo>
                    <a:lnTo>
                      <a:pt x="67" y="312"/>
                    </a:lnTo>
                    <a:lnTo>
                      <a:pt x="67" y="312"/>
                    </a:lnTo>
                    <a:lnTo>
                      <a:pt x="67" y="312"/>
                    </a:lnTo>
                    <a:lnTo>
                      <a:pt x="74" y="306"/>
                    </a:lnTo>
                    <a:lnTo>
                      <a:pt x="74" y="306"/>
                    </a:lnTo>
                    <a:lnTo>
                      <a:pt x="67" y="306"/>
                    </a:lnTo>
                    <a:lnTo>
                      <a:pt x="67" y="306"/>
                    </a:lnTo>
                    <a:lnTo>
                      <a:pt x="67" y="306"/>
                    </a:lnTo>
                    <a:lnTo>
                      <a:pt x="67" y="306"/>
                    </a:lnTo>
                    <a:lnTo>
                      <a:pt x="67" y="299"/>
                    </a:lnTo>
                    <a:lnTo>
                      <a:pt x="67" y="299"/>
                    </a:lnTo>
                    <a:lnTo>
                      <a:pt x="67" y="299"/>
                    </a:lnTo>
                    <a:lnTo>
                      <a:pt x="67" y="299"/>
                    </a:lnTo>
                    <a:lnTo>
                      <a:pt x="67" y="299"/>
                    </a:lnTo>
                    <a:lnTo>
                      <a:pt x="67" y="299"/>
                    </a:lnTo>
                    <a:lnTo>
                      <a:pt x="67" y="293"/>
                    </a:lnTo>
                    <a:lnTo>
                      <a:pt x="67" y="293"/>
                    </a:lnTo>
                    <a:lnTo>
                      <a:pt x="67" y="293"/>
                    </a:lnTo>
                    <a:lnTo>
                      <a:pt x="67" y="293"/>
                    </a:lnTo>
                    <a:lnTo>
                      <a:pt x="67" y="287"/>
                    </a:lnTo>
                    <a:lnTo>
                      <a:pt x="67" y="287"/>
                    </a:lnTo>
                    <a:lnTo>
                      <a:pt x="67" y="287"/>
                    </a:lnTo>
                    <a:lnTo>
                      <a:pt x="67" y="287"/>
                    </a:lnTo>
                    <a:lnTo>
                      <a:pt x="67" y="281"/>
                    </a:lnTo>
                    <a:lnTo>
                      <a:pt x="67" y="287"/>
                    </a:lnTo>
                    <a:lnTo>
                      <a:pt x="67" y="281"/>
                    </a:lnTo>
                    <a:lnTo>
                      <a:pt x="67" y="281"/>
                    </a:lnTo>
                    <a:lnTo>
                      <a:pt x="67" y="281"/>
                    </a:lnTo>
                    <a:lnTo>
                      <a:pt x="67" y="281"/>
                    </a:lnTo>
                    <a:lnTo>
                      <a:pt x="67" y="281"/>
                    </a:lnTo>
                    <a:lnTo>
                      <a:pt x="67" y="281"/>
                    </a:lnTo>
                    <a:lnTo>
                      <a:pt x="61" y="281"/>
                    </a:lnTo>
                    <a:lnTo>
                      <a:pt x="61" y="281"/>
                    </a:lnTo>
                    <a:lnTo>
                      <a:pt x="61" y="281"/>
                    </a:lnTo>
                    <a:lnTo>
                      <a:pt x="61" y="281"/>
                    </a:lnTo>
                    <a:lnTo>
                      <a:pt x="61" y="275"/>
                    </a:lnTo>
                    <a:lnTo>
                      <a:pt x="67" y="275"/>
                    </a:lnTo>
                    <a:lnTo>
                      <a:pt x="67" y="275"/>
                    </a:lnTo>
                    <a:lnTo>
                      <a:pt x="61" y="275"/>
                    </a:lnTo>
                    <a:lnTo>
                      <a:pt x="61" y="275"/>
                    </a:lnTo>
                    <a:lnTo>
                      <a:pt x="67" y="269"/>
                    </a:lnTo>
                    <a:lnTo>
                      <a:pt x="61" y="269"/>
                    </a:lnTo>
                    <a:lnTo>
                      <a:pt x="61" y="269"/>
                    </a:lnTo>
                    <a:lnTo>
                      <a:pt x="61" y="269"/>
                    </a:lnTo>
                    <a:lnTo>
                      <a:pt x="61" y="269"/>
                    </a:lnTo>
                    <a:lnTo>
                      <a:pt x="61" y="269"/>
                    </a:lnTo>
                    <a:lnTo>
                      <a:pt x="67" y="269"/>
                    </a:lnTo>
                    <a:lnTo>
                      <a:pt x="67" y="269"/>
                    </a:lnTo>
                    <a:lnTo>
                      <a:pt x="67" y="269"/>
                    </a:lnTo>
                    <a:lnTo>
                      <a:pt x="67" y="269"/>
                    </a:lnTo>
                    <a:lnTo>
                      <a:pt x="67" y="269"/>
                    </a:lnTo>
                    <a:lnTo>
                      <a:pt x="67" y="269"/>
                    </a:lnTo>
                    <a:lnTo>
                      <a:pt x="67" y="269"/>
                    </a:lnTo>
                    <a:lnTo>
                      <a:pt x="67" y="269"/>
                    </a:lnTo>
                    <a:lnTo>
                      <a:pt x="67" y="269"/>
                    </a:lnTo>
                    <a:lnTo>
                      <a:pt x="61" y="269"/>
                    </a:lnTo>
                    <a:lnTo>
                      <a:pt x="61" y="263"/>
                    </a:lnTo>
                    <a:lnTo>
                      <a:pt x="61" y="263"/>
                    </a:lnTo>
                    <a:lnTo>
                      <a:pt x="61" y="263"/>
                    </a:lnTo>
                    <a:lnTo>
                      <a:pt x="61" y="263"/>
                    </a:lnTo>
                    <a:lnTo>
                      <a:pt x="61" y="263"/>
                    </a:lnTo>
                    <a:lnTo>
                      <a:pt x="61" y="263"/>
                    </a:lnTo>
                    <a:lnTo>
                      <a:pt x="61" y="263"/>
                    </a:lnTo>
                    <a:lnTo>
                      <a:pt x="61" y="263"/>
                    </a:lnTo>
                    <a:lnTo>
                      <a:pt x="61" y="257"/>
                    </a:lnTo>
                    <a:lnTo>
                      <a:pt x="61" y="257"/>
                    </a:lnTo>
                    <a:lnTo>
                      <a:pt x="61" y="257"/>
                    </a:lnTo>
                    <a:lnTo>
                      <a:pt x="61" y="257"/>
                    </a:lnTo>
                    <a:lnTo>
                      <a:pt x="61" y="257"/>
                    </a:lnTo>
                    <a:lnTo>
                      <a:pt x="61" y="251"/>
                    </a:lnTo>
                    <a:lnTo>
                      <a:pt x="61" y="251"/>
                    </a:lnTo>
                    <a:lnTo>
                      <a:pt x="61" y="251"/>
                    </a:lnTo>
                    <a:lnTo>
                      <a:pt x="61" y="251"/>
                    </a:lnTo>
                    <a:lnTo>
                      <a:pt x="61" y="251"/>
                    </a:lnTo>
                    <a:lnTo>
                      <a:pt x="61" y="251"/>
                    </a:lnTo>
                    <a:lnTo>
                      <a:pt x="61" y="251"/>
                    </a:lnTo>
                    <a:lnTo>
                      <a:pt x="61" y="251"/>
                    </a:lnTo>
                    <a:lnTo>
                      <a:pt x="61" y="251"/>
                    </a:lnTo>
                    <a:lnTo>
                      <a:pt x="55" y="251"/>
                    </a:lnTo>
                    <a:lnTo>
                      <a:pt x="55" y="251"/>
                    </a:lnTo>
                    <a:lnTo>
                      <a:pt x="55" y="244"/>
                    </a:lnTo>
                    <a:lnTo>
                      <a:pt x="55" y="244"/>
                    </a:lnTo>
                    <a:lnTo>
                      <a:pt x="55" y="244"/>
                    </a:lnTo>
                    <a:lnTo>
                      <a:pt x="55" y="244"/>
                    </a:lnTo>
                    <a:lnTo>
                      <a:pt x="55" y="244"/>
                    </a:lnTo>
                    <a:lnTo>
                      <a:pt x="55" y="244"/>
                    </a:lnTo>
                    <a:lnTo>
                      <a:pt x="55" y="238"/>
                    </a:lnTo>
                    <a:lnTo>
                      <a:pt x="55" y="238"/>
                    </a:lnTo>
                    <a:lnTo>
                      <a:pt x="55" y="238"/>
                    </a:lnTo>
                    <a:lnTo>
                      <a:pt x="55" y="244"/>
                    </a:lnTo>
                    <a:lnTo>
                      <a:pt x="55" y="244"/>
                    </a:lnTo>
                    <a:lnTo>
                      <a:pt x="55" y="244"/>
                    </a:lnTo>
                    <a:lnTo>
                      <a:pt x="55" y="244"/>
                    </a:lnTo>
                    <a:lnTo>
                      <a:pt x="55" y="244"/>
                    </a:lnTo>
                    <a:lnTo>
                      <a:pt x="49" y="244"/>
                    </a:lnTo>
                    <a:lnTo>
                      <a:pt x="49" y="244"/>
                    </a:lnTo>
                    <a:lnTo>
                      <a:pt x="49" y="244"/>
                    </a:lnTo>
                    <a:lnTo>
                      <a:pt x="49" y="244"/>
                    </a:lnTo>
                    <a:lnTo>
                      <a:pt x="49" y="238"/>
                    </a:lnTo>
                    <a:lnTo>
                      <a:pt x="49" y="238"/>
                    </a:lnTo>
                    <a:lnTo>
                      <a:pt x="49" y="238"/>
                    </a:lnTo>
                    <a:lnTo>
                      <a:pt x="49" y="238"/>
                    </a:lnTo>
                    <a:lnTo>
                      <a:pt x="49" y="238"/>
                    </a:lnTo>
                    <a:lnTo>
                      <a:pt x="49" y="238"/>
                    </a:lnTo>
                    <a:lnTo>
                      <a:pt x="49" y="238"/>
                    </a:lnTo>
                    <a:lnTo>
                      <a:pt x="49" y="238"/>
                    </a:lnTo>
                    <a:lnTo>
                      <a:pt x="49" y="232"/>
                    </a:lnTo>
                    <a:lnTo>
                      <a:pt x="49" y="232"/>
                    </a:lnTo>
                    <a:lnTo>
                      <a:pt x="49" y="232"/>
                    </a:lnTo>
                    <a:lnTo>
                      <a:pt x="49" y="232"/>
                    </a:lnTo>
                    <a:lnTo>
                      <a:pt x="49" y="232"/>
                    </a:lnTo>
                    <a:lnTo>
                      <a:pt x="49" y="226"/>
                    </a:lnTo>
                    <a:lnTo>
                      <a:pt x="49" y="226"/>
                    </a:lnTo>
                    <a:lnTo>
                      <a:pt x="49" y="226"/>
                    </a:lnTo>
                    <a:lnTo>
                      <a:pt x="49" y="226"/>
                    </a:lnTo>
                    <a:lnTo>
                      <a:pt x="49" y="226"/>
                    </a:lnTo>
                    <a:lnTo>
                      <a:pt x="49" y="226"/>
                    </a:lnTo>
                    <a:lnTo>
                      <a:pt x="49" y="220"/>
                    </a:lnTo>
                    <a:lnTo>
                      <a:pt x="49" y="220"/>
                    </a:lnTo>
                    <a:lnTo>
                      <a:pt x="49" y="220"/>
                    </a:lnTo>
                    <a:lnTo>
                      <a:pt x="49" y="220"/>
                    </a:lnTo>
                    <a:lnTo>
                      <a:pt x="49" y="220"/>
                    </a:lnTo>
                    <a:lnTo>
                      <a:pt x="49" y="220"/>
                    </a:lnTo>
                    <a:lnTo>
                      <a:pt x="49" y="220"/>
                    </a:lnTo>
                    <a:lnTo>
                      <a:pt x="49" y="220"/>
                    </a:lnTo>
                    <a:lnTo>
                      <a:pt x="49" y="220"/>
                    </a:lnTo>
                    <a:lnTo>
                      <a:pt x="49" y="214"/>
                    </a:lnTo>
                    <a:lnTo>
                      <a:pt x="49" y="214"/>
                    </a:lnTo>
                    <a:lnTo>
                      <a:pt x="49" y="214"/>
                    </a:lnTo>
                    <a:lnTo>
                      <a:pt x="49" y="214"/>
                    </a:lnTo>
                    <a:lnTo>
                      <a:pt x="49" y="214"/>
                    </a:lnTo>
                    <a:lnTo>
                      <a:pt x="49" y="214"/>
                    </a:lnTo>
                    <a:lnTo>
                      <a:pt x="49" y="208"/>
                    </a:lnTo>
                    <a:lnTo>
                      <a:pt x="49" y="208"/>
                    </a:lnTo>
                    <a:lnTo>
                      <a:pt x="49" y="208"/>
                    </a:lnTo>
                    <a:lnTo>
                      <a:pt x="49" y="208"/>
                    </a:lnTo>
                    <a:lnTo>
                      <a:pt x="49" y="208"/>
                    </a:lnTo>
                    <a:lnTo>
                      <a:pt x="49" y="208"/>
                    </a:lnTo>
                    <a:lnTo>
                      <a:pt x="49" y="208"/>
                    </a:lnTo>
                    <a:lnTo>
                      <a:pt x="49" y="208"/>
                    </a:lnTo>
                    <a:lnTo>
                      <a:pt x="49" y="202"/>
                    </a:lnTo>
                    <a:lnTo>
                      <a:pt x="43" y="202"/>
                    </a:lnTo>
                    <a:lnTo>
                      <a:pt x="43" y="202"/>
                    </a:lnTo>
                    <a:lnTo>
                      <a:pt x="43" y="202"/>
                    </a:lnTo>
                    <a:lnTo>
                      <a:pt x="43" y="202"/>
                    </a:lnTo>
                    <a:lnTo>
                      <a:pt x="43" y="202"/>
                    </a:lnTo>
                    <a:lnTo>
                      <a:pt x="43" y="202"/>
                    </a:lnTo>
                    <a:lnTo>
                      <a:pt x="43" y="196"/>
                    </a:lnTo>
                    <a:lnTo>
                      <a:pt x="43" y="196"/>
                    </a:lnTo>
                    <a:lnTo>
                      <a:pt x="43" y="196"/>
                    </a:lnTo>
                    <a:lnTo>
                      <a:pt x="43" y="196"/>
                    </a:lnTo>
                    <a:lnTo>
                      <a:pt x="43" y="196"/>
                    </a:lnTo>
                    <a:lnTo>
                      <a:pt x="43" y="196"/>
                    </a:lnTo>
                    <a:lnTo>
                      <a:pt x="43" y="190"/>
                    </a:lnTo>
                    <a:lnTo>
                      <a:pt x="43" y="190"/>
                    </a:lnTo>
                    <a:lnTo>
                      <a:pt x="43" y="190"/>
                    </a:lnTo>
                    <a:lnTo>
                      <a:pt x="43" y="190"/>
                    </a:lnTo>
                    <a:lnTo>
                      <a:pt x="43" y="190"/>
                    </a:lnTo>
                    <a:lnTo>
                      <a:pt x="43" y="190"/>
                    </a:lnTo>
                    <a:lnTo>
                      <a:pt x="43" y="190"/>
                    </a:lnTo>
                    <a:lnTo>
                      <a:pt x="43" y="190"/>
                    </a:lnTo>
                    <a:lnTo>
                      <a:pt x="43" y="190"/>
                    </a:lnTo>
                    <a:lnTo>
                      <a:pt x="43" y="183"/>
                    </a:lnTo>
                    <a:lnTo>
                      <a:pt x="37" y="183"/>
                    </a:lnTo>
                    <a:lnTo>
                      <a:pt x="37" y="183"/>
                    </a:lnTo>
                    <a:lnTo>
                      <a:pt x="37" y="190"/>
                    </a:lnTo>
                    <a:lnTo>
                      <a:pt x="37" y="190"/>
                    </a:lnTo>
                    <a:lnTo>
                      <a:pt x="37" y="190"/>
                    </a:lnTo>
                    <a:lnTo>
                      <a:pt x="37" y="183"/>
                    </a:lnTo>
                    <a:lnTo>
                      <a:pt x="37" y="183"/>
                    </a:lnTo>
                    <a:lnTo>
                      <a:pt x="37" y="183"/>
                    </a:lnTo>
                    <a:lnTo>
                      <a:pt x="37" y="183"/>
                    </a:lnTo>
                    <a:lnTo>
                      <a:pt x="37" y="183"/>
                    </a:lnTo>
                    <a:lnTo>
                      <a:pt x="37" y="183"/>
                    </a:lnTo>
                    <a:lnTo>
                      <a:pt x="37" y="183"/>
                    </a:lnTo>
                    <a:lnTo>
                      <a:pt x="31" y="183"/>
                    </a:lnTo>
                    <a:lnTo>
                      <a:pt x="31" y="183"/>
                    </a:lnTo>
                    <a:lnTo>
                      <a:pt x="31" y="177"/>
                    </a:lnTo>
                    <a:lnTo>
                      <a:pt x="31" y="177"/>
                    </a:lnTo>
                    <a:lnTo>
                      <a:pt x="31" y="177"/>
                    </a:lnTo>
                    <a:lnTo>
                      <a:pt x="31" y="177"/>
                    </a:lnTo>
                    <a:lnTo>
                      <a:pt x="31" y="177"/>
                    </a:lnTo>
                    <a:lnTo>
                      <a:pt x="31" y="177"/>
                    </a:lnTo>
                    <a:lnTo>
                      <a:pt x="31" y="171"/>
                    </a:lnTo>
                    <a:lnTo>
                      <a:pt x="31" y="171"/>
                    </a:lnTo>
                    <a:lnTo>
                      <a:pt x="31" y="171"/>
                    </a:lnTo>
                    <a:lnTo>
                      <a:pt x="31" y="171"/>
                    </a:lnTo>
                    <a:lnTo>
                      <a:pt x="31" y="171"/>
                    </a:lnTo>
                    <a:lnTo>
                      <a:pt x="31" y="171"/>
                    </a:lnTo>
                    <a:lnTo>
                      <a:pt x="31" y="171"/>
                    </a:lnTo>
                    <a:lnTo>
                      <a:pt x="25" y="171"/>
                    </a:lnTo>
                    <a:lnTo>
                      <a:pt x="25" y="171"/>
                    </a:lnTo>
                    <a:lnTo>
                      <a:pt x="25" y="165"/>
                    </a:lnTo>
                    <a:lnTo>
                      <a:pt x="25" y="165"/>
                    </a:lnTo>
                    <a:lnTo>
                      <a:pt x="25" y="165"/>
                    </a:lnTo>
                    <a:lnTo>
                      <a:pt x="25" y="165"/>
                    </a:lnTo>
                    <a:lnTo>
                      <a:pt x="25" y="165"/>
                    </a:lnTo>
                    <a:lnTo>
                      <a:pt x="25" y="165"/>
                    </a:lnTo>
                    <a:lnTo>
                      <a:pt x="25" y="165"/>
                    </a:lnTo>
                    <a:lnTo>
                      <a:pt x="31" y="159"/>
                    </a:lnTo>
                    <a:lnTo>
                      <a:pt x="31" y="159"/>
                    </a:lnTo>
                    <a:lnTo>
                      <a:pt x="31" y="159"/>
                    </a:lnTo>
                    <a:lnTo>
                      <a:pt x="31" y="159"/>
                    </a:lnTo>
                    <a:lnTo>
                      <a:pt x="31" y="159"/>
                    </a:lnTo>
                    <a:lnTo>
                      <a:pt x="25" y="159"/>
                    </a:lnTo>
                    <a:lnTo>
                      <a:pt x="25" y="153"/>
                    </a:lnTo>
                    <a:lnTo>
                      <a:pt x="25" y="153"/>
                    </a:lnTo>
                    <a:lnTo>
                      <a:pt x="25" y="153"/>
                    </a:lnTo>
                    <a:lnTo>
                      <a:pt x="25" y="153"/>
                    </a:lnTo>
                    <a:lnTo>
                      <a:pt x="25" y="147"/>
                    </a:lnTo>
                    <a:lnTo>
                      <a:pt x="25" y="147"/>
                    </a:lnTo>
                    <a:lnTo>
                      <a:pt x="25" y="147"/>
                    </a:lnTo>
                    <a:lnTo>
                      <a:pt x="19" y="147"/>
                    </a:lnTo>
                    <a:lnTo>
                      <a:pt x="19" y="147"/>
                    </a:lnTo>
                    <a:lnTo>
                      <a:pt x="19" y="147"/>
                    </a:lnTo>
                    <a:lnTo>
                      <a:pt x="19" y="147"/>
                    </a:lnTo>
                    <a:lnTo>
                      <a:pt x="19" y="141"/>
                    </a:lnTo>
                    <a:lnTo>
                      <a:pt x="19" y="141"/>
                    </a:lnTo>
                    <a:lnTo>
                      <a:pt x="19" y="141"/>
                    </a:lnTo>
                    <a:lnTo>
                      <a:pt x="19" y="141"/>
                    </a:lnTo>
                    <a:lnTo>
                      <a:pt x="25" y="135"/>
                    </a:lnTo>
                    <a:lnTo>
                      <a:pt x="25" y="135"/>
                    </a:lnTo>
                    <a:lnTo>
                      <a:pt x="25" y="135"/>
                    </a:lnTo>
                    <a:lnTo>
                      <a:pt x="25" y="135"/>
                    </a:lnTo>
                    <a:lnTo>
                      <a:pt x="25" y="135"/>
                    </a:lnTo>
                    <a:lnTo>
                      <a:pt x="25" y="128"/>
                    </a:lnTo>
                    <a:lnTo>
                      <a:pt x="19" y="128"/>
                    </a:lnTo>
                    <a:lnTo>
                      <a:pt x="19" y="128"/>
                    </a:lnTo>
                    <a:lnTo>
                      <a:pt x="19" y="128"/>
                    </a:lnTo>
                    <a:lnTo>
                      <a:pt x="19" y="128"/>
                    </a:lnTo>
                    <a:lnTo>
                      <a:pt x="19" y="128"/>
                    </a:lnTo>
                    <a:lnTo>
                      <a:pt x="19" y="128"/>
                    </a:lnTo>
                    <a:lnTo>
                      <a:pt x="19" y="128"/>
                    </a:lnTo>
                    <a:lnTo>
                      <a:pt x="13" y="128"/>
                    </a:lnTo>
                    <a:lnTo>
                      <a:pt x="13" y="128"/>
                    </a:lnTo>
                    <a:lnTo>
                      <a:pt x="19" y="128"/>
                    </a:lnTo>
                    <a:lnTo>
                      <a:pt x="13" y="128"/>
                    </a:lnTo>
                    <a:lnTo>
                      <a:pt x="19" y="122"/>
                    </a:lnTo>
                    <a:lnTo>
                      <a:pt x="19" y="122"/>
                    </a:lnTo>
                    <a:lnTo>
                      <a:pt x="19" y="122"/>
                    </a:lnTo>
                    <a:lnTo>
                      <a:pt x="13" y="122"/>
                    </a:lnTo>
                    <a:lnTo>
                      <a:pt x="13" y="122"/>
                    </a:lnTo>
                    <a:lnTo>
                      <a:pt x="13" y="122"/>
                    </a:lnTo>
                    <a:lnTo>
                      <a:pt x="13" y="122"/>
                    </a:lnTo>
                    <a:lnTo>
                      <a:pt x="13" y="122"/>
                    </a:lnTo>
                    <a:lnTo>
                      <a:pt x="13" y="122"/>
                    </a:lnTo>
                    <a:lnTo>
                      <a:pt x="13" y="116"/>
                    </a:lnTo>
                    <a:lnTo>
                      <a:pt x="13" y="116"/>
                    </a:lnTo>
                    <a:lnTo>
                      <a:pt x="13" y="116"/>
                    </a:lnTo>
                    <a:lnTo>
                      <a:pt x="13" y="116"/>
                    </a:lnTo>
                    <a:lnTo>
                      <a:pt x="13" y="116"/>
                    </a:lnTo>
                    <a:lnTo>
                      <a:pt x="13" y="116"/>
                    </a:lnTo>
                    <a:lnTo>
                      <a:pt x="13" y="116"/>
                    </a:lnTo>
                    <a:lnTo>
                      <a:pt x="13" y="116"/>
                    </a:lnTo>
                    <a:lnTo>
                      <a:pt x="13" y="110"/>
                    </a:lnTo>
                    <a:lnTo>
                      <a:pt x="13" y="110"/>
                    </a:lnTo>
                    <a:lnTo>
                      <a:pt x="13" y="110"/>
                    </a:lnTo>
                    <a:lnTo>
                      <a:pt x="13" y="110"/>
                    </a:lnTo>
                    <a:lnTo>
                      <a:pt x="6" y="110"/>
                    </a:lnTo>
                    <a:lnTo>
                      <a:pt x="6" y="110"/>
                    </a:lnTo>
                    <a:lnTo>
                      <a:pt x="6" y="110"/>
                    </a:lnTo>
                    <a:lnTo>
                      <a:pt x="6" y="110"/>
                    </a:lnTo>
                    <a:lnTo>
                      <a:pt x="6" y="110"/>
                    </a:lnTo>
                    <a:lnTo>
                      <a:pt x="6" y="104"/>
                    </a:lnTo>
                    <a:lnTo>
                      <a:pt x="6" y="104"/>
                    </a:lnTo>
                    <a:lnTo>
                      <a:pt x="6" y="104"/>
                    </a:lnTo>
                    <a:lnTo>
                      <a:pt x="6" y="104"/>
                    </a:lnTo>
                    <a:lnTo>
                      <a:pt x="6" y="104"/>
                    </a:lnTo>
                    <a:lnTo>
                      <a:pt x="6" y="104"/>
                    </a:lnTo>
                    <a:lnTo>
                      <a:pt x="0" y="104"/>
                    </a:lnTo>
                    <a:lnTo>
                      <a:pt x="0" y="104"/>
                    </a:lnTo>
                    <a:lnTo>
                      <a:pt x="0" y="104"/>
                    </a:lnTo>
                    <a:lnTo>
                      <a:pt x="0" y="104"/>
                    </a:lnTo>
                    <a:lnTo>
                      <a:pt x="0" y="104"/>
                    </a:lnTo>
                    <a:lnTo>
                      <a:pt x="0" y="104"/>
                    </a:lnTo>
                    <a:lnTo>
                      <a:pt x="0" y="104"/>
                    </a:lnTo>
                    <a:lnTo>
                      <a:pt x="0" y="98"/>
                    </a:lnTo>
                    <a:lnTo>
                      <a:pt x="6" y="98"/>
                    </a:lnTo>
                    <a:lnTo>
                      <a:pt x="6" y="98"/>
                    </a:lnTo>
                    <a:lnTo>
                      <a:pt x="0" y="98"/>
                    </a:lnTo>
                    <a:lnTo>
                      <a:pt x="0" y="98"/>
                    </a:lnTo>
                    <a:lnTo>
                      <a:pt x="6" y="98"/>
                    </a:lnTo>
                    <a:lnTo>
                      <a:pt x="6" y="98"/>
                    </a:lnTo>
                    <a:lnTo>
                      <a:pt x="6" y="98"/>
                    </a:lnTo>
                    <a:lnTo>
                      <a:pt x="6" y="92"/>
                    </a:lnTo>
                    <a:lnTo>
                      <a:pt x="6" y="92"/>
                    </a:lnTo>
                    <a:lnTo>
                      <a:pt x="6" y="92"/>
                    </a:lnTo>
                    <a:lnTo>
                      <a:pt x="6" y="92"/>
                    </a:lnTo>
                    <a:lnTo>
                      <a:pt x="6" y="92"/>
                    </a:lnTo>
                    <a:lnTo>
                      <a:pt x="6" y="92"/>
                    </a:lnTo>
                    <a:lnTo>
                      <a:pt x="6" y="92"/>
                    </a:lnTo>
                    <a:lnTo>
                      <a:pt x="6" y="92"/>
                    </a:lnTo>
                    <a:lnTo>
                      <a:pt x="13" y="92"/>
                    </a:lnTo>
                    <a:lnTo>
                      <a:pt x="13" y="92"/>
                    </a:lnTo>
                    <a:lnTo>
                      <a:pt x="6" y="92"/>
                    </a:lnTo>
                    <a:lnTo>
                      <a:pt x="13" y="92"/>
                    </a:lnTo>
                    <a:lnTo>
                      <a:pt x="13" y="86"/>
                    </a:lnTo>
                    <a:lnTo>
                      <a:pt x="13" y="86"/>
                    </a:lnTo>
                    <a:lnTo>
                      <a:pt x="13" y="86"/>
                    </a:lnTo>
                    <a:lnTo>
                      <a:pt x="13" y="86"/>
                    </a:lnTo>
                    <a:lnTo>
                      <a:pt x="13" y="86"/>
                    </a:lnTo>
                    <a:lnTo>
                      <a:pt x="13" y="86"/>
                    </a:lnTo>
                    <a:lnTo>
                      <a:pt x="13" y="86"/>
                    </a:lnTo>
                    <a:lnTo>
                      <a:pt x="13" y="86"/>
                    </a:lnTo>
                    <a:lnTo>
                      <a:pt x="13" y="86"/>
                    </a:lnTo>
                    <a:lnTo>
                      <a:pt x="13" y="80"/>
                    </a:lnTo>
                    <a:lnTo>
                      <a:pt x="13" y="80"/>
                    </a:lnTo>
                    <a:lnTo>
                      <a:pt x="13" y="80"/>
                    </a:lnTo>
                    <a:lnTo>
                      <a:pt x="13" y="80"/>
                    </a:lnTo>
                    <a:lnTo>
                      <a:pt x="13" y="80"/>
                    </a:lnTo>
                    <a:lnTo>
                      <a:pt x="13" y="80"/>
                    </a:lnTo>
                    <a:lnTo>
                      <a:pt x="13" y="80"/>
                    </a:lnTo>
                    <a:lnTo>
                      <a:pt x="13" y="80"/>
                    </a:lnTo>
                    <a:lnTo>
                      <a:pt x="13" y="80"/>
                    </a:lnTo>
                    <a:lnTo>
                      <a:pt x="13" y="80"/>
                    </a:lnTo>
                    <a:lnTo>
                      <a:pt x="13" y="80"/>
                    </a:lnTo>
                    <a:lnTo>
                      <a:pt x="13" y="73"/>
                    </a:lnTo>
                    <a:lnTo>
                      <a:pt x="13" y="73"/>
                    </a:lnTo>
                    <a:lnTo>
                      <a:pt x="13" y="73"/>
                    </a:lnTo>
                    <a:lnTo>
                      <a:pt x="13" y="73"/>
                    </a:lnTo>
                    <a:lnTo>
                      <a:pt x="13" y="73"/>
                    </a:lnTo>
                    <a:lnTo>
                      <a:pt x="13" y="73"/>
                    </a:lnTo>
                    <a:lnTo>
                      <a:pt x="13" y="73"/>
                    </a:lnTo>
                    <a:lnTo>
                      <a:pt x="13" y="73"/>
                    </a:lnTo>
                    <a:lnTo>
                      <a:pt x="13" y="67"/>
                    </a:lnTo>
                    <a:lnTo>
                      <a:pt x="13" y="67"/>
                    </a:lnTo>
                    <a:lnTo>
                      <a:pt x="13" y="67"/>
                    </a:lnTo>
                    <a:lnTo>
                      <a:pt x="13" y="67"/>
                    </a:lnTo>
                    <a:lnTo>
                      <a:pt x="13" y="67"/>
                    </a:lnTo>
                    <a:lnTo>
                      <a:pt x="13" y="67"/>
                    </a:lnTo>
                    <a:lnTo>
                      <a:pt x="13" y="67"/>
                    </a:lnTo>
                    <a:lnTo>
                      <a:pt x="13" y="67"/>
                    </a:lnTo>
                    <a:lnTo>
                      <a:pt x="13" y="67"/>
                    </a:lnTo>
                    <a:lnTo>
                      <a:pt x="13" y="67"/>
                    </a:lnTo>
                    <a:lnTo>
                      <a:pt x="19" y="61"/>
                    </a:lnTo>
                    <a:lnTo>
                      <a:pt x="19" y="61"/>
                    </a:lnTo>
                    <a:lnTo>
                      <a:pt x="19" y="61"/>
                    </a:lnTo>
                    <a:lnTo>
                      <a:pt x="19" y="61"/>
                    </a:lnTo>
                    <a:lnTo>
                      <a:pt x="19" y="61"/>
                    </a:lnTo>
                    <a:lnTo>
                      <a:pt x="19" y="61"/>
                    </a:lnTo>
                    <a:lnTo>
                      <a:pt x="19" y="61"/>
                    </a:lnTo>
                    <a:lnTo>
                      <a:pt x="19" y="55"/>
                    </a:lnTo>
                    <a:lnTo>
                      <a:pt x="19" y="55"/>
                    </a:lnTo>
                    <a:lnTo>
                      <a:pt x="19" y="55"/>
                    </a:lnTo>
                    <a:lnTo>
                      <a:pt x="19" y="55"/>
                    </a:lnTo>
                    <a:lnTo>
                      <a:pt x="19" y="55"/>
                    </a:lnTo>
                    <a:lnTo>
                      <a:pt x="19" y="55"/>
                    </a:lnTo>
                    <a:lnTo>
                      <a:pt x="19" y="55"/>
                    </a:lnTo>
                    <a:lnTo>
                      <a:pt x="19" y="49"/>
                    </a:lnTo>
                    <a:lnTo>
                      <a:pt x="19" y="49"/>
                    </a:lnTo>
                    <a:lnTo>
                      <a:pt x="19" y="49"/>
                    </a:lnTo>
                    <a:lnTo>
                      <a:pt x="19" y="49"/>
                    </a:lnTo>
                    <a:lnTo>
                      <a:pt x="19" y="49"/>
                    </a:lnTo>
                    <a:lnTo>
                      <a:pt x="19" y="49"/>
                    </a:lnTo>
                    <a:lnTo>
                      <a:pt x="19" y="43"/>
                    </a:lnTo>
                    <a:lnTo>
                      <a:pt x="13" y="43"/>
                    </a:lnTo>
                    <a:lnTo>
                      <a:pt x="13" y="43"/>
                    </a:lnTo>
                    <a:lnTo>
                      <a:pt x="13" y="43"/>
                    </a:lnTo>
                    <a:lnTo>
                      <a:pt x="13" y="43"/>
                    </a:lnTo>
                    <a:lnTo>
                      <a:pt x="13" y="43"/>
                    </a:lnTo>
                    <a:lnTo>
                      <a:pt x="13" y="43"/>
                    </a:lnTo>
                    <a:lnTo>
                      <a:pt x="6" y="43"/>
                    </a:lnTo>
                    <a:lnTo>
                      <a:pt x="6" y="43"/>
                    </a:lnTo>
                    <a:lnTo>
                      <a:pt x="6" y="43"/>
                    </a:lnTo>
                    <a:lnTo>
                      <a:pt x="13" y="43"/>
                    </a:lnTo>
                    <a:lnTo>
                      <a:pt x="13" y="43"/>
                    </a:lnTo>
                    <a:lnTo>
                      <a:pt x="6" y="43"/>
                    </a:lnTo>
                    <a:lnTo>
                      <a:pt x="6" y="37"/>
                    </a:lnTo>
                    <a:lnTo>
                      <a:pt x="6" y="37"/>
                    </a:lnTo>
                    <a:lnTo>
                      <a:pt x="6" y="37"/>
                    </a:lnTo>
                    <a:lnTo>
                      <a:pt x="6" y="37"/>
                    </a:lnTo>
                    <a:lnTo>
                      <a:pt x="6" y="37"/>
                    </a:lnTo>
                    <a:lnTo>
                      <a:pt x="6" y="37"/>
                    </a:lnTo>
                    <a:lnTo>
                      <a:pt x="6" y="37"/>
                    </a:lnTo>
                    <a:lnTo>
                      <a:pt x="6" y="37"/>
                    </a:lnTo>
                    <a:lnTo>
                      <a:pt x="13" y="37"/>
                    </a:lnTo>
                    <a:lnTo>
                      <a:pt x="13" y="37"/>
                    </a:lnTo>
                    <a:lnTo>
                      <a:pt x="13" y="37"/>
                    </a:lnTo>
                    <a:lnTo>
                      <a:pt x="13" y="37"/>
                    </a:lnTo>
                    <a:lnTo>
                      <a:pt x="13" y="31"/>
                    </a:lnTo>
                    <a:lnTo>
                      <a:pt x="13" y="31"/>
                    </a:lnTo>
                    <a:lnTo>
                      <a:pt x="13" y="31"/>
                    </a:lnTo>
                    <a:lnTo>
                      <a:pt x="13" y="31"/>
                    </a:lnTo>
                    <a:lnTo>
                      <a:pt x="13" y="31"/>
                    </a:lnTo>
                    <a:lnTo>
                      <a:pt x="13" y="25"/>
                    </a:lnTo>
                    <a:lnTo>
                      <a:pt x="13" y="25"/>
                    </a:lnTo>
                    <a:lnTo>
                      <a:pt x="13" y="25"/>
                    </a:lnTo>
                    <a:lnTo>
                      <a:pt x="13" y="25"/>
                    </a:lnTo>
                    <a:lnTo>
                      <a:pt x="6" y="25"/>
                    </a:lnTo>
                    <a:lnTo>
                      <a:pt x="6" y="25"/>
                    </a:lnTo>
                    <a:lnTo>
                      <a:pt x="6" y="25"/>
                    </a:lnTo>
                    <a:lnTo>
                      <a:pt x="6" y="25"/>
                    </a:lnTo>
                    <a:lnTo>
                      <a:pt x="6" y="19"/>
                    </a:lnTo>
                    <a:lnTo>
                      <a:pt x="6" y="19"/>
                    </a:lnTo>
                    <a:lnTo>
                      <a:pt x="6" y="19"/>
                    </a:lnTo>
                    <a:lnTo>
                      <a:pt x="6" y="19"/>
                    </a:lnTo>
                    <a:lnTo>
                      <a:pt x="6" y="19"/>
                    </a:lnTo>
                    <a:lnTo>
                      <a:pt x="6" y="19"/>
                    </a:lnTo>
                    <a:lnTo>
                      <a:pt x="6" y="19"/>
                    </a:lnTo>
                    <a:lnTo>
                      <a:pt x="6" y="19"/>
                    </a:lnTo>
                    <a:lnTo>
                      <a:pt x="6" y="19"/>
                    </a:lnTo>
                    <a:lnTo>
                      <a:pt x="6" y="12"/>
                    </a:lnTo>
                    <a:lnTo>
                      <a:pt x="25" y="12"/>
                    </a:lnTo>
                    <a:lnTo>
                      <a:pt x="31" y="12"/>
                    </a:lnTo>
                    <a:lnTo>
                      <a:pt x="37" y="12"/>
                    </a:lnTo>
                    <a:lnTo>
                      <a:pt x="43" y="12"/>
                    </a:lnTo>
                    <a:lnTo>
                      <a:pt x="49" y="12"/>
                    </a:lnTo>
                    <a:lnTo>
                      <a:pt x="55" y="12"/>
                    </a:lnTo>
                    <a:lnTo>
                      <a:pt x="61" y="12"/>
                    </a:lnTo>
                    <a:lnTo>
                      <a:pt x="67" y="12"/>
                    </a:lnTo>
                    <a:lnTo>
                      <a:pt x="67" y="12"/>
                    </a:lnTo>
                    <a:lnTo>
                      <a:pt x="74" y="12"/>
                    </a:lnTo>
                    <a:lnTo>
                      <a:pt x="80" y="12"/>
                    </a:lnTo>
                    <a:lnTo>
                      <a:pt x="80" y="12"/>
                    </a:lnTo>
                    <a:lnTo>
                      <a:pt x="86" y="12"/>
                    </a:lnTo>
                    <a:lnTo>
                      <a:pt x="98" y="12"/>
                    </a:lnTo>
                    <a:lnTo>
                      <a:pt x="98" y="12"/>
                    </a:lnTo>
                    <a:lnTo>
                      <a:pt x="98" y="12"/>
                    </a:lnTo>
                    <a:lnTo>
                      <a:pt x="98" y="12"/>
                    </a:lnTo>
                    <a:lnTo>
                      <a:pt x="104" y="12"/>
                    </a:lnTo>
                    <a:lnTo>
                      <a:pt x="104" y="12"/>
                    </a:lnTo>
                    <a:lnTo>
                      <a:pt x="110" y="12"/>
                    </a:lnTo>
                    <a:lnTo>
                      <a:pt x="110" y="12"/>
                    </a:lnTo>
                    <a:lnTo>
                      <a:pt x="116" y="12"/>
                    </a:lnTo>
                    <a:lnTo>
                      <a:pt x="116" y="12"/>
                    </a:lnTo>
                    <a:lnTo>
                      <a:pt x="122" y="12"/>
                    </a:lnTo>
                    <a:lnTo>
                      <a:pt x="122" y="12"/>
                    </a:lnTo>
                    <a:lnTo>
                      <a:pt x="122" y="12"/>
                    </a:lnTo>
                    <a:lnTo>
                      <a:pt x="128" y="12"/>
                    </a:lnTo>
                    <a:lnTo>
                      <a:pt x="128" y="12"/>
                    </a:lnTo>
                    <a:lnTo>
                      <a:pt x="128" y="12"/>
                    </a:lnTo>
                    <a:lnTo>
                      <a:pt x="128" y="12"/>
                    </a:lnTo>
                    <a:lnTo>
                      <a:pt x="128" y="12"/>
                    </a:lnTo>
                    <a:lnTo>
                      <a:pt x="128" y="12"/>
                    </a:lnTo>
                    <a:lnTo>
                      <a:pt x="135" y="12"/>
                    </a:lnTo>
                    <a:lnTo>
                      <a:pt x="135" y="12"/>
                    </a:lnTo>
                    <a:lnTo>
                      <a:pt x="141" y="12"/>
                    </a:lnTo>
                    <a:lnTo>
                      <a:pt x="141" y="12"/>
                    </a:lnTo>
                    <a:lnTo>
                      <a:pt x="141" y="12"/>
                    </a:lnTo>
                    <a:lnTo>
                      <a:pt x="147" y="12"/>
                    </a:lnTo>
                    <a:lnTo>
                      <a:pt x="153" y="12"/>
                    </a:lnTo>
                    <a:lnTo>
                      <a:pt x="153" y="12"/>
                    </a:lnTo>
                    <a:lnTo>
                      <a:pt x="165" y="12"/>
                    </a:lnTo>
                    <a:lnTo>
                      <a:pt x="165" y="12"/>
                    </a:lnTo>
                    <a:lnTo>
                      <a:pt x="171" y="12"/>
                    </a:lnTo>
                    <a:lnTo>
                      <a:pt x="177" y="12"/>
                    </a:lnTo>
                    <a:lnTo>
                      <a:pt x="177" y="12"/>
                    </a:lnTo>
                    <a:lnTo>
                      <a:pt x="177" y="12"/>
                    </a:lnTo>
                    <a:lnTo>
                      <a:pt x="183" y="12"/>
                    </a:lnTo>
                    <a:lnTo>
                      <a:pt x="183" y="12"/>
                    </a:lnTo>
                    <a:lnTo>
                      <a:pt x="189" y="12"/>
                    </a:lnTo>
                    <a:lnTo>
                      <a:pt x="189" y="12"/>
                    </a:lnTo>
                    <a:lnTo>
                      <a:pt x="189" y="12"/>
                    </a:lnTo>
                    <a:lnTo>
                      <a:pt x="189" y="12"/>
                    </a:lnTo>
                    <a:lnTo>
                      <a:pt x="196" y="12"/>
                    </a:lnTo>
                    <a:lnTo>
                      <a:pt x="196" y="12"/>
                    </a:lnTo>
                    <a:lnTo>
                      <a:pt x="208" y="12"/>
                    </a:lnTo>
                    <a:lnTo>
                      <a:pt x="208" y="12"/>
                    </a:lnTo>
                    <a:lnTo>
                      <a:pt x="214" y="12"/>
                    </a:lnTo>
                    <a:lnTo>
                      <a:pt x="214" y="12"/>
                    </a:lnTo>
                    <a:lnTo>
                      <a:pt x="214" y="12"/>
                    </a:lnTo>
                    <a:lnTo>
                      <a:pt x="220" y="12"/>
                    </a:lnTo>
                    <a:lnTo>
                      <a:pt x="220" y="12"/>
                    </a:lnTo>
                    <a:lnTo>
                      <a:pt x="226" y="12"/>
                    </a:lnTo>
                    <a:lnTo>
                      <a:pt x="226" y="12"/>
                    </a:lnTo>
                    <a:lnTo>
                      <a:pt x="232" y="12"/>
                    </a:lnTo>
                    <a:lnTo>
                      <a:pt x="232" y="12"/>
                    </a:lnTo>
                    <a:lnTo>
                      <a:pt x="232" y="12"/>
                    </a:lnTo>
                    <a:lnTo>
                      <a:pt x="238" y="12"/>
                    </a:lnTo>
                    <a:lnTo>
                      <a:pt x="238" y="12"/>
                    </a:lnTo>
                    <a:lnTo>
                      <a:pt x="244" y="12"/>
                    </a:lnTo>
                    <a:lnTo>
                      <a:pt x="244" y="12"/>
                    </a:lnTo>
                    <a:lnTo>
                      <a:pt x="257" y="12"/>
                    </a:lnTo>
                    <a:lnTo>
                      <a:pt x="269" y="12"/>
                    </a:lnTo>
                    <a:lnTo>
                      <a:pt x="269" y="12"/>
                    </a:lnTo>
                    <a:lnTo>
                      <a:pt x="269" y="12"/>
                    </a:lnTo>
                    <a:lnTo>
                      <a:pt x="281" y="12"/>
                    </a:lnTo>
                    <a:lnTo>
                      <a:pt x="287" y="12"/>
                    </a:lnTo>
                    <a:lnTo>
                      <a:pt x="293" y="12"/>
                    </a:lnTo>
                    <a:lnTo>
                      <a:pt x="293" y="12"/>
                    </a:lnTo>
                    <a:lnTo>
                      <a:pt x="305" y="12"/>
                    </a:lnTo>
                    <a:lnTo>
                      <a:pt x="318" y="6"/>
                    </a:lnTo>
                    <a:lnTo>
                      <a:pt x="318" y="6"/>
                    </a:lnTo>
                    <a:lnTo>
                      <a:pt x="318" y="6"/>
                    </a:lnTo>
                    <a:lnTo>
                      <a:pt x="324" y="6"/>
                    </a:lnTo>
                    <a:lnTo>
                      <a:pt x="330" y="6"/>
                    </a:lnTo>
                    <a:lnTo>
                      <a:pt x="336" y="6"/>
                    </a:lnTo>
                    <a:lnTo>
                      <a:pt x="336" y="6"/>
                    </a:lnTo>
                    <a:lnTo>
                      <a:pt x="342" y="6"/>
                    </a:lnTo>
                    <a:lnTo>
                      <a:pt x="348" y="6"/>
                    </a:lnTo>
                    <a:lnTo>
                      <a:pt x="354" y="6"/>
                    </a:lnTo>
                    <a:lnTo>
                      <a:pt x="354" y="6"/>
                    </a:lnTo>
                    <a:lnTo>
                      <a:pt x="354" y="6"/>
                    </a:lnTo>
                    <a:lnTo>
                      <a:pt x="366" y="6"/>
                    </a:lnTo>
                    <a:lnTo>
                      <a:pt x="366" y="6"/>
                    </a:lnTo>
                    <a:lnTo>
                      <a:pt x="373" y="6"/>
                    </a:lnTo>
                    <a:lnTo>
                      <a:pt x="373" y="6"/>
                    </a:lnTo>
                    <a:lnTo>
                      <a:pt x="385" y="6"/>
                    </a:lnTo>
                    <a:lnTo>
                      <a:pt x="385" y="6"/>
                    </a:lnTo>
                    <a:lnTo>
                      <a:pt x="391" y="6"/>
                    </a:lnTo>
                    <a:lnTo>
                      <a:pt x="397" y="6"/>
                    </a:lnTo>
                    <a:lnTo>
                      <a:pt x="397" y="6"/>
                    </a:lnTo>
                    <a:lnTo>
                      <a:pt x="403" y="6"/>
                    </a:lnTo>
                    <a:lnTo>
                      <a:pt x="409" y="6"/>
                    </a:lnTo>
                    <a:lnTo>
                      <a:pt x="409" y="6"/>
                    </a:lnTo>
                    <a:lnTo>
                      <a:pt x="415" y="6"/>
                    </a:lnTo>
                    <a:lnTo>
                      <a:pt x="415" y="6"/>
                    </a:lnTo>
                    <a:lnTo>
                      <a:pt x="415" y="6"/>
                    </a:lnTo>
                    <a:lnTo>
                      <a:pt x="421" y="6"/>
                    </a:lnTo>
                    <a:lnTo>
                      <a:pt x="421" y="6"/>
                    </a:lnTo>
                    <a:lnTo>
                      <a:pt x="421" y="6"/>
                    </a:lnTo>
                    <a:lnTo>
                      <a:pt x="421" y="6"/>
                    </a:lnTo>
                    <a:lnTo>
                      <a:pt x="421" y="6"/>
                    </a:lnTo>
                    <a:lnTo>
                      <a:pt x="428" y="6"/>
                    </a:lnTo>
                    <a:lnTo>
                      <a:pt x="428" y="6"/>
                    </a:lnTo>
                    <a:lnTo>
                      <a:pt x="434" y="6"/>
                    </a:lnTo>
                    <a:lnTo>
                      <a:pt x="434" y="6"/>
                    </a:lnTo>
                    <a:lnTo>
                      <a:pt x="440" y="6"/>
                    </a:lnTo>
                    <a:lnTo>
                      <a:pt x="440" y="6"/>
                    </a:lnTo>
                    <a:lnTo>
                      <a:pt x="440" y="6"/>
                    </a:lnTo>
                    <a:lnTo>
                      <a:pt x="446" y="6"/>
                    </a:lnTo>
                    <a:lnTo>
                      <a:pt x="452" y="6"/>
                    </a:lnTo>
                    <a:lnTo>
                      <a:pt x="452" y="6"/>
                    </a:lnTo>
                    <a:lnTo>
                      <a:pt x="458" y="0"/>
                    </a:lnTo>
                    <a:lnTo>
                      <a:pt x="458" y="0"/>
                    </a:lnTo>
                    <a:lnTo>
                      <a:pt x="452" y="0"/>
                    </a:lnTo>
                    <a:lnTo>
                      <a:pt x="458" y="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5"/>
              <p:cNvSpPr>
                <a:spLocks/>
              </p:cNvSpPr>
              <p:nvPr userDrawn="1"/>
            </p:nvSpPr>
            <p:spPr bwMode="auto">
              <a:xfrm>
                <a:off x="2016" y="1882"/>
                <a:ext cx="556" cy="367"/>
              </a:xfrm>
              <a:custGeom>
                <a:avLst/>
                <a:gdLst>
                  <a:gd name="T0" fmla="*/ 458 w 556"/>
                  <a:gd name="T1" fmla="*/ 19 h 367"/>
                  <a:gd name="T2" fmla="*/ 470 w 556"/>
                  <a:gd name="T3" fmla="*/ 37 h 367"/>
                  <a:gd name="T4" fmla="*/ 464 w 556"/>
                  <a:gd name="T5" fmla="*/ 61 h 367"/>
                  <a:gd name="T6" fmla="*/ 470 w 556"/>
                  <a:gd name="T7" fmla="*/ 80 h 367"/>
                  <a:gd name="T8" fmla="*/ 482 w 556"/>
                  <a:gd name="T9" fmla="*/ 92 h 367"/>
                  <a:gd name="T10" fmla="*/ 501 w 556"/>
                  <a:gd name="T11" fmla="*/ 104 h 367"/>
                  <a:gd name="T12" fmla="*/ 507 w 556"/>
                  <a:gd name="T13" fmla="*/ 116 h 367"/>
                  <a:gd name="T14" fmla="*/ 525 w 556"/>
                  <a:gd name="T15" fmla="*/ 135 h 367"/>
                  <a:gd name="T16" fmla="*/ 537 w 556"/>
                  <a:gd name="T17" fmla="*/ 153 h 367"/>
                  <a:gd name="T18" fmla="*/ 556 w 556"/>
                  <a:gd name="T19" fmla="*/ 165 h 367"/>
                  <a:gd name="T20" fmla="*/ 556 w 556"/>
                  <a:gd name="T21" fmla="*/ 183 h 367"/>
                  <a:gd name="T22" fmla="*/ 543 w 556"/>
                  <a:gd name="T23" fmla="*/ 202 h 367"/>
                  <a:gd name="T24" fmla="*/ 537 w 556"/>
                  <a:gd name="T25" fmla="*/ 226 h 367"/>
                  <a:gd name="T26" fmla="*/ 519 w 556"/>
                  <a:gd name="T27" fmla="*/ 232 h 367"/>
                  <a:gd name="T28" fmla="*/ 501 w 556"/>
                  <a:gd name="T29" fmla="*/ 238 h 367"/>
                  <a:gd name="T30" fmla="*/ 482 w 556"/>
                  <a:gd name="T31" fmla="*/ 251 h 367"/>
                  <a:gd name="T32" fmla="*/ 489 w 556"/>
                  <a:gd name="T33" fmla="*/ 275 h 367"/>
                  <a:gd name="T34" fmla="*/ 495 w 556"/>
                  <a:gd name="T35" fmla="*/ 293 h 367"/>
                  <a:gd name="T36" fmla="*/ 489 w 556"/>
                  <a:gd name="T37" fmla="*/ 312 h 367"/>
                  <a:gd name="T38" fmla="*/ 482 w 556"/>
                  <a:gd name="T39" fmla="*/ 330 h 367"/>
                  <a:gd name="T40" fmla="*/ 458 w 556"/>
                  <a:gd name="T41" fmla="*/ 348 h 367"/>
                  <a:gd name="T42" fmla="*/ 458 w 556"/>
                  <a:gd name="T43" fmla="*/ 367 h 367"/>
                  <a:gd name="T44" fmla="*/ 446 w 556"/>
                  <a:gd name="T45" fmla="*/ 361 h 367"/>
                  <a:gd name="T46" fmla="*/ 440 w 556"/>
                  <a:gd name="T47" fmla="*/ 348 h 367"/>
                  <a:gd name="T48" fmla="*/ 421 w 556"/>
                  <a:gd name="T49" fmla="*/ 342 h 367"/>
                  <a:gd name="T50" fmla="*/ 379 w 556"/>
                  <a:gd name="T51" fmla="*/ 342 h 367"/>
                  <a:gd name="T52" fmla="*/ 330 w 556"/>
                  <a:gd name="T53" fmla="*/ 348 h 367"/>
                  <a:gd name="T54" fmla="*/ 275 w 556"/>
                  <a:gd name="T55" fmla="*/ 348 h 367"/>
                  <a:gd name="T56" fmla="*/ 232 w 556"/>
                  <a:gd name="T57" fmla="*/ 348 h 367"/>
                  <a:gd name="T58" fmla="*/ 183 w 556"/>
                  <a:gd name="T59" fmla="*/ 354 h 367"/>
                  <a:gd name="T60" fmla="*/ 135 w 556"/>
                  <a:gd name="T61" fmla="*/ 354 h 367"/>
                  <a:gd name="T62" fmla="*/ 80 w 556"/>
                  <a:gd name="T63" fmla="*/ 354 h 367"/>
                  <a:gd name="T64" fmla="*/ 67 w 556"/>
                  <a:gd name="T65" fmla="*/ 336 h 367"/>
                  <a:gd name="T66" fmla="*/ 67 w 556"/>
                  <a:gd name="T67" fmla="*/ 318 h 367"/>
                  <a:gd name="T68" fmla="*/ 67 w 556"/>
                  <a:gd name="T69" fmla="*/ 306 h 367"/>
                  <a:gd name="T70" fmla="*/ 67 w 556"/>
                  <a:gd name="T71" fmla="*/ 281 h 367"/>
                  <a:gd name="T72" fmla="*/ 61 w 556"/>
                  <a:gd name="T73" fmla="*/ 269 h 367"/>
                  <a:gd name="T74" fmla="*/ 61 w 556"/>
                  <a:gd name="T75" fmla="*/ 263 h 367"/>
                  <a:gd name="T76" fmla="*/ 55 w 556"/>
                  <a:gd name="T77" fmla="*/ 251 h 367"/>
                  <a:gd name="T78" fmla="*/ 49 w 556"/>
                  <a:gd name="T79" fmla="*/ 244 h 367"/>
                  <a:gd name="T80" fmla="*/ 49 w 556"/>
                  <a:gd name="T81" fmla="*/ 226 h 367"/>
                  <a:gd name="T82" fmla="*/ 49 w 556"/>
                  <a:gd name="T83" fmla="*/ 208 h 367"/>
                  <a:gd name="T84" fmla="*/ 43 w 556"/>
                  <a:gd name="T85" fmla="*/ 196 h 367"/>
                  <a:gd name="T86" fmla="*/ 37 w 556"/>
                  <a:gd name="T87" fmla="*/ 183 h 367"/>
                  <a:gd name="T88" fmla="*/ 31 w 556"/>
                  <a:gd name="T89" fmla="*/ 171 h 367"/>
                  <a:gd name="T90" fmla="*/ 25 w 556"/>
                  <a:gd name="T91" fmla="*/ 153 h 367"/>
                  <a:gd name="T92" fmla="*/ 25 w 556"/>
                  <a:gd name="T93" fmla="*/ 135 h 367"/>
                  <a:gd name="T94" fmla="*/ 13 w 556"/>
                  <a:gd name="T95" fmla="*/ 122 h 367"/>
                  <a:gd name="T96" fmla="*/ 6 w 556"/>
                  <a:gd name="T97" fmla="*/ 110 h 367"/>
                  <a:gd name="T98" fmla="*/ 6 w 556"/>
                  <a:gd name="T99" fmla="*/ 98 h 367"/>
                  <a:gd name="T100" fmla="*/ 13 w 556"/>
                  <a:gd name="T101" fmla="*/ 92 h 367"/>
                  <a:gd name="T102" fmla="*/ 13 w 556"/>
                  <a:gd name="T103" fmla="*/ 80 h 367"/>
                  <a:gd name="T104" fmla="*/ 13 w 556"/>
                  <a:gd name="T105" fmla="*/ 67 h 367"/>
                  <a:gd name="T106" fmla="*/ 19 w 556"/>
                  <a:gd name="T107" fmla="*/ 49 h 367"/>
                  <a:gd name="T108" fmla="*/ 6 w 556"/>
                  <a:gd name="T109" fmla="*/ 37 h 367"/>
                  <a:gd name="T110" fmla="*/ 13 w 556"/>
                  <a:gd name="T111" fmla="*/ 25 h 367"/>
                  <a:gd name="T112" fmla="*/ 31 w 556"/>
                  <a:gd name="T113" fmla="*/ 12 h 367"/>
                  <a:gd name="T114" fmla="*/ 110 w 556"/>
                  <a:gd name="T115" fmla="*/ 12 h 367"/>
                  <a:gd name="T116" fmla="*/ 147 w 556"/>
                  <a:gd name="T117" fmla="*/ 12 h 367"/>
                  <a:gd name="T118" fmla="*/ 208 w 556"/>
                  <a:gd name="T119" fmla="*/ 12 h 367"/>
                  <a:gd name="T120" fmla="*/ 269 w 556"/>
                  <a:gd name="T121" fmla="*/ 12 h 367"/>
                  <a:gd name="T122" fmla="*/ 366 w 556"/>
                  <a:gd name="T123" fmla="*/ 6 h 367"/>
                  <a:gd name="T124" fmla="*/ 421 w 556"/>
                  <a:gd name="T125" fmla="*/ 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67">
                    <a:moveTo>
                      <a:pt x="458" y="0"/>
                    </a:moveTo>
                    <a:lnTo>
                      <a:pt x="458" y="6"/>
                    </a:lnTo>
                    <a:lnTo>
                      <a:pt x="458" y="6"/>
                    </a:lnTo>
                    <a:lnTo>
                      <a:pt x="458" y="6"/>
                    </a:lnTo>
                    <a:lnTo>
                      <a:pt x="458" y="6"/>
                    </a:lnTo>
                    <a:lnTo>
                      <a:pt x="452" y="6"/>
                    </a:lnTo>
                    <a:lnTo>
                      <a:pt x="452" y="6"/>
                    </a:lnTo>
                    <a:lnTo>
                      <a:pt x="458" y="12"/>
                    </a:lnTo>
                    <a:lnTo>
                      <a:pt x="458" y="12"/>
                    </a:lnTo>
                    <a:lnTo>
                      <a:pt x="458" y="12"/>
                    </a:lnTo>
                    <a:lnTo>
                      <a:pt x="458" y="12"/>
                    </a:lnTo>
                    <a:lnTo>
                      <a:pt x="458" y="12"/>
                    </a:lnTo>
                    <a:lnTo>
                      <a:pt x="458" y="19"/>
                    </a:lnTo>
                    <a:lnTo>
                      <a:pt x="458" y="19"/>
                    </a:lnTo>
                    <a:lnTo>
                      <a:pt x="458" y="19"/>
                    </a:lnTo>
                    <a:lnTo>
                      <a:pt x="458" y="19"/>
                    </a:lnTo>
                    <a:lnTo>
                      <a:pt x="458" y="19"/>
                    </a:lnTo>
                    <a:lnTo>
                      <a:pt x="458" y="19"/>
                    </a:lnTo>
                    <a:lnTo>
                      <a:pt x="458" y="19"/>
                    </a:lnTo>
                    <a:lnTo>
                      <a:pt x="458" y="25"/>
                    </a:lnTo>
                    <a:lnTo>
                      <a:pt x="464" y="25"/>
                    </a:lnTo>
                    <a:lnTo>
                      <a:pt x="464" y="25"/>
                    </a:lnTo>
                    <a:lnTo>
                      <a:pt x="464" y="25"/>
                    </a:lnTo>
                    <a:lnTo>
                      <a:pt x="464" y="25"/>
                    </a:lnTo>
                    <a:lnTo>
                      <a:pt x="470" y="25"/>
                    </a:lnTo>
                    <a:lnTo>
                      <a:pt x="470" y="31"/>
                    </a:lnTo>
                    <a:lnTo>
                      <a:pt x="470" y="31"/>
                    </a:lnTo>
                    <a:lnTo>
                      <a:pt x="470" y="31"/>
                    </a:lnTo>
                    <a:lnTo>
                      <a:pt x="470" y="31"/>
                    </a:lnTo>
                    <a:lnTo>
                      <a:pt x="470" y="31"/>
                    </a:lnTo>
                    <a:lnTo>
                      <a:pt x="470" y="31"/>
                    </a:lnTo>
                    <a:lnTo>
                      <a:pt x="470" y="31"/>
                    </a:lnTo>
                    <a:lnTo>
                      <a:pt x="470" y="31"/>
                    </a:lnTo>
                    <a:lnTo>
                      <a:pt x="470" y="31"/>
                    </a:lnTo>
                    <a:lnTo>
                      <a:pt x="470" y="37"/>
                    </a:lnTo>
                    <a:lnTo>
                      <a:pt x="470" y="37"/>
                    </a:lnTo>
                    <a:lnTo>
                      <a:pt x="464" y="37"/>
                    </a:lnTo>
                    <a:lnTo>
                      <a:pt x="464" y="37"/>
                    </a:lnTo>
                    <a:lnTo>
                      <a:pt x="464" y="37"/>
                    </a:lnTo>
                    <a:lnTo>
                      <a:pt x="464" y="37"/>
                    </a:lnTo>
                    <a:lnTo>
                      <a:pt x="464" y="43"/>
                    </a:lnTo>
                    <a:lnTo>
                      <a:pt x="464" y="43"/>
                    </a:lnTo>
                    <a:lnTo>
                      <a:pt x="464" y="43"/>
                    </a:lnTo>
                    <a:lnTo>
                      <a:pt x="464" y="43"/>
                    </a:lnTo>
                    <a:lnTo>
                      <a:pt x="464" y="43"/>
                    </a:lnTo>
                    <a:lnTo>
                      <a:pt x="464" y="43"/>
                    </a:lnTo>
                    <a:lnTo>
                      <a:pt x="464" y="43"/>
                    </a:lnTo>
                    <a:lnTo>
                      <a:pt x="464" y="49"/>
                    </a:lnTo>
                    <a:lnTo>
                      <a:pt x="464" y="49"/>
                    </a:lnTo>
                    <a:lnTo>
                      <a:pt x="464" y="49"/>
                    </a:lnTo>
                    <a:lnTo>
                      <a:pt x="464" y="55"/>
                    </a:lnTo>
                    <a:lnTo>
                      <a:pt x="464" y="55"/>
                    </a:lnTo>
                    <a:lnTo>
                      <a:pt x="464" y="55"/>
                    </a:lnTo>
                    <a:lnTo>
                      <a:pt x="464" y="61"/>
                    </a:lnTo>
                    <a:lnTo>
                      <a:pt x="464" y="61"/>
                    </a:lnTo>
                    <a:lnTo>
                      <a:pt x="464" y="61"/>
                    </a:lnTo>
                    <a:lnTo>
                      <a:pt x="464" y="61"/>
                    </a:lnTo>
                    <a:lnTo>
                      <a:pt x="464" y="67"/>
                    </a:lnTo>
                    <a:lnTo>
                      <a:pt x="464" y="67"/>
                    </a:lnTo>
                    <a:lnTo>
                      <a:pt x="464" y="67"/>
                    </a:lnTo>
                    <a:lnTo>
                      <a:pt x="464" y="67"/>
                    </a:lnTo>
                    <a:lnTo>
                      <a:pt x="464" y="67"/>
                    </a:lnTo>
                    <a:lnTo>
                      <a:pt x="464" y="73"/>
                    </a:lnTo>
                    <a:lnTo>
                      <a:pt x="464" y="73"/>
                    </a:lnTo>
                    <a:lnTo>
                      <a:pt x="464" y="73"/>
                    </a:lnTo>
                    <a:lnTo>
                      <a:pt x="470" y="73"/>
                    </a:lnTo>
                    <a:lnTo>
                      <a:pt x="470" y="73"/>
                    </a:lnTo>
                    <a:lnTo>
                      <a:pt x="470" y="73"/>
                    </a:lnTo>
                    <a:lnTo>
                      <a:pt x="470" y="73"/>
                    </a:lnTo>
                    <a:lnTo>
                      <a:pt x="470" y="73"/>
                    </a:lnTo>
                    <a:lnTo>
                      <a:pt x="470" y="80"/>
                    </a:lnTo>
                    <a:lnTo>
                      <a:pt x="470" y="80"/>
                    </a:lnTo>
                    <a:lnTo>
                      <a:pt x="470" y="80"/>
                    </a:lnTo>
                    <a:lnTo>
                      <a:pt x="470" y="80"/>
                    </a:lnTo>
                    <a:lnTo>
                      <a:pt x="470" y="80"/>
                    </a:lnTo>
                    <a:lnTo>
                      <a:pt x="470" y="80"/>
                    </a:lnTo>
                    <a:lnTo>
                      <a:pt x="470" y="86"/>
                    </a:lnTo>
                    <a:lnTo>
                      <a:pt x="470" y="86"/>
                    </a:lnTo>
                    <a:lnTo>
                      <a:pt x="470" y="86"/>
                    </a:lnTo>
                    <a:lnTo>
                      <a:pt x="470" y="86"/>
                    </a:lnTo>
                    <a:lnTo>
                      <a:pt x="476" y="86"/>
                    </a:lnTo>
                    <a:lnTo>
                      <a:pt x="476" y="92"/>
                    </a:lnTo>
                    <a:lnTo>
                      <a:pt x="476" y="92"/>
                    </a:lnTo>
                    <a:lnTo>
                      <a:pt x="476" y="92"/>
                    </a:lnTo>
                    <a:lnTo>
                      <a:pt x="476" y="92"/>
                    </a:lnTo>
                    <a:lnTo>
                      <a:pt x="476" y="92"/>
                    </a:lnTo>
                    <a:lnTo>
                      <a:pt x="476" y="92"/>
                    </a:lnTo>
                    <a:lnTo>
                      <a:pt x="476" y="92"/>
                    </a:lnTo>
                    <a:lnTo>
                      <a:pt x="476" y="92"/>
                    </a:lnTo>
                    <a:lnTo>
                      <a:pt x="482" y="92"/>
                    </a:lnTo>
                    <a:lnTo>
                      <a:pt x="482" y="98"/>
                    </a:lnTo>
                    <a:lnTo>
                      <a:pt x="482" y="98"/>
                    </a:lnTo>
                    <a:lnTo>
                      <a:pt x="482" y="98"/>
                    </a:lnTo>
                    <a:lnTo>
                      <a:pt x="482" y="98"/>
                    </a:lnTo>
                    <a:lnTo>
                      <a:pt x="489" y="98"/>
                    </a:lnTo>
                    <a:lnTo>
                      <a:pt x="489" y="98"/>
                    </a:lnTo>
                    <a:lnTo>
                      <a:pt x="489" y="98"/>
                    </a:lnTo>
                    <a:lnTo>
                      <a:pt x="489" y="98"/>
                    </a:lnTo>
                    <a:lnTo>
                      <a:pt x="489" y="98"/>
                    </a:lnTo>
                    <a:lnTo>
                      <a:pt x="489" y="98"/>
                    </a:lnTo>
                    <a:lnTo>
                      <a:pt x="495" y="98"/>
                    </a:lnTo>
                    <a:lnTo>
                      <a:pt x="495" y="98"/>
                    </a:lnTo>
                    <a:lnTo>
                      <a:pt x="495" y="98"/>
                    </a:lnTo>
                    <a:lnTo>
                      <a:pt x="501" y="98"/>
                    </a:lnTo>
                    <a:lnTo>
                      <a:pt x="501" y="98"/>
                    </a:lnTo>
                    <a:lnTo>
                      <a:pt x="501" y="98"/>
                    </a:lnTo>
                    <a:lnTo>
                      <a:pt x="501" y="98"/>
                    </a:lnTo>
                    <a:lnTo>
                      <a:pt x="501" y="104"/>
                    </a:lnTo>
                    <a:lnTo>
                      <a:pt x="501" y="104"/>
                    </a:lnTo>
                    <a:lnTo>
                      <a:pt x="507" y="104"/>
                    </a:lnTo>
                    <a:lnTo>
                      <a:pt x="507" y="104"/>
                    </a:lnTo>
                    <a:lnTo>
                      <a:pt x="507" y="104"/>
                    </a:lnTo>
                    <a:lnTo>
                      <a:pt x="507" y="104"/>
                    </a:lnTo>
                    <a:lnTo>
                      <a:pt x="507" y="104"/>
                    </a:lnTo>
                    <a:lnTo>
                      <a:pt x="507" y="104"/>
                    </a:lnTo>
                    <a:lnTo>
                      <a:pt x="507" y="104"/>
                    </a:lnTo>
                    <a:lnTo>
                      <a:pt x="507" y="110"/>
                    </a:lnTo>
                    <a:lnTo>
                      <a:pt x="507" y="110"/>
                    </a:lnTo>
                    <a:lnTo>
                      <a:pt x="507" y="110"/>
                    </a:lnTo>
                    <a:lnTo>
                      <a:pt x="507" y="110"/>
                    </a:lnTo>
                    <a:lnTo>
                      <a:pt x="507" y="110"/>
                    </a:lnTo>
                    <a:lnTo>
                      <a:pt x="513" y="110"/>
                    </a:lnTo>
                    <a:lnTo>
                      <a:pt x="513" y="116"/>
                    </a:lnTo>
                    <a:lnTo>
                      <a:pt x="513" y="116"/>
                    </a:lnTo>
                    <a:lnTo>
                      <a:pt x="507" y="116"/>
                    </a:lnTo>
                    <a:lnTo>
                      <a:pt x="507" y="116"/>
                    </a:lnTo>
                    <a:lnTo>
                      <a:pt x="507" y="116"/>
                    </a:lnTo>
                    <a:lnTo>
                      <a:pt x="513" y="122"/>
                    </a:lnTo>
                    <a:lnTo>
                      <a:pt x="513" y="122"/>
                    </a:lnTo>
                    <a:lnTo>
                      <a:pt x="513" y="122"/>
                    </a:lnTo>
                    <a:lnTo>
                      <a:pt x="513" y="122"/>
                    </a:lnTo>
                    <a:lnTo>
                      <a:pt x="519" y="122"/>
                    </a:lnTo>
                    <a:lnTo>
                      <a:pt x="519" y="122"/>
                    </a:lnTo>
                    <a:lnTo>
                      <a:pt x="519" y="122"/>
                    </a:lnTo>
                    <a:lnTo>
                      <a:pt x="519" y="128"/>
                    </a:lnTo>
                    <a:lnTo>
                      <a:pt x="519" y="128"/>
                    </a:lnTo>
                    <a:lnTo>
                      <a:pt x="519" y="128"/>
                    </a:lnTo>
                    <a:lnTo>
                      <a:pt x="525" y="128"/>
                    </a:lnTo>
                    <a:lnTo>
                      <a:pt x="525" y="128"/>
                    </a:lnTo>
                    <a:lnTo>
                      <a:pt x="525" y="128"/>
                    </a:lnTo>
                    <a:lnTo>
                      <a:pt x="525" y="128"/>
                    </a:lnTo>
                    <a:lnTo>
                      <a:pt x="525" y="128"/>
                    </a:lnTo>
                    <a:lnTo>
                      <a:pt x="525" y="128"/>
                    </a:lnTo>
                    <a:lnTo>
                      <a:pt x="525" y="135"/>
                    </a:lnTo>
                    <a:lnTo>
                      <a:pt x="531" y="135"/>
                    </a:lnTo>
                    <a:lnTo>
                      <a:pt x="531" y="135"/>
                    </a:lnTo>
                    <a:lnTo>
                      <a:pt x="531" y="135"/>
                    </a:lnTo>
                    <a:lnTo>
                      <a:pt x="531" y="135"/>
                    </a:lnTo>
                    <a:lnTo>
                      <a:pt x="531" y="141"/>
                    </a:lnTo>
                    <a:lnTo>
                      <a:pt x="531" y="141"/>
                    </a:lnTo>
                    <a:lnTo>
                      <a:pt x="531" y="141"/>
                    </a:lnTo>
                    <a:lnTo>
                      <a:pt x="531" y="141"/>
                    </a:lnTo>
                    <a:lnTo>
                      <a:pt x="531" y="141"/>
                    </a:lnTo>
                    <a:lnTo>
                      <a:pt x="531" y="147"/>
                    </a:lnTo>
                    <a:lnTo>
                      <a:pt x="531" y="147"/>
                    </a:lnTo>
                    <a:lnTo>
                      <a:pt x="531" y="147"/>
                    </a:lnTo>
                    <a:lnTo>
                      <a:pt x="537" y="147"/>
                    </a:lnTo>
                    <a:lnTo>
                      <a:pt x="537" y="147"/>
                    </a:lnTo>
                    <a:lnTo>
                      <a:pt x="537" y="147"/>
                    </a:lnTo>
                    <a:lnTo>
                      <a:pt x="537" y="147"/>
                    </a:lnTo>
                    <a:lnTo>
                      <a:pt x="537" y="147"/>
                    </a:lnTo>
                    <a:lnTo>
                      <a:pt x="537" y="153"/>
                    </a:lnTo>
                    <a:lnTo>
                      <a:pt x="543" y="153"/>
                    </a:lnTo>
                    <a:lnTo>
                      <a:pt x="543" y="153"/>
                    </a:lnTo>
                    <a:lnTo>
                      <a:pt x="543" y="153"/>
                    </a:lnTo>
                    <a:lnTo>
                      <a:pt x="543" y="153"/>
                    </a:lnTo>
                    <a:lnTo>
                      <a:pt x="550" y="153"/>
                    </a:lnTo>
                    <a:lnTo>
                      <a:pt x="550" y="153"/>
                    </a:lnTo>
                    <a:lnTo>
                      <a:pt x="550" y="153"/>
                    </a:lnTo>
                    <a:lnTo>
                      <a:pt x="550" y="153"/>
                    </a:lnTo>
                    <a:lnTo>
                      <a:pt x="550" y="153"/>
                    </a:lnTo>
                    <a:lnTo>
                      <a:pt x="550" y="159"/>
                    </a:lnTo>
                    <a:lnTo>
                      <a:pt x="550" y="159"/>
                    </a:lnTo>
                    <a:lnTo>
                      <a:pt x="550" y="159"/>
                    </a:lnTo>
                    <a:lnTo>
                      <a:pt x="556" y="159"/>
                    </a:lnTo>
                    <a:lnTo>
                      <a:pt x="556" y="159"/>
                    </a:lnTo>
                    <a:lnTo>
                      <a:pt x="556" y="159"/>
                    </a:lnTo>
                    <a:lnTo>
                      <a:pt x="556" y="159"/>
                    </a:lnTo>
                    <a:lnTo>
                      <a:pt x="556" y="165"/>
                    </a:lnTo>
                    <a:lnTo>
                      <a:pt x="556" y="165"/>
                    </a:lnTo>
                    <a:lnTo>
                      <a:pt x="556" y="165"/>
                    </a:lnTo>
                    <a:lnTo>
                      <a:pt x="556" y="165"/>
                    </a:lnTo>
                    <a:lnTo>
                      <a:pt x="556" y="165"/>
                    </a:lnTo>
                    <a:lnTo>
                      <a:pt x="556" y="165"/>
                    </a:lnTo>
                    <a:lnTo>
                      <a:pt x="556" y="171"/>
                    </a:lnTo>
                    <a:lnTo>
                      <a:pt x="556" y="171"/>
                    </a:lnTo>
                    <a:lnTo>
                      <a:pt x="556" y="171"/>
                    </a:lnTo>
                    <a:lnTo>
                      <a:pt x="556" y="171"/>
                    </a:lnTo>
                    <a:lnTo>
                      <a:pt x="556" y="171"/>
                    </a:lnTo>
                    <a:lnTo>
                      <a:pt x="556" y="171"/>
                    </a:lnTo>
                    <a:lnTo>
                      <a:pt x="556" y="177"/>
                    </a:lnTo>
                    <a:lnTo>
                      <a:pt x="556" y="177"/>
                    </a:lnTo>
                    <a:lnTo>
                      <a:pt x="556" y="177"/>
                    </a:lnTo>
                    <a:lnTo>
                      <a:pt x="556" y="177"/>
                    </a:lnTo>
                    <a:lnTo>
                      <a:pt x="556" y="177"/>
                    </a:lnTo>
                    <a:lnTo>
                      <a:pt x="556" y="183"/>
                    </a:lnTo>
                    <a:lnTo>
                      <a:pt x="556" y="183"/>
                    </a:lnTo>
                    <a:lnTo>
                      <a:pt x="556" y="183"/>
                    </a:lnTo>
                    <a:lnTo>
                      <a:pt x="556" y="183"/>
                    </a:lnTo>
                    <a:lnTo>
                      <a:pt x="556" y="183"/>
                    </a:lnTo>
                    <a:lnTo>
                      <a:pt x="556" y="190"/>
                    </a:lnTo>
                    <a:lnTo>
                      <a:pt x="556" y="190"/>
                    </a:lnTo>
                    <a:lnTo>
                      <a:pt x="556" y="190"/>
                    </a:lnTo>
                    <a:lnTo>
                      <a:pt x="556" y="190"/>
                    </a:lnTo>
                    <a:lnTo>
                      <a:pt x="556" y="190"/>
                    </a:lnTo>
                    <a:lnTo>
                      <a:pt x="556" y="190"/>
                    </a:lnTo>
                    <a:lnTo>
                      <a:pt x="556" y="196"/>
                    </a:lnTo>
                    <a:lnTo>
                      <a:pt x="556" y="196"/>
                    </a:lnTo>
                    <a:lnTo>
                      <a:pt x="550" y="196"/>
                    </a:lnTo>
                    <a:lnTo>
                      <a:pt x="550" y="196"/>
                    </a:lnTo>
                    <a:lnTo>
                      <a:pt x="550" y="196"/>
                    </a:lnTo>
                    <a:lnTo>
                      <a:pt x="550" y="196"/>
                    </a:lnTo>
                    <a:lnTo>
                      <a:pt x="550" y="202"/>
                    </a:lnTo>
                    <a:lnTo>
                      <a:pt x="550" y="202"/>
                    </a:lnTo>
                    <a:lnTo>
                      <a:pt x="543" y="202"/>
                    </a:lnTo>
                    <a:lnTo>
                      <a:pt x="543" y="202"/>
                    </a:lnTo>
                    <a:lnTo>
                      <a:pt x="543" y="202"/>
                    </a:lnTo>
                    <a:lnTo>
                      <a:pt x="543" y="208"/>
                    </a:lnTo>
                    <a:lnTo>
                      <a:pt x="543" y="208"/>
                    </a:lnTo>
                    <a:lnTo>
                      <a:pt x="543" y="208"/>
                    </a:lnTo>
                    <a:lnTo>
                      <a:pt x="543" y="208"/>
                    </a:lnTo>
                    <a:lnTo>
                      <a:pt x="543" y="208"/>
                    </a:lnTo>
                    <a:lnTo>
                      <a:pt x="543" y="208"/>
                    </a:lnTo>
                    <a:lnTo>
                      <a:pt x="543" y="208"/>
                    </a:lnTo>
                    <a:lnTo>
                      <a:pt x="543" y="208"/>
                    </a:lnTo>
                    <a:lnTo>
                      <a:pt x="543" y="214"/>
                    </a:lnTo>
                    <a:lnTo>
                      <a:pt x="543" y="214"/>
                    </a:lnTo>
                    <a:lnTo>
                      <a:pt x="543" y="214"/>
                    </a:lnTo>
                    <a:lnTo>
                      <a:pt x="543" y="220"/>
                    </a:lnTo>
                    <a:lnTo>
                      <a:pt x="543" y="220"/>
                    </a:lnTo>
                    <a:lnTo>
                      <a:pt x="543" y="220"/>
                    </a:lnTo>
                    <a:lnTo>
                      <a:pt x="537" y="220"/>
                    </a:lnTo>
                    <a:lnTo>
                      <a:pt x="537" y="220"/>
                    </a:lnTo>
                    <a:lnTo>
                      <a:pt x="537" y="226"/>
                    </a:lnTo>
                    <a:lnTo>
                      <a:pt x="537" y="226"/>
                    </a:lnTo>
                    <a:lnTo>
                      <a:pt x="537" y="226"/>
                    </a:lnTo>
                    <a:lnTo>
                      <a:pt x="531" y="226"/>
                    </a:lnTo>
                    <a:lnTo>
                      <a:pt x="531" y="226"/>
                    </a:lnTo>
                    <a:lnTo>
                      <a:pt x="531" y="226"/>
                    </a:lnTo>
                    <a:lnTo>
                      <a:pt x="531" y="232"/>
                    </a:lnTo>
                    <a:lnTo>
                      <a:pt x="531" y="232"/>
                    </a:lnTo>
                    <a:lnTo>
                      <a:pt x="531" y="232"/>
                    </a:lnTo>
                    <a:lnTo>
                      <a:pt x="525" y="232"/>
                    </a:lnTo>
                    <a:lnTo>
                      <a:pt x="525" y="232"/>
                    </a:lnTo>
                    <a:lnTo>
                      <a:pt x="525" y="226"/>
                    </a:lnTo>
                    <a:lnTo>
                      <a:pt x="525" y="232"/>
                    </a:lnTo>
                    <a:lnTo>
                      <a:pt x="525" y="232"/>
                    </a:lnTo>
                    <a:lnTo>
                      <a:pt x="525" y="232"/>
                    </a:lnTo>
                    <a:lnTo>
                      <a:pt x="519" y="232"/>
                    </a:lnTo>
                    <a:lnTo>
                      <a:pt x="519" y="232"/>
                    </a:lnTo>
                    <a:lnTo>
                      <a:pt x="519" y="232"/>
                    </a:lnTo>
                    <a:lnTo>
                      <a:pt x="519" y="232"/>
                    </a:lnTo>
                    <a:lnTo>
                      <a:pt x="519" y="232"/>
                    </a:lnTo>
                    <a:lnTo>
                      <a:pt x="519" y="232"/>
                    </a:lnTo>
                    <a:lnTo>
                      <a:pt x="519" y="238"/>
                    </a:lnTo>
                    <a:lnTo>
                      <a:pt x="519" y="238"/>
                    </a:lnTo>
                    <a:lnTo>
                      <a:pt x="513" y="238"/>
                    </a:lnTo>
                    <a:lnTo>
                      <a:pt x="513" y="238"/>
                    </a:lnTo>
                    <a:lnTo>
                      <a:pt x="513" y="238"/>
                    </a:lnTo>
                    <a:lnTo>
                      <a:pt x="513" y="238"/>
                    </a:lnTo>
                    <a:lnTo>
                      <a:pt x="513" y="238"/>
                    </a:lnTo>
                    <a:lnTo>
                      <a:pt x="507" y="238"/>
                    </a:lnTo>
                    <a:lnTo>
                      <a:pt x="507" y="238"/>
                    </a:lnTo>
                    <a:lnTo>
                      <a:pt x="507" y="238"/>
                    </a:lnTo>
                    <a:lnTo>
                      <a:pt x="507" y="238"/>
                    </a:lnTo>
                    <a:lnTo>
                      <a:pt x="501" y="238"/>
                    </a:lnTo>
                    <a:lnTo>
                      <a:pt x="501" y="238"/>
                    </a:lnTo>
                    <a:lnTo>
                      <a:pt x="501" y="238"/>
                    </a:lnTo>
                    <a:lnTo>
                      <a:pt x="501" y="238"/>
                    </a:lnTo>
                    <a:lnTo>
                      <a:pt x="501" y="238"/>
                    </a:lnTo>
                    <a:lnTo>
                      <a:pt x="495" y="238"/>
                    </a:lnTo>
                    <a:lnTo>
                      <a:pt x="495" y="238"/>
                    </a:lnTo>
                    <a:lnTo>
                      <a:pt x="495" y="244"/>
                    </a:lnTo>
                    <a:lnTo>
                      <a:pt x="495" y="244"/>
                    </a:lnTo>
                    <a:lnTo>
                      <a:pt x="495" y="244"/>
                    </a:lnTo>
                    <a:lnTo>
                      <a:pt x="495" y="244"/>
                    </a:lnTo>
                    <a:lnTo>
                      <a:pt x="489" y="244"/>
                    </a:lnTo>
                    <a:lnTo>
                      <a:pt x="489" y="244"/>
                    </a:lnTo>
                    <a:lnTo>
                      <a:pt x="489" y="244"/>
                    </a:lnTo>
                    <a:lnTo>
                      <a:pt x="489" y="244"/>
                    </a:lnTo>
                    <a:lnTo>
                      <a:pt x="489" y="244"/>
                    </a:lnTo>
                    <a:lnTo>
                      <a:pt x="489" y="244"/>
                    </a:lnTo>
                    <a:lnTo>
                      <a:pt x="482" y="244"/>
                    </a:lnTo>
                    <a:lnTo>
                      <a:pt x="482" y="244"/>
                    </a:lnTo>
                    <a:lnTo>
                      <a:pt x="482" y="244"/>
                    </a:lnTo>
                    <a:lnTo>
                      <a:pt x="482" y="244"/>
                    </a:lnTo>
                    <a:lnTo>
                      <a:pt x="482" y="244"/>
                    </a:lnTo>
                    <a:lnTo>
                      <a:pt x="482" y="251"/>
                    </a:lnTo>
                    <a:lnTo>
                      <a:pt x="482" y="251"/>
                    </a:lnTo>
                    <a:lnTo>
                      <a:pt x="482" y="251"/>
                    </a:lnTo>
                    <a:lnTo>
                      <a:pt x="482" y="257"/>
                    </a:lnTo>
                    <a:lnTo>
                      <a:pt x="482" y="257"/>
                    </a:lnTo>
                    <a:lnTo>
                      <a:pt x="482" y="257"/>
                    </a:lnTo>
                    <a:lnTo>
                      <a:pt x="482" y="257"/>
                    </a:lnTo>
                    <a:lnTo>
                      <a:pt x="476" y="263"/>
                    </a:lnTo>
                    <a:lnTo>
                      <a:pt x="476" y="263"/>
                    </a:lnTo>
                    <a:lnTo>
                      <a:pt x="476" y="263"/>
                    </a:lnTo>
                    <a:lnTo>
                      <a:pt x="476" y="263"/>
                    </a:lnTo>
                    <a:lnTo>
                      <a:pt x="482" y="263"/>
                    </a:lnTo>
                    <a:lnTo>
                      <a:pt x="482" y="269"/>
                    </a:lnTo>
                    <a:lnTo>
                      <a:pt x="482" y="269"/>
                    </a:lnTo>
                    <a:lnTo>
                      <a:pt x="482" y="269"/>
                    </a:lnTo>
                    <a:lnTo>
                      <a:pt x="482" y="269"/>
                    </a:lnTo>
                    <a:lnTo>
                      <a:pt x="482" y="269"/>
                    </a:lnTo>
                    <a:lnTo>
                      <a:pt x="482" y="275"/>
                    </a:lnTo>
                    <a:lnTo>
                      <a:pt x="489" y="275"/>
                    </a:lnTo>
                    <a:lnTo>
                      <a:pt x="489" y="275"/>
                    </a:lnTo>
                    <a:lnTo>
                      <a:pt x="489" y="275"/>
                    </a:lnTo>
                    <a:lnTo>
                      <a:pt x="489" y="275"/>
                    </a:lnTo>
                    <a:lnTo>
                      <a:pt x="489" y="275"/>
                    </a:lnTo>
                    <a:lnTo>
                      <a:pt x="489" y="275"/>
                    </a:lnTo>
                    <a:lnTo>
                      <a:pt x="489" y="275"/>
                    </a:lnTo>
                    <a:lnTo>
                      <a:pt x="495" y="281"/>
                    </a:lnTo>
                    <a:lnTo>
                      <a:pt x="495" y="281"/>
                    </a:lnTo>
                    <a:lnTo>
                      <a:pt x="495" y="281"/>
                    </a:lnTo>
                    <a:lnTo>
                      <a:pt x="495" y="281"/>
                    </a:lnTo>
                    <a:lnTo>
                      <a:pt x="495" y="287"/>
                    </a:lnTo>
                    <a:lnTo>
                      <a:pt x="495" y="287"/>
                    </a:lnTo>
                    <a:lnTo>
                      <a:pt x="495" y="287"/>
                    </a:lnTo>
                    <a:lnTo>
                      <a:pt x="495" y="287"/>
                    </a:lnTo>
                    <a:lnTo>
                      <a:pt x="495" y="287"/>
                    </a:lnTo>
                    <a:lnTo>
                      <a:pt x="495" y="293"/>
                    </a:lnTo>
                    <a:lnTo>
                      <a:pt x="495" y="293"/>
                    </a:lnTo>
                    <a:lnTo>
                      <a:pt x="495" y="293"/>
                    </a:lnTo>
                    <a:lnTo>
                      <a:pt x="495" y="293"/>
                    </a:lnTo>
                    <a:lnTo>
                      <a:pt x="495" y="293"/>
                    </a:lnTo>
                    <a:lnTo>
                      <a:pt x="495" y="299"/>
                    </a:lnTo>
                    <a:lnTo>
                      <a:pt x="495" y="299"/>
                    </a:lnTo>
                    <a:lnTo>
                      <a:pt x="495" y="299"/>
                    </a:lnTo>
                    <a:lnTo>
                      <a:pt x="495" y="299"/>
                    </a:lnTo>
                    <a:lnTo>
                      <a:pt x="489" y="299"/>
                    </a:lnTo>
                    <a:lnTo>
                      <a:pt x="489" y="306"/>
                    </a:lnTo>
                    <a:lnTo>
                      <a:pt x="489" y="306"/>
                    </a:lnTo>
                    <a:lnTo>
                      <a:pt x="489" y="306"/>
                    </a:lnTo>
                    <a:lnTo>
                      <a:pt x="489" y="306"/>
                    </a:lnTo>
                    <a:lnTo>
                      <a:pt x="489" y="306"/>
                    </a:lnTo>
                    <a:lnTo>
                      <a:pt x="489" y="306"/>
                    </a:lnTo>
                    <a:lnTo>
                      <a:pt x="489" y="306"/>
                    </a:lnTo>
                    <a:lnTo>
                      <a:pt x="489" y="306"/>
                    </a:lnTo>
                    <a:lnTo>
                      <a:pt x="489" y="306"/>
                    </a:lnTo>
                    <a:lnTo>
                      <a:pt x="489" y="312"/>
                    </a:lnTo>
                    <a:lnTo>
                      <a:pt x="489" y="312"/>
                    </a:lnTo>
                    <a:lnTo>
                      <a:pt x="482" y="312"/>
                    </a:lnTo>
                    <a:lnTo>
                      <a:pt x="482" y="312"/>
                    </a:lnTo>
                    <a:lnTo>
                      <a:pt x="482" y="312"/>
                    </a:lnTo>
                    <a:lnTo>
                      <a:pt x="482" y="312"/>
                    </a:lnTo>
                    <a:lnTo>
                      <a:pt x="482" y="312"/>
                    </a:lnTo>
                    <a:lnTo>
                      <a:pt x="482" y="318"/>
                    </a:lnTo>
                    <a:lnTo>
                      <a:pt x="482" y="318"/>
                    </a:lnTo>
                    <a:lnTo>
                      <a:pt x="482" y="318"/>
                    </a:lnTo>
                    <a:lnTo>
                      <a:pt x="482" y="318"/>
                    </a:lnTo>
                    <a:lnTo>
                      <a:pt x="482" y="318"/>
                    </a:lnTo>
                    <a:lnTo>
                      <a:pt x="482" y="318"/>
                    </a:lnTo>
                    <a:lnTo>
                      <a:pt x="482" y="324"/>
                    </a:lnTo>
                    <a:lnTo>
                      <a:pt x="482" y="324"/>
                    </a:lnTo>
                    <a:lnTo>
                      <a:pt x="482" y="324"/>
                    </a:lnTo>
                    <a:lnTo>
                      <a:pt x="482" y="324"/>
                    </a:lnTo>
                    <a:lnTo>
                      <a:pt x="482" y="324"/>
                    </a:lnTo>
                    <a:lnTo>
                      <a:pt x="482" y="330"/>
                    </a:lnTo>
                    <a:lnTo>
                      <a:pt x="482" y="330"/>
                    </a:lnTo>
                    <a:lnTo>
                      <a:pt x="482" y="330"/>
                    </a:lnTo>
                    <a:lnTo>
                      <a:pt x="482" y="330"/>
                    </a:lnTo>
                    <a:lnTo>
                      <a:pt x="482" y="330"/>
                    </a:lnTo>
                    <a:lnTo>
                      <a:pt x="476" y="330"/>
                    </a:lnTo>
                    <a:lnTo>
                      <a:pt x="476" y="336"/>
                    </a:lnTo>
                    <a:lnTo>
                      <a:pt x="470" y="336"/>
                    </a:lnTo>
                    <a:lnTo>
                      <a:pt x="470" y="336"/>
                    </a:lnTo>
                    <a:lnTo>
                      <a:pt x="470" y="336"/>
                    </a:lnTo>
                    <a:lnTo>
                      <a:pt x="470" y="336"/>
                    </a:lnTo>
                    <a:lnTo>
                      <a:pt x="470" y="336"/>
                    </a:lnTo>
                    <a:lnTo>
                      <a:pt x="464" y="336"/>
                    </a:lnTo>
                    <a:lnTo>
                      <a:pt x="464" y="336"/>
                    </a:lnTo>
                    <a:lnTo>
                      <a:pt x="458" y="342"/>
                    </a:lnTo>
                    <a:lnTo>
                      <a:pt x="458" y="342"/>
                    </a:lnTo>
                    <a:lnTo>
                      <a:pt x="458" y="342"/>
                    </a:lnTo>
                    <a:lnTo>
                      <a:pt x="458" y="342"/>
                    </a:lnTo>
                    <a:lnTo>
                      <a:pt x="458" y="348"/>
                    </a:lnTo>
                    <a:lnTo>
                      <a:pt x="458" y="348"/>
                    </a:lnTo>
                    <a:lnTo>
                      <a:pt x="458" y="348"/>
                    </a:lnTo>
                    <a:lnTo>
                      <a:pt x="458" y="348"/>
                    </a:lnTo>
                    <a:lnTo>
                      <a:pt x="458" y="348"/>
                    </a:lnTo>
                    <a:lnTo>
                      <a:pt x="458" y="354"/>
                    </a:lnTo>
                    <a:lnTo>
                      <a:pt x="458" y="354"/>
                    </a:lnTo>
                    <a:lnTo>
                      <a:pt x="458" y="354"/>
                    </a:lnTo>
                    <a:lnTo>
                      <a:pt x="458" y="354"/>
                    </a:lnTo>
                    <a:lnTo>
                      <a:pt x="458" y="361"/>
                    </a:lnTo>
                    <a:lnTo>
                      <a:pt x="458" y="361"/>
                    </a:lnTo>
                    <a:lnTo>
                      <a:pt x="458" y="361"/>
                    </a:lnTo>
                    <a:lnTo>
                      <a:pt x="458" y="361"/>
                    </a:lnTo>
                    <a:lnTo>
                      <a:pt x="458" y="361"/>
                    </a:lnTo>
                    <a:lnTo>
                      <a:pt x="458" y="367"/>
                    </a:lnTo>
                    <a:lnTo>
                      <a:pt x="458" y="367"/>
                    </a:lnTo>
                    <a:lnTo>
                      <a:pt x="458" y="367"/>
                    </a:lnTo>
                    <a:lnTo>
                      <a:pt x="458" y="367"/>
                    </a:lnTo>
                    <a:lnTo>
                      <a:pt x="458" y="367"/>
                    </a:lnTo>
                    <a:lnTo>
                      <a:pt x="458" y="367"/>
                    </a:lnTo>
                    <a:lnTo>
                      <a:pt x="458"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46" y="367"/>
                    </a:lnTo>
                    <a:lnTo>
                      <a:pt x="446" y="361"/>
                    </a:lnTo>
                    <a:lnTo>
                      <a:pt x="446" y="361"/>
                    </a:lnTo>
                    <a:lnTo>
                      <a:pt x="446" y="361"/>
                    </a:lnTo>
                    <a:lnTo>
                      <a:pt x="446" y="361"/>
                    </a:lnTo>
                    <a:lnTo>
                      <a:pt x="446" y="361"/>
                    </a:lnTo>
                    <a:lnTo>
                      <a:pt x="446" y="361"/>
                    </a:lnTo>
                    <a:lnTo>
                      <a:pt x="446" y="361"/>
                    </a:lnTo>
                    <a:lnTo>
                      <a:pt x="446" y="361"/>
                    </a:lnTo>
                    <a:lnTo>
                      <a:pt x="446" y="354"/>
                    </a:lnTo>
                    <a:lnTo>
                      <a:pt x="446" y="354"/>
                    </a:lnTo>
                    <a:lnTo>
                      <a:pt x="446" y="361"/>
                    </a:lnTo>
                    <a:lnTo>
                      <a:pt x="446" y="354"/>
                    </a:lnTo>
                    <a:lnTo>
                      <a:pt x="440" y="354"/>
                    </a:lnTo>
                    <a:lnTo>
                      <a:pt x="440" y="354"/>
                    </a:lnTo>
                    <a:lnTo>
                      <a:pt x="440" y="354"/>
                    </a:lnTo>
                    <a:lnTo>
                      <a:pt x="440" y="354"/>
                    </a:lnTo>
                    <a:lnTo>
                      <a:pt x="440" y="354"/>
                    </a:lnTo>
                    <a:lnTo>
                      <a:pt x="440" y="354"/>
                    </a:lnTo>
                    <a:lnTo>
                      <a:pt x="440" y="354"/>
                    </a:lnTo>
                    <a:lnTo>
                      <a:pt x="440" y="354"/>
                    </a:lnTo>
                    <a:lnTo>
                      <a:pt x="440" y="354"/>
                    </a:lnTo>
                    <a:lnTo>
                      <a:pt x="440" y="348"/>
                    </a:lnTo>
                    <a:lnTo>
                      <a:pt x="440" y="348"/>
                    </a:lnTo>
                    <a:lnTo>
                      <a:pt x="440" y="348"/>
                    </a:lnTo>
                    <a:lnTo>
                      <a:pt x="440" y="348"/>
                    </a:lnTo>
                    <a:lnTo>
                      <a:pt x="434" y="348"/>
                    </a:lnTo>
                    <a:lnTo>
                      <a:pt x="434" y="348"/>
                    </a:lnTo>
                    <a:lnTo>
                      <a:pt x="434" y="348"/>
                    </a:lnTo>
                    <a:lnTo>
                      <a:pt x="434" y="348"/>
                    </a:lnTo>
                    <a:lnTo>
                      <a:pt x="434" y="348"/>
                    </a:lnTo>
                    <a:lnTo>
                      <a:pt x="434" y="342"/>
                    </a:lnTo>
                    <a:lnTo>
                      <a:pt x="434" y="342"/>
                    </a:lnTo>
                    <a:lnTo>
                      <a:pt x="434" y="342"/>
                    </a:lnTo>
                    <a:lnTo>
                      <a:pt x="434" y="342"/>
                    </a:lnTo>
                    <a:lnTo>
                      <a:pt x="434" y="342"/>
                    </a:lnTo>
                    <a:lnTo>
                      <a:pt x="428" y="342"/>
                    </a:lnTo>
                    <a:lnTo>
                      <a:pt x="428" y="342"/>
                    </a:lnTo>
                    <a:lnTo>
                      <a:pt x="428" y="342"/>
                    </a:lnTo>
                    <a:lnTo>
                      <a:pt x="428" y="342"/>
                    </a:lnTo>
                    <a:lnTo>
                      <a:pt x="421" y="342"/>
                    </a:lnTo>
                    <a:lnTo>
                      <a:pt x="421" y="342"/>
                    </a:lnTo>
                    <a:lnTo>
                      <a:pt x="421" y="342"/>
                    </a:lnTo>
                    <a:lnTo>
                      <a:pt x="415" y="342"/>
                    </a:lnTo>
                    <a:lnTo>
                      <a:pt x="409" y="342"/>
                    </a:lnTo>
                    <a:lnTo>
                      <a:pt x="409" y="342"/>
                    </a:lnTo>
                    <a:lnTo>
                      <a:pt x="409" y="342"/>
                    </a:lnTo>
                    <a:lnTo>
                      <a:pt x="409" y="342"/>
                    </a:lnTo>
                    <a:lnTo>
                      <a:pt x="403" y="342"/>
                    </a:lnTo>
                    <a:lnTo>
                      <a:pt x="403" y="342"/>
                    </a:lnTo>
                    <a:lnTo>
                      <a:pt x="403" y="342"/>
                    </a:lnTo>
                    <a:lnTo>
                      <a:pt x="397" y="342"/>
                    </a:lnTo>
                    <a:lnTo>
                      <a:pt x="397" y="342"/>
                    </a:lnTo>
                    <a:lnTo>
                      <a:pt x="397" y="342"/>
                    </a:lnTo>
                    <a:lnTo>
                      <a:pt x="391" y="342"/>
                    </a:lnTo>
                    <a:lnTo>
                      <a:pt x="385" y="342"/>
                    </a:lnTo>
                    <a:lnTo>
                      <a:pt x="385" y="342"/>
                    </a:lnTo>
                    <a:lnTo>
                      <a:pt x="385" y="342"/>
                    </a:lnTo>
                    <a:lnTo>
                      <a:pt x="379" y="342"/>
                    </a:lnTo>
                    <a:lnTo>
                      <a:pt x="379" y="342"/>
                    </a:lnTo>
                    <a:lnTo>
                      <a:pt x="373" y="342"/>
                    </a:lnTo>
                    <a:lnTo>
                      <a:pt x="373" y="342"/>
                    </a:lnTo>
                    <a:lnTo>
                      <a:pt x="366" y="342"/>
                    </a:lnTo>
                    <a:lnTo>
                      <a:pt x="366" y="342"/>
                    </a:lnTo>
                    <a:lnTo>
                      <a:pt x="360" y="342"/>
                    </a:lnTo>
                    <a:lnTo>
                      <a:pt x="360" y="342"/>
                    </a:lnTo>
                    <a:lnTo>
                      <a:pt x="354" y="348"/>
                    </a:lnTo>
                    <a:lnTo>
                      <a:pt x="354" y="348"/>
                    </a:lnTo>
                    <a:lnTo>
                      <a:pt x="348" y="348"/>
                    </a:lnTo>
                    <a:lnTo>
                      <a:pt x="348" y="348"/>
                    </a:lnTo>
                    <a:lnTo>
                      <a:pt x="348" y="348"/>
                    </a:lnTo>
                    <a:lnTo>
                      <a:pt x="342" y="348"/>
                    </a:lnTo>
                    <a:lnTo>
                      <a:pt x="342" y="348"/>
                    </a:lnTo>
                    <a:lnTo>
                      <a:pt x="336" y="348"/>
                    </a:lnTo>
                    <a:lnTo>
                      <a:pt x="336" y="348"/>
                    </a:lnTo>
                    <a:lnTo>
                      <a:pt x="330" y="348"/>
                    </a:lnTo>
                    <a:lnTo>
                      <a:pt x="330" y="348"/>
                    </a:lnTo>
                    <a:lnTo>
                      <a:pt x="330" y="348"/>
                    </a:lnTo>
                    <a:lnTo>
                      <a:pt x="330" y="348"/>
                    </a:lnTo>
                    <a:lnTo>
                      <a:pt x="324" y="348"/>
                    </a:lnTo>
                    <a:lnTo>
                      <a:pt x="324" y="348"/>
                    </a:lnTo>
                    <a:lnTo>
                      <a:pt x="324" y="348"/>
                    </a:lnTo>
                    <a:lnTo>
                      <a:pt x="312" y="348"/>
                    </a:lnTo>
                    <a:lnTo>
                      <a:pt x="312" y="348"/>
                    </a:lnTo>
                    <a:lnTo>
                      <a:pt x="312" y="348"/>
                    </a:lnTo>
                    <a:lnTo>
                      <a:pt x="305" y="348"/>
                    </a:lnTo>
                    <a:lnTo>
                      <a:pt x="299" y="348"/>
                    </a:lnTo>
                    <a:lnTo>
                      <a:pt x="293" y="348"/>
                    </a:lnTo>
                    <a:lnTo>
                      <a:pt x="293" y="348"/>
                    </a:lnTo>
                    <a:lnTo>
                      <a:pt x="287" y="348"/>
                    </a:lnTo>
                    <a:lnTo>
                      <a:pt x="287" y="348"/>
                    </a:lnTo>
                    <a:lnTo>
                      <a:pt x="281" y="348"/>
                    </a:lnTo>
                    <a:lnTo>
                      <a:pt x="281" y="348"/>
                    </a:lnTo>
                    <a:lnTo>
                      <a:pt x="275" y="348"/>
                    </a:lnTo>
                    <a:lnTo>
                      <a:pt x="275" y="348"/>
                    </a:lnTo>
                    <a:lnTo>
                      <a:pt x="275" y="348"/>
                    </a:lnTo>
                    <a:lnTo>
                      <a:pt x="269" y="348"/>
                    </a:lnTo>
                    <a:lnTo>
                      <a:pt x="269" y="348"/>
                    </a:lnTo>
                    <a:lnTo>
                      <a:pt x="263" y="348"/>
                    </a:lnTo>
                    <a:lnTo>
                      <a:pt x="263" y="348"/>
                    </a:lnTo>
                    <a:lnTo>
                      <a:pt x="263" y="348"/>
                    </a:lnTo>
                    <a:lnTo>
                      <a:pt x="257" y="348"/>
                    </a:lnTo>
                    <a:lnTo>
                      <a:pt x="257" y="348"/>
                    </a:lnTo>
                    <a:lnTo>
                      <a:pt x="257" y="348"/>
                    </a:lnTo>
                    <a:lnTo>
                      <a:pt x="257" y="348"/>
                    </a:lnTo>
                    <a:lnTo>
                      <a:pt x="251" y="348"/>
                    </a:lnTo>
                    <a:lnTo>
                      <a:pt x="251" y="348"/>
                    </a:lnTo>
                    <a:lnTo>
                      <a:pt x="244" y="348"/>
                    </a:lnTo>
                    <a:lnTo>
                      <a:pt x="238" y="348"/>
                    </a:lnTo>
                    <a:lnTo>
                      <a:pt x="238" y="348"/>
                    </a:lnTo>
                    <a:lnTo>
                      <a:pt x="232" y="348"/>
                    </a:lnTo>
                    <a:lnTo>
                      <a:pt x="232" y="348"/>
                    </a:lnTo>
                    <a:lnTo>
                      <a:pt x="232" y="348"/>
                    </a:lnTo>
                    <a:lnTo>
                      <a:pt x="226" y="348"/>
                    </a:lnTo>
                    <a:lnTo>
                      <a:pt x="226" y="348"/>
                    </a:lnTo>
                    <a:lnTo>
                      <a:pt x="226" y="354"/>
                    </a:lnTo>
                    <a:lnTo>
                      <a:pt x="226" y="354"/>
                    </a:lnTo>
                    <a:lnTo>
                      <a:pt x="220" y="354"/>
                    </a:lnTo>
                    <a:lnTo>
                      <a:pt x="220" y="354"/>
                    </a:lnTo>
                    <a:lnTo>
                      <a:pt x="208" y="354"/>
                    </a:lnTo>
                    <a:lnTo>
                      <a:pt x="208" y="354"/>
                    </a:lnTo>
                    <a:lnTo>
                      <a:pt x="208" y="354"/>
                    </a:lnTo>
                    <a:lnTo>
                      <a:pt x="208" y="354"/>
                    </a:lnTo>
                    <a:lnTo>
                      <a:pt x="202" y="354"/>
                    </a:lnTo>
                    <a:lnTo>
                      <a:pt x="202" y="354"/>
                    </a:lnTo>
                    <a:lnTo>
                      <a:pt x="196" y="354"/>
                    </a:lnTo>
                    <a:lnTo>
                      <a:pt x="189" y="354"/>
                    </a:lnTo>
                    <a:lnTo>
                      <a:pt x="189" y="354"/>
                    </a:lnTo>
                    <a:lnTo>
                      <a:pt x="189" y="354"/>
                    </a:lnTo>
                    <a:lnTo>
                      <a:pt x="183" y="354"/>
                    </a:lnTo>
                    <a:lnTo>
                      <a:pt x="183" y="354"/>
                    </a:lnTo>
                    <a:lnTo>
                      <a:pt x="177" y="354"/>
                    </a:lnTo>
                    <a:lnTo>
                      <a:pt x="177" y="354"/>
                    </a:lnTo>
                    <a:lnTo>
                      <a:pt x="177" y="354"/>
                    </a:lnTo>
                    <a:lnTo>
                      <a:pt x="171" y="354"/>
                    </a:lnTo>
                    <a:lnTo>
                      <a:pt x="171" y="354"/>
                    </a:lnTo>
                    <a:lnTo>
                      <a:pt x="165" y="354"/>
                    </a:lnTo>
                    <a:lnTo>
                      <a:pt x="165" y="354"/>
                    </a:lnTo>
                    <a:lnTo>
                      <a:pt x="165" y="354"/>
                    </a:lnTo>
                    <a:lnTo>
                      <a:pt x="159" y="354"/>
                    </a:lnTo>
                    <a:lnTo>
                      <a:pt x="159" y="354"/>
                    </a:lnTo>
                    <a:lnTo>
                      <a:pt x="159" y="354"/>
                    </a:lnTo>
                    <a:lnTo>
                      <a:pt x="153" y="354"/>
                    </a:lnTo>
                    <a:lnTo>
                      <a:pt x="153" y="354"/>
                    </a:lnTo>
                    <a:lnTo>
                      <a:pt x="147" y="354"/>
                    </a:lnTo>
                    <a:lnTo>
                      <a:pt x="147" y="354"/>
                    </a:lnTo>
                    <a:lnTo>
                      <a:pt x="141" y="354"/>
                    </a:lnTo>
                    <a:lnTo>
                      <a:pt x="141" y="354"/>
                    </a:lnTo>
                    <a:lnTo>
                      <a:pt x="135" y="354"/>
                    </a:lnTo>
                    <a:lnTo>
                      <a:pt x="135" y="354"/>
                    </a:lnTo>
                    <a:lnTo>
                      <a:pt x="135" y="354"/>
                    </a:lnTo>
                    <a:lnTo>
                      <a:pt x="128" y="354"/>
                    </a:lnTo>
                    <a:lnTo>
                      <a:pt x="128" y="354"/>
                    </a:lnTo>
                    <a:lnTo>
                      <a:pt x="122" y="354"/>
                    </a:lnTo>
                    <a:lnTo>
                      <a:pt x="122" y="354"/>
                    </a:lnTo>
                    <a:lnTo>
                      <a:pt x="116" y="354"/>
                    </a:lnTo>
                    <a:lnTo>
                      <a:pt x="110" y="354"/>
                    </a:lnTo>
                    <a:lnTo>
                      <a:pt x="110" y="354"/>
                    </a:lnTo>
                    <a:lnTo>
                      <a:pt x="110" y="354"/>
                    </a:lnTo>
                    <a:lnTo>
                      <a:pt x="104" y="354"/>
                    </a:lnTo>
                    <a:lnTo>
                      <a:pt x="98" y="354"/>
                    </a:lnTo>
                    <a:lnTo>
                      <a:pt x="92" y="354"/>
                    </a:lnTo>
                    <a:lnTo>
                      <a:pt x="92" y="354"/>
                    </a:lnTo>
                    <a:lnTo>
                      <a:pt x="92" y="354"/>
                    </a:lnTo>
                    <a:lnTo>
                      <a:pt x="86" y="354"/>
                    </a:lnTo>
                    <a:lnTo>
                      <a:pt x="86" y="354"/>
                    </a:lnTo>
                    <a:lnTo>
                      <a:pt x="80" y="354"/>
                    </a:lnTo>
                    <a:lnTo>
                      <a:pt x="80" y="354"/>
                    </a:lnTo>
                    <a:lnTo>
                      <a:pt x="74" y="354"/>
                    </a:lnTo>
                    <a:lnTo>
                      <a:pt x="80" y="348"/>
                    </a:lnTo>
                    <a:lnTo>
                      <a:pt x="80" y="348"/>
                    </a:lnTo>
                    <a:lnTo>
                      <a:pt x="80" y="348"/>
                    </a:lnTo>
                    <a:lnTo>
                      <a:pt x="80" y="348"/>
                    </a:lnTo>
                    <a:lnTo>
                      <a:pt x="74" y="348"/>
                    </a:lnTo>
                    <a:lnTo>
                      <a:pt x="74" y="348"/>
                    </a:lnTo>
                    <a:lnTo>
                      <a:pt x="74" y="348"/>
                    </a:lnTo>
                    <a:lnTo>
                      <a:pt x="74" y="342"/>
                    </a:lnTo>
                    <a:lnTo>
                      <a:pt x="74" y="342"/>
                    </a:lnTo>
                    <a:lnTo>
                      <a:pt x="74" y="342"/>
                    </a:lnTo>
                    <a:lnTo>
                      <a:pt x="74" y="342"/>
                    </a:lnTo>
                    <a:lnTo>
                      <a:pt x="74" y="342"/>
                    </a:lnTo>
                    <a:lnTo>
                      <a:pt x="74" y="342"/>
                    </a:lnTo>
                    <a:lnTo>
                      <a:pt x="67" y="342"/>
                    </a:lnTo>
                    <a:lnTo>
                      <a:pt x="67" y="342"/>
                    </a:lnTo>
                    <a:lnTo>
                      <a:pt x="67" y="336"/>
                    </a:lnTo>
                    <a:lnTo>
                      <a:pt x="67" y="336"/>
                    </a:lnTo>
                    <a:lnTo>
                      <a:pt x="67" y="336"/>
                    </a:lnTo>
                    <a:lnTo>
                      <a:pt x="67" y="336"/>
                    </a:lnTo>
                    <a:lnTo>
                      <a:pt x="67" y="336"/>
                    </a:lnTo>
                    <a:lnTo>
                      <a:pt x="67" y="336"/>
                    </a:lnTo>
                    <a:lnTo>
                      <a:pt x="67" y="336"/>
                    </a:lnTo>
                    <a:lnTo>
                      <a:pt x="67" y="330"/>
                    </a:lnTo>
                    <a:lnTo>
                      <a:pt x="67" y="330"/>
                    </a:lnTo>
                    <a:lnTo>
                      <a:pt x="67" y="330"/>
                    </a:lnTo>
                    <a:lnTo>
                      <a:pt x="67" y="330"/>
                    </a:lnTo>
                    <a:lnTo>
                      <a:pt x="67" y="330"/>
                    </a:lnTo>
                    <a:lnTo>
                      <a:pt x="67" y="330"/>
                    </a:lnTo>
                    <a:lnTo>
                      <a:pt x="67" y="324"/>
                    </a:lnTo>
                    <a:lnTo>
                      <a:pt x="67" y="324"/>
                    </a:lnTo>
                    <a:lnTo>
                      <a:pt x="67" y="324"/>
                    </a:lnTo>
                    <a:lnTo>
                      <a:pt x="67" y="324"/>
                    </a:lnTo>
                    <a:lnTo>
                      <a:pt x="67" y="324"/>
                    </a:lnTo>
                    <a:lnTo>
                      <a:pt x="67" y="318"/>
                    </a:lnTo>
                    <a:lnTo>
                      <a:pt x="67" y="318"/>
                    </a:lnTo>
                    <a:lnTo>
                      <a:pt x="67" y="318"/>
                    </a:lnTo>
                    <a:lnTo>
                      <a:pt x="74" y="318"/>
                    </a:lnTo>
                    <a:lnTo>
                      <a:pt x="74" y="318"/>
                    </a:lnTo>
                    <a:lnTo>
                      <a:pt x="74" y="318"/>
                    </a:lnTo>
                    <a:lnTo>
                      <a:pt x="74" y="312"/>
                    </a:lnTo>
                    <a:lnTo>
                      <a:pt x="74" y="312"/>
                    </a:lnTo>
                    <a:lnTo>
                      <a:pt x="74" y="312"/>
                    </a:lnTo>
                    <a:lnTo>
                      <a:pt x="67" y="312"/>
                    </a:lnTo>
                    <a:lnTo>
                      <a:pt x="67" y="312"/>
                    </a:lnTo>
                    <a:lnTo>
                      <a:pt x="67" y="312"/>
                    </a:lnTo>
                    <a:lnTo>
                      <a:pt x="67" y="312"/>
                    </a:lnTo>
                    <a:lnTo>
                      <a:pt x="67" y="312"/>
                    </a:lnTo>
                    <a:lnTo>
                      <a:pt x="74" y="306"/>
                    </a:lnTo>
                    <a:lnTo>
                      <a:pt x="74" y="306"/>
                    </a:lnTo>
                    <a:lnTo>
                      <a:pt x="67" y="306"/>
                    </a:lnTo>
                    <a:lnTo>
                      <a:pt x="67" y="306"/>
                    </a:lnTo>
                    <a:lnTo>
                      <a:pt x="67" y="306"/>
                    </a:lnTo>
                    <a:lnTo>
                      <a:pt x="67" y="306"/>
                    </a:lnTo>
                    <a:lnTo>
                      <a:pt x="67" y="299"/>
                    </a:lnTo>
                    <a:lnTo>
                      <a:pt x="67" y="299"/>
                    </a:lnTo>
                    <a:lnTo>
                      <a:pt x="67" y="299"/>
                    </a:lnTo>
                    <a:lnTo>
                      <a:pt x="67" y="299"/>
                    </a:lnTo>
                    <a:lnTo>
                      <a:pt x="67" y="299"/>
                    </a:lnTo>
                    <a:lnTo>
                      <a:pt x="67" y="299"/>
                    </a:lnTo>
                    <a:lnTo>
                      <a:pt x="67" y="293"/>
                    </a:lnTo>
                    <a:lnTo>
                      <a:pt x="67" y="293"/>
                    </a:lnTo>
                    <a:lnTo>
                      <a:pt x="67" y="293"/>
                    </a:lnTo>
                    <a:lnTo>
                      <a:pt x="67" y="293"/>
                    </a:lnTo>
                    <a:lnTo>
                      <a:pt x="67" y="287"/>
                    </a:lnTo>
                    <a:lnTo>
                      <a:pt x="67" y="287"/>
                    </a:lnTo>
                    <a:lnTo>
                      <a:pt x="67" y="287"/>
                    </a:lnTo>
                    <a:lnTo>
                      <a:pt x="67" y="287"/>
                    </a:lnTo>
                    <a:lnTo>
                      <a:pt x="67" y="281"/>
                    </a:lnTo>
                    <a:lnTo>
                      <a:pt x="67" y="287"/>
                    </a:lnTo>
                    <a:lnTo>
                      <a:pt x="67" y="281"/>
                    </a:lnTo>
                    <a:lnTo>
                      <a:pt x="67" y="281"/>
                    </a:lnTo>
                    <a:lnTo>
                      <a:pt x="67" y="281"/>
                    </a:lnTo>
                    <a:lnTo>
                      <a:pt x="67" y="281"/>
                    </a:lnTo>
                    <a:lnTo>
                      <a:pt x="67" y="281"/>
                    </a:lnTo>
                    <a:lnTo>
                      <a:pt x="67" y="281"/>
                    </a:lnTo>
                    <a:lnTo>
                      <a:pt x="61" y="281"/>
                    </a:lnTo>
                    <a:lnTo>
                      <a:pt x="61" y="281"/>
                    </a:lnTo>
                    <a:lnTo>
                      <a:pt x="61" y="281"/>
                    </a:lnTo>
                    <a:lnTo>
                      <a:pt x="61" y="281"/>
                    </a:lnTo>
                    <a:lnTo>
                      <a:pt x="61" y="275"/>
                    </a:lnTo>
                    <a:lnTo>
                      <a:pt x="67" y="275"/>
                    </a:lnTo>
                    <a:lnTo>
                      <a:pt x="67" y="275"/>
                    </a:lnTo>
                    <a:lnTo>
                      <a:pt x="61" y="275"/>
                    </a:lnTo>
                    <a:lnTo>
                      <a:pt x="61" y="275"/>
                    </a:lnTo>
                    <a:lnTo>
                      <a:pt x="67" y="269"/>
                    </a:lnTo>
                    <a:lnTo>
                      <a:pt x="61" y="269"/>
                    </a:lnTo>
                    <a:lnTo>
                      <a:pt x="61" y="269"/>
                    </a:lnTo>
                    <a:lnTo>
                      <a:pt x="61" y="269"/>
                    </a:lnTo>
                    <a:lnTo>
                      <a:pt x="61" y="269"/>
                    </a:lnTo>
                    <a:lnTo>
                      <a:pt x="61" y="269"/>
                    </a:lnTo>
                    <a:lnTo>
                      <a:pt x="67" y="269"/>
                    </a:lnTo>
                    <a:lnTo>
                      <a:pt x="67" y="269"/>
                    </a:lnTo>
                    <a:lnTo>
                      <a:pt x="67" y="269"/>
                    </a:lnTo>
                    <a:lnTo>
                      <a:pt x="67" y="269"/>
                    </a:lnTo>
                    <a:lnTo>
                      <a:pt x="67" y="269"/>
                    </a:lnTo>
                    <a:lnTo>
                      <a:pt x="67" y="269"/>
                    </a:lnTo>
                    <a:lnTo>
                      <a:pt x="67" y="269"/>
                    </a:lnTo>
                    <a:lnTo>
                      <a:pt x="67" y="269"/>
                    </a:lnTo>
                    <a:lnTo>
                      <a:pt x="67" y="269"/>
                    </a:lnTo>
                    <a:lnTo>
                      <a:pt x="61" y="269"/>
                    </a:lnTo>
                    <a:lnTo>
                      <a:pt x="61" y="263"/>
                    </a:lnTo>
                    <a:lnTo>
                      <a:pt x="61" y="263"/>
                    </a:lnTo>
                    <a:lnTo>
                      <a:pt x="61" y="263"/>
                    </a:lnTo>
                    <a:lnTo>
                      <a:pt x="61" y="263"/>
                    </a:lnTo>
                    <a:lnTo>
                      <a:pt x="61" y="263"/>
                    </a:lnTo>
                    <a:lnTo>
                      <a:pt x="61" y="263"/>
                    </a:lnTo>
                    <a:lnTo>
                      <a:pt x="61" y="263"/>
                    </a:lnTo>
                    <a:lnTo>
                      <a:pt x="61" y="263"/>
                    </a:lnTo>
                    <a:lnTo>
                      <a:pt x="61" y="257"/>
                    </a:lnTo>
                    <a:lnTo>
                      <a:pt x="61" y="257"/>
                    </a:lnTo>
                    <a:lnTo>
                      <a:pt x="61" y="257"/>
                    </a:lnTo>
                    <a:lnTo>
                      <a:pt x="61" y="257"/>
                    </a:lnTo>
                    <a:lnTo>
                      <a:pt x="61" y="257"/>
                    </a:lnTo>
                    <a:lnTo>
                      <a:pt x="61" y="251"/>
                    </a:lnTo>
                    <a:lnTo>
                      <a:pt x="61" y="251"/>
                    </a:lnTo>
                    <a:lnTo>
                      <a:pt x="61" y="251"/>
                    </a:lnTo>
                    <a:lnTo>
                      <a:pt x="61" y="251"/>
                    </a:lnTo>
                    <a:lnTo>
                      <a:pt x="61" y="251"/>
                    </a:lnTo>
                    <a:lnTo>
                      <a:pt x="61" y="251"/>
                    </a:lnTo>
                    <a:lnTo>
                      <a:pt x="61" y="251"/>
                    </a:lnTo>
                    <a:lnTo>
                      <a:pt x="61" y="251"/>
                    </a:lnTo>
                    <a:lnTo>
                      <a:pt x="61" y="251"/>
                    </a:lnTo>
                    <a:lnTo>
                      <a:pt x="55" y="251"/>
                    </a:lnTo>
                    <a:lnTo>
                      <a:pt x="55" y="251"/>
                    </a:lnTo>
                    <a:lnTo>
                      <a:pt x="55" y="244"/>
                    </a:lnTo>
                    <a:lnTo>
                      <a:pt x="55" y="244"/>
                    </a:lnTo>
                    <a:lnTo>
                      <a:pt x="55" y="244"/>
                    </a:lnTo>
                    <a:lnTo>
                      <a:pt x="55" y="244"/>
                    </a:lnTo>
                    <a:lnTo>
                      <a:pt x="55" y="244"/>
                    </a:lnTo>
                    <a:lnTo>
                      <a:pt x="55" y="244"/>
                    </a:lnTo>
                    <a:lnTo>
                      <a:pt x="55" y="238"/>
                    </a:lnTo>
                    <a:lnTo>
                      <a:pt x="55" y="238"/>
                    </a:lnTo>
                    <a:lnTo>
                      <a:pt x="55" y="238"/>
                    </a:lnTo>
                    <a:lnTo>
                      <a:pt x="55" y="244"/>
                    </a:lnTo>
                    <a:lnTo>
                      <a:pt x="55" y="244"/>
                    </a:lnTo>
                    <a:lnTo>
                      <a:pt x="55" y="244"/>
                    </a:lnTo>
                    <a:lnTo>
                      <a:pt x="55" y="244"/>
                    </a:lnTo>
                    <a:lnTo>
                      <a:pt x="55" y="244"/>
                    </a:lnTo>
                    <a:lnTo>
                      <a:pt x="49" y="244"/>
                    </a:lnTo>
                    <a:lnTo>
                      <a:pt x="49" y="244"/>
                    </a:lnTo>
                    <a:lnTo>
                      <a:pt x="49" y="244"/>
                    </a:lnTo>
                    <a:lnTo>
                      <a:pt x="49" y="244"/>
                    </a:lnTo>
                    <a:lnTo>
                      <a:pt x="49" y="238"/>
                    </a:lnTo>
                    <a:lnTo>
                      <a:pt x="49" y="238"/>
                    </a:lnTo>
                    <a:lnTo>
                      <a:pt x="49" y="238"/>
                    </a:lnTo>
                    <a:lnTo>
                      <a:pt x="49" y="238"/>
                    </a:lnTo>
                    <a:lnTo>
                      <a:pt x="49" y="238"/>
                    </a:lnTo>
                    <a:lnTo>
                      <a:pt x="49" y="238"/>
                    </a:lnTo>
                    <a:lnTo>
                      <a:pt x="49" y="238"/>
                    </a:lnTo>
                    <a:lnTo>
                      <a:pt x="49" y="238"/>
                    </a:lnTo>
                    <a:lnTo>
                      <a:pt x="49" y="232"/>
                    </a:lnTo>
                    <a:lnTo>
                      <a:pt x="49" y="232"/>
                    </a:lnTo>
                    <a:lnTo>
                      <a:pt x="49" y="232"/>
                    </a:lnTo>
                    <a:lnTo>
                      <a:pt x="49" y="232"/>
                    </a:lnTo>
                    <a:lnTo>
                      <a:pt x="49" y="232"/>
                    </a:lnTo>
                    <a:lnTo>
                      <a:pt x="49" y="226"/>
                    </a:lnTo>
                    <a:lnTo>
                      <a:pt x="49" y="226"/>
                    </a:lnTo>
                    <a:lnTo>
                      <a:pt x="49" y="226"/>
                    </a:lnTo>
                    <a:lnTo>
                      <a:pt x="49" y="226"/>
                    </a:lnTo>
                    <a:lnTo>
                      <a:pt x="49" y="226"/>
                    </a:lnTo>
                    <a:lnTo>
                      <a:pt x="49" y="226"/>
                    </a:lnTo>
                    <a:lnTo>
                      <a:pt x="49" y="220"/>
                    </a:lnTo>
                    <a:lnTo>
                      <a:pt x="49" y="220"/>
                    </a:lnTo>
                    <a:lnTo>
                      <a:pt x="49" y="220"/>
                    </a:lnTo>
                    <a:lnTo>
                      <a:pt x="49" y="220"/>
                    </a:lnTo>
                    <a:lnTo>
                      <a:pt x="49" y="220"/>
                    </a:lnTo>
                    <a:lnTo>
                      <a:pt x="49" y="220"/>
                    </a:lnTo>
                    <a:lnTo>
                      <a:pt x="49" y="220"/>
                    </a:lnTo>
                    <a:lnTo>
                      <a:pt x="49" y="220"/>
                    </a:lnTo>
                    <a:lnTo>
                      <a:pt x="49" y="220"/>
                    </a:lnTo>
                    <a:lnTo>
                      <a:pt x="49" y="214"/>
                    </a:lnTo>
                    <a:lnTo>
                      <a:pt x="49" y="214"/>
                    </a:lnTo>
                    <a:lnTo>
                      <a:pt x="49" y="214"/>
                    </a:lnTo>
                    <a:lnTo>
                      <a:pt x="49" y="214"/>
                    </a:lnTo>
                    <a:lnTo>
                      <a:pt x="49" y="214"/>
                    </a:lnTo>
                    <a:lnTo>
                      <a:pt x="49" y="214"/>
                    </a:lnTo>
                    <a:lnTo>
                      <a:pt x="49" y="208"/>
                    </a:lnTo>
                    <a:lnTo>
                      <a:pt x="49" y="208"/>
                    </a:lnTo>
                    <a:lnTo>
                      <a:pt x="49" y="208"/>
                    </a:lnTo>
                    <a:lnTo>
                      <a:pt x="49" y="208"/>
                    </a:lnTo>
                    <a:lnTo>
                      <a:pt x="49" y="208"/>
                    </a:lnTo>
                    <a:lnTo>
                      <a:pt x="49" y="208"/>
                    </a:lnTo>
                    <a:lnTo>
                      <a:pt x="49" y="208"/>
                    </a:lnTo>
                    <a:lnTo>
                      <a:pt x="49" y="208"/>
                    </a:lnTo>
                    <a:lnTo>
                      <a:pt x="49" y="202"/>
                    </a:lnTo>
                    <a:lnTo>
                      <a:pt x="43" y="202"/>
                    </a:lnTo>
                    <a:lnTo>
                      <a:pt x="43" y="202"/>
                    </a:lnTo>
                    <a:lnTo>
                      <a:pt x="43" y="202"/>
                    </a:lnTo>
                    <a:lnTo>
                      <a:pt x="43" y="202"/>
                    </a:lnTo>
                    <a:lnTo>
                      <a:pt x="43" y="202"/>
                    </a:lnTo>
                    <a:lnTo>
                      <a:pt x="43" y="202"/>
                    </a:lnTo>
                    <a:lnTo>
                      <a:pt x="43" y="196"/>
                    </a:lnTo>
                    <a:lnTo>
                      <a:pt x="43" y="196"/>
                    </a:lnTo>
                    <a:lnTo>
                      <a:pt x="43" y="196"/>
                    </a:lnTo>
                    <a:lnTo>
                      <a:pt x="43" y="196"/>
                    </a:lnTo>
                    <a:lnTo>
                      <a:pt x="43" y="196"/>
                    </a:lnTo>
                    <a:lnTo>
                      <a:pt x="43" y="196"/>
                    </a:lnTo>
                    <a:lnTo>
                      <a:pt x="43" y="190"/>
                    </a:lnTo>
                    <a:lnTo>
                      <a:pt x="43" y="190"/>
                    </a:lnTo>
                    <a:lnTo>
                      <a:pt x="43" y="190"/>
                    </a:lnTo>
                    <a:lnTo>
                      <a:pt x="43" y="190"/>
                    </a:lnTo>
                    <a:lnTo>
                      <a:pt x="43" y="190"/>
                    </a:lnTo>
                    <a:lnTo>
                      <a:pt x="43" y="190"/>
                    </a:lnTo>
                    <a:lnTo>
                      <a:pt x="43" y="190"/>
                    </a:lnTo>
                    <a:lnTo>
                      <a:pt x="43" y="190"/>
                    </a:lnTo>
                    <a:lnTo>
                      <a:pt x="43" y="190"/>
                    </a:lnTo>
                    <a:lnTo>
                      <a:pt x="43" y="183"/>
                    </a:lnTo>
                    <a:lnTo>
                      <a:pt x="37" y="183"/>
                    </a:lnTo>
                    <a:lnTo>
                      <a:pt x="37" y="183"/>
                    </a:lnTo>
                    <a:lnTo>
                      <a:pt x="37" y="190"/>
                    </a:lnTo>
                    <a:lnTo>
                      <a:pt x="37" y="190"/>
                    </a:lnTo>
                    <a:lnTo>
                      <a:pt x="37" y="190"/>
                    </a:lnTo>
                    <a:lnTo>
                      <a:pt x="37" y="183"/>
                    </a:lnTo>
                    <a:lnTo>
                      <a:pt x="37" y="183"/>
                    </a:lnTo>
                    <a:lnTo>
                      <a:pt x="37" y="183"/>
                    </a:lnTo>
                    <a:lnTo>
                      <a:pt x="37" y="183"/>
                    </a:lnTo>
                    <a:lnTo>
                      <a:pt x="37" y="183"/>
                    </a:lnTo>
                    <a:lnTo>
                      <a:pt x="37" y="183"/>
                    </a:lnTo>
                    <a:lnTo>
                      <a:pt x="37" y="183"/>
                    </a:lnTo>
                    <a:lnTo>
                      <a:pt x="31" y="183"/>
                    </a:lnTo>
                    <a:lnTo>
                      <a:pt x="31" y="183"/>
                    </a:lnTo>
                    <a:lnTo>
                      <a:pt x="31" y="177"/>
                    </a:lnTo>
                    <a:lnTo>
                      <a:pt x="31" y="177"/>
                    </a:lnTo>
                    <a:lnTo>
                      <a:pt x="31" y="177"/>
                    </a:lnTo>
                    <a:lnTo>
                      <a:pt x="31" y="177"/>
                    </a:lnTo>
                    <a:lnTo>
                      <a:pt x="31" y="177"/>
                    </a:lnTo>
                    <a:lnTo>
                      <a:pt x="31" y="177"/>
                    </a:lnTo>
                    <a:lnTo>
                      <a:pt x="31" y="171"/>
                    </a:lnTo>
                    <a:lnTo>
                      <a:pt x="31" y="171"/>
                    </a:lnTo>
                    <a:lnTo>
                      <a:pt x="31" y="171"/>
                    </a:lnTo>
                    <a:lnTo>
                      <a:pt x="31" y="171"/>
                    </a:lnTo>
                    <a:lnTo>
                      <a:pt x="31" y="171"/>
                    </a:lnTo>
                    <a:lnTo>
                      <a:pt x="31" y="171"/>
                    </a:lnTo>
                    <a:lnTo>
                      <a:pt x="31" y="171"/>
                    </a:lnTo>
                    <a:lnTo>
                      <a:pt x="25" y="171"/>
                    </a:lnTo>
                    <a:lnTo>
                      <a:pt x="25" y="171"/>
                    </a:lnTo>
                    <a:lnTo>
                      <a:pt x="25" y="165"/>
                    </a:lnTo>
                    <a:lnTo>
                      <a:pt x="25" y="165"/>
                    </a:lnTo>
                    <a:lnTo>
                      <a:pt x="25" y="165"/>
                    </a:lnTo>
                    <a:lnTo>
                      <a:pt x="25" y="165"/>
                    </a:lnTo>
                    <a:lnTo>
                      <a:pt x="25" y="165"/>
                    </a:lnTo>
                    <a:lnTo>
                      <a:pt x="25" y="165"/>
                    </a:lnTo>
                    <a:lnTo>
                      <a:pt x="25" y="165"/>
                    </a:lnTo>
                    <a:lnTo>
                      <a:pt x="31" y="159"/>
                    </a:lnTo>
                    <a:lnTo>
                      <a:pt x="31" y="159"/>
                    </a:lnTo>
                    <a:lnTo>
                      <a:pt x="31" y="159"/>
                    </a:lnTo>
                    <a:lnTo>
                      <a:pt x="31" y="159"/>
                    </a:lnTo>
                    <a:lnTo>
                      <a:pt x="31" y="159"/>
                    </a:lnTo>
                    <a:lnTo>
                      <a:pt x="25" y="159"/>
                    </a:lnTo>
                    <a:lnTo>
                      <a:pt x="25" y="153"/>
                    </a:lnTo>
                    <a:lnTo>
                      <a:pt x="25" y="153"/>
                    </a:lnTo>
                    <a:lnTo>
                      <a:pt x="25" y="153"/>
                    </a:lnTo>
                    <a:lnTo>
                      <a:pt x="25" y="153"/>
                    </a:lnTo>
                    <a:lnTo>
                      <a:pt x="25" y="147"/>
                    </a:lnTo>
                    <a:lnTo>
                      <a:pt x="25" y="147"/>
                    </a:lnTo>
                    <a:lnTo>
                      <a:pt x="25" y="147"/>
                    </a:lnTo>
                    <a:lnTo>
                      <a:pt x="19" y="147"/>
                    </a:lnTo>
                    <a:lnTo>
                      <a:pt x="19" y="147"/>
                    </a:lnTo>
                    <a:lnTo>
                      <a:pt x="19" y="147"/>
                    </a:lnTo>
                    <a:lnTo>
                      <a:pt x="19" y="147"/>
                    </a:lnTo>
                    <a:lnTo>
                      <a:pt x="19" y="141"/>
                    </a:lnTo>
                    <a:lnTo>
                      <a:pt x="19" y="141"/>
                    </a:lnTo>
                    <a:lnTo>
                      <a:pt x="19" y="141"/>
                    </a:lnTo>
                    <a:lnTo>
                      <a:pt x="19" y="141"/>
                    </a:lnTo>
                    <a:lnTo>
                      <a:pt x="25" y="135"/>
                    </a:lnTo>
                    <a:lnTo>
                      <a:pt x="25" y="135"/>
                    </a:lnTo>
                    <a:lnTo>
                      <a:pt x="25" y="135"/>
                    </a:lnTo>
                    <a:lnTo>
                      <a:pt x="25" y="135"/>
                    </a:lnTo>
                    <a:lnTo>
                      <a:pt x="25" y="135"/>
                    </a:lnTo>
                    <a:lnTo>
                      <a:pt x="25" y="128"/>
                    </a:lnTo>
                    <a:lnTo>
                      <a:pt x="19" y="128"/>
                    </a:lnTo>
                    <a:lnTo>
                      <a:pt x="19" y="128"/>
                    </a:lnTo>
                    <a:lnTo>
                      <a:pt x="19" y="128"/>
                    </a:lnTo>
                    <a:lnTo>
                      <a:pt x="19" y="128"/>
                    </a:lnTo>
                    <a:lnTo>
                      <a:pt x="19" y="128"/>
                    </a:lnTo>
                    <a:lnTo>
                      <a:pt x="19" y="128"/>
                    </a:lnTo>
                    <a:lnTo>
                      <a:pt x="19" y="128"/>
                    </a:lnTo>
                    <a:lnTo>
                      <a:pt x="13" y="128"/>
                    </a:lnTo>
                    <a:lnTo>
                      <a:pt x="13" y="128"/>
                    </a:lnTo>
                    <a:lnTo>
                      <a:pt x="19" y="128"/>
                    </a:lnTo>
                    <a:lnTo>
                      <a:pt x="13" y="128"/>
                    </a:lnTo>
                    <a:lnTo>
                      <a:pt x="19" y="122"/>
                    </a:lnTo>
                    <a:lnTo>
                      <a:pt x="19" y="122"/>
                    </a:lnTo>
                    <a:lnTo>
                      <a:pt x="19" y="122"/>
                    </a:lnTo>
                    <a:lnTo>
                      <a:pt x="13" y="122"/>
                    </a:lnTo>
                    <a:lnTo>
                      <a:pt x="13" y="122"/>
                    </a:lnTo>
                    <a:lnTo>
                      <a:pt x="13" y="122"/>
                    </a:lnTo>
                    <a:lnTo>
                      <a:pt x="13" y="122"/>
                    </a:lnTo>
                    <a:lnTo>
                      <a:pt x="13" y="122"/>
                    </a:lnTo>
                    <a:lnTo>
                      <a:pt x="13" y="122"/>
                    </a:lnTo>
                    <a:lnTo>
                      <a:pt x="13" y="116"/>
                    </a:lnTo>
                    <a:lnTo>
                      <a:pt x="13" y="116"/>
                    </a:lnTo>
                    <a:lnTo>
                      <a:pt x="13" y="116"/>
                    </a:lnTo>
                    <a:lnTo>
                      <a:pt x="13" y="116"/>
                    </a:lnTo>
                    <a:lnTo>
                      <a:pt x="13" y="116"/>
                    </a:lnTo>
                    <a:lnTo>
                      <a:pt x="13" y="116"/>
                    </a:lnTo>
                    <a:lnTo>
                      <a:pt x="13" y="116"/>
                    </a:lnTo>
                    <a:lnTo>
                      <a:pt x="13" y="116"/>
                    </a:lnTo>
                    <a:lnTo>
                      <a:pt x="13" y="110"/>
                    </a:lnTo>
                    <a:lnTo>
                      <a:pt x="13" y="110"/>
                    </a:lnTo>
                    <a:lnTo>
                      <a:pt x="13" y="110"/>
                    </a:lnTo>
                    <a:lnTo>
                      <a:pt x="13" y="110"/>
                    </a:lnTo>
                    <a:lnTo>
                      <a:pt x="6" y="110"/>
                    </a:lnTo>
                    <a:lnTo>
                      <a:pt x="6" y="110"/>
                    </a:lnTo>
                    <a:lnTo>
                      <a:pt x="6" y="110"/>
                    </a:lnTo>
                    <a:lnTo>
                      <a:pt x="6" y="110"/>
                    </a:lnTo>
                    <a:lnTo>
                      <a:pt x="6" y="110"/>
                    </a:lnTo>
                    <a:lnTo>
                      <a:pt x="6" y="104"/>
                    </a:lnTo>
                    <a:lnTo>
                      <a:pt x="6" y="104"/>
                    </a:lnTo>
                    <a:lnTo>
                      <a:pt x="6" y="104"/>
                    </a:lnTo>
                    <a:lnTo>
                      <a:pt x="6" y="104"/>
                    </a:lnTo>
                    <a:lnTo>
                      <a:pt x="6" y="104"/>
                    </a:lnTo>
                    <a:lnTo>
                      <a:pt x="6" y="104"/>
                    </a:lnTo>
                    <a:lnTo>
                      <a:pt x="0" y="104"/>
                    </a:lnTo>
                    <a:lnTo>
                      <a:pt x="0" y="104"/>
                    </a:lnTo>
                    <a:lnTo>
                      <a:pt x="0" y="104"/>
                    </a:lnTo>
                    <a:lnTo>
                      <a:pt x="0" y="104"/>
                    </a:lnTo>
                    <a:lnTo>
                      <a:pt x="0" y="104"/>
                    </a:lnTo>
                    <a:lnTo>
                      <a:pt x="0" y="104"/>
                    </a:lnTo>
                    <a:lnTo>
                      <a:pt x="0" y="104"/>
                    </a:lnTo>
                    <a:lnTo>
                      <a:pt x="0" y="98"/>
                    </a:lnTo>
                    <a:lnTo>
                      <a:pt x="6" y="98"/>
                    </a:lnTo>
                    <a:lnTo>
                      <a:pt x="6" y="98"/>
                    </a:lnTo>
                    <a:lnTo>
                      <a:pt x="0" y="98"/>
                    </a:lnTo>
                    <a:lnTo>
                      <a:pt x="0" y="98"/>
                    </a:lnTo>
                    <a:lnTo>
                      <a:pt x="6" y="98"/>
                    </a:lnTo>
                    <a:lnTo>
                      <a:pt x="6" y="98"/>
                    </a:lnTo>
                    <a:lnTo>
                      <a:pt x="6" y="98"/>
                    </a:lnTo>
                    <a:lnTo>
                      <a:pt x="6" y="92"/>
                    </a:lnTo>
                    <a:lnTo>
                      <a:pt x="6" y="92"/>
                    </a:lnTo>
                    <a:lnTo>
                      <a:pt x="6" y="92"/>
                    </a:lnTo>
                    <a:lnTo>
                      <a:pt x="6" y="92"/>
                    </a:lnTo>
                    <a:lnTo>
                      <a:pt x="6" y="92"/>
                    </a:lnTo>
                    <a:lnTo>
                      <a:pt x="6" y="92"/>
                    </a:lnTo>
                    <a:lnTo>
                      <a:pt x="6" y="92"/>
                    </a:lnTo>
                    <a:lnTo>
                      <a:pt x="6" y="92"/>
                    </a:lnTo>
                    <a:lnTo>
                      <a:pt x="13" y="92"/>
                    </a:lnTo>
                    <a:lnTo>
                      <a:pt x="13" y="92"/>
                    </a:lnTo>
                    <a:lnTo>
                      <a:pt x="6" y="92"/>
                    </a:lnTo>
                    <a:lnTo>
                      <a:pt x="13" y="92"/>
                    </a:lnTo>
                    <a:lnTo>
                      <a:pt x="13" y="86"/>
                    </a:lnTo>
                    <a:lnTo>
                      <a:pt x="13" y="86"/>
                    </a:lnTo>
                    <a:lnTo>
                      <a:pt x="13" y="86"/>
                    </a:lnTo>
                    <a:lnTo>
                      <a:pt x="13" y="86"/>
                    </a:lnTo>
                    <a:lnTo>
                      <a:pt x="13" y="86"/>
                    </a:lnTo>
                    <a:lnTo>
                      <a:pt x="13" y="86"/>
                    </a:lnTo>
                    <a:lnTo>
                      <a:pt x="13" y="86"/>
                    </a:lnTo>
                    <a:lnTo>
                      <a:pt x="13" y="86"/>
                    </a:lnTo>
                    <a:lnTo>
                      <a:pt x="13" y="86"/>
                    </a:lnTo>
                    <a:lnTo>
                      <a:pt x="13" y="80"/>
                    </a:lnTo>
                    <a:lnTo>
                      <a:pt x="13" y="80"/>
                    </a:lnTo>
                    <a:lnTo>
                      <a:pt x="13" y="80"/>
                    </a:lnTo>
                    <a:lnTo>
                      <a:pt x="13" y="80"/>
                    </a:lnTo>
                    <a:lnTo>
                      <a:pt x="13" y="80"/>
                    </a:lnTo>
                    <a:lnTo>
                      <a:pt x="13" y="80"/>
                    </a:lnTo>
                    <a:lnTo>
                      <a:pt x="13" y="80"/>
                    </a:lnTo>
                    <a:lnTo>
                      <a:pt x="13" y="80"/>
                    </a:lnTo>
                    <a:lnTo>
                      <a:pt x="13" y="80"/>
                    </a:lnTo>
                    <a:lnTo>
                      <a:pt x="13" y="80"/>
                    </a:lnTo>
                    <a:lnTo>
                      <a:pt x="13" y="80"/>
                    </a:lnTo>
                    <a:lnTo>
                      <a:pt x="13" y="73"/>
                    </a:lnTo>
                    <a:lnTo>
                      <a:pt x="13" y="73"/>
                    </a:lnTo>
                    <a:lnTo>
                      <a:pt x="13" y="73"/>
                    </a:lnTo>
                    <a:lnTo>
                      <a:pt x="13" y="73"/>
                    </a:lnTo>
                    <a:lnTo>
                      <a:pt x="13" y="73"/>
                    </a:lnTo>
                    <a:lnTo>
                      <a:pt x="13" y="73"/>
                    </a:lnTo>
                    <a:lnTo>
                      <a:pt x="13" y="73"/>
                    </a:lnTo>
                    <a:lnTo>
                      <a:pt x="13" y="73"/>
                    </a:lnTo>
                    <a:lnTo>
                      <a:pt x="13" y="67"/>
                    </a:lnTo>
                    <a:lnTo>
                      <a:pt x="13" y="67"/>
                    </a:lnTo>
                    <a:lnTo>
                      <a:pt x="13" y="67"/>
                    </a:lnTo>
                    <a:lnTo>
                      <a:pt x="13" y="67"/>
                    </a:lnTo>
                    <a:lnTo>
                      <a:pt x="13" y="67"/>
                    </a:lnTo>
                    <a:lnTo>
                      <a:pt x="13" y="67"/>
                    </a:lnTo>
                    <a:lnTo>
                      <a:pt x="13" y="67"/>
                    </a:lnTo>
                    <a:lnTo>
                      <a:pt x="13" y="67"/>
                    </a:lnTo>
                    <a:lnTo>
                      <a:pt x="13" y="67"/>
                    </a:lnTo>
                    <a:lnTo>
                      <a:pt x="13" y="67"/>
                    </a:lnTo>
                    <a:lnTo>
                      <a:pt x="19" y="61"/>
                    </a:lnTo>
                    <a:lnTo>
                      <a:pt x="19" y="61"/>
                    </a:lnTo>
                    <a:lnTo>
                      <a:pt x="19" y="61"/>
                    </a:lnTo>
                    <a:lnTo>
                      <a:pt x="19" y="61"/>
                    </a:lnTo>
                    <a:lnTo>
                      <a:pt x="19" y="61"/>
                    </a:lnTo>
                    <a:lnTo>
                      <a:pt x="19" y="61"/>
                    </a:lnTo>
                    <a:lnTo>
                      <a:pt x="19" y="61"/>
                    </a:lnTo>
                    <a:lnTo>
                      <a:pt x="19" y="55"/>
                    </a:lnTo>
                    <a:lnTo>
                      <a:pt x="19" y="55"/>
                    </a:lnTo>
                    <a:lnTo>
                      <a:pt x="19" y="55"/>
                    </a:lnTo>
                    <a:lnTo>
                      <a:pt x="19" y="55"/>
                    </a:lnTo>
                    <a:lnTo>
                      <a:pt x="19" y="55"/>
                    </a:lnTo>
                    <a:lnTo>
                      <a:pt x="19" y="55"/>
                    </a:lnTo>
                    <a:lnTo>
                      <a:pt x="19" y="55"/>
                    </a:lnTo>
                    <a:lnTo>
                      <a:pt x="19" y="49"/>
                    </a:lnTo>
                    <a:lnTo>
                      <a:pt x="19" y="49"/>
                    </a:lnTo>
                    <a:lnTo>
                      <a:pt x="19" y="49"/>
                    </a:lnTo>
                    <a:lnTo>
                      <a:pt x="19" y="49"/>
                    </a:lnTo>
                    <a:lnTo>
                      <a:pt x="19" y="49"/>
                    </a:lnTo>
                    <a:lnTo>
                      <a:pt x="19" y="49"/>
                    </a:lnTo>
                    <a:lnTo>
                      <a:pt x="19" y="43"/>
                    </a:lnTo>
                    <a:lnTo>
                      <a:pt x="13" y="43"/>
                    </a:lnTo>
                    <a:lnTo>
                      <a:pt x="13" y="43"/>
                    </a:lnTo>
                    <a:lnTo>
                      <a:pt x="13" y="43"/>
                    </a:lnTo>
                    <a:lnTo>
                      <a:pt x="13" y="43"/>
                    </a:lnTo>
                    <a:lnTo>
                      <a:pt x="13" y="43"/>
                    </a:lnTo>
                    <a:lnTo>
                      <a:pt x="13" y="43"/>
                    </a:lnTo>
                    <a:lnTo>
                      <a:pt x="6" y="43"/>
                    </a:lnTo>
                    <a:lnTo>
                      <a:pt x="6" y="43"/>
                    </a:lnTo>
                    <a:lnTo>
                      <a:pt x="6" y="43"/>
                    </a:lnTo>
                    <a:lnTo>
                      <a:pt x="13" y="43"/>
                    </a:lnTo>
                    <a:lnTo>
                      <a:pt x="13" y="43"/>
                    </a:lnTo>
                    <a:lnTo>
                      <a:pt x="6" y="43"/>
                    </a:lnTo>
                    <a:lnTo>
                      <a:pt x="6" y="37"/>
                    </a:lnTo>
                    <a:lnTo>
                      <a:pt x="6" y="37"/>
                    </a:lnTo>
                    <a:lnTo>
                      <a:pt x="6" y="37"/>
                    </a:lnTo>
                    <a:lnTo>
                      <a:pt x="6" y="37"/>
                    </a:lnTo>
                    <a:lnTo>
                      <a:pt x="6" y="37"/>
                    </a:lnTo>
                    <a:lnTo>
                      <a:pt x="6" y="37"/>
                    </a:lnTo>
                    <a:lnTo>
                      <a:pt x="6" y="37"/>
                    </a:lnTo>
                    <a:lnTo>
                      <a:pt x="6" y="37"/>
                    </a:lnTo>
                    <a:lnTo>
                      <a:pt x="13" y="37"/>
                    </a:lnTo>
                    <a:lnTo>
                      <a:pt x="13" y="37"/>
                    </a:lnTo>
                    <a:lnTo>
                      <a:pt x="13" y="37"/>
                    </a:lnTo>
                    <a:lnTo>
                      <a:pt x="13" y="37"/>
                    </a:lnTo>
                    <a:lnTo>
                      <a:pt x="13" y="31"/>
                    </a:lnTo>
                    <a:lnTo>
                      <a:pt x="13" y="31"/>
                    </a:lnTo>
                    <a:lnTo>
                      <a:pt x="13" y="31"/>
                    </a:lnTo>
                    <a:lnTo>
                      <a:pt x="13" y="31"/>
                    </a:lnTo>
                    <a:lnTo>
                      <a:pt x="13" y="31"/>
                    </a:lnTo>
                    <a:lnTo>
                      <a:pt x="13" y="25"/>
                    </a:lnTo>
                    <a:lnTo>
                      <a:pt x="13" y="25"/>
                    </a:lnTo>
                    <a:lnTo>
                      <a:pt x="13" y="25"/>
                    </a:lnTo>
                    <a:lnTo>
                      <a:pt x="13" y="25"/>
                    </a:lnTo>
                    <a:lnTo>
                      <a:pt x="6" y="25"/>
                    </a:lnTo>
                    <a:lnTo>
                      <a:pt x="6" y="25"/>
                    </a:lnTo>
                    <a:lnTo>
                      <a:pt x="6" y="25"/>
                    </a:lnTo>
                    <a:lnTo>
                      <a:pt x="6" y="25"/>
                    </a:lnTo>
                    <a:lnTo>
                      <a:pt x="6" y="19"/>
                    </a:lnTo>
                    <a:lnTo>
                      <a:pt x="6" y="19"/>
                    </a:lnTo>
                    <a:lnTo>
                      <a:pt x="6" y="19"/>
                    </a:lnTo>
                    <a:lnTo>
                      <a:pt x="6" y="19"/>
                    </a:lnTo>
                    <a:lnTo>
                      <a:pt x="6" y="19"/>
                    </a:lnTo>
                    <a:lnTo>
                      <a:pt x="6" y="19"/>
                    </a:lnTo>
                    <a:lnTo>
                      <a:pt x="6" y="19"/>
                    </a:lnTo>
                    <a:lnTo>
                      <a:pt x="6" y="19"/>
                    </a:lnTo>
                    <a:lnTo>
                      <a:pt x="6" y="19"/>
                    </a:lnTo>
                    <a:lnTo>
                      <a:pt x="6" y="12"/>
                    </a:lnTo>
                    <a:lnTo>
                      <a:pt x="25" y="12"/>
                    </a:lnTo>
                    <a:lnTo>
                      <a:pt x="31" y="12"/>
                    </a:lnTo>
                    <a:lnTo>
                      <a:pt x="37" y="12"/>
                    </a:lnTo>
                    <a:lnTo>
                      <a:pt x="43" y="12"/>
                    </a:lnTo>
                    <a:lnTo>
                      <a:pt x="49" y="12"/>
                    </a:lnTo>
                    <a:lnTo>
                      <a:pt x="55" y="12"/>
                    </a:lnTo>
                    <a:lnTo>
                      <a:pt x="61" y="12"/>
                    </a:lnTo>
                    <a:lnTo>
                      <a:pt x="67" y="12"/>
                    </a:lnTo>
                    <a:lnTo>
                      <a:pt x="67" y="12"/>
                    </a:lnTo>
                    <a:lnTo>
                      <a:pt x="74" y="12"/>
                    </a:lnTo>
                    <a:lnTo>
                      <a:pt x="80" y="12"/>
                    </a:lnTo>
                    <a:lnTo>
                      <a:pt x="80" y="12"/>
                    </a:lnTo>
                    <a:lnTo>
                      <a:pt x="86" y="12"/>
                    </a:lnTo>
                    <a:lnTo>
                      <a:pt x="98" y="12"/>
                    </a:lnTo>
                    <a:lnTo>
                      <a:pt x="98" y="12"/>
                    </a:lnTo>
                    <a:lnTo>
                      <a:pt x="98" y="12"/>
                    </a:lnTo>
                    <a:lnTo>
                      <a:pt x="98" y="12"/>
                    </a:lnTo>
                    <a:lnTo>
                      <a:pt x="104" y="12"/>
                    </a:lnTo>
                    <a:lnTo>
                      <a:pt x="104" y="12"/>
                    </a:lnTo>
                    <a:lnTo>
                      <a:pt x="110" y="12"/>
                    </a:lnTo>
                    <a:lnTo>
                      <a:pt x="110" y="12"/>
                    </a:lnTo>
                    <a:lnTo>
                      <a:pt x="116" y="12"/>
                    </a:lnTo>
                    <a:lnTo>
                      <a:pt x="116" y="12"/>
                    </a:lnTo>
                    <a:lnTo>
                      <a:pt x="122" y="12"/>
                    </a:lnTo>
                    <a:lnTo>
                      <a:pt x="122" y="12"/>
                    </a:lnTo>
                    <a:lnTo>
                      <a:pt x="122" y="12"/>
                    </a:lnTo>
                    <a:lnTo>
                      <a:pt x="128" y="12"/>
                    </a:lnTo>
                    <a:lnTo>
                      <a:pt x="128" y="12"/>
                    </a:lnTo>
                    <a:lnTo>
                      <a:pt x="128" y="12"/>
                    </a:lnTo>
                    <a:lnTo>
                      <a:pt x="128" y="12"/>
                    </a:lnTo>
                    <a:lnTo>
                      <a:pt x="128" y="12"/>
                    </a:lnTo>
                    <a:lnTo>
                      <a:pt x="128" y="12"/>
                    </a:lnTo>
                    <a:lnTo>
                      <a:pt x="135" y="12"/>
                    </a:lnTo>
                    <a:lnTo>
                      <a:pt x="135" y="12"/>
                    </a:lnTo>
                    <a:lnTo>
                      <a:pt x="141" y="12"/>
                    </a:lnTo>
                    <a:lnTo>
                      <a:pt x="141" y="12"/>
                    </a:lnTo>
                    <a:lnTo>
                      <a:pt x="141" y="12"/>
                    </a:lnTo>
                    <a:lnTo>
                      <a:pt x="147" y="12"/>
                    </a:lnTo>
                    <a:lnTo>
                      <a:pt x="153" y="12"/>
                    </a:lnTo>
                    <a:lnTo>
                      <a:pt x="153" y="12"/>
                    </a:lnTo>
                    <a:lnTo>
                      <a:pt x="165" y="12"/>
                    </a:lnTo>
                    <a:lnTo>
                      <a:pt x="165" y="12"/>
                    </a:lnTo>
                    <a:lnTo>
                      <a:pt x="171" y="12"/>
                    </a:lnTo>
                    <a:lnTo>
                      <a:pt x="177" y="12"/>
                    </a:lnTo>
                    <a:lnTo>
                      <a:pt x="177" y="12"/>
                    </a:lnTo>
                    <a:lnTo>
                      <a:pt x="177" y="12"/>
                    </a:lnTo>
                    <a:lnTo>
                      <a:pt x="183" y="12"/>
                    </a:lnTo>
                    <a:lnTo>
                      <a:pt x="183" y="12"/>
                    </a:lnTo>
                    <a:lnTo>
                      <a:pt x="189" y="12"/>
                    </a:lnTo>
                    <a:lnTo>
                      <a:pt x="189" y="12"/>
                    </a:lnTo>
                    <a:lnTo>
                      <a:pt x="189" y="12"/>
                    </a:lnTo>
                    <a:lnTo>
                      <a:pt x="189" y="12"/>
                    </a:lnTo>
                    <a:lnTo>
                      <a:pt x="196" y="12"/>
                    </a:lnTo>
                    <a:lnTo>
                      <a:pt x="196" y="12"/>
                    </a:lnTo>
                    <a:lnTo>
                      <a:pt x="208" y="12"/>
                    </a:lnTo>
                    <a:lnTo>
                      <a:pt x="208" y="12"/>
                    </a:lnTo>
                    <a:lnTo>
                      <a:pt x="214" y="12"/>
                    </a:lnTo>
                    <a:lnTo>
                      <a:pt x="214" y="12"/>
                    </a:lnTo>
                    <a:lnTo>
                      <a:pt x="214" y="12"/>
                    </a:lnTo>
                    <a:lnTo>
                      <a:pt x="220" y="12"/>
                    </a:lnTo>
                    <a:lnTo>
                      <a:pt x="220" y="12"/>
                    </a:lnTo>
                    <a:lnTo>
                      <a:pt x="226" y="12"/>
                    </a:lnTo>
                    <a:lnTo>
                      <a:pt x="226" y="12"/>
                    </a:lnTo>
                    <a:lnTo>
                      <a:pt x="232" y="12"/>
                    </a:lnTo>
                    <a:lnTo>
                      <a:pt x="232" y="12"/>
                    </a:lnTo>
                    <a:lnTo>
                      <a:pt x="232" y="12"/>
                    </a:lnTo>
                    <a:lnTo>
                      <a:pt x="238" y="12"/>
                    </a:lnTo>
                    <a:lnTo>
                      <a:pt x="238" y="12"/>
                    </a:lnTo>
                    <a:lnTo>
                      <a:pt x="244" y="12"/>
                    </a:lnTo>
                    <a:lnTo>
                      <a:pt x="244" y="12"/>
                    </a:lnTo>
                    <a:lnTo>
                      <a:pt x="257" y="12"/>
                    </a:lnTo>
                    <a:lnTo>
                      <a:pt x="269" y="12"/>
                    </a:lnTo>
                    <a:lnTo>
                      <a:pt x="269" y="12"/>
                    </a:lnTo>
                    <a:lnTo>
                      <a:pt x="269" y="12"/>
                    </a:lnTo>
                    <a:lnTo>
                      <a:pt x="281" y="12"/>
                    </a:lnTo>
                    <a:lnTo>
                      <a:pt x="287" y="12"/>
                    </a:lnTo>
                    <a:lnTo>
                      <a:pt x="293" y="12"/>
                    </a:lnTo>
                    <a:lnTo>
                      <a:pt x="293" y="12"/>
                    </a:lnTo>
                    <a:lnTo>
                      <a:pt x="305" y="12"/>
                    </a:lnTo>
                    <a:lnTo>
                      <a:pt x="318" y="6"/>
                    </a:lnTo>
                    <a:lnTo>
                      <a:pt x="318" y="6"/>
                    </a:lnTo>
                    <a:lnTo>
                      <a:pt x="318" y="6"/>
                    </a:lnTo>
                    <a:lnTo>
                      <a:pt x="324" y="6"/>
                    </a:lnTo>
                    <a:lnTo>
                      <a:pt x="330" y="6"/>
                    </a:lnTo>
                    <a:lnTo>
                      <a:pt x="336" y="6"/>
                    </a:lnTo>
                    <a:lnTo>
                      <a:pt x="336" y="6"/>
                    </a:lnTo>
                    <a:lnTo>
                      <a:pt x="342" y="6"/>
                    </a:lnTo>
                    <a:lnTo>
                      <a:pt x="348" y="6"/>
                    </a:lnTo>
                    <a:lnTo>
                      <a:pt x="354" y="6"/>
                    </a:lnTo>
                    <a:lnTo>
                      <a:pt x="354" y="6"/>
                    </a:lnTo>
                    <a:lnTo>
                      <a:pt x="354" y="6"/>
                    </a:lnTo>
                    <a:lnTo>
                      <a:pt x="366" y="6"/>
                    </a:lnTo>
                    <a:lnTo>
                      <a:pt x="366" y="6"/>
                    </a:lnTo>
                    <a:lnTo>
                      <a:pt x="373" y="6"/>
                    </a:lnTo>
                    <a:lnTo>
                      <a:pt x="373" y="6"/>
                    </a:lnTo>
                    <a:lnTo>
                      <a:pt x="385" y="6"/>
                    </a:lnTo>
                    <a:lnTo>
                      <a:pt x="385" y="6"/>
                    </a:lnTo>
                    <a:lnTo>
                      <a:pt x="391" y="6"/>
                    </a:lnTo>
                    <a:lnTo>
                      <a:pt x="397" y="6"/>
                    </a:lnTo>
                    <a:lnTo>
                      <a:pt x="397" y="6"/>
                    </a:lnTo>
                    <a:lnTo>
                      <a:pt x="403" y="6"/>
                    </a:lnTo>
                    <a:lnTo>
                      <a:pt x="409" y="6"/>
                    </a:lnTo>
                    <a:lnTo>
                      <a:pt x="409" y="6"/>
                    </a:lnTo>
                    <a:lnTo>
                      <a:pt x="415" y="6"/>
                    </a:lnTo>
                    <a:lnTo>
                      <a:pt x="415" y="6"/>
                    </a:lnTo>
                    <a:lnTo>
                      <a:pt x="415" y="6"/>
                    </a:lnTo>
                    <a:lnTo>
                      <a:pt x="421" y="6"/>
                    </a:lnTo>
                    <a:lnTo>
                      <a:pt x="421" y="6"/>
                    </a:lnTo>
                    <a:lnTo>
                      <a:pt x="421" y="6"/>
                    </a:lnTo>
                    <a:lnTo>
                      <a:pt x="421" y="6"/>
                    </a:lnTo>
                    <a:lnTo>
                      <a:pt x="421" y="6"/>
                    </a:lnTo>
                    <a:lnTo>
                      <a:pt x="428" y="6"/>
                    </a:lnTo>
                    <a:lnTo>
                      <a:pt x="428" y="6"/>
                    </a:lnTo>
                    <a:lnTo>
                      <a:pt x="434" y="6"/>
                    </a:lnTo>
                    <a:lnTo>
                      <a:pt x="434" y="6"/>
                    </a:lnTo>
                    <a:lnTo>
                      <a:pt x="440" y="6"/>
                    </a:lnTo>
                    <a:lnTo>
                      <a:pt x="440" y="6"/>
                    </a:lnTo>
                    <a:lnTo>
                      <a:pt x="440" y="6"/>
                    </a:lnTo>
                    <a:lnTo>
                      <a:pt x="446" y="6"/>
                    </a:lnTo>
                    <a:lnTo>
                      <a:pt x="452" y="6"/>
                    </a:lnTo>
                    <a:lnTo>
                      <a:pt x="452" y="6"/>
                    </a:lnTo>
                    <a:lnTo>
                      <a:pt x="458" y="0"/>
                    </a:lnTo>
                    <a:lnTo>
                      <a:pt x="458" y="0"/>
                    </a:lnTo>
                    <a:lnTo>
                      <a:pt x="4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6"/>
              <p:cNvSpPr>
                <a:spLocks/>
              </p:cNvSpPr>
              <p:nvPr userDrawn="1"/>
            </p:nvSpPr>
            <p:spPr bwMode="auto">
              <a:xfrm>
                <a:off x="2016" y="1882"/>
                <a:ext cx="556" cy="367"/>
              </a:xfrm>
              <a:custGeom>
                <a:avLst/>
                <a:gdLst>
                  <a:gd name="T0" fmla="*/ 458 w 556"/>
                  <a:gd name="T1" fmla="*/ 19 h 367"/>
                  <a:gd name="T2" fmla="*/ 470 w 556"/>
                  <a:gd name="T3" fmla="*/ 37 h 367"/>
                  <a:gd name="T4" fmla="*/ 464 w 556"/>
                  <a:gd name="T5" fmla="*/ 61 h 367"/>
                  <a:gd name="T6" fmla="*/ 470 w 556"/>
                  <a:gd name="T7" fmla="*/ 80 h 367"/>
                  <a:gd name="T8" fmla="*/ 482 w 556"/>
                  <a:gd name="T9" fmla="*/ 92 h 367"/>
                  <a:gd name="T10" fmla="*/ 501 w 556"/>
                  <a:gd name="T11" fmla="*/ 104 h 367"/>
                  <a:gd name="T12" fmla="*/ 507 w 556"/>
                  <a:gd name="T13" fmla="*/ 116 h 367"/>
                  <a:gd name="T14" fmla="*/ 525 w 556"/>
                  <a:gd name="T15" fmla="*/ 135 h 367"/>
                  <a:gd name="T16" fmla="*/ 537 w 556"/>
                  <a:gd name="T17" fmla="*/ 153 h 367"/>
                  <a:gd name="T18" fmla="*/ 556 w 556"/>
                  <a:gd name="T19" fmla="*/ 165 h 367"/>
                  <a:gd name="T20" fmla="*/ 556 w 556"/>
                  <a:gd name="T21" fmla="*/ 183 h 367"/>
                  <a:gd name="T22" fmla="*/ 543 w 556"/>
                  <a:gd name="T23" fmla="*/ 202 h 367"/>
                  <a:gd name="T24" fmla="*/ 537 w 556"/>
                  <a:gd name="T25" fmla="*/ 226 h 367"/>
                  <a:gd name="T26" fmla="*/ 519 w 556"/>
                  <a:gd name="T27" fmla="*/ 232 h 367"/>
                  <a:gd name="T28" fmla="*/ 501 w 556"/>
                  <a:gd name="T29" fmla="*/ 238 h 367"/>
                  <a:gd name="T30" fmla="*/ 482 w 556"/>
                  <a:gd name="T31" fmla="*/ 251 h 367"/>
                  <a:gd name="T32" fmla="*/ 489 w 556"/>
                  <a:gd name="T33" fmla="*/ 275 h 367"/>
                  <a:gd name="T34" fmla="*/ 495 w 556"/>
                  <a:gd name="T35" fmla="*/ 293 h 367"/>
                  <a:gd name="T36" fmla="*/ 489 w 556"/>
                  <a:gd name="T37" fmla="*/ 312 h 367"/>
                  <a:gd name="T38" fmla="*/ 482 w 556"/>
                  <a:gd name="T39" fmla="*/ 330 h 367"/>
                  <a:gd name="T40" fmla="*/ 458 w 556"/>
                  <a:gd name="T41" fmla="*/ 348 h 367"/>
                  <a:gd name="T42" fmla="*/ 458 w 556"/>
                  <a:gd name="T43" fmla="*/ 367 h 367"/>
                  <a:gd name="T44" fmla="*/ 446 w 556"/>
                  <a:gd name="T45" fmla="*/ 361 h 367"/>
                  <a:gd name="T46" fmla="*/ 440 w 556"/>
                  <a:gd name="T47" fmla="*/ 348 h 367"/>
                  <a:gd name="T48" fmla="*/ 421 w 556"/>
                  <a:gd name="T49" fmla="*/ 342 h 367"/>
                  <a:gd name="T50" fmla="*/ 379 w 556"/>
                  <a:gd name="T51" fmla="*/ 342 h 367"/>
                  <a:gd name="T52" fmla="*/ 330 w 556"/>
                  <a:gd name="T53" fmla="*/ 348 h 367"/>
                  <a:gd name="T54" fmla="*/ 275 w 556"/>
                  <a:gd name="T55" fmla="*/ 348 h 367"/>
                  <a:gd name="T56" fmla="*/ 232 w 556"/>
                  <a:gd name="T57" fmla="*/ 348 h 367"/>
                  <a:gd name="T58" fmla="*/ 183 w 556"/>
                  <a:gd name="T59" fmla="*/ 354 h 367"/>
                  <a:gd name="T60" fmla="*/ 135 w 556"/>
                  <a:gd name="T61" fmla="*/ 354 h 367"/>
                  <a:gd name="T62" fmla="*/ 80 w 556"/>
                  <a:gd name="T63" fmla="*/ 354 h 367"/>
                  <a:gd name="T64" fmla="*/ 67 w 556"/>
                  <a:gd name="T65" fmla="*/ 336 h 367"/>
                  <a:gd name="T66" fmla="*/ 67 w 556"/>
                  <a:gd name="T67" fmla="*/ 318 h 367"/>
                  <a:gd name="T68" fmla="*/ 67 w 556"/>
                  <a:gd name="T69" fmla="*/ 306 h 367"/>
                  <a:gd name="T70" fmla="*/ 67 w 556"/>
                  <a:gd name="T71" fmla="*/ 281 h 367"/>
                  <a:gd name="T72" fmla="*/ 61 w 556"/>
                  <a:gd name="T73" fmla="*/ 269 h 367"/>
                  <a:gd name="T74" fmla="*/ 61 w 556"/>
                  <a:gd name="T75" fmla="*/ 263 h 367"/>
                  <a:gd name="T76" fmla="*/ 55 w 556"/>
                  <a:gd name="T77" fmla="*/ 251 h 367"/>
                  <a:gd name="T78" fmla="*/ 49 w 556"/>
                  <a:gd name="T79" fmla="*/ 244 h 367"/>
                  <a:gd name="T80" fmla="*/ 49 w 556"/>
                  <a:gd name="T81" fmla="*/ 226 h 367"/>
                  <a:gd name="T82" fmla="*/ 49 w 556"/>
                  <a:gd name="T83" fmla="*/ 208 h 367"/>
                  <a:gd name="T84" fmla="*/ 43 w 556"/>
                  <a:gd name="T85" fmla="*/ 196 h 367"/>
                  <a:gd name="T86" fmla="*/ 37 w 556"/>
                  <a:gd name="T87" fmla="*/ 183 h 367"/>
                  <a:gd name="T88" fmla="*/ 31 w 556"/>
                  <a:gd name="T89" fmla="*/ 171 h 367"/>
                  <a:gd name="T90" fmla="*/ 25 w 556"/>
                  <a:gd name="T91" fmla="*/ 153 h 367"/>
                  <a:gd name="T92" fmla="*/ 25 w 556"/>
                  <a:gd name="T93" fmla="*/ 135 h 367"/>
                  <a:gd name="T94" fmla="*/ 13 w 556"/>
                  <a:gd name="T95" fmla="*/ 122 h 367"/>
                  <a:gd name="T96" fmla="*/ 6 w 556"/>
                  <a:gd name="T97" fmla="*/ 110 h 367"/>
                  <a:gd name="T98" fmla="*/ 6 w 556"/>
                  <a:gd name="T99" fmla="*/ 98 h 367"/>
                  <a:gd name="T100" fmla="*/ 13 w 556"/>
                  <a:gd name="T101" fmla="*/ 92 h 367"/>
                  <a:gd name="T102" fmla="*/ 13 w 556"/>
                  <a:gd name="T103" fmla="*/ 80 h 367"/>
                  <a:gd name="T104" fmla="*/ 13 w 556"/>
                  <a:gd name="T105" fmla="*/ 67 h 367"/>
                  <a:gd name="T106" fmla="*/ 19 w 556"/>
                  <a:gd name="T107" fmla="*/ 49 h 367"/>
                  <a:gd name="T108" fmla="*/ 6 w 556"/>
                  <a:gd name="T109" fmla="*/ 37 h 367"/>
                  <a:gd name="T110" fmla="*/ 13 w 556"/>
                  <a:gd name="T111" fmla="*/ 25 h 367"/>
                  <a:gd name="T112" fmla="*/ 31 w 556"/>
                  <a:gd name="T113" fmla="*/ 12 h 367"/>
                  <a:gd name="T114" fmla="*/ 110 w 556"/>
                  <a:gd name="T115" fmla="*/ 12 h 367"/>
                  <a:gd name="T116" fmla="*/ 147 w 556"/>
                  <a:gd name="T117" fmla="*/ 12 h 367"/>
                  <a:gd name="T118" fmla="*/ 208 w 556"/>
                  <a:gd name="T119" fmla="*/ 12 h 367"/>
                  <a:gd name="T120" fmla="*/ 269 w 556"/>
                  <a:gd name="T121" fmla="*/ 12 h 367"/>
                  <a:gd name="T122" fmla="*/ 366 w 556"/>
                  <a:gd name="T123" fmla="*/ 6 h 367"/>
                  <a:gd name="T124" fmla="*/ 421 w 556"/>
                  <a:gd name="T125" fmla="*/ 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67">
                    <a:moveTo>
                      <a:pt x="458" y="0"/>
                    </a:moveTo>
                    <a:lnTo>
                      <a:pt x="458" y="6"/>
                    </a:lnTo>
                    <a:lnTo>
                      <a:pt x="458" y="6"/>
                    </a:lnTo>
                    <a:lnTo>
                      <a:pt x="458" y="6"/>
                    </a:lnTo>
                    <a:lnTo>
                      <a:pt x="458" y="6"/>
                    </a:lnTo>
                    <a:lnTo>
                      <a:pt x="452" y="6"/>
                    </a:lnTo>
                    <a:lnTo>
                      <a:pt x="452" y="6"/>
                    </a:lnTo>
                    <a:lnTo>
                      <a:pt x="458" y="12"/>
                    </a:lnTo>
                    <a:lnTo>
                      <a:pt x="458" y="12"/>
                    </a:lnTo>
                    <a:lnTo>
                      <a:pt x="458" y="12"/>
                    </a:lnTo>
                    <a:lnTo>
                      <a:pt x="458" y="12"/>
                    </a:lnTo>
                    <a:lnTo>
                      <a:pt x="458" y="12"/>
                    </a:lnTo>
                    <a:lnTo>
                      <a:pt x="458" y="19"/>
                    </a:lnTo>
                    <a:lnTo>
                      <a:pt x="458" y="19"/>
                    </a:lnTo>
                    <a:lnTo>
                      <a:pt x="458" y="19"/>
                    </a:lnTo>
                    <a:lnTo>
                      <a:pt x="458" y="19"/>
                    </a:lnTo>
                    <a:lnTo>
                      <a:pt x="458" y="19"/>
                    </a:lnTo>
                    <a:lnTo>
                      <a:pt x="458" y="19"/>
                    </a:lnTo>
                    <a:lnTo>
                      <a:pt x="458" y="19"/>
                    </a:lnTo>
                    <a:lnTo>
                      <a:pt x="458" y="25"/>
                    </a:lnTo>
                    <a:lnTo>
                      <a:pt x="464" y="25"/>
                    </a:lnTo>
                    <a:lnTo>
                      <a:pt x="464" y="25"/>
                    </a:lnTo>
                    <a:lnTo>
                      <a:pt x="464" y="25"/>
                    </a:lnTo>
                    <a:lnTo>
                      <a:pt x="464" y="25"/>
                    </a:lnTo>
                    <a:lnTo>
                      <a:pt x="470" y="25"/>
                    </a:lnTo>
                    <a:lnTo>
                      <a:pt x="470" y="31"/>
                    </a:lnTo>
                    <a:lnTo>
                      <a:pt x="470" y="31"/>
                    </a:lnTo>
                    <a:lnTo>
                      <a:pt x="470" y="31"/>
                    </a:lnTo>
                    <a:lnTo>
                      <a:pt x="470" y="31"/>
                    </a:lnTo>
                    <a:lnTo>
                      <a:pt x="470" y="31"/>
                    </a:lnTo>
                    <a:lnTo>
                      <a:pt x="470" y="31"/>
                    </a:lnTo>
                    <a:lnTo>
                      <a:pt x="470" y="31"/>
                    </a:lnTo>
                    <a:lnTo>
                      <a:pt x="470" y="31"/>
                    </a:lnTo>
                    <a:lnTo>
                      <a:pt x="470" y="31"/>
                    </a:lnTo>
                    <a:lnTo>
                      <a:pt x="470" y="37"/>
                    </a:lnTo>
                    <a:lnTo>
                      <a:pt x="470" y="37"/>
                    </a:lnTo>
                    <a:lnTo>
                      <a:pt x="464" y="37"/>
                    </a:lnTo>
                    <a:lnTo>
                      <a:pt x="464" y="37"/>
                    </a:lnTo>
                    <a:lnTo>
                      <a:pt x="464" y="37"/>
                    </a:lnTo>
                    <a:lnTo>
                      <a:pt x="464" y="37"/>
                    </a:lnTo>
                    <a:lnTo>
                      <a:pt x="464" y="43"/>
                    </a:lnTo>
                    <a:lnTo>
                      <a:pt x="464" y="43"/>
                    </a:lnTo>
                    <a:lnTo>
                      <a:pt x="464" y="43"/>
                    </a:lnTo>
                    <a:lnTo>
                      <a:pt x="464" y="43"/>
                    </a:lnTo>
                    <a:lnTo>
                      <a:pt x="464" y="43"/>
                    </a:lnTo>
                    <a:lnTo>
                      <a:pt x="464" y="43"/>
                    </a:lnTo>
                    <a:lnTo>
                      <a:pt x="464" y="43"/>
                    </a:lnTo>
                    <a:lnTo>
                      <a:pt x="464" y="49"/>
                    </a:lnTo>
                    <a:lnTo>
                      <a:pt x="464" y="49"/>
                    </a:lnTo>
                    <a:lnTo>
                      <a:pt x="464" y="49"/>
                    </a:lnTo>
                    <a:lnTo>
                      <a:pt x="464" y="55"/>
                    </a:lnTo>
                    <a:lnTo>
                      <a:pt x="464" y="55"/>
                    </a:lnTo>
                    <a:lnTo>
                      <a:pt x="464" y="55"/>
                    </a:lnTo>
                    <a:lnTo>
                      <a:pt x="464" y="61"/>
                    </a:lnTo>
                    <a:lnTo>
                      <a:pt x="464" y="61"/>
                    </a:lnTo>
                    <a:lnTo>
                      <a:pt x="464" y="61"/>
                    </a:lnTo>
                    <a:lnTo>
                      <a:pt x="464" y="61"/>
                    </a:lnTo>
                    <a:lnTo>
                      <a:pt x="464" y="67"/>
                    </a:lnTo>
                    <a:lnTo>
                      <a:pt x="464" y="67"/>
                    </a:lnTo>
                    <a:lnTo>
                      <a:pt x="464" y="67"/>
                    </a:lnTo>
                    <a:lnTo>
                      <a:pt x="464" y="67"/>
                    </a:lnTo>
                    <a:lnTo>
                      <a:pt x="464" y="67"/>
                    </a:lnTo>
                    <a:lnTo>
                      <a:pt x="464" y="73"/>
                    </a:lnTo>
                    <a:lnTo>
                      <a:pt x="464" y="73"/>
                    </a:lnTo>
                    <a:lnTo>
                      <a:pt x="464" y="73"/>
                    </a:lnTo>
                    <a:lnTo>
                      <a:pt x="470" y="73"/>
                    </a:lnTo>
                    <a:lnTo>
                      <a:pt x="470" y="73"/>
                    </a:lnTo>
                    <a:lnTo>
                      <a:pt x="470" y="73"/>
                    </a:lnTo>
                    <a:lnTo>
                      <a:pt x="470" y="73"/>
                    </a:lnTo>
                    <a:lnTo>
                      <a:pt x="470" y="73"/>
                    </a:lnTo>
                    <a:lnTo>
                      <a:pt x="470" y="80"/>
                    </a:lnTo>
                    <a:lnTo>
                      <a:pt x="470" y="80"/>
                    </a:lnTo>
                    <a:lnTo>
                      <a:pt x="470" y="80"/>
                    </a:lnTo>
                    <a:lnTo>
                      <a:pt x="470" y="80"/>
                    </a:lnTo>
                    <a:lnTo>
                      <a:pt x="470" y="80"/>
                    </a:lnTo>
                    <a:lnTo>
                      <a:pt x="470" y="80"/>
                    </a:lnTo>
                    <a:lnTo>
                      <a:pt x="470" y="86"/>
                    </a:lnTo>
                    <a:lnTo>
                      <a:pt x="470" y="86"/>
                    </a:lnTo>
                    <a:lnTo>
                      <a:pt x="470" y="86"/>
                    </a:lnTo>
                    <a:lnTo>
                      <a:pt x="470" y="86"/>
                    </a:lnTo>
                    <a:lnTo>
                      <a:pt x="476" y="86"/>
                    </a:lnTo>
                    <a:lnTo>
                      <a:pt x="476" y="92"/>
                    </a:lnTo>
                    <a:lnTo>
                      <a:pt x="476" y="92"/>
                    </a:lnTo>
                    <a:lnTo>
                      <a:pt x="476" y="92"/>
                    </a:lnTo>
                    <a:lnTo>
                      <a:pt x="476" y="92"/>
                    </a:lnTo>
                    <a:lnTo>
                      <a:pt x="476" y="92"/>
                    </a:lnTo>
                    <a:lnTo>
                      <a:pt x="476" y="92"/>
                    </a:lnTo>
                    <a:lnTo>
                      <a:pt x="476" y="92"/>
                    </a:lnTo>
                    <a:lnTo>
                      <a:pt x="476" y="92"/>
                    </a:lnTo>
                    <a:lnTo>
                      <a:pt x="482" y="92"/>
                    </a:lnTo>
                    <a:lnTo>
                      <a:pt x="482" y="98"/>
                    </a:lnTo>
                    <a:lnTo>
                      <a:pt x="482" y="98"/>
                    </a:lnTo>
                    <a:lnTo>
                      <a:pt x="482" y="98"/>
                    </a:lnTo>
                    <a:lnTo>
                      <a:pt x="482" y="98"/>
                    </a:lnTo>
                    <a:lnTo>
                      <a:pt x="489" y="98"/>
                    </a:lnTo>
                    <a:lnTo>
                      <a:pt x="489" y="98"/>
                    </a:lnTo>
                    <a:lnTo>
                      <a:pt x="489" y="98"/>
                    </a:lnTo>
                    <a:lnTo>
                      <a:pt x="489" y="98"/>
                    </a:lnTo>
                    <a:lnTo>
                      <a:pt x="489" y="98"/>
                    </a:lnTo>
                    <a:lnTo>
                      <a:pt x="489" y="98"/>
                    </a:lnTo>
                    <a:lnTo>
                      <a:pt x="495" y="98"/>
                    </a:lnTo>
                    <a:lnTo>
                      <a:pt x="495" y="98"/>
                    </a:lnTo>
                    <a:lnTo>
                      <a:pt x="495" y="98"/>
                    </a:lnTo>
                    <a:lnTo>
                      <a:pt x="501" y="98"/>
                    </a:lnTo>
                    <a:lnTo>
                      <a:pt x="501" y="98"/>
                    </a:lnTo>
                    <a:lnTo>
                      <a:pt x="501" y="98"/>
                    </a:lnTo>
                    <a:lnTo>
                      <a:pt x="501" y="98"/>
                    </a:lnTo>
                    <a:lnTo>
                      <a:pt x="501" y="104"/>
                    </a:lnTo>
                    <a:lnTo>
                      <a:pt x="501" y="104"/>
                    </a:lnTo>
                    <a:lnTo>
                      <a:pt x="507" y="104"/>
                    </a:lnTo>
                    <a:lnTo>
                      <a:pt x="507" y="104"/>
                    </a:lnTo>
                    <a:lnTo>
                      <a:pt x="507" y="104"/>
                    </a:lnTo>
                    <a:lnTo>
                      <a:pt x="507" y="104"/>
                    </a:lnTo>
                    <a:lnTo>
                      <a:pt x="507" y="104"/>
                    </a:lnTo>
                    <a:lnTo>
                      <a:pt x="507" y="104"/>
                    </a:lnTo>
                    <a:lnTo>
                      <a:pt x="507" y="104"/>
                    </a:lnTo>
                    <a:lnTo>
                      <a:pt x="507" y="110"/>
                    </a:lnTo>
                    <a:lnTo>
                      <a:pt x="507" y="110"/>
                    </a:lnTo>
                    <a:lnTo>
                      <a:pt x="507" y="110"/>
                    </a:lnTo>
                    <a:lnTo>
                      <a:pt x="507" y="110"/>
                    </a:lnTo>
                    <a:lnTo>
                      <a:pt x="507" y="110"/>
                    </a:lnTo>
                    <a:lnTo>
                      <a:pt x="513" y="110"/>
                    </a:lnTo>
                    <a:lnTo>
                      <a:pt x="513" y="116"/>
                    </a:lnTo>
                    <a:lnTo>
                      <a:pt x="513" y="116"/>
                    </a:lnTo>
                    <a:lnTo>
                      <a:pt x="507" y="116"/>
                    </a:lnTo>
                    <a:lnTo>
                      <a:pt x="507" y="116"/>
                    </a:lnTo>
                    <a:lnTo>
                      <a:pt x="507" y="116"/>
                    </a:lnTo>
                    <a:lnTo>
                      <a:pt x="513" y="122"/>
                    </a:lnTo>
                    <a:lnTo>
                      <a:pt x="513" y="122"/>
                    </a:lnTo>
                    <a:lnTo>
                      <a:pt x="513" y="122"/>
                    </a:lnTo>
                    <a:lnTo>
                      <a:pt x="513" y="122"/>
                    </a:lnTo>
                    <a:lnTo>
                      <a:pt x="519" y="122"/>
                    </a:lnTo>
                    <a:lnTo>
                      <a:pt x="519" y="122"/>
                    </a:lnTo>
                    <a:lnTo>
                      <a:pt x="519" y="122"/>
                    </a:lnTo>
                    <a:lnTo>
                      <a:pt x="519" y="128"/>
                    </a:lnTo>
                    <a:lnTo>
                      <a:pt x="519" y="128"/>
                    </a:lnTo>
                    <a:lnTo>
                      <a:pt x="519" y="128"/>
                    </a:lnTo>
                    <a:lnTo>
                      <a:pt x="525" y="128"/>
                    </a:lnTo>
                    <a:lnTo>
                      <a:pt x="525" y="128"/>
                    </a:lnTo>
                    <a:lnTo>
                      <a:pt x="525" y="128"/>
                    </a:lnTo>
                    <a:lnTo>
                      <a:pt x="525" y="128"/>
                    </a:lnTo>
                    <a:lnTo>
                      <a:pt x="525" y="128"/>
                    </a:lnTo>
                    <a:lnTo>
                      <a:pt x="525" y="128"/>
                    </a:lnTo>
                    <a:lnTo>
                      <a:pt x="525" y="135"/>
                    </a:lnTo>
                    <a:lnTo>
                      <a:pt x="531" y="135"/>
                    </a:lnTo>
                    <a:lnTo>
                      <a:pt x="531" y="135"/>
                    </a:lnTo>
                    <a:lnTo>
                      <a:pt x="531" y="135"/>
                    </a:lnTo>
                    <a:lnTo>
                      <a:pt x="531" y="135"/>
                    </a:lnTo>
                    <a:lnTo>
                      <a:pt x="531" y="141"/>
                    </a:lnTo>
                    <a:lnTo>
                      <a:pt x="531" y="141"/>
                    </a:lnTo>
                    <a:lnTo>
                      <a:pt x="531" y="141"/>
                    </a:lnTo>
                    <a:lnTo>
                      <a:pt x="531" y="141"/>
                    </a:lnTo>
                    <a:lnTo>
                      <a:pt x="531" y="141"/>
                    </a:lnTo>
                    <a:lnTo>
                      <a:pt x="531" y="147"/>
                    </a:lnTo>
                    <a:lnTo>
                      <a:pt x="531" y="147"/>
                    </a:lnTo>
                    <a:lnTo>
                      <a:pt x="531" y="147"/>
                    </a:lnTo>
                    <a:lnTo>
                      <a:pt x="537" y="147"/>
                    </a:lnTo>
                    <a:lnTo>
                      <a:pt x="537" y="147"/>
                    </a:lnTo>
                    <a:lnTo>
                      <a:pt x="537" y="147"/>
                    </a:lnTo>
                    <a:lnTo>
                      <a:pt x="537" y="147"/>
                    </a:lnTo>
                    <a:lnTo>
                      <a:pt x="537" y="147"/>
                    </a:lnTo>
                    <a:lnTo>
                      <a:pt x="537" y="153"/>
                    </a:lnTo>
                    <a:lnTo>
                      <a:pt x="543" y="153"/>
                    </a:lnTo>
                    <a:lnTo>
                      <a:pt x="543" y="153"/>
                    </a:lnTo>
                    <a:lnTo>
                      <a:pt x="543" y="153"/>
                    </a:lnTo>
                    <a:lnTo>
                      <a:pt x="543" y="153"/>
                    </a:lnTo>
                    <a:lnTo>
                      <a:pt x="550" y="153"/>
                    </a:lnTo>
                    <a:lnTo>
                      <a:pt x="550" y="153"/>
                    </a:lnTo>
                    <a:lnTo>
                      <a:pt x="550" y="153"/>
                    </a:lnTo>
                    <a:lnTo>
                      <a:pt x="550" y="153"/>
                    </a:lnTo>
                    <a:lnTo>
                      <a:pt x="550" y="153"/>
                    </a:lnTo>
                    <a:lnTo>
                      <a:pt x="550" y="159"/>
                    </a:lnTo>
                    <a:lnTo>
                      <a:pt x="550" y="159"/>
                    </a:lnTo>
                    <a:lnTo>
                      <a:pt x="550" y="159"/>
                    </a:lnTo>
                    <a:lnTo>
                      <a:pt x="556" y="159"/>
                    </a:lnTo>
                    <a:lnTo>
                      <a:pt x="556" y="159"/>
                    </a:lnTo>
                    <a:lnTo>
                      <a:pt x="556" y="159"/>
                    </a:lnTo>
                    <a:lnTo>
                      <a:pt x="556" y="159"/>
                    </a:lnTo>
                    <a:lnTo>
                      <a:pt x="556" y="165"/>
                    </a:lnTo>
                    <a:lnTo>
                      <a:pt x="556" y="165"/>
                    </a:lnTo>
                    <a:lnTo>
                      <a:pt x="556" y="165"/>
                    </a:lnTo>
                    <a:lnTo>
                      <a:pt x="556" y="165"/>
                    </a:lnTo>
                    <a:lnTo>
                      <a:pt x="556" y="165"/>
                    </a:lnTo>
                    <a:lnTo>
                      <a:pt x="556" y="165"/>
                    </a:lnTo>
                    <a:lnTo>
                      <a:pt x="556" y="171"/>
                    </a:lnTo>
                    <a:lnTo>
                      <a:pt x="556" y="171"/>
                    </a:lnTo>
                    <a:lnTo>
                      <a:pt x="556" y="171"/>
                    </a:lnTo>
                    <a:lnTo>
                      <a:pt x="556" y="171"/>
                    </a:lnTo>
                    <a:lnTo>
                      <a:pt x="556" y="171"/>
                    </a:lnTo>
                    <a:lnTo>
                      <a:pt x="556" y="171"/>
                    </a:lnTo>
                    <a:lnTo>
                      <a:pt x="556" y="177"/>
                    </a:lnTo>
                    <a:lnTo>
                      <a:pt x="556" y="177"/>
                    </a:lnTo>
                    <a:lnTo>
                      <a:pt x="556" y="177"/>
                    </a:lnTo>
                    <a:lnTo>
                      <a:pt x="556" y="177"/>
                    </a:lnTo>
                    <a:lnTo>
                      <a:pt x="556" y="177"/>
                    </a:lnTo>
                    <a:lnTo>
                      <a:pt x="556" y="183"/>
                    </a:lnTo>
                    <a:lnTo>
                      <a:pt x="556" y="183"/>
                    </a:lnTo>
                    <a:lnTo>
                      <a:pt x="556" y="183"/>
                    </a:lnTo>
                    <a:lnTo>
                      <a:pt x="556" y="183"/>
                    </a:lnTo>
                    <a:lnTo>
                      <a:pt x="556" y="183"/>
                    </a:lnTo>
                    <a:lnTo>
                      <a:pt x="556" y="190"/>
                    </a:lnTo>
                    <a:lnTo>
                      <a:pt x="556" y="190"/>
                    </a:lnTo>
                    <a:lnTo>
                      <a:pt x="556" y="190"/>
                    </a:lnTo>
                    <a:lnTo>
                      <a:pt x="556" y="190"/>
                    </a:lnTo>
                    <a:lnTo>
                      <a:pt x="556" y="190"/>
                    </a:lnTo>
                    <a:lnTo>
                      <a:pt x="556" y="190"/>
                    </a:lnTo>
                    <a:lnTo>
                      <a:pt x="556" y="196"/>
                    </a:lnTo>
                    <a:lnTo>
                      <a:pt x="556" y="196"/>
                    </a:lnTo>
                    <a:lnTo>
                      <a:pt x="550" y="196"/>
                    </a:lnTo>
                    <a:lnTo>
                      <a:pt x="550" y="196"/>
                    </a:lnTo>
                    <a:lnTo>
                      <a:pt x="550" y="196"/>
                    </a:lnTo>
                    <a:lnTo>
                      <a:pt x="550" y="196"/>
                    </a:lnTo>
                    <a:lnTo>
                      <a:pt x="550" y="202"/>
                    </a:lnTo>
                    <a:lnTo>
                      <a:pt x="550" y="202"/>
                    </a:lnTo>
                    <a:lnTo>
                      <a:pt x="543" y="202"/>
                    </a:lnTo>
                    <a:lnTo>
                      <a:pt x="543" y="202"/>
                    </a:lnTo>
                    <a:lnTo>
                      <a:pt x="543" y="202"/>
                    </a:lnTo>
                    <a:lnTo>
                      <a:pt x="543" y="208"/>
                    </a:lnTo>
                    <a:lnTo>
                      <a:pt x="543" y="208"/>
                    </a:lnTo>
                    <a:lnTo>
                      <a:pt x="543" y="208"/>
                    </a:lnTo>
                    <a:lnTo>
                      <a:pt x="543" y="208"/>
                    </a:lnTo>
                    <a:lnTo>
                      <a:pt x="543" y="208"/>
                    </a:lnTo>
                    <a:lnTo>
                      <a:pt x="543" y="208"/>
                    </a:lnTo>
                    <a:lnTo>
                      <a:pt x="543" y="208"/>
                    </a:lnTo>
                    <a:lnTo>
                      <a:pt x="543" y="208"/>
                    </a:lnTo>
                    <a:lnTo>
                      <a:pt x="543" y="214"/>
                    </a:lnTo>
                    <a:lnTo>
                      <a:pt x="543" y="214"/>
                    </a:lnTo>
                    <a:lnTo>
                      <a:pt x="543" y="214"/>
                    </a:lnTo>
                    <a:lnTo>
                      <a:pt x="543" y="220"/>
                    </a:lnTo>
                    <a:lnTo>
                      <a:pt x="543" y="220"/>
                    </a:lnTo>
                    <a:lnTo>
                      <a:pt x="543" y="220"/>
                    </a:lnTo>
                    <a:lnTo>
                      <a:pt x="537" y="220"/>
                    </a:lnTo>
                    <a:lnTo>
                      <a:pt x="537" y="220"/>
                    </a:lnTo>
                    <a:lnTo>
                      <a:pt x="537" y="226"/>
                    </a:lnTo>
                    <a:lnTo>
                      <a:pt x="537" y="226"/>
                    </a:lnTo>
                    <a:lnTo>
                      <a:pt x="537" y="226"/>
                    </a:lnTo>
                    <a:lnTo>
                      <a:pt x="531" y="226"/>
                    </a:lnTo>
                    <a:lnTo>
                      <a:pt x="531" y="226"/>
                    </a:lnTo>
                    <a:lnTo>
                      <a:pt x="531" y="226"/>
                    </a:lnTo>
                    <a:lnTo>
                      <a:pt x="531" y="232"/>
                    </a:lnTo>
                    <a:lnTo>
                      <a:pt x="531" y="232"/>
                    </a:lnTo>
                    <a:lnTo>
                      <a:pt x="531" y="232"/>
                    </a:lnTo>
                    <a:lnTo>
                      <a:pt x="525" y="232"/>
                    </a:lnTo>
                    <a:lnTo>
                      <a:pt x="525" y="232"/>
                    </a:lnTo>
                    <a:lnTo>
                      <a:pt x="525" y="226"/>
                    </a:lnTo>
                    <a:lnTo>
                      <a:pt x="525" y="232"/>
                    </a:lnTo>
                    <a:lnTo>
                      <a:pt x="525" y="232"/>
                    </a:lnTo>
                    <a:lnTo>
                      <a:pt x="525" y="232"/>
                    </a:lnTo>
                    <a:lnTo>
                      <a:pt x="519" y="232"/>
                    </a:lnTo>
                    <a:lnTo>
                      <a:pt x="519" y="232"/>
                    </a:lnTo>
                    <a:lnTo>
                      <a:pt x="519" y="232"/>
                    </a:lnTo>
                    <a:lnTo>
                      <a:pt x="519" y="232"/>
                    </a:lnTo>
                    <a:lnTo>
                      <a:pt x="519" y="232"/>
                    </a:lnTo>
                    <a:lnTo>
                      <a:pt x="519" y="232"/>
                    </a:lnTo>
                    <a:lnTo>
                      <a:pt x="519" y="238"/>
                    </a:lnTo>
                    <a:lnTo>
                      <a:pt x="519" y="238"/>
                    </a:lnTo>
                    <a:lnTo>
                      <a:pt x="513" y="238"/>
                    </a:lnTo>
                    <a:lnTo>
                      <a:pt x="513" y="238"/>
                    </a:lnTo>
                    <a:lnTo>
                      <a:pt x="513" y="238"/>
                    </a:lnTo>
                    <a:lnTo>
                      <a:pt x="513" y="238"/>
                    </a:lnTo>
                    <a:lnTo>
                      <a:pt x="513" y="238"/>
                    </a:lnTo>
                    <a:lnTo>
                      <a:pt x="507" y="238"/>
                    </a:lnTo>
                    <a:lnTo>
                      <a:pt x="507" y="238"/>
                    </a:lnTo>
                    <a:lnTo>
                      <a:pt x="507" y="238"/>
                    </a:lnTo>
                    <a:lnTo>
                      <a:pt x="507" y="238"/>
                    </a:lnTo>
                    <a:lnTo>
                      <a:pt x="501" y="238"/>
                    </a:lnTo>
                    <a:lnTo>
                      <a:pt x="501" y="238"/>
                    </a:lnTo>
                    <a:lnTo>
                      <a:pt x="501" y="238"/>
                    </a:lnTo>
                    <a:lnTo>
                      <a:pt x="501" y="238"/>
                    </a:lnTo>
                    <a:lnTo>
                      <a:pt x="501" y="238"/>
                    </a:lnTo>
                    <a:lnTo>
                      <a:pt x="495" y="238"/>
                    </a:lnTo>
                    <a:lnTo>
                      <a:pt x="495" y="238"/>
                    </a:lnTo>
                    <a:lnTo>
                      <a:pt x="495" y="244"/>
                    </a:lnTo>
                    <a:lnTo>
                      <a:pt x="495" y="244"/>
                    </a:lnTo>
                    <a:lnTo>
                      <a:pt x="495" y="244"/>
                    </a:lnTo>
                    <a:lnTo>
                      <a:pt x="495" y="244"/>
                    </a:lnTo>
                    <a:lnTo>
                      <a:pt x="489" y="244"/>
                    </a:lnTo>
                    <a:lnTo>
                      <a:pt x="489" y="244"/>
                    </a:lnTo>
                    <a:lnTo>
                      <a:pt x="489" y="244"/>
                    </a:lnTo>
                    <a:lnTo>
                      <a:pt x="489" y="244"/>
                    </a:lnTo>
                    <a:lnTo>
                      <a:pt x="489" y="244"/>
                    </a:lnTo>
                    <a:lnTo>
                      <a:pt x="489" y="244"/>
                    </a:lnTo>
                    <a:lnTo>
                      <a:pt x="482" y="244"/>
                    </a:lnTo>
                    <a:lnTo>
                      <a:pt x="482" y="244"/>
                    </a:lnTo>
                    <a:lnTo>
                      <a:pt x="482" y="244"/>
                    </a:lnTo>
                    <a:lnTo>
                      <a:pt x="482" y="244"/>
                    </a:lnTo>
                    <a:lnTo>
                      <a:pt x="482" y="244"/>
                    </a:lnTo>
                    <a:lnTo>
                      <a:pt x="482" y="251"/>
                    </a:lnTo>
                    <a:lnTo>
                      <a:pt x="482" y="251"/>
                    </a:lnTo>
                    <a:lnTo>
                      <a:pt x="482" y="251"/>
                    </a:lnTo>
                    <a:lnTo>
                      <a:pt x="482" y="257"/>
                    </a:lnTo>
                    <a:lnTo>
                      <a:pt x="482" y="257"/>
                    </a:lnTo>
                    <a:lnTo>
                      <a:pt x="482" y="257"/>
                    </a:lnTo>
                    <a:lnTo>
                      <a:pt x="482" y="257"/>
                    </a:lnTo>
                    <a:lnTo>
                      <a:pt x="476" y="263"/>
                    </a:lnTo>
                    <a:lnTo>
                      <a:pt x="476" y="263"/>
                    </a:lnTo>
                    <a:lnTo>
                      <a:pt x="476" y="263"/>
                    </a:lnTo>
                    <a:lnTo>
                      <a:pt x="476" y="263"/>
                    </a:lnTo>
                    <a:lnTo>
                      <a:pt x="482" y="263"/>
                    </a:lnTo>
                    <a:lnTo>
                      <a:pt x="482" y="269"/>
                    </a:lnTo>
                    <a:lnTo>
                      <a:pt x="482" y="269"/>
                    </a:lnTo>
                    <a:lnTo>
                      <a:pt x="482" y="269"/>
                    </a:lnTo>
                    <a:lnTo>
                      <a:pt x="482" y="269"/>
                    </a:lnTo>
                    <a:lnTo>
                      <a:pt x="482" y="269"/>
                    </a:lnTo>
                    <a:lnTo>
                      <a:pt x="482" y="275"/>
                    </a:lnTo>
                    <a:lnTo>
                      <a:pt x="489" y="275"/>
                    </a:lnTo>
                    <a:lnTo>
                      <a:pt x="489" y="275"/>
                    </a:lnTo>
                    <a:lnTo>
                      <a:pt x="489" y="275"/>
                    </a:lnTo>
                    <a:lnTo>
                      <a:pt x="489" y="275"/>
                    </a:lnTo>
                    <a:lnTo>
                      <a:pt x="489" y="275"/>
                    </a:lnTo>
                    <a:lnTo>
                      <a:pt x="489" y="275"/>
                    </a:lnTo>
                    <a:lnTo>
                      <a:pt x="489" y="275"/>
                    </a:lnTo>
                    <a:lnTo>
                      <a:pt x="495" y="281"/>
                    </a:lnTo>
                    <a:lnTo>
                      <a:pt x="495" y="281"/>
                    </a:lnTo>
                    <a:lnTo>
                      <a:pt x="495" y="281"/>
                    </a:lnTo>
                    <a:lnTo>
                      <a:pt x="495" y="281"/>
                    </a:lnTo>
                    <a:lnTo>
                      <a:pt x="495" y="287"/>
                    </a:lnTo>
                    <a:lnTo>
                      <a:pt x="495" y="287"/>
                    </a:lnTo>
                    <a:lnTo>
                      <a:pt x="495" y="287"/>
                    </a:lnTo>
                    <a:lnTo>
                      <a:pt x="495" y="287"/>
                    </a:lnTo>
                    <a:lnTo>
                      <a:pt x="495" y="287"/>
                    </a:lnTo>
                    <a:lnTo>
                      <a:pt x="495" y="293"/>
                    </a:lnTo>
                    <a:lnTo>
                      <a:pt x="495" y="293"/>
                    </a:lnTo>
                    <a:lnTo>
                      <a:pt x="495" y="293"/>
                    </a:lnTo>
                    <a:lnTo>
                      <a:pt x="495" y="293"/>
                    </a:lnTo>
                    <a:lnTo>
                      <a:pt x="495" y="293"/>
                    </a:lnTo>
                    <a:lnTo>
                      <a:pt x="495" y="299"/>
                    </a:lnTo>
                    <a:lnTo>
                      <a:pt x="495" y="299"/>
                    </a:lnTo>
                    <a:lnTo>
                      <a:pt x="495" y="299"/>
                    </a:lnTo>
                    <a:lnTo>
                      <a:pt x="495" y="299"/>
                    </a:lnTo>
                    <a:lnTo>
                      <a:pt x="489" y="299"/>
                    </a:lnTo>
                    <a:lnTo>
                      <a:pt x="489" y="306"/>
                    </a:lnTo>
                    <a:lnTo>
                      <a:pt x="489" y="306"/>
                    </a:lnTo>
                    <a:lnTo>
                      <a:pt x="489" y="306"/>
                    </a:lnTo>
                    <a:lnTo>
                      <a:pt x="489" y="306"/>
                    </a:lnTo>
                    <a:lnTo>
                      <a:pt x="489" y="306"/>
                    </a:lnTo>
                    <a:lnTo>
                      <a:pt x="489" y="306"/>
                    </a:lnTo>
                    <a:lnTo>
                      <a:pt x="489" y="306"/>
                    </a:lnTo>
                    <a:lnTo>
                      <a:pt x="489" y="306"/>
                    </a:lnTo>
                    <a:lnTo>
                      <a:pt x="489" y="306"/>
                    </a:lnTo>
                    <a:lnTo>
                      <a:pt x="489" y="312"/>
                    </a:lnTo>
                    <a:lnTo>
                      <a:pt x="489" y="312"/>
                    </a:lnTo>
                    <a:lnTo>
                      <a:pt x="482" y="312"/>
                    </a:lnTo>
                    <a:lnTo>
                      <a:pt x="482" y="312"/>
                    </a:lnTo>
                    <a:lnTo>
                      <a:pt x="482" y="312"/>
                    </a:lnTo>
                    <a:lnTo>
                      <a:pt x="482" y="312"/>
                    </a:lnTo>
                    <a:lnTo>
                      <a:pt x="482" y="312"/>
                    </a:lnTo>
                    <a:lnTo>
                      <a:pt x="482" y="318"/>
                    </a:lnTo>
                    <a:lnTo>
                      <a:pt x="482" y="318"/>
                    </a:lnTo>
                    <a:lnTo>
                      <a:pt x="482" y="318"/>
                    </a:lnTo>
                    <a:lnTo>
                      <a:pt x="482" y="318"/>
                    </a:lnTo>
                    <a:lnTo>
                      <a:pt x="482" y="318"/>
                    </a:lnTo>
                    <a:lnTo>
                      <a:pt x="482" y="318"/>
                    </a:lnTo>
                    <a:lnTo>
                      <a:pt x="482" y="324"/>
                    </a:lnTo>
                    <a:lnTo>
                      <a:pt x="482" y="324"/>
                    </a:lnTo>
                    <a:lnTo>
                      <a:pt x="482" y="324"/>
                    </a:lnTo>
                    <a:lnTo>
                      <a:pt x="482" y="324"/>
                    </a:lnTo>
                    <a:lnTo>
                      <a:pt x="482" y="324"/>
                    </a:lnTo>
                    <a:lnTo>
                      <a:pt x="482" y="330"/>
                    </a:lnTo>
                    <a:lnTo>
                      <a:pt x="482" y="330"/>
                    </a:lnTo>
                    <a:lnTo>
                      <a:pt x="482" y="330"/>
                    </a:lnTo>
                    <a:lnTo>
                      <a:pt x="482" y="330"/>
                    </a:lnTo>
                    <a:lnTo>
                      <a:pt x="482" y="330"/>
                    </a:lnTo>
                    <a:lnTo>
                      <a:pt x="476" y="330"/>
                    </a:lnTo>
                    <a:lnTo>
                      <a:pt x="476" y="336"/>
                    </a:lnTo>
                    <a:lnTo>
                      <a:pt x="470" y="336"/>
                    </a:lnTo>
                    <a:lnTo>
                      <a:pt x="470" y="336"/>
                    </a:lnTo>
                    <a:lnTo>
                      <a:pt x="470" y="336"/>
                    </a:lnTo>
                    <a:lnTo>
                      <a:pt x="470" y="336"/>
                    </a:lnTo>
                    <a:lnTo>
                      <a:pt x="470" y="336"/>
                    </a:lnTo>
                    <a:lnTo>
                      <a:pt x="464" y="336"/>
                    </a:lnTo>
                    <a:lnTo>
                      <a:pt x="464" y="336"/>
                    </a:lnTo>
                    <a:lnTo>
                      <a:pt x="458" y="342"/>
                    </a:lnTo>
                    <a:lnTo>
                      <a:pt x="458" y="342"/>
                    </a:lnTo>
                    <a:lnTo>
                      <a:pt x="458" y="342"/>
                    </a:lnTo>
                    <a:lnTo>
                      <a:pt x="458" y="342"/>
                    </a:lnTo>
                    <a:lnTo>
                      <a:pt x="458" y="348"/>
                    </a:lnTo>
                    <a:lnTo>
                      <a:pt x="458" y="348"/>
                    </a:lnTo>
                    <a:lnTo>
                      <a:pt x="458" y="348"/>
                    </a:lnTo>
                    <a:lnTo>
                      <a:pt x="458" y="348"/>
                    </a:lnTo>
                    <a:lnTo>
                      <a:pt x="458" y="348"/>
                    </a:lnTo>
                    <a:lnTo>
                      <a:pt x="458" y="354"/>
                    </a:lnTo>
                    <a:lnTo>
                      <a:pt x="458" y="354"/>
                    </a:lnTo>
                    <a:lnTo>
                      <a:pt x="458" y="354"/>
                    </a:lnTo>
                    <a:lnTo>
                      <a:pt x="458" y="354"/>
                    </a:lnTo>
                    <a:lnTo>
                      <a:pt x="458" y="361"/>
                    </a:lnTo>
                    <a:lnTo>
                      <a:pt x="458" y="361"/>
                    </a:lnTo>
                    <a:lnTo>
                      <a:pt x="458" y="361"/>
                    </a:lnTo>
                    <a:lnTo>
                      <a:pt x="458" y="361"/>
                    </a:lnTo>
                    <a:lnTo>
                      <a:pt x="458" y="361"/>
                    </a:lnTo>
                    <a:lnTo>
                      <a:pt x="458" y="367"/>
                    </a:lnTo>
                    <a:lnTo>
                      <a:pt x="458" y="367"/>
                    </a:lnTo>
                    <a:lnTo>
                      <a:pt x="458" y="367"/>
                    </a:lnTo>
                    <a:lnTo>
                      <a:pt x="458" y="367"/>
                    </a:lnTo>
                    <a:lnTo>
                      <a:pt x="458" y="367"/>
                    </a:lnTo>
                    <a:lnTo>
                      <a:pt x="458" y="367"/>
                    </a:lnTo>
                    <a:lnTo>
                      <a:pt x="458"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46" y="367"/>
                    </a:lnTo>
                    <a:lnTo>
                      <a:pt x="446" y="361"/>
                    </a:lnTo>
                    <a:lnTo>
                      <a:pt x="446" y="361"/>
                    </a:lnTo>
                    <a:lnTo>
                      <a:pt x="446" y="361"/>
                    </a:lnTo>
                    <a:lnTo>
                      <a:pt x="446" y="361"/>
                    </a:lnTo>
                    <a:lnTo>
                      <a:pt x="446" y="361"/>
                    </a:lnTo>
                    <a:lnTo>
                      <a:pt x="446" y="361"/>
                    </a:lnTo>
                    <a:lnTo>
                      <a:pt x="446" y="361"/>
                    </a:lnTo>
                    <a:lnTo>
                      <a:pt x="446" y="361"/>
                    </a:lnTo>
                    <a:lnTo>
                      <a:pt x="446" y="354"/>
                    </a:lnTo>
                    <a:lnTo>
                      <a:pt x="446" y="354"/>
                    </a:lnTo>
                    <a:lnTo>
                      <a:pt x="446" y="361"/>
                    </a:lnTo>
                    <a:lnTo>
                      <a:pt x="446" y="354"/>
                    </a:lnTo>
                    <a:lnTo>
                      <a:pt x="440" y="354"/>
                    </a:lnTo>
                    <a:lnTo>
                      <a:pt x="440" y="354"/>
                    </a:lnTo>
                    <a:lnTo>
                      <a:pt x="440" y="354"/>
                    </a:lnTo>
                    <a:lnTo>
                      <a:pt x="440" y="354"/>
                    </a:lnTo>
                    <a:lnTo>
                      <a:pt x="440" y="354"/>
                    </a:lnTo>
                    <a:lnTo>
                      <a:pt x="440" y="354"/>
                    </a:lnTo>
                    <a:lnTo>
                      <a:pt x="440" y="354"/>
                    </a:lnTo>
                    <a:lnTo>
                      <a:pt x="440" y="354"/>
                    </a:lnTo>
                    <a:lnTo>
                      <a:pt x="440" y="354"/>
                    </a:lnTo>
                    <a:lnTo>
                      <a:pt x="440" y="348"/>
                    </a:lnTo>
                    <a:lnTo>
                      <a:pt x="440" y="348"/>
                    </a:lnTo>
                    <a:lnTo>
                      <a:pt x="440" y="348"/>
                    </a:lnTo>
                    <a:lnTo>
                      <a:pt x="440" y="348"/>
                    </a:lnTo>
                    <a:lnTo>
                      <a:pt x="434" y="348"/>
                    </a:lnTo>
                    <a:lnTo>
                      <a:pt x="434" y="348"/>
                    </a:lnTo>
                    <a:lnTo>
                      <a:pt x="434" y="348"/>
                    </a:lnTo>
                    <a:lnTo>
                      <a:pt x="434" y="348"/>
                    </a:lnTo>
                    <a:lnTo>
                      <a:pt x="434" y="348"/>
                    </a:lnTo>
                    <a:lnTo>
                      <a:pt x="434" y="342"/>
                    </a:lnTo>
                    <a:lnTo>
                      <a:pt x="434" y="342"/>
                    </a:lnTo>
                    <a:lnTo>
                      <a:pt x="434" y="342"/>
                    </a:lnTo>
                    <a:lnTo>
                      <a:pt x="434" y="342"/>
                    </a:lnTo>
                    <a:lnTo>
                      <a:pt x="434" y="342"/>
                    </a:lnTo>
                    <a:lnTo>
                      <a:pt x="428" y="342"/>
                    </a:lnTo>
                    <a:lnTo>
                      <a:pt x="428" y="342"/>
                    </a:lnTo>
                    <a:lnTo>
                      <a:pt x="428" y="342"/>
                    </a:lnTo>
                    <a:lnTo>
                      <a:pt x="428" y="342"/>
                    </a:lnTo>
                    <a:lnTo>
                      <a:pt x="421" y="342"/>
                    </a:lnTo>
                    <a:lnTo>
                      <a:pt x="421" y="342"/>
                    </a:lnTo>
                    <a:lnTo>
                      <a:pt x="421" y="342"/>
                    </a:lnTo>
                    <a:lnTo>
                      <a:pt x="415" y="342"/>
                    </a:lnTo>
                    <a:lnTo>
                      <a:pt x="409" y="342"/>
                    </a:lnTo>
                    <a:lnTo>
                      <a:pt x="409" y="342"/>
                    </a:lnTo>
                    <a:lnTo>
                      <a:pt x="409" y="342"/>
                    </a:lnTo>
                    <a:lnTo>
                      <a:pt x="409" y="342"/>
                    </a:lnTo>
                    <a:lnTo>
                      <a:pt x="403" y="342"/>
                    </a:lnTo>
                    <a:lnTo>
                      <a:pt x="403" y="342"/>
                    </a:lnTo>
                    <a:lnTo>
                      <a:pt x="403" y="342"/>
                    </a:lnTo>
                    <a:lnTo>
                      <a:pt x="397" y="342"/>
                    </a:lnTo>
                    <a:lnTo>
                      <a:pt x="397" y="342"/>
                    </a:lnTo>
                    <a:lnTo>
                      <a:pt x="397" y="342"/>
                    </a:lnTo>
                    <a:lnTo>
                      <a:pt x="391" y="342"/>
                    </a:lnTo>
                    <a:lnTo>
                      <a:pt x="385" y="342"/>
                    </a:lnTo>
                    <a:lnTo>
                      <a:pt x="385" y="342"/>
                    </a:lnTo>
                    <a:lnTo>
                      <a:pt x="385" y="342"/>
                    </a:lnTo>
                    <a:lnTo>
                      <a:pt x="379" y="342"/>
                    </a:lnTo>
                    <a:lnTo>
                      <a:pt x="379" y="342"/>
                    </a:lnTo>
                    <a:lnTo>
                      <a:pt x="373" y="342"/>
                    </a:lnTo>
                    <a:lnTo>
                      <a:pt x="373" y="342"/>
                    </a:lnTo>
                    <a:lnTo>
                      <a:pt x="366" y="342"/>
                    </a:lnTo>
                    <a:lnTo>
                      <a:pt x="366" y="342"/>
                    </a:lnTo>
                    <a:lnTo>
                      <a:pt x="360" y="342"/>
                    </a:lnTo>
                    <a:lnTo>
                      <a:pt x="360" y="342"/>
                    </a:lnTo>
                    <a:lnTo>
                      <a:pt x="354" y="348"/>
                    </a:lnTo>
                    <a:lnTo>
                      <a:pt x="354" y="348"/>
                    </a:lnTo>
                    <a:lnTo>
                      <a:pt x="348" y="348"/>
                    </a:lnTo>
                    <a:lnTo>
                      <a:pt x="348" y="348"/>
                    </a:lnTo>
                    <a:lnTo>
                      <a:pt x="348" y="348"/>
                    </a:lnTo>
                    <a:lnTo>
                      <a:pt x="342" y="348"/>
                    </a:lnTo>
                    <a:lnTo>
                      <a:pt x="342" y="348"/>
                    </a:lnTo>
                    <a:lnTo>
                      <a:pt x="336" y="348"/>
                    </a:lnTo>
                    <a:lnTo>
                      <a:pt x="336" y="348"/>
                    </a:lnTo>
                    <a:lnTo>
                      <a:pt x="330" y="348"/>
                    </a:lnTo>
                    <a:lnTo>
                      <a:pt x="330" y="348"/>
                    </a:lnTo>
                    <a:lnTo>
                      <a:pt x="330" y="348"/>
                    </a:lnTo>
                    <a:lnTo>
                      <a:pt x="330" y="348"/>
                    </a:lnTo>
                    <a:lnTo>
                      <a:pt x="324" y="348"/>
                    </a:lnTo>
                    <a:lnTo>
                      <a:pt x="324" y="348"/>
                    </a:lnTo>
                    <a:lnTo>
                      <a:pt x="324" y="348"/>
                    </a:lnTo>
                    <a:lnTo>
                      <a:pt x="312" y="348"/>
                    </a:lnTo>
                    <a:lnTo>
                      <a:pt x="312" y="348"/>
                    </a:lnTo>
                    <a:lnTo>
                      <a:pt x="312" y="348"/>
                    </a:lnTo>
                    <a:lnTo>
                      <a:pt x="305" y="348"/>
                    </a:lnTo>
                    <a:lnTo>
                      <a:pt x="299" y="348"/>
                    </a:lnTo>
                    <a:lnTo>
                      <a:pt x="293" y="348"/>
                    </a:lnTo>
                    <a:lnTo>
                      <a:pt x="293" y="348"/>
                    </a:lnTo>
                    <a:lnTo>
                      <a:pt x="287" y="348"/>
                    </a:lnTo>
                    <a:lnTo>
                      <a:pt x="287" y="348"/>
                    </a:lnTo>
                    <a:lnTo>
                      <a:pt x="281" y="348"/>
                    </a:lnTo>
                    <a:lnTo>
                      <a:pt x="281" y="348"/>
                    </a:lnTo>
                    <a:lnTo>
                      <a:pt x="275" y="348"/>
                    </a:lnTo>
                    <a:lnTo>
                      <a:pt x="275" y="348"/>
                    </a:lnTo>
                    <a:lnTo>
                      <a:pt x="275" y="348"/>
                    </a:lnTo>
                    <a:lnTo>
                      <a:pt x="269" y="348"/>
                    </a:lnTo>
                    <a:lnTo>
                      <a:pt x="269" y="348"/>
                    </a:lnTo>
                    <a:lnTo>
                      <a:pt x="263" y="348"/>
                    </a:lnTo>
                    <a:lnTo>
                      <a:pt x="263" y="348"/>
                    </a:lnTo>
                    <a:lnTo>
                      <a:pt x="263" y="348"/>
                    </a:lnTo>
                    <a:lnTo>
                      <a:pt x="257" y="348"/>
                    </a:lnTo>
                    <a:lnTo>
                      <a:pt x="257" y="348"/>
                    </a:lnTo>
                    <a:lnTo>
                      <a:pt x="257" y="348"/>
                    </a:lnTo>
                    <a:lnTo>
                      <a:pt x="257" y="348"/>
                    </a:lnTo>
                    <a:lnTo>
                      <a:pt x="251" y="348"/>
                    </a:lnTo>
                    <a:lnTo>
                      <a:pt x="251" y="348"/>
                    </a:lnTo>
                    <a:lnTo>
                      <a:pt x="244" y="348"/>
                    </a:lnTo>
                    <a:lnTo>
                      <a:pt x="238" y="348"/>
                    </a:lnTo>
                    <a:lnTo>
                      <a:pt x="238" y="348"/>
                    </a:lnTo>
                    <a:lnTo>
                      <a:pt x="232" y="348"/>
                    </a:lnTo>
                    <a:lnTo>
                      <a:pt x="232" y="348"/>
                    </a:lnTo>
                    <a:lnTo>
                      <a:pt x="232" y="348"/>
                    </a:lnTo>
                    <a:lnTo>
                      <a:pt x="226" y="348"/>
                    </a:lnTo>
                    <a:lnTo>
                      <a:pt x="226" y="348"/>
                    </a:lnTo>
                    <a:lnTo>
                      <a:pt x="226" y="354"/>
                    </a:lnTo>
                    <a:lnTo>
                      <a:pt x="226" y="354"/>
                    </a:lnTo>
                    <a:lnTo>
                      <a:pt x="220" y="354"/>
                    </a:lnTo>
                    <a:lnTo>
                      <a:pt x="220" y="354"/>
                    </a:lnTo>
                    <a:lnTo>
                      <a:pt x="208" y="354"/>
                    </a:lnTo>
                    <a:lnTo>
                      <a:pt x="208" y="354"/>
                    </a:lnTo>
                    <a:lnTo>
                      <a:pt x="208" y="354"/>
                    </a:lnTo>
                    <a:lnTo>
                      <a:pt x="208" y="354"/>
                    </a:lnTo>
                    <a:lnTo>
                      <a:pt x="202" y="354"/>
                    </a:lnTo>
                    <a:lnTo>
                      <a:pt x="202" y="354"/>
                    </a:lnTo>
                    <a:lnTo>
                      <a:pt x="196" y="354"/>
                    </a:lnTo>
                    <a:lnTo>
                      <a:pt x="189" y="354"/>
                    </a:lnTo>
                    <a:lnTo>
                      <a:pt x="189" y="354"/>
                    </a:lnTo>
                    <a:lnTo>
                      <a:pt x="189" y="354"/>
                    </a:lnTo>
                    <a:lnTo>
                      <a:pt x="183" y="354"/>
                    </a:lnTo>
                    <a:lnTo>
                      <a:pt x="183" y="354"/>
                    </a:lnTo>
                    <a:lnTo>
                      <a:pt x="177" y="354"/>
                    </a:lnTo>
                    <a:lnTo>
                      <a:pt x="177" y="354"/>
                    </a:lnTo>
                    <a:lnTo>
                      <a:pt x="177" y="354"/>
                    </a:lnTo>
                    <a:lnTo>
                      <a:pt x="171" y="354"/>
                    </a:lnTo>
                    <a:lnTo>
                      <a:pt x="171" y="354"/>
                    </a:lnTo>
                    <a:lnTo>
                      <a:pt x="165" y="354"/>
                    </a:lnTo>
                    <a:lnTo>
                      <a:pt x="165" y="354"/>
                    </a:lnTo>
                    <a:lnTo>
                      <a:pt x="165" y="354"/>
                    </a:lnTo>
                    <a:lnTo>
                      <a:pt x="159" y="354"/>
                    </a:lnTo>
                    <a:lnTo>
                      <a:pt x="159" y="354"/>
                    </a:lnTo>
                    <a:lnTo>
                      <a:pt x="159" y="354"/>
                    </a:lnTo>
                    <a:lnTo>
                      <a:pt x="153" y="354"/>
                    </a:lnTo>
                    <a:lnTo>
                      <a:pt x="153" y="354"/>
                    </a:lnTo>
                    <a:lnTo>
                      <a:pt x="147" y="354"/>
                    </a:lnTo>
                    <a:lnTo>
                      <a:pt x="147" y="354"/>
                    </a:lnTo>
                    <a:lnTo>
                      <a:pt x="141" y="354"/>
                    </a:lnTo>
                    <a:lnTo>
                      <a:pt x="141" y="354"/>
                    </a:lnTo>
                    <a:lnTo>
                      <a:pt x="135" y="354"/>
                    </a:lnTo>
                    <a:lnTo>
                      <a:pt x="135" y="354"/>
                    </a:lnTo>
                    <a:lnTo>
                      <a:pt x="135" y="354"/>
                    </a:lnTo>
                    <a:lnTo>
                      <a:pt x="128" y="354"/>
                    </a:lnTo>
                    <a:lnTo>
                      <a:pt x="128" y="354"/>
                    </a:lnTo>
                    <a:lnTo>
                      <a:pt x="122" y="354"/>
                    </a:lnTo>
                    <a:lnTo>
                      <a:pt x="122" y="354"/>
                    </a:lnTo>
                    <a:lnTo>
                      <a:pt x="116" y="354"/>
                    </a:lnTo>
                    <a:lnTo>
                      <a:pt x="110" y="354"/>
                    </a:lnTo>
                    <a:lnTo>
                      <a:pt x="110" y="354"/>
                    </a:lnTo>
                    <a:lnTo>
                      <a:pt x="110" y="354"/>
                    </a:lnTo>
                    <a:lnTo>
                      <a:pt x="104" y="354"/>
                    </a:lnTo>
                    <a:lnTo>
                      <a:pt x="98" y="354"/>
                    </a:lnTo>
                    <a:lnTo>
                      <a:pt x="92" y="354"/>
                    </a:lnTo>
                    <a:lnTo>
                      <a:pt x="92" y="354"/>
                    </a:lnTo>
                    <a:lnTo>
                      <a:pt x="92" y="354"/>
                    </a:lnTo>
                    <a:lnTo>
                      <a:pt x="86" y="354"/>
                    </a:lnTo>
                    <a:lnTo>
                      <a:pt x="86" y="354"/>
                    </a:lnTo>
                    <a:lnTo>
                      <a:pt x="80" y="354"/>
                    </a:lnTo>
                    <a:lnTo>
                      <a:pt x="80" y="354"/>
                    </a:lnTo>
                    <a:lnTo>
                      <a:pt x="74" y="354"/>
                    </a:lnTo>
                    <a:lnTo>
                      <a:pt x="80" y="348"/>
                    </a:lnTo>
                    <a:lnTo>
                      <a:pt x="80" y="348"/>
                    </a:lnTo>
                    <a:lnTo>
                      <a:pt x="80" y="348"/>
                    </a:lnTo>
                    <a:lnTo>
                      <a:pt x="80" y="348"/>
                    </a:lnTo>
                    <a:lnTo>
                      <a:pt x="74" y="348"/>
                    </a:lnTo>
                    <a:lnTo>
                      <a:pt x="74" y="348"/>
                    </a:lnTo>
                    <a:lnTo>
                      <a:pt x="74" y="348"/>
                    </a:lnTo>
                    <a:lnTo>
                      <a:pt x="74" y="342"/>
                    </a:lnTo>
                    <a:lnTo>
                      <a:pt x="74" y="342"/>
                    </a:lnTo>
                    <a:lnTo>
                      <a:pt x="74" y="342"/>
                    </a:lnTo>
                    <a:lnTo>
                      <a:pt x="74" y="342"/>
                    </a:lnTo>
                    <a:lnTo>
                      <a:pt x="74" y="342"/>
                    </a:lnTo>
                    <a:lnTo>
                      <a:pt x="74" y="342"/>
                    </a:lnTo>
                    <a:lnTo>
                      <a:pt x="67" y="342"/>
                    </a:lnTo>
                    <a:lnTo>
                      <a:pt x="67" y="342"/>
                    </a:lnTo>
                    <a:lnTo>
                      <a:pt x="67" y="336"/>
                    </a:lnTo>
                    <a:lnTo>
                      <a:pt x="67" y="336"/>
                    </a:lnTo>
                    <a:lnTo>
                      <a:pt x="67" y="336"/>
                    </a:lnTo>
                    <a:lnTo>
                      <a:pt x="67" y="336"/>
                    </a:lnTo>
                    <a:lnTo>
                      <a:pt x="67" y="336"/>
                    </a:lnTo>
                    <a:lnTo>
                      <a:pt x="67" y="336"/>
                    </a:lnTo>
                    <a:lnTo>
                      <a:pt x="67" y="336"/>
                    </a:lnTo>
                    <a:lnTo>
                      <a:pt x="67" y="330"/>
                    </a:lnTo>
                    <a:lnTo>
                      <a:pt x="67" y="330"/>
                    </a:lnTo>
                    <a:lnTo>
                      <a:pt x="67" y="330"/>
                    </a:lnTo>
                    <a:lnTo>
                      <a:pt x="67" y="330"/>
                    </a:lnTo>
                    <a:lnTo>
                      <a:pt x="67" y="330"/>
                    </a:lnTo>
                    <a:lnTo>
                      <a:pt x="67" y="330"/>
                    </a:lnTo>
                    <a:lnTo>
                      <a:pt x="67" y="324"/>
                    </a:lnTo>
                    <a:lnTo>
                      <a:pt x="67" y="324"/>
                    </a:lnTo>
                    <a:lnTo>
                      <a:pt x="67" y="324"/>
                    </a:lnTo>
                    <a:lnTo>
                      <a:pt x="67" y="324"/>
                    </a:lnTo>
                    <a:lnTo>
                      <a:pt x="67" y="324"/>
                    </a:lnTo>
                    <a:lnTo>
                      <a:pt x="67" y="318"/>
                    </a:lnTo>
                    <a:lnTo>
                      <a:pt x="67" y="318"/>
                    </a:lnTo>
                    <a:lnTo>
                      <a:pt x="67" y="318"/>
                    </a:lnTo>
                    <a:lnTo>
                      <a:pt x="74" y="318"/>
                    </a:lnTo>
                    <a:lnTo>
                      <a:pt x="74" y="318"/>
                    </a:lnTo>
                    <a:lnTo>
                      <a:pt x="74" y="318"/>
                    </a:lnTo>
                    <a:lnTo>
                      <a:pt x="74" y="312"/>
                    </a:lnTo>
                    <a:lnTo>
                      <a:pt x="74" y="312"/>
                    </a:lnTo>
                    <a:lnTo>
                      <a:pt x="74" y="312"/>
                    </a:lnTo>
                    <a:lnTo>
                      <a:pt x="67" y="312"/>
                    </a:lnTo>
                    <a:lnTo>
                      <a:pt x="67" y="312"/>
                    </a:lnTo>
                    <a:lnTo>
                      <a:pt x="67" y="312"/>
                    </a:lnTo>
                    <a:lnTo>
                      <a:pt x="67" y="312"/>
                    </a:lnTo>
                    <a:lnTo>
                      <a:pt x="67" y="312"/>
                    </a:lnTo>
                    <a:lnTo>
                      <a:pt x="74" y="306"/>
                    </a:lnTo>
                    <a:lnTo>
                      <a:pt x="74" y="306"/>
                    </a:lnTo>
                    <a:lnTo>
                      <a:pt x="67" y="306"/>
                    </a:lnTo>
                    <a:lnTo>
                      <a:pt x="67" y="306"/>
                    </a:lnTo>
                    <a:lnTo>
                      <a:pt x="67" y="306"/>
                    </a:lnTo>
                    <a:lnTo>
                      <a:pt x="67" y="306"/>
                    </a:lnTo>
                    <a:lnTo>
                      <a:pt x="67" y="299"/>
                    </a:lnTo>
                    <a:lnTo>
                      <a:pt x="67" y="299"/>
                    </a:lnTo>
                    <a:lnTo>
                      <a:pt x="67" y="299"/>
                    </a:lnTo>
                    <a:lnTo>
                      <a:pt x="67" y="299"/>
                    </a:lnTo>
                    <a:lnTo>
                      <a:pt x="67" y="299"/>
                    </a:lnTo>
                    <a:lnTo>
                      <a:pt x="67" y="299"/>
                    </a:lnTo>
                    <a:lnTo>
                      <a:pt x="67" y="293"/>
                    </a:lnTo>
                    <a:lnTo>
                      <a:pt x="67" y="293"/>
                    </a:lnTo>
                    <a:lnTo>
                      <a:pt x="67" y="293"/>
                    </a:lnTo>
                    <a:lnTo>
                      <a:pt x="67" y="293"/>
                    </a:lnTo>
                    <a:lnTo>
                      <a:pt x="67" y="287"/>
                    </a:lnTo>
                    <a:lnTo>
                      <a:pt x="67" y="287"/>
                    </a:lnTo>
                    <a:lnTo>
                      <a:pt x="67" y="287"/>
                    </a:lnTo>
                    <a:lnTo>
                      <a:pt x="67" y="287"/>
                    </a:lnTo>
                    <a:lnTo>
                      <a:pt x="67" y="281"/>
                    </a:lnTo>
                    <a:lnTo>
                      <a:pt x="67" y="287"/>
                    </a:lnTo>
                    <a:lnTo>
                      <a:pt x="67" y="281"/>
                    </a:lnTo>
                    <a:lnTo>
                      <a:pt x="67" y="281"/>
                    </a:lnTo>
                    <a:lnTo>
                      <a:pt x="67" y="281"/>
                    </a:lnTo>
                    <a:lnTo>
                      <a:pt x="67" y="281"/>
                    </a:lnTo>
                    <a:lnTo>
                      <a:pt x="67" y="281"/>
                    </a:lnTo>
                    <a:lnTo>
                      <a:pt x="67" y="281"/>
                    </a:lnTo>
                    <a:lnTo>
                      <a:pt x="61" y="281"/>
                    </a:lnTo>
                    <a:lnTo>
                      <a:pt x="61" y="281"/>
                    </a:lnTo>
                    <a:lnTo>
                      <a:pt x="61" y="281"/>
                    </a:lnTo>
                    <a:lnTo>
                      <a:pt x="61" y="281"/>
                    </a:lnTo>
                    <a:lnTo>
                      <a:pt x="61" y="275"/>
                    </a:lnTo>
                    <a:lnTo>
                      <a:pt x="67" y="275"/>
                    </a:lnTo>
                    <a:lnTo>
                      <a:pt x="67" y="275"/>
                    </a:lnTo>
                    <a:lnTo>
                      <a:pt x="61" y="275"/>
                    </a:lnTo>
                    <a:lnTo>
                      <a:pt x="61" y="275"/>
                    </a:lnTo>
                    <a:lnTo>
                      <a:pt x="67" y="269"/>
                    </a:lnTo>
                    <a:lnTo>
                      <a:pt x="61" y="269"/>
                    </a:lnTo>
                    <a:lnTo>
                      <a:pt x="61" y="269"/>
                    </a:lnTo>
                    <a:lnTo>
                      <a:pt x="61" y="269"/>
                    </a:lnTo>
                    <a:lnTo>
                      <a:pt x="61" y="269"/>
                    </a:lnTo>
                    <a:lnTo>
                      <a:pt x="61" y="269"/>
                    </a:lnTo>
                    <a:lnTo>
                      <a:pt x="67" y="269"/>
                    </a:lnTo>
                    <a:lnTo>
                      <a:pt x="67" y="269"/>
                    </a:lnTo>
                    <a:lnTo>
                      <a:pt x="67" y="269"/>
                    </a:lnTo>
                    <a:lnTo>
                      <a:pt x="67" y="269"/>
                    </a:lnTo>
                    <a:lnTo>
                      <a:pt x="67" y="269"/>
                    </a:lnTo>
                    <a:lnTo>
                      <a:pt x="67" y="269"/>
                    </a:lnTo>
                    <a:lnTo>
                      <a:pt x="67" y="269"/>
                    </a:lnTo>
                    <a:lnTo>
                      <a:pt x="67" y="269"/>
                    </a:lnTo>
                    <a:lnTo>
                      <a:pt x="67" y="269"/>
                    </a:lnTo>
                    <a:lnTo>
                      <a:pt x="61" y="269"/>
                    </a:lnTo>
                    <a:lnTo>
                      <a:pt x="61" y="263"/>
                    </a:lnTo>
                    <a:lnTo>
                      <a:pt x="61" y="263"/>
                    </a:lnTo>
                    <a:lnTo>
                      <a:pt x="61" y="263"/>
                    </a:lnTo>
                    <a:lnTo>
                      <a:pt x="61" y="263"/>
                    </a:lnTo>
                    <a:lnTo>
                      <a:pt x="61" y="263"/>
                    </a:lnTo>
                    <a:lnTo>
                      <a:pt x="61" y="263"/>
                    </a:lnTo>
                    <a:lnTo>
                      <a:pt x="61" y="263"/>
                    </a:lnTo>
                    <a:lnTo>
                      <a:pt x="61" y="263"/>
                    </a:lnTo>
                    <a:lnTo>
                      <a:pt x="61" y="257"/>
                    </a:lnTo>
                    <a:lnTo>
                      <a:pt x="61" y="257"/>
                    </a:lnTo>
                    <a:lnTo>
                      <a:pt x="61" y="257"/>
                    </a:lnTo>
                    <a:lnTo>
                      <a:pt x="61" y="257"/>
                    </a:lnTo>
                    <a:lnTo>
                      <a:pt x="61" y="257"/>
                    </a:lnTo>
                    <a:lnTo>
                      <a:pt x="61" y="251"/>
                    </a:lnTo>
                    <a:lnTo>
                      <a:pt x="61" y="251"/>
                    </a:lnTo>
                    <a:lnTo>
                      <a:pt x="61" y="251"/>
                    </a:lnTo>
                    <a:lnTo>
                      <a:pt x="61" y="251"/>
                    </a:lnTo>
                    <a:lnTo>
                      <a:pt x="61" y="251"/>
                    </a:lnTo>
                    <a:lnTo>
                      <a:pt x="61" y="251"/>
                    </a:lnTo>
                    <a:lnTo>
                      <a:pt x="61" y="251"/>
                    </a:lnTo>
                    <a:lnTo>
                      <a:pt x="61" y="251"/>
                    </a:lnTo>
                    <a:lnTo>
                      <a:pt x="61" y="251"/>
                    </a:lnTo>
                    <a:lnTo>
                      <a:pt x="55" y="251"/>
                    </a:lnTo>
                    <a:lnTo>
                      <a:pt x="55" y="251"/>
                    </a:lnTo>
                    <a:lnTo>
                      <a:pt x="55" y="244"/>
                    </a:lnTo>
                    <a:lnTo>
                      <a:pt x="55" y="244"/>
                    </a:lnTo>
                    <a:lnTo>
                      <a:pt x="55" y="244"/>
                    </a:lnTo>
                    <a:lnTo>
                      <a:pt x="55" y="244"/>
                    </a:lnTo>
                    <a:lnTo>
                      <a:pt x="55" y="244"/>
                    </a:lnTo>
                    <a:lnTo>
                      <a:pt x="55" y="244"/>
                    </a:lnTo>
                    <a:lnTo>
                      <a:pt x="55" y="238"/>
                    </a:lnTo>
                    <a:lnTo>
                      <a:pt x="55" y="238"/>
                    </a:lnTo>
                    <a:lnTo>
                      <a:pt x="55" y="238"/>
                    </a:lnTo>
                    <a:lnTo>
                      <a:pt x="55" y="244"/>
                    </a:lnTo>
                    <a:lnTo>
                      <a:pt x="55" y="244"/>
                    </a:lnTo>
                    <a:lnTo>
                      <a:pt x="55" y="244"/>
                    </a:lnTo>
                    <a:lnTo>
                      <a:pt x="55" y="244"/>
                    </a:lnTo>
                    <a:lnTo>
                      <a:pt x="55" y="244"/>
                    </a:lnTo>
                    <a:lnTo>
                      <a:pt x="49" y="244"/>
                    </a:lnTo>
                    <a:lnTo>
                      <a:pt x="49" y="244"/>
                    </a:lnTo>
                    <a:lnTo>
                      <a:pt x="49" y="244"/>
                    </a:lnTo>
                    <a:lnTo>
                      <a:pt x="49" y="244"/>
                    </a:lnTo>
                    <a:lnTo>
                      <a:pt x="49" y="238"/>
                    </a:lnTo>
                    <a:lnTo>
                      <a:pt x="49" y="238"/>
                    </a:lnTo>
                    <a:lnTo>
                      <a:pt x="49" y="238"/>
                    </a:lnTo>
                    <a:lnTo>
                      <a:pt x="49" y="238"/>
                    </a:lnTo>
                    <a:lnTo>
                      <a:pt x="49" y="238"/>
                    </a:lnTo>
                    <a:lnTo>
                      <a:pt x="49" y="238"/>
                    </a:lnTo>
                    <a:lnTo>
                      <a:pt x="49" y="238"/>
                    </a:lnTo>
                    <a:lnTo>
                      <a:pt x="49" y="238"/>
                    </a:lnTo>
                    <a:lnTo>
                      <a:pt x="49" y="232"/>
                    </a:lnTo>
                    <a:lnTo>
                      <a:pt x="49" y="232"/>
                    </a:lnTo>
                    <a:lnTo>
                      <a:pt x="49" y="232"/>
                    </a:lnTo>
                    <a:lnTo>
                      <a:pt x="49" y="232"/>
                    </a:lnTo>
                    <a:lnTo>
                      <a:pt x="49" y="232"/>
                    </a:lnTo>
                    <a:lnTo>
                      <a:pt x="49" y="226"/>
                    </a:lnTo>
                    <a:lnTo>
                      <a:pt x="49" y="226"/>
                    </a:lnTo>
                    <a:lnTo>
                      <a:pt x="49" y="226"/>
                    </a:lnTo>
                    <a:lnTo>
                      <a:pt x="49" y="226"/>
                    </a:lnTo>
                    <a:lnTo>
                      <a:pt x="49" y="226"/>
                    </a:lnTo>
                    <a:lnTo>
                      <a:pt x="49" y="226"/>
                    </a:lnTo>
                    <a:lnTo>
                      <a:pt x="49" y="220"/>
                    </a:lnTo>
                    <a:lnTo>
                      <a:pt x="49" y="220"/>
                    </a:lnTo>
                    <a:lnTo>
                      <a:pt x="49" y="220"/>
                    </a:lnTo>
                    <a:lnTo>
                      <a:pt x="49" y="220"/>
                    </a:lnTo>
                    <a:lnTo>
                      <a:pt x="49" y="220"/>
                    </a:lnTo>
                    <a:lnTo>
                      <a:pt x="49" y="220"/>
                    </a:lnTo>
                    <a:lnTo>
                      <a:pt x="49" y="220"/>
                    </a:lnTo>
                    <a:lnTo>
                      <a:pt x="49" y="220"/>
                    </a:lnTo>
                    <a:lnTo>
                      <a:pt x="49" y="220"/>
                    </a:lnTo>
                    <a:lnTo>
                      <a:pt x="49" y="214"/>
                    </a:lnTo>
                    <a:lnTo>
                      <a:pt x="49" y="214"/>
                    </a:lnTo>
                    <a:lnTo>
                      <a:pt x="49" y="214"/>
                    </a:lnTo>
                    <a:lnTo>
                      <a:pt x="49" y="214"/>
                    </a:lnTo>
                    <a:lnTo>
                      <a:pt x="49" y="214"/>
                    </a:lnTo>
                    <a:lnTo>
                      <a:pt x="49" y="214"/>
                    </a:lnTo>
                    <a:lnTo>
                      <a:pt x="49" y="208"/>
                    </a:lnTo>
                    <a:lnTo>
                      <a:pt x="49" y="208"/>
                    </a:lnTo>
                    <a:lnTo>
                      <a:pt x="49" y="208"/>
                    </a:lnTo>
                    <a:lnTo>
                      <a:pt x="49" y="208"/>
                    </a:lnTo>
                    <a:lnTo>
                      <a:pt x="49" y="208"/>
                    </a:lnTo>
                    <a:lnTo>
                      <a:pt x="49" y="208"/>
                    </a:lnTo>
                    <a:lnTo>
                      <a:pt x="49" y="208"/>
                    </a:lnTo>
                    <a:lnTo>
                      <a:pt x="49" y="208"/>
                    </a:lnTo>
                    <a:lnTo>
                      <a:pt x="49" y="202"/>
                    </a:lnTo>
                    <a:lnTo>
                      <a:pt x="43" y="202"/>
                    </a:lnTo>
                    <a:lnTo>
                      <a:pt x="43" y="202"/>
                    </a:lnTo>
                    <a:lnTo>
                      <a:pt x="43" y="202"/>
                    </a:lnTo>
                    <a:lnTo>
                      <a:pt x="43" y="202"/>
                    </a:lnTo>
                    <a:lnTo>
                      <a:pt x="43" y="202"/>
                    </a:lnTo>
                    <a:lnTo>
                      <a:pt x="43" y="202"/>
                    </a:lnTo>
                    <a:lnTo>
                      <a:pt x="43" y="196"/>
                    </a:lnTo>
                    <a:lnTo>
                      <a:pt x="43" y="196"/>
                    </a:lnTo>
                    <a:lnTo>
                      <a:pt x="43" y="196"/>
                    </a:lnTo>
                    <a:lnTo>
                      <a:pt x="43" y="196"/>
                    </a:lnTo>
                    <a:lnTo>
                      <a:pt x="43" y="196"/>
                    </a:lnTo>
                    <a:lnTo>
                      <a:pt x="43" y="196"/>
                    </a:lnTo>
                    <a:lnTo>
                      <a:pt x="43" y="190"/>
                    </a:lnTo>
                    <a:lnTo>
                      <a:pt x="43" y="190"/>
                    </a:lnTo>
                    <a:lnTo>
                      <a:pt x="43" y="190"/>
                    </a:lnTo>
                    <a:lnTo>
                      <a:pt x="43" y="190"/>
                    </a:lnTo>
                    <a:lnTo>
                      <a:pt x="43" y="190"/>
                    </a:lnTo>
                    <a:lnTo>
                      <a:pt x="43" y="190"/>
                    </a:lnTo>
                    <a:lnTo>
                      <a:pt x="43" y="190"/>
                    </a:lnTo>
                    <a:lnTo>
                      <a:pt x="43" y="190"/>
                    </a:lnTo>
                    <a:lnTo>
                      <a:pt x="43" y="190"/>
                    </a:lnTo>
                    <a:lnTo>
                      <a:pt x="43" y="183"/>
                    </a:lnTo>
                    <a:lnTo>
                      <a:pt x="37" y="183"/>
                    </a:lnTo>
                    <a:lnTo>
                      <a:pt x="37" y="183"/>
                    </a:lnTo>
                    <a:lnTo>
                      <a:pt x="37" y="190"/>
                    </a:lnTo>
                    <a:lnTo>
                      <a:pt x="37" y="190"/>
                    </a:lnTo>
                    <a:lnTo>
                      <a:pt x="37" y="190"/>
                    </a:lnTo>
                    <a:lnTo>
                      <a:pt x="37" y="183"/>
                    </a:lnTo>
                    <a:lnTo>
                      <a:pt x="37" y="183"/>
                    </a:lnTo>
                    <a:lnTo>
                      <a:pt x="37" y="183"/>
                    </a:lnTo>
                    <a:lnTo>
                      <a:pt x="37" y="183"/>
                    </a:lnTo>
                    <a:lnTo>
                      <a:pt x="37" y="183"/>
                    </a:lnTo>
                    <a:lnTo>
                      <a:pt x="37" y="183"/>
                    </a:lnTo>
                    <a:lnTo>
                      <a:pt x="37" y="183"/>
                    </a:lnTo>
                    <a:lnTo>
                      <a:pt x="31" y="183"/>
                    </a:lnTo>
                    <a:lnTo>
                      <a:pt x="31" y="183"/>
                    </a:lnTo>
                    <a:lnTo>
                      <a:pt x="31" y="177"/>
                    </a:lnTo>
                    <a:lnTo>
                      <a:pt x="31" y="177"/>
                    </a:lnTo>
                    <a:lnTo>
                      <a:pt x="31" y="177"/>
                    </a:lnTo>
                    <a:lnTo>
                      <a:pt x="31" y="177"/>
                    </a:lnTo>
                    <a:lnTo>
                      <a:pt x="31" y="177"/>
                    </a:lnTo>
                    <a:lnTo>
                      <a:pt x="31" y="177"/>
                    </a:lnTo>
                    <a:lnTo>
                      <a:pt x="31" y="171"/>
                    </a:lnTo>
                    <a:lnTo>
                      <a:pt x="31" y="171"/>
                    </a:lnTo>
                    <a:lnTo>
                      <a:pt x="31" y="171"/>
                    </a:lnTo>
                    <a:lnTo>
                      <a:pt x="31" y="171"/>
                    </a:lnTo>
                    <a:lnTo>
                      <a:pt x="31" y="171"/>
                    </a:lnTo>
                    <a:lnTo>
                      <a:pt x="31" y="171"/>
                    </a:lnTo>
                    <a:lnTo>
                      <a:pt x="31" y="171"/>
                    </a:lnTo>
                    <a:lnTo>
                      <a:pt x="25" y="171"/>
                    </a:lnTo>
                    <a:lnTo>
                      <a:pt x="25" y="171"/>
                    </a:lnTo>
                    <a:lnTo>
                      <a:pt x="25" y="165"/>
                    </a:lnTo>
                    <a:lnTo>
                      <a:pt x="25" y="165"/>
                    </a:lnTo>
                    <a:lnTo>
                      <a:pt x="25" y="165"/>
                    </a:lnTo>
                    <a:lnTo>
                      <a:pt x="25" y="165"/>
                    </a:lnTo>
                    <a:lnTo>
                      <a:pt x="25" y="165"/>
                    </a:lnTo>
                    <a:lnTo>
                      <a:pt x="25" y="165"/>
                    </a:lnTo>
                    <a:lnTo>
                      <a:pt x="25" y="165"/>
                    </a:lnTo>
                    <a:lnTo>
                      <a:pt x="31" y="159"/>
                    </a:lnTo>
                    <a:lnTo>
                      <a:pt x="31" y="159"/>
                    </a:lnTo>
                    <a:lnTo>
                      <a:pt x="31" y="159"/>
                    </a:lnTo>
                    <a:lnTo>
                      <a:pt x="31" y="159"/>
                    </a:lnTo>
                    <a:lnTo>
                      <a:pt x="31" y="159"/>
                    </a:lnTo>
                    <a:lnTo>
                      <a:pt x="25" y="159"/>
                    </a:lnTo>
                    <a:lnTo>
                      <a:pt x="25" y="153"/>
                    </a:lnTo>
                    <a:lnTo>
                      <a:pt x="25" y="153"/>
                    </a:lnTo>
                    <a:lnTo>
                      <a:pt x="25" y="153"/>
                    </a:lnTo>
                    <a:lnTo>
                      <a:pt x="25" y="153"/>
                    </a:lnTo>
                    <a:lnTo>
                      <a:pt x="25" y="147"/>
                    </a:lnTo>
                    <a:lnTo>
                      <a:pt x="25" y="147"/>
                    </a:lnTo>
                    <a:lnTo>
                      <a:pt x="25" y="147"/>
                    </a:lnTo>
                    <a:lnTo>
                      <a:pt x="19" y="147"/>
                    </a:lnTo>
                    <a:lnTo>
                      <a:pt x="19" y="147"/>
                    </a:lnTo>
                    <a:lnTo>
                      <a:pt x="19" y="147"/>
                    </a:lnTo>
                    <a:lnTo>
                      <a:pt x="19" y="147"/>
                    </a:lnTo>
                    <a:lnTo>
                      <a:pt x="19" y="141"/>
                    </a:lnTo>
                    <a:lnTo>
                      <a:pt x="19" y="141"/>
                    </a:lnTo>
                    <a:lnTo>
                      <a:pt x="19" y="141"/>
                    </a:lnTo>
                    <a:lnTo>
                      <a:pt x="19" y="141"/>
                    </a:lnTo>
                    <a:lnTo>
                      <a:pt x="25" y="135"/>
                    </a:lnTo>
                    <a:lnTo>
                      <a:pt x="25" y="135"/>
                    </a:lnTo>
                    <a:lnTo>
                      <a:pt x="25" y="135"/>
                    </a:lnTo>
                    <a:lnTo>
                      <a:pt x="25" y="135"/>
                    </a:lnTo>
                    <a:lnTo>
                      <a:pt x="25" y="135"/>
                    </a:lnTo>
                    <a:lnTo>
                      <a:pt x="25" y="128"/>
                    </a:lnTo>
                    <a:lnTo>
                      <a:pt x="19" y="128"/>
                    </a:lnTo>
                    <a:lnTo>
                      <a:pt x="19" y="128"/>
                    </a:lnTo>
                    <a:lnTo>
                      <a:pt x="19" y="128"/>
                    </a:lnTo>
                    <a:lnTo>
                      <a:pt x="19" y="128"/>
                    </a:lnTo>
                    <a:lnTo>
                      <a:pt x="19" y="128"/>
                    </a:lnTo>
                    <a:lnTo>
                      <a:pt x="19" y="128"/>
                    </a:lnTo>
                    <a:lnTo>
                      <a:pt x="19" y="128"/>
                    </a:lnTo>
                    <a:lnTo>
                      <a:pt x="13" y="128"/>
                    </a:lnTo>
                    <a:lnTo>
                      <a:pt x="13" y="128"/>
                    </a:lnTo>
                    <a:lnTo>
                      <a:pt x="19" y="128"/>
                    </a:lnTo>
                    <a:lnTo>
                      <a:pt x="13" y="128"/>
                    </a:lnTo>
                    <a:lnTo>
                      <a:pt x="19" y="122"/>
                    </a:lnTo>
                    <a:lnTo>
                      <a:pt x="19" y="122"/>
                    </a:lnTo>
                    <a:lnTo>
                      <a:pt x="19" y="122"/>
                    </a:lnTo>
                    <a:lnTo>
                      <a:pt x="13" y="122"/>
                    </a:lnTo>
                    <a:lnTo>
                      <a:pt x="13" y="122"/>
                    </a:lnTo>
                    <a:lnTo>
                      <a:pt x="13" y="122"/>
                    </a:lnTo>
                    <a:lnTo>
                      <a:pt x="13" y="122"/>
                    </a:lnTo>
                    <a:lnTo>
                      <a:pt x="13" y="122"/>
                    </a:lnTo>
                    <a:lnTo>
                      <a:pt x="13" y="122"/>
                    </a:lnTo>
                    <a:lnTo>
                      <a:pt x="13" y="116"/>
                    </a:lnTo>
                    <a:lnTo>
                      <a:pt x="13" y="116"/>
                    </a:lnTo>
                    <a:lnTo>
                      <a:pt x="13" y="116"/>
                    </a:lnTo>
                    <a:lnTo>
                      <a:pt x="13" y="116"/>
                    </a:lnTo>
                    <a:lnTo>
                      <a:pt x="13" y="116"/>
                    </a:lnTo>
                    <a:lnTo>
                      <a:pt x="13" y="116"/>
                    </a:lnTo>
                    <a:lnTo>
                      <a:pt x="13" y="116"/>
                    </a:lnTo>
                    <a:lnTo>
                      <a:pt x="13" y="116"/>
                    </a:lnTo>
                    <a:lnTo>
                      <a:pt x="13" y="110"/>
                    </a:lnTo>
                    <a:lnTo>
                      <a:pt x="13" y="110"/>
                    </a:lnTo>
                    <a:lnTo>
                      <a:pt x="13" y="110"/>
                    </a:lnTo>
                    <a:lnTo>
                      <a:pt x="13" y="110"/>
                    </a:lnTo>
                    <a:lnTo>
                      <a:pt x="6" y="110"/>
                    </a:lnTo>
                    <a:lnTo>
                      <a:pt x="6" y="110"/>
                    </a:lnTo>
                    <a:lnTo>
                      <a:pt x="6" y="110"/>
                    </a:lnTo>
                    <a:lnTo>
                      <a:pt x="6" y="110"/>
                    </a:lnTo>
                    <a:lnTo>
                      <a:pt x="6" y="110"/>
                    </a:lnTo>
                    <a:lnTo>
                      <a:pt x="6" y="104"/>
                    </a:lnTo>
                    <a:lnTo>
                      <a:pt x="6" y="104"/>
                    </a:lnTo>
                    <a:lnTo>
                      <a:pt x="6" y="104"/>
                    </a:lnTo>
                    <a:lnTo>
                      <a:pt x="6" y="104"/>
                    </a:lnTo>
                    <a:lnTo>
                      <a:pt x="6" y="104"/>
                    </a:lnTo>
                    <a:lnTo>
                      <a:pt x="6" y="104"/>
                    </a:lnTo>
                    <a:lnTo>
                      <a:pt x="0" y="104"/>
                    </a:lnTo>
                    <a:lnTo>
                      <a:pt x="0" y="104"/>
                    </a:lnTo>
                    <a:lnTo>
                      <a:pt x="0" y="104"/>
                    </a:lnTo>
                    <a:lnTo>
                      <a:pt x="0" y="104"/>
                    </a:lnTo>
                    <a:lnTo>
                      <a:pt x="0" y="104"/>
                    </a:lnTo>
                    <a:lnTo>
                      <a:pt x="0" y="104"/>
                    </a:lnTo>
                    <a:lnTo>
                      <a:pt x="0" y="104"/>
                    </a:lnTo>
                    <a:lnTo>
                      <a:pt x="0" y="98"/>
                    </a:lnTo>
                    <a:lnTo>
                      <a:pt x="6" y="98"/>
                    </a:lnTo>
                    <a:lnTo>
                      <a:pt x="6" y="98"/>
                    </a:lnTo>
                    <a:lnTo>
                      <a:pt x="0" y="98"/>
                    </a:lnTo>
                    <a:lnTo>
                      <a:pt x="0" y="98"/>
                    </a:lnTo>
                    <a:lnTo>
                      <a:pt x="6" y="98"/>
                    </a:lnTo>
                    <a:lnTo>
                      <a:pt x="6" y="98"/>
                    </a:lnTo>
                    <a:lnTo>
                      <a:pt x="6" y="98"/>
                    </a:lnTo>
                    <a:lnTo>
                      <a:pt x="6" y="92"/>
                    </a:lnTo>
                    <a:lnTo>
                      <a:pt x="6" y="92"/>
                    </a:lnTo>
                    <a:lnTo>
                      <a:pt x="6" y="92"/>
                    </a:lnTo>
                    <a:lnTo>
                      <a:pt x="6" y="92"/>
                    </a:lnTo>
                    <a:lnTo>
                      <a:pt x="6" y="92"/>
                    </a:lnTo>
                    <a:lnTo>
                      <a:pt x="6" y="92"/>
                    </a:lnTo>
                    <a:lnTo>
                      <a:pt x="6" y="92"/>
                    </a:lnTo>
                    <a:lnTo>
                      <a:pt x="6" y="92"/>
                    </a:lnTo>
                    <a:lnTo>
                      <a:pt x="13" y="92"/>
                    </a:lnTo>
                    <a:lnTo>
                      <a:pt x="13" y="92"/>
                    </a:lnTo>
                    <a:lnTo>
                      <a:pt x="6" y="92"/>
                    </a:lnTo>
                    <a:lnTo>
                      <a:pt x="13" y="92"/>
                    </a:lnTo>
                    <a:lnTo>
                      <a:pt x="13" y="86"/>
                    </a:lnTo>
                    <a:lnTo>
                      <a:pt x="13" y="86"/>
                    </a:lnTo>
                    <a:lnTo>
                      <a:pt x="13" y="86"/>
                    </a:lnTo>
                    <a:lnTo>
                      <a:pt x="13" y="86"/>
                    </a:lnTo>
                    <a:lnTo>
                      <a:pt x="13" y="86"/>
                    </a:lnTo>
                    <a:lnTo>
                      <a:pt x="13" y="86"/>
                    </a:lnTo>
                    <a:lnTo>
                      <a:pt x="13" y="86"/>
                    </a:lnTo>
                    <a:lnTo>
                      <a:pt x="13" y="86"/>
                    </a:lnTo>
                    <a:lnTo>
                      <a:pt x="13" y="86"/>
                    </a:lnTo>
                    <a:lnTo>
                      <a:pt x="13" y="80"/>
                    </a:lnTo>
                    <a:lnTo>
                      <a:pt x="13" y="80"/>
                    </a:lnTo>
                    <a:lnTo>
                      <a:pt x="13" y="80"/>
                    </a:lnTo>
                    <a:lnTo>
                      <a:pt x="13" y="80"/>
                    </a:lnTo>
                    <a:lnTo>
                      <a:pt x="13" y="80"/>
                    </a:lnTo>
                    <a:lnTo>
                      <a:pt x="13" y="80"/>
                    </a:lnTo>
                    <a:lnTo>
                      <a:pt x="13" y="80"/>
                    </a:lnTo>
                    <a:lnTo>
                      <a:pt x="13" y="80"/>
                    </a:lnTo>
                    <a:lnTo>
                      <a:pt x="13" y="80"/>
                    </a:lnTo>
                    <a:lnTo>
                      <a:pt x="13" y="80"/>
                    </a:lnTo>
                    <a:lnTo>
                      <a:pt x="13" y="80"/>
                    </a:lnTo>
                    <a:lnTo>
                      <a:pt x="13" y="73"/>
                    </a:lnTo>
                    <a:lnTo>
                      <a:pt x="13" y="73"/>
                    </a:lnTo>
                    <a:lnTo>
                      <a:pt x="13" y="73"/>
                    </a:lnTo>
                    <a:lnTo>
                      <a:pt x="13" y="73"/>
                    </a:lnTo>
                    <a:lnTo>
                      <a:pt x="13" y="73"/>
                    </a:lnTo>
                    <a:lnTo>
                      <a:pt x="13" y="73"/>
                    </a:lnTo>
                    <a:lnTo>
                      <a:pt x="13" y="73"/>
                    </a:lnTo>
                    <a:lnTo>
                      <a:pt x="13" y="73"/>
                    </a:lnTo>
                    <a:lnTo>
                      <a:pt x="13" y="67"/>
                    </a:lnTo>
                    <a:lnTo>
                      <a:pt x="13" y="67"/>
                    </a:lnTo>
                    <a:lnTo>
                      <a:pt x="13" y="67"/>
                    </a:lnTo>
                    <a:lnTo>
                      <a:pt x="13" y="67"/>
                    </a:lnTo>
                    <a:lnTo>
                      <a:pt x="13" y="67"/>
                    </a:lnTo>
                    <a:lnTo>
                      <a:pt x="13" y="67"/>
                    </a:lnTo>
                    <a:lnTo>
                      <a:pt x="13" y="67"/>
                    </a:lnTo>
                    <a:lnTo>
                      <a:pt x="13" y="67"/>
                    </a:lnTo>
                    <a:lnTo>
                      <a:pt x="13" y="67"/>
                    </a:lnTo>
                    <a:lnTo>
                      <a:pt x="13" y="67"/>
                    </a:lnTo>
                    <a:lnTo>
                      <a:pt x="19" y="61"/>
                    </a:lnTo>
                    <a:lnTo>
                      <a:pt x="19" y="61"/>
                    </a:lnTo>
                    <a:lnTo>
                      <a:pt x="19" y="61"/>
                    </a:lnTo>
                    <a:lnTo>
                      <a:pt x="19" y="61"/>
                    </a:lnTo>
                    <a:lnTo>
                      <a:pt x="19" y="61"/>
                    </a:lnTo>
                    <a:lnTo>
                      <a:pt x="19" y="61"/>
                    </a:lnTo>
                    <a:lnTo>
                      <a:pt x="19" y="61"/>
                    </a:lnTo>
                    <a:lnTo>
                      <a:pt x="19" y="55"/>
                    </a:lnTo>
                    <a:lnTo>
                      <a:pt x="19" y="55"/>
                    </a:lnTo>
                    <a:lnTo>
                      <a:pt x="19" y="55"/>
                    </a:lnTo>
                    <a:lnTo>
                      <a:pt x="19" y="55"/>
                    </a:lnTo>
                    <a:lnTo>
                      <a:pt x="19" y="55"/>
                    </a:lnTo>
                    <a:lnTo>
                      <a:pt x="19" y="55"/>
                    </a:lnTo>
                    <a:lnTo>
                      <a:pt x="19" y="55"/>
                    </a:lnTo>
                    <a:lnTo>
                      <a:pt x="19" y="49"/>
                    </a:lnTo>
                    <a:lnTo>
                      <a:pt x="19" y="49"/>
                    </a:lnTo>
                    <a:lnTo>
                      <a:pt x="19" y="49"/>
                    </a:lnTo>
                    <a:lnTo>
                      <a:pt x="19" y="49"/>
                    </a:lnTo>
                    <a:lnTo>
                      <a:pt x="19" y="49"/>
                    </a:lnTo>
                    <a:lnTo>
                      <a:pt x="19" y="49"/>
                    </a:lnTo>
                    <a:lnTo>
                      <a:pt x="19" y="43"/>
                    </a:lnTo>
                    <a:lnTo>
                      <a:pt x="13" y="43"/>
                    </a:lnTo>
                    <a:lnTo>
                      <a:pt x="13" y="43"/>
                    </a:lnTo>
                    <a:lnTo>
                      <a:pt x="13" y="43"/>
                    </a:lnTo>
                    <a:lnTo>
                      <a:pt x="13" y="43"/>
                    </a:lnTo>
                    <a:lnTo>
                      <a:pt x="13" y="43"/>
                    </a:lnTo>
                    <a:lnTo>
                      <a:pt x="13" y="43"/>
                    </a:lnTo>
                    <a:lnTo>
                      <a:pt x="6" y="43"/>
                    </a:lnTo>
                    <a:lnTo>
                      <a:pt x="6" y="43"/>
                    </a:lnTo>
                    <a:lnTo>
                      <a:pt x="6" y="43"/>
                    </a:lnTo>
                    <a:lnTo>
                      <a:pt x="13" y="43"/>
                    </a:lnTo>
                    <a:lnTo>
                      <a:pt x="13" y="43"/>
                    </a:lnTo>
                    <a:lnTo>
                      <a:pt x="6" y="43"/>
                    </a:lnTo>
                    <a:lnTo>
                      <a:pt x="6" y="37"/>
                    </a:lnTo>
                    <a:lnTo>
                      <a:pt x="6" y="37"/>
                    </a:lnTo>
                    <a:lnTo>
                      <a:pt x="6" y="37"/>
                    </a:lnTo>
                    <a:lnTo>
                      <a:pt x="6" y="37"/>
                    </a:lnTo>
                    <a:lnTo>
                      <a:pt x="6" y="37"/>
                    </a:lnTo>
                    <a:lnTo>
                      <a:pt x="6" y="37"/>
                    </a:lnTo>
                    <a:lnTo>
                      <a:pt x="6" y="37"/>
                    </a:lnTo>
                    <a:lnTo>
                      <a:pt x="6" y="37"/>
                    </a:lnTo>
                    <a:lnTo>
                      <a:pt x="13" y="37"/>
                    </a:lnTo>
                    <a:lnTo>
                      <a:pt x="13" y="37"/>
                    </a:lnTo>
                    <a:lnTo>
                      <a:pt x="13" y="37"/>
                    </a:lnTo>
                    <a:lnTo>
                      <a:pt x="13" y="37"/>
                    </a:lnTo>
                    <a:lnTo>
                      <a:pt x="13" y="31"/>
                    </a:lnTo>
                    <a:lnTo>
                      <a:pt x="13" y="31"/>
                    </a:lnTo>
                    <a:lnTo>
                      <a:pt x="13" y="31"/>
                    </a:lnTo>
                    <a:lnTo>
                      <a:pt x="13" y="31"/>
                    </a:lnTo>
                    <a:lnTo>
                      <a:pt x="13" y="31"/>
                    </a:lnTo>
                    <a:lnTo>
                      <a:pt x="13" y="25"/>
                    </a:lnTo>
                    <a:lnTo>
                      <a:pt x="13" y="25"/>
                    </a:lnTo>
                    <a:lnTo>
                      <a:pt x="13" y="25"/>
                    </a:lnTo>
                    <a:lnTo>
                      <a:pt x="13" y="25"/>
                    </a:lnTo>
                    <a:lnTo>
                      <a:pt x="6" y="25"/>
                    </a:lnTo>
                    <a:lnTo>
                      <a:pt x="6" y="25"/>
                    </a:lnTo>
                    <a:lnTo>
                      <a:pt x="6" y="25"/>
                    </a:lnTo>
                    <a:lnTo>
                      <a:pt x="6" y="25"/>
                    </a:lnTo>
                    <a:lnTo>
                      <a:pt x="6" y="19"/>
                    </a:lnTo>
                    <a:lnTo>
                      <a:pt x="6" y="19"/>
                    </a:lnTo>
                    <a:lnTo>
                      <a:pt x="6" y="19"/>
                    </a:lnTo>
                    <a:lnTo>
                      <a:pt x="6" y="19"/>
                    </a:lnTo>
                    <a:lnTo>
                      <a:pt x="6" y="19"/>
                    </a:lnTo>
                    <a:lnTo>
                      <a:pt x="6" y="19"/>
                    </a:lnTo>
                    <a:lnTo>
                      <a:pt x="6" y="19"/>
                    </a:lnTo>
                    <a:lnTo>
                      <a:pt x="6" y="19"/>
                    </a:lnTo>
                    <a:lnTo>
                      <a:pt x="6" y="19"/>
                    </a:lnTo>
                    <a:lnTo>
                      <a:pt x="6" y="12"/>
                    </a:lnTo>
                    <a:lnTo>
                      <a:pt x="25" y="12"/>
                    </a:lnTo>
                    <a:lnTo>
                      <a:pt x="31" y="12"/>
                    </a:lnTo>
                    <a:lnTo>
                      <a:pt x="37" y="12"/>
                    </a:lnTo>
                    <a:lnTo>
                      <a:pt x="43" y="12"/>
                    </a:lnTo>
                    <a:lnTo>
                      <a:pt x="49" y="12"/>
                    </a:lnTo>
                    <a:lnTo>
                      <a:pt x="55" y="12"/>
                    </a:lnTo>
                    <a:lnTo>
                      <a:pt x="61" y="12"/>
                    </a:lnTo>
                    <a:lnTo>
                      <a:pt x="67" y="12"/>
                    </a:lnTo>
                    <a:lnTo>
                      <a:pt x="67" y="12"/>
                    </a:lnTo>
                    <a:lnTo>
                      <a:pt x="74" y="12"/>
                    </a:lnTo>
                    <a:lnTo>
                      <a:pt x="80" y="12"/>
                    </a:lnTo>
                    <a:lnTo>
                      <a:pt x="80" y="12"/>
                    </a:lnTo>
                    <a:lnTo>
                      <a:pt x="86" y="12"/>
                    </a:lnTo>
                    <a:lnTo>
                      <a:pt x="98" y="12"/>
                    </a:lnTo>
                    <a:lnTo>
                      <a:pt x="98" y="12"/>
                    </a:lnTo>
                    <a:lnTo>
                      <a:pt x="98" y="12"/>
                    </a:lnTo>
                    <a:lnTo>
                      <a:pt x="98" y="12"/>
                    </a:lnTo>
                    <a:lnTo>
                      <a:pt x="104" y="12"/>
                    </a:lnTo>
                    <a:lnTo>
                      <a:pt x="104" y="12"/>
                    </a:lnTo>
                    <a:lnTo>
                      <a:pt x="110" y="12"/>
                    </a:lnTo>
                    <a:lnTo>
                      <a:pt x="110" y="12"/>
                    </a:lnTo>
                    <a:lnTo>
                      <a:pt x="116" y="12"/>
                    </a:lnTo>
                    <a:lnTo>
                      <a:pt x="116" y="12"/>
                    </a:lnTo>
                    <a:lnTo>
                      <a:pt x="122" y="12"/>
                    </a:lnTo>
                    <a:lnTo>
                      <a:pt x="122" y="12"/>
                    </a:lnTo>
                    <a:lnTo>
                      <a:pt x="122" y="12"/>
                    </a:lnTo>
                    <a:lnTo>
                      <a:pt x="128" y="12"/>
                    </a:lnTo>
                    <a:lnTo>
                      <a:pt x="128" y="12"/>
                    </a:lnTo>
                    <a:lnTo>
                      <a:pt x="128" y="12"/>
                    </a:lnTo>
                    <a:lnTo>
                      <a:pt x="128" y="12"/>
                    </a:lnTo>
                    <a:lnTo>
                      <a:pt x="128" y="12"/>
                    </a:lnTo>
                    <a:lnTo>
                      <a:pt x="128" y="12"/>
                    </a:lnTo>
                    <a:lnTo>
                      <a:pt x="135" y="12"/>
                    </a:lnTo>
                    <a:lnTo>
                      <a:pt x="135" y="12"/>
                    </a:lnTo>
                    <a:lnTo>
                      <a:pt x="141" y="12"/>
                    </a:lnTo>
                    <a:lnTo>
                      <a:pt x="141" y="12"/>
                    </a:lnTo>
                    <a:lnTo>
                      <a:pt x="141" y="12"/>
                    </a:lnTo>
                    <a:lnTo>
                      <a:pt x="147" y="12"/>
                    </a:lnTo>
                    <a:lnTo>
                      <a:pt x="153" y="12"/>
                    </a:lnTo>
                    <a:lnTo>
                      <a:pt x="153" y="12"/>
                    </a:lnTo>
                    <a:lnTo>
                      <a:pt x="165" y="12"/>
                    </a:lnTo>
                    <a:lnTo>
                      <a:pt x="165" y="12"/>
                    </a:lnTo>
                    <a:lnTo>
                      <a:pt x="171" y="12"/>
                    </a:lnTo>
                    <a:lnTo>
                      <a:pt x="177" y="12"/>
                    </a:lnTo>
                    <a:lnTo>
                      <a:pt x="177" y="12"/>
                    </a:lnTo>
                    <a:lnTo>
                      <a:pt x="177" y="12"/>
                    </a:lnTo>
                    <a:lnTo>
                      <a:pt x="183" y="12"/>
                    </a:lnTo>
                    <a:lnTo>
                      <a:pt x="183" y="12"/>
                    </a:lnTo>
                    <a:lnTo>
                      <a:pt x="189" y="12"/>
                    </a:lnTo>
                    <a:lnTo>
                      <a:pt x="189" y="12"/>
                    </a:lnTo>
                    <a:lnTo>
                      <a:pt x="189" y="12"/>
                    </a:lnTo>
                    <a:lnTo>
                      <a:pt x="189" y="12"/>
                    </a:lnTo>
                    <a:lnTo>
                      <a:pt x="196" y="12"/>
                    </a:lnTo>
                    <a:lnTo>
                      <a:pt x="196" y="12"/>
                    </a:lnTo>
                    <a:lnTo>
                      <a:pt x="208" y="12"/>
                    </a:lnTo>
                    <a:lnTo>
                      <a:pt x="208" y="12"/>
                    </a:lnTo>
                    <a:lnTo>
                      <a:pt x="214" y="12"/>
                    </a:lnTo>
                    <a:lnTo>
                      <a:pt x="214" y="12"/>
                    </a:lnTo>
                    <a:lnTo>
                      <a:pt x="214" y="12"/>
                    </a:lnTo>
                    <a:lnTo>
                      <a:pt x="220" y="12"/>
                    </a:lnTo>
                    <a:lnTo>
                      <a:pt x="220" y="12"/>
                    </a:lnTo>
                    <a:lnTo>
                      <a:pt x="226" y="12"/>
                    </a:lnTo>
                    <a:lnTo>
                      <a:pt x="226" y="12"/>
                    </a:lnTo>
                    <a:lnTo>
                      <a:pt x="232" y="12"/>
                    </a:lnTo>
                    <a:lnTo>
                      <a:pt x="232" y="12"/>
                    </a:lnTo>
                    <a:lnTo>
                      <a:pt x="232" y="12"/>
                    </a:lnTo>
                    <a:lnTo>
                      <a:pt x="238" y="12"/>
                    </a:lnTo>
                    <a:lnTo>
                      <a:pt x="238" y="12"/>
                    </a:lnTo>
                    <a:lnTo>
                      <a:pt x="244" y="12"/>
                    </a:lnTo>
                    <a:lnTo>
                      <a:pt x="244" y="12"/>
                    </a:lnTo>
                    <a:lnTo>
                      <a:pt x="257" y="12"/>
                    </a:lnTo>
                    <a:lnTo>
                      <a:pt x="269" y="12"/>
                    </a:lnTo>
                    <a:lnTo>
                      <a:pt x="269" y="12"/>
                    </a:lnTo>
                    <a:lnTo>
                      <a:pt x="269" y="12"/>
                    </a:lnTo>
                    <a:lnTo>
                      <a:pt x="281" y="12"/>
                    </a:lnTo>
                    <a:lnTo>
                      <a:pt x="287" y="12"/>
                    </a:lnTo>
                    <a:lnTo>
                      <a:pt x="293" y="12"/>
                    </a:lnTo>
                    <a:lnTo>
                      <a:pt x="293" y="12"/>
                    </a:lnTo>
                    <a:lnTo>
                      <a:pt x="305" y="12"/>
                    </a:lnTo>
                    <a:lnTo>
                      <a:pt x="318" y="6"/>
                    </a:lnTo>
                    <a:lnTo>
                      <a:pt x="318" y="6"/>
                    </a:lnTo>
                    <a:lnTo>
                      <a:pt x="318" y="6"/>
                    </a:lnTo>
                    <a:lnTo>
                      <a:pt x="324" y="6"/>
                    </a:lnTo>
                    <a:lnTo>
                      <a:pt x="330" y="6"/>
                    </a:lnTo>
                    <a:lnTo>
                      <a:pt x="336" y="6"/>
                    </a:lnTo>
                    <a:lnTo>
                      <a:pt x="336" y="6"/>
                    </a:lnTo>
                    <a:lnTo>
                      <a:pt x="342" y="6"/>
                    </a:lnTo>
                    <a:lnTo>
                      <a:pt x="348" y="6"/>
                    </a:lnTo>
                    <a:lnTo>
                      <a:pt x="354" y="6"/>
                    </a:lnTo>
                    <a:lnTo>
                      <a:pt x="354" y="6"/>
                    </a:lnTo>
                    <a:lnTo>
                      <a:pt x="354" y="6"/>
                    </a:lnTo>
                    <a:lnTo>
                      <a:pt x="366" y="6"/>
                    </a:lnTo>
                    <a:lnTo>
                      <a:pt x="366" y="6"/>
                    </a:lnTo>
                    <a:lnTo>
                      <a:pt x="373" y="6"/>
                    </a:lnTo>
                    <a:lnTo>
                      <a:pt x="373" y="6"/>
                    </a:lnTo>
                    <a:lnTo>
                      <a:pt x="385" y="6"/>
                    </a:lnTo>
                    <a:lnTo>
                      <a:pt x="385" y="6"/>
                    </a:lnTo>
                    <a:lnTo>
                      <a:pt x="391" y="6"/>
                    </a:lnTo>
                    <a:lnTo>
                      <a:pt x="397" y="6"/>
                    </a:lnTo>
                    <a:lnTo>
                      <a:pt x="397" y="6"/>
                    </a:lnTo>
                    <a:lnTo>
                      <a:pt x="403" y="6"/>
                    </a:lnTo>
                    <a:lnTo>
                      <a:pt x="409" y="6"/>
                    </a:lnTo>
                    <a:lnTo>
                      <a:pt x="409" y="6"/>
                    </a:lnTo>
                    <a:lnTo>
                      <a:pt x="415" y="6"/>
                    </a:lnTo>
                    <a:lnTo>
                      <a:pt x="415" y="6"/>
                    </a:lnTo>
                    <a:lnTo>
                      <a:pt x="415" y="6"/>
                    </a:lnTo>
                    <a:lnTo>
                      <a:pt x="421" y="6"/>
                    </a:lnTo>
                    <a:lnTo>
                      <a:pt x="421" y="6"/>
                    </a:lnTo>
                    <a:lnTo>
                      <a:pt x="421" y="6"/>
                    </a:lnTo>
                    <a:lnTo>
                      <a:pt x="421" y="6"/>
                    </a:lnTo>
                    <a:lnTo>
                      <a:pt x="421" y="6"/>
                    </a:lnTo>
                    <a:lnTo>
                      <a:pt x="428" y="6"/>
                    </a:lnTo>
                    <a:lnTo>
                      <a:pt x="428" y="6"/>
                    </a:lnTo>
                    <a:lnTo>
                      <a:pt x="434" y="6"/>
                    </a:lnTo>
                    <a:lnTo>
                      <a:pt x="434" y="6"/>
                    </a:lnTo>
                    <a:lnTo>
                      <a:pt x="440" y="6"/>
                    </a:lnTo>
                    <a:lnTo>
                      <a:pt x="440" y="6"/>
                    </a:lnTo>
                    <a:lnTo>
                      <a:pt x="440" y="6"/>
                    </a:lnTo>
                    <a:lnTo>
                      <a:pt x="446" y="6"/>
                    </a:lnTo>
                    <a:lnTo>
                      <a:pt x="452" y="6"/>
                    </a:lnTo>
                    <a:lnTo>
                      <a:pt x="452" y="6"/>
                    </a:lnTo>
                    <a:lnTo>
                      <a:pt x="458" y="0"/>
                    </a:lnTo>
                    <a:lnTo>
                      <a:pt x="458" y="0"/>
                    </a:lnTo>
                    <a:lnTo>
                      <a:pt x="452" y="0"/>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47"/>
              <p:cNvSpPr>
                <a:spLocks/>
              </p:cNvSpPr>
              <p:nvPr userDrawn="1"/>
            </p:nvSpPr>
            <p:spPr bwMode="auto">
              <a:xfrm>
                <a:off x="1376" y="1919"/>
                <a:ext cx="756" cy="378"/>
              </a:xfrm>
              <a:custGeom>
                <a:avLst/>
                <a:gdLst>
                  <a:gd name="T0" fmla="*/ 274 w 756"/>
                  <a:gd name="T1" fmla="*/ 18 h 378"/>
                  <a:gd name="T2" fmla="*/ 341 w 756"/>
                  <a:gd name="T3" fmla="*/ 24 h 378"/>
                  <a:gd name="T4" fmla="*/ 384 w 756"/>
                  <a:gd name="T5" fmla="*/ 24 h 378"/>
                  <a:gd name="T6" fmla="*/ 433 w 756"/>
                  <a:gd name="T7" fmla="*/ 30 h 378"/>
                  <a:gd name="T8" fmla="*/ 469 w 756"/>
                  <a:gd name="T9" fmla="*/ 30 h 378"/>
                  <a:gd name="T10" fmla="*/ 500 w 756"/>
                  <a:gd name="T11" fmla="*/ 36 h 378"/>
                  <a:gd name="T12" fmla="*/ 518 w 756"/>
                  <a:gd name="T13" fmla="*/ 49 h 378"/>
                  <a:gd name="T14" fmla="*/ 530 w 756"/>
                  <a:gd name="T15" fmla="*/ 55 h 378"/>
                  <a:gd name="T16" fmla="*/ 543 w 756"/>
                  <a:gd name="T17" fmla="*/ 43 h 378"/>
                  <a:gd name="T18" fmla="*/ 567 w 756"/>
                  <a:gd name="T19" fmla="*/ 49 h 378"/>
                  <a:gd name="T20" fmla="*/ 585 w 756"/>
                  <a:gd name="T21" fmla="*/ 49 h 378"/>
                  <a:gd name="T22" fmla="*/ 598 w 756"/>
                  <a:gd name="T23" fmla="*/ 55 h 378"/>
                  <a:gd name="T24" fmla="*/ 616 w 756"/>
                  <a:gd name="T25" fmla="*/ 61 h 378"/>
                  <a:gd name="T26" fmla="*/ 628 w 756"/>
                  <a:gd name="T27" fmla="*/ 67 h 378"/>
                  <a:gd name="T28" fmla="*/ 640 w 756"/>
                  <a:gd name="T29" fmla="*/ 79 h 378"/>
                  <a:gd name="T30" fmla="*/ 653 w 756"/>
                  <a:gd name="T31" fmla="*/ 91 h 378"/>
                  <a:gd name="T32" fmla="*/ 665 w 756"/>
                  <a:gd name="T33" fmla="*/ 104 h 378"/>
                  <a:gd name="T34" fmla="*/ 671 w 756"/>
                  <a:gd name="T35" fmla="*/ 122 h 378"/>
                  <a:gd name="T36" fmla="*/ 671 w 756"/>
                  <a:gd name="T37" fmla="*/ 134 h 378"/>
                  <a:gd name="T38" fmla="*/ 677 w 756"/>
                  <a:gd name="T39" fmla="*/ 146 h 378"/>
                  <a:gd name="T40" fmla="*/ 683 w 756"/>
                  <a:gd name="T41" fmla="*/ 159 h 378"/>
                  <a:gd name="T42" fmla="*/ 689 w 756"/>
                  <a:gd name="T43" fmla="*/ 171 h 378"/>
                  <a:gd name="T44" fmla="*/ 689 w 756"/>
                  <a:gd name="T45" fmla="*/ 183 h 378"/>
                  <a:gd name="T46" fmla="*/ 689 w 756"/>
                  <a:gd name="T47" fmla="*/ 201 h 378"/>
                  <a:gd name="T48" fmla="*/ 695 w 756"/>
                  <a:gd name="T49" fmla="*/ 207 h 378"/>
                  <a:gd name="T50" fmla="*/ 701 w 756"/>
                  <a:gd name="T51" fmla="*/ 220 h 378"/>
                  <a:gd name="T52" fmla="*/ 707 w 756"/>
                  <a:gd name="T53" fmla="*/ 232 h 378"/>
                  <a:gd name="T54" fmla="*/ 707 w 756"/>
                  <a:gd name="T55" fmla="*/ 244 h 378"/>
                  <a:gd name="T56" fmla="*/ 707 w 756"/>
                  <a:gd name="T57" fmla="*/ 256 h 378"/>
                  <a:gd name="T58" fmla="*/ 714 w 756"/>
                  <a:gd name="T59" fmla="*/ 275 h 378"/>
                  <a:gd name="T60" fmla="*/ 707 w 756"/>
                  <a:gd name="T61" fmla="*/ 293 h 378"/>
                  <a:gd name="T62" fmla="*/ 720 w 756"/>
                  <a:gd name="T63" fmla="*/ 305 h 378"/>
                  <a:gd name="T64" fmla="*/ 720 w 756"/>
                  <a:gd name="T65" fmla="*/ 317 h 378"/>
                  <a:gd name="T66" fmla="*/ 726 w 756"/>
                  <a:gd name="T67" fmla="*/ 317 h 378"/>
                  <a:gd name="T68" fmla="*/ 726 w 756"/>
                  <a:gd name="T69" fmla="*/ 330 h 378"/>
                  <a:gd name="T70" fmla="*/ 726 w 756"/>
                  <a:gd name="T71" fmla="*/ 342 h 378"/>
                  <a:gd name="T72" fmla="*/ 738 w 756"/>
                  <a:gd name="T73" fmla="*/ 348 h 378"/>
                  <a:gd name="T74" fmla="*/ 750 w 756"/>
                  <a:gd name="T75" fmla="*/ 366 h 378"/>
                  <a:gd name="T76" fmla="*/ 750 w 756"/>
                  <a:gd name="T77" fmla="*/ 378 h 378"/>
                  <a:gd name="T78" fmla="*/ 707 w 756"/>
                  <a:gd name="T79" fmla="*/ 378 h 378"/>
                  <a:gd name="T80" fmla="*/ 653 w 756"/>
                  <a:gd name="T81" fmla="*/ 378 h 378"/>
                  <a:gd name="T82" fmla="*/ 604 w 756"/>
                  <a:gd name="T83" fmla="*/ 378 h 378"/>
                  <a:gd name="T84" fmla="*/ 555 w 756"/>
                  <a:gd name="T85" fmla="*/ 378 h 378"/>
                  <a:gd name="T86" fmla="*/ 512 w 756"/>
                  <a:gd name="T87" fmla="*/ 378 h 378"/>
                  <a:gd name="T88" fmla="*/ 469 w 756"/>
                  <a:gd name="T89" fmla="*/ 378 h 378"/>
                  <a:gd name="T90" fmla="*/ 427 w 756"/>
                  <a:gd name="T91" fmla="*/ 378 h 378"/>
                  <a:gd name="T92" fmla="*/ 390 w 756"/>
                  <a:gd name="T93" fmla="*/ 372 h 378"/>
                  <a:gd name="T94" fmla="*/ 329 w 756"/>
                  <a:gd name="T95" fmla="*/ 372 h 378"/>
                  <a:gd name="T96" fmla="*/ 280 w 756"/>
                  <a:gd name="T97" fmla="*/ 372 h 378"/>
                  <a:gd name="T98" fmla="*/ 231 w 756"/>
                  <a:gd name="T99" fmla="*/ 366 h 378"/>
                  <a:gd name="T100" fmla="*/ 183 w 756"/>
                  <a:gd name="T101" fmla="*/ 366 h 378"/>
                  <a:gd name="T102" fmla="*/ 170 w 756"/>
                  <a:gd name="T103" fmla="*/ 299 h 378"/>
                  <a:gd name="T104" fmla="*/ 146 w 756"/>
                  <a:gd name="T105" fmla="*/ 244 h 378"/>
                  <a:gd name="T106" fmla="*/ 103 w 756"/>
                  <a:gd name="T107" fmla="*/ 244 h 378"/>
                  <a:gd name="T108" fmla="*/ 54 w 756"/>
                  <a:gd name="T109" fmla="*/ 238 h 378"/>
                  <a:gd name="T110" fmla="*/ 0 w 756"/>
                  <a:gd name="T111" fmla="*/ 232 h 378"/>
                  <a:gd name="T112" fmla="*/ 6 w 756"/>
                  <a:gd name="T113" fmla="*/ 171 h 378"/>
                  <a:gd name="T114" fmla="*/ 12 w 756"/>
                  <a:gd name="T115" fmla="*/ 116 h 378"/>
                  <a:gd name="T116" fmla="*/ 18 w 756"/>
                  <a:gd name="T117" fmla="*/ 30 h 378"/>
                  <a:gd name="T118" fmla="*/ 91 w 756"/>
                  <a:gd name="T119" fmla="*/ 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6" h="378">
                    <a:moveTo>
                      <a:pt x="140" y="12"/>
                    </a:moveTo>
                    <a:lnTo>
                      <a:pt x="152" y="12"/>
                    </a:lnTo>
                    <a:lnTo>
                      <a:pt x="158" y="12"/>
                    </a:lnTo>
                    <a:lnTo>
                      <a:pt x="164" y="12"/>
                    </a:lnTo>
                    <a:lnTo>
                      <a:pt x="183" y="12"/>
                    </a:lnTo>
                    <a:lnTo>
                      <a:pt x="183" y="18"/>
                    </a:lnTo>
                    <a:lnTo>
                      <a:pt x="189" y="18"/>
                    </a:lnTo>
                    <a:lnTo>
                      <a:pt x="207" y="18"/>
                    </a:lnTo>
                    <a:lnTo>
                      <a:pt x="207" y="18"/>
                    </a:lnTo>
                    <a:lnTo>
                      <a:pt x="219" y="18"/>
                    </a:lnTo>
                    <a:lnTo>
                      <a:pt x="225" y="18"/>
                    </a:lnTo>
                    <a:lnTo>
                      <a:pt x="231" y="18"/>
                    </a:lnTo>
                    <a:lnTo>
                      <a:pt x="238" y="18"/>
                    </a:lnTo>
                    <a:lnTo>
                      <a:pt x="238" y="18"/>
                    </a:lnTo>
                    <a:lnTo>
                      <a:pt x="256" y="18"/>
                    </a:lnTo>
                    <a:lnTo>
                      <a:pt x="262" y="18"/>
                    </a:lnTo>
                    <a:lnTo>
                      <a:pt x="274" y="18"/>
                    </a:lnTo>
                    <a:lnTo>
                      <a:pt x="274" y="18"/>
                    </a:lnTo>
                    <a:lnTo>
                      <a:pt x="280" y="18"/>
                    </a:lnTo>
                    <a:lnTo>
                      <a:pt x="280" y="18"/>
                    </a:lnTo>
                    <a:lnTo>
                      <a:pt x="286" y="18"/>
                    </a:lnTo>
                    <a:lnTo>
                      <a:pt x="286" y="24"/>
                    </a:lnTo>
                    <a:lnTo>
                      <a:pt x="286" y="24"/>
                    </a:lnTo>
                    <a:lnTo>
                      <a:pt x="299" y="24"/>
                    </a:lnTo>
                    <a:lnTo>
                      <a:pt x="299" y="24"/>
                    </a:lnTo>
                    <a:lnTo>
                      <a:pt x="305" y="24"/>
                    </a:lnTo>
                    <a:lnTo>
                      <a:pt x="311" y="24"/>
                    </a:lnTo>
                    <a:lnTo>
                      <a:pt x="311" y="24"/>
                    </a:lnTo>
                    <a:lnTo>
                      <a:pt x="317" y="24"/>
                    </a:lnTo>
                    <a:lnTo>
                      <a:pt x="323" y="24"/>
                    </a:lnTo>
                    <a:lnTo>
                      <a:pt x="329" y="24"/>
                    </a:lnTo>
                    <a:lnTo>
                      <a:pt x="335" y="24"/>
                    </a:lnTo>
                    <a:lnTo>
                      <a:pt x="335" y="24"/>
                    </a:lnTo>
                    <a:lnTo>
                      <a:pt x="341" y="24"/>
                    </a:lnTo>
                    <a:lnTo>
                      <a:pt x="347" y="24"/>
                    </a:lnTo>
                    <a:lnTo>
                      <a:pt x="360" y="24"/>
                    </a:lnTo>
                    <a:lnTo>
                      <a:pt x="366" y="24"/>
                    </a:lnTo>
                    <a:lnTo>
                      <a:pt x="366" y="24"/>
                    </a:lnTo>
                    <a:lnTo>
                      <a:pt x="366" y="24"/>
                    </a:lnTo>
                    <a:lnTo>
                      <a:pt x="372" y="24"/>
                    </a:lnTo>
                    <a:lnTo>
                      <a:pt x="372" y="24"/>
                    </a:lnTo>
                    <a:lnTo>
                      <a:pt x="372" y="24"/>
                    </a:lnTo>
                    <a:lnTo>
                      <a:pt x="378" y="24"/>
                    </a:lnTo>
                    <a:lnTo>
                      <a:pt x="378" y="24"/>
                    </a:lnTo>
                    <a:lnTo>
                      <a:pt x="378" y="24"/>
                    </a:lnTo>
                    <a:lnTo>
                      <a:pt x="378" y="24"/>
                    </a:lnTo>
                    <a:lnTo>
                      <a:pt x="378" y="24"/>
                    </a:lnTo>
                    <a:lnTo>
                      <a:pt x="384" y="24"/>
                    </a:lnTo>
                    <a:lnTo>
                      <a:pt x="384" y="24"/>
                    </a:lnTo>
                    <a:lnTo>
                      <a:pt x="384" y="24"/>
                    </a:lnTo>
                    <a:lnTo>
                      <a:pt x="384" y="24"/>
                    </a:lnTo>
                    <a:lnTo>
                      <a:pt x="384" y="24"/>
                    </a:lnTo>
                    <a:lnTo>
                      <a:pt x="384" y="24"/>
                    </a:lnTo>
                    <a:lnTo>
                      <a:pt x="396" y="24"/>
                    </a:lnTo>
                    <a:lnTo>
                      <a:pt x="396" y="24"/>
                    </a:lnTo>
                    <a:lnTo>
                      <a:pt x="396" y="24"/>
                    </a:lnTo>
                    <a:lnTo>
                      <a:pt x="402" y="24"/>
                    </a:lnTo>
                    <a:lnTo>
                      <a:pt x="402" y="24"/>
                    </a:lnTo>
                    <a:lnTo>
                      <a:pt x="408" y="24"/>
                    </a:lnTo>
                    <a:lnTo>
                      <a:pt x="408" y="24"/>
                    </a:lnTo>
                    <a:lnTo>
                      <a:pt x="414" y="24"/>
                    </a:lnTo>
                    <a:lnTo>
                      <a:pt x="414" y="24"/>
                    </a:lnTo>
                    <a:lnTo>
                      <a:pt x="421" y="24"/>
                    </a:lnTo>
                    <a:lnTo>
                      <a:pt x="421" y="24"/>
                    </a:lnTo>
                    <a:lnTo>
                      <a:pt x="427" y="24"/>
                    </a:lnTo>
                    <a:lnTo>
                      <a:pt x="427" y="24"/>
                    </a:lnTo>
                    <a:lnTo>
                      <a:pt x="427" y="30"/>
                    </a:lnTo>
                    <a:lnTo>
                      <a:pt x="433" y="30"/>
                    </a:lnTo>
                    <a:lnTo>
                      <a:pt x="433" y="30"/>
                    </a:lnTo>
                    <a:lnTo>
                      <a:pt x="433" y="30"/>
                    </a:lnTo>
                    <a:lnTo>
                      <a:pt x="439" y="30"/>
                    </a:lnTo>
                    <a:lnTo>
                      <a:pt x="439" y="30"/>
                    </a:lnTo>
                    <a:lnTo>
                      <a:pt x="445" y="30"/>
                    </a:lnTo>
                    <a:lnTo>
                      <a:pt x="445" y="30"/>
                    </a:lnTo>
                    <a:lnTo>
                      <a:pt x="445" y="30"/>
                    </a:lnTo>
                    <a:lnTo>
                      <a:pt x="451" y="30"/>
                    </a:lnTo>
                    <a:lnTo>
                      <a:pt x="451" y="30"/>
                    </a:lnTo>
                    <a:lnTo>
                      <a:pt x="457" y="30"/>
                    </a:lnTo>
                    <a:lnTo>
                      <a:pt x="457" y="30"/>
                    </a:lnTo>
                    <a:lnTo>
                      <a:pt x="457" y="30"/>
                    </a:lnTo>
                    <a:lnTo>
                      <a:pt x="457" y="30"/>
                    </a:lnTo>
                    <a:lnTo>
                      <a:pt x="463" y="30"/>
                    </a:lnTo>
                    <a:lnTo>
                      <a:pt x="463" y="30"/>
                    </a:lnTo>
                    <a:lnTo>
                      <a:pt x="463" y="30"/>
                    </a:lnTo>
                    <a:lnTo>
                      <a:pt x="469" y="30"/>
                    </a:lnTo>
                    <a:lnTo>
                      <a:pt x="476" y="30"/>
                    </a:lnTo>
                    <a:lnTo>
                      <a:pt x="482" y="30"/>
                    </a:lnTo>
                    <a:lnTo>
                      <a:pt x="482" y="30"/>
                    </a:lnTo>
                    <a:lnTo>
                      <a:pt x="488" y="30"/>
                    </a:lnTo>
                    <a:lnTo>
                      <a:pt x="488" y="30"/>
                    </a:lnTo>
                    <a:lnTo>
                      <a:pt x="488" y="30"/>
                    </a:lnTo>
                    <a:lnTo>
                      <a:pt x="488" y="30"/>
                    </a:lnTo>
                    <a:lnTo>
                      <a:pt x="488" y="36"/>
                    </a:lnTo>
                    <a:lnTo>
                      <a:pt x="488" y="36"/>
                    </a:lnTo>
                    <a:lnTo>
                      <a:pt x="488" y="36"/>
                    </a:lnTo>
                    <a:lnTo>
                      <a:pt x="494" y="36"/>
                    </a:lnTo>
                    <a:lnTo>
                      <a:pt x="494" y="36"/>
                    </a:lnTo>
                    <a:lnTo>
                      <a:pt x="494" y="36"/>
                    </a:lnTo>
                    <a:lnTo>
                      <a:pt x="494" y="36"/>
                    </a:lnTo>
                    <a:lnTo>
                      <a:pt x="494" y="36"/>
                    </a:lnTo>
                    <a:lnTo>
                      <a:pt x="494" y="36"/>
                    </a:lnTo>
                    <a:lnTo>
                      <a:pt x="500" y="36"/>
                    </a:lnTo>
                    <a:lnTo>
                      <a:pt x="500" y="43"/>
                    </a:lnTo>
                    <a:lnTo>
                      <a:pt x="500" y="43"/>
                    </a:lnTo>
                    <a:lnTo>
                      <a:pt x="500" y="43"/>
                    </a:lnTo>
                    <a:lnTo>
                      <a:pt x="500" y="43"/>
                    </a:lnTo>
                    <a:lnTo>
                      <a:pt x="500" y="43"/>
                    </a:lnTo>
                    <a:lnTo>
                      <a:pt x="506" y="43"/>
                    </a:lnTo>
                    <a:lnTo>
                      <a:pt x="506" y="43"/>
                    </a:lnTo>
                    <a:lnTo>
                      <a:pt x="506" y="43"/>
                    </a:lnTo>
                    <a:lnTo>
                      <a:pt x="506" y="43"/>
                    </a:lnTo>
                    <a:lnTo>
                      <a:pt x="506" y="43"/>
                    </a:lnTo>
                    <a:lnTo>
                      <a:pt x="506" y="43"/>
                    </a:lnTo>
                    <a:lnTo>
                      <a:pt x="512" y="43"/>
                    </a:lnTo>
                    <a:lnTo>
                      <a:pt x="512" y="49"/>
                    </a:lnTo>
                    <a:lnTo>
                      <a:pt x="512" y="49"/>
                    </a:lnTo>
                    <a:lnTo>
                      <a:pt x="512" y="49"/>
                    </a:lnTo>
                    <a:lnTo>
                      <a:pt x="512" y="49"/>
                    </a:lnTo>
                    <a:lnTo>
                      <a:pt x="518" y="49"/>
                    </a:lnTo>
                    <a:lnTo>
                      <a:pt x="518" y="49"/>
                    </a:lnTo>
                    <a:lnTo>
                      <a:pt x="518" y="49"/>
                    </a:lnTo>
                    <a:lnTo>
                      <a:pt x="518" y="49"/>
                    </a:lnTo>
                    <a:lnTo>
                      <a:pt x="518" y="55"/>
                    </a:lnTo>
                    <a:lnTo>
                      <a:pt x="524" y="55"/>
                    </a:lnTo>
                    <a:lnTo>
                      <a:pt x="524" y="55"/>
                    </a:lnTo>
                    <a:lnTo>
                      <a:pt x="524" y="55"/>
                    </a:lnTo>
                    <a:lnTo>
                      <a:pt x="524" y="55"/>
                    </a:lnTo>
                    <a:lnTo>
                      <a:pt x="524" y="55"/>
                    </a:lnTo>
                    <a:lnTo>
                      <a:pt x="524" y="55"/>
                    </a:lnTo>
                    <a:lnTo>
                      <a:pt x="524" y="55"/>
                    </a:lnTo>
                    <a:lnTo>
                      <a:pt x="524" y="55"/>
                    </a:lnTo>
                    <a:lnTo>
                      <a:pt x="524" y="55"/>
                    </a:lnTo>
                    <a:lnTo>
                      <a:pt x="524" y="55"/>
                    </a:lnTo>
                    <a:lnTo>
                      <a:pt x="530" y="55"/>
                    </a:lnTo>
                    <a:lnTo>
                      <a:pt x="530" y="55"/>
                    </a:lnTo>
                    <a:lnTo>
                      <a:pt x="530" y="55"/>
                    </a:lnTo>
                    <a:lnTo>
                      <a:pt x="530" y="55"/>
                    </a:lnTo>
                    <a:lnTo>
                      <a:pt x="530" y="55"/>
                    </a:lnTo>
                    <a:lnTo>
                      <a:pt x="530" y="55"/>
                    </a:lnTo>
                    <a:lnTo>
                      <a:pt x="537" y="55"/>
                    </a:lnTo>
                    <a:lnTo>
                      <a:pt x="537" y="55"/>
                    </a:lnTo>
                    <a:lnTo>
                      <a:pt x="537" y="55"/>
                    </a:lnTo>
                    <a:lnTo>
                      <a:pt x="537" y="49"/>
                    </a:lnTo>
                    <a:lnTo>
                      <a:pt x="537" y="49"/>
                    </a:lnTo>
                    <a:lnTo>
                      <a:pt x="537" y="49"/>
                    </a:lnTo>
                    <a:lnTo>
                      <a:pt x="537" y="49"/>
                    </a:lnTo>
                    <a:lnTo>
                      <a:pt x="537" y="49"/>
                    </a:lnTo>
                    <a:lnTo>
                      <a:pt x="537" y="49"/>
                    </a:lnTo>
                    <a:lnTo>
                      <a:pt x="537" y="43"/>
                    </a:lnTo>
                    <a:lnTo>
                      <a:pt x="543" y="43"/>
                    </a:lnTo>
                    <a:lnTo>
                      <a:pt x="543" y="43"/>
                    </a:lnTo>
                    <a:lnTo>
                      <a:pt x="543" y="43"/>
                    </a:lnTo>
                    <a:lnTo>
                      <a:pt x="543" y="43"/>
                    </a:lnTo>
                    <a:lnTo>
                      <a:pt x="543" y="49"/>
                    </a:lnTo>
                    <a:lnTo>
                      <a:pt x="549" y="49"/>
                    </a:lnTo>
                    <a:lnTo>
                      <a:pt x="549" y="49"/>
                    </a:lnTo>
                    <a:lnTo>
                      <a:pt x="549" y="49"/>
                    </a:lnTo>
                    <a:lnTo>
                      <a:pt x="549" y="49"/>
                    </a:lnTo>
                    <a:lnTo>
                      <a:pt x="549" y="49"/>
                    </a:lnTo>
                    <a:lnTo>
                      <a:pt x="555" y="49"/>
                    </a:lnTo>
                    <a:lnTo>
                      <a:pt x="555" y="49"/>
                    </a:lnTo>
                    <a:lnTo>
                      <a:pt x="555" y="49"/>
                    </a:lnTo>
                    <a:lnTo>
                      <a:pt x="555" y="49"/>
                    </a:lnTo>
                    <a:lnTo>
                      <a:pt x="561" y="49"/>
                    </a:lnTo>
                    <a:lnTo>
                      <a:pt x="561" y="49"/>
                    </a:lnTo>
                    <a:lnTo>
                      <a:pt x="561" y="49"/>
                    </a:lnTo>
                    <a:lnTo>
                      <a:pt x="561" y="49"/>
                    </a:lnTo>
                    <a:lnTo>
                      <a:pt x="567" y="49"/>
                    </a:lnTo>
                    <a:lnTo>
                      <a:pt x="567" y="49"/>
                    </a:lnTo>
                    <a:lnTo>
                      <a:pt x="567" y="49"/>
                    </a:lnTo>
                    <a:lnTo>
                      <a:pt x="567" y="49"/>
                    </a:lnTo>
                    <a:lnTo>
                      <a:pt x="567" y="49"/>
                    </a:lnTo>
                    <a:lnTo>
                      <a:pt x="573" y="49"/>
                    </a:lnTo>
                    <a:lnTo>
                      <a:pt x="573" y="49"/>
                    </a:lnTo>
                    <a:lnTo>
                      <a:pt x="573" y="49"/>
                    </a:lnTo>
                    <a:lnTo>
                      <a:pt x="573" y="49"/>
                    </a:lnTo>
                    <a:lnTo>
                      <a:pt x="573" y="49"/>
                    </a:lnTo>
                    <a:lnTo>
                      <a:pt x="579" y="49"/>
                    </a:lnTo>
                    <a:lnTo>
                      <a:pt x="579" y="49"/>
                    </a:lnTo>
                    <a:lnTo>
                      <a:pt x="579" y="43"/>
                    </a:lnTo>
                    <a:lnTo>
                      <a:pt x="579" y="43"/>
                    </a:lnTo>
                    <a:lnTo>
                      <a:pt x="579" y="49"/>
                    </a:lnTo>
                    <a:lnTo>
                      <a:pt x="579" y="43"/>
                    </a:lnTo>
                    <a:lnTo>
                      <a:pt x="579" y="49"/>
                    </a:lnTo>
                    <a:lnTo>
                      <a:pt x="585" y="49"/>
                    </a:lnTo>
                    <a:lnTo>
                      <a:pt x="585" y="49"/>
                    </a:lnTo>
                    <a:lnTo>
                      <a:pt x="585" y="49"/>
                    </a:lnTo>
                    <a:lnTo>
                      <a:pt x="585" y="49"/>
                    </a:lnTo>
                    <a:lnTo>
                      <a:pt x="585" y="43"/>
                    </a:lnTo>
                    <a:lnTo>
                      <a:pt x="585" y="43"/>
                    </a:lnTo>
                    <a:lnTo>
                      <a:pt x="591" y="49"/>
                    </a:lnTo>
                    <a:lnTo>
                      <a:pt x="591" y="49"/>
                    </a:lnTo>
                    <a:lnTo>
                      <a:pt x="591" y="49"/>
                    </a:lnTo>
                    <a:lnTo>
                      <a:pt x="591" y="49"/>
                    </a:lnTo>
                    <a:lnTo>
                      <a:pt x="591" y="49"/>
                    </a:lnTo>
                    <a:lnTo>
                      <a:pt x="591" y="49"/>
                    </a:lnTo>
                    <a:lnTo>
                      <a:pt x="591" y="49"/>
                    </a:lnTo>
                    <a:lnTo>
                      <a:pt x="591" y="49"/>
                    </a:lnTo>
                    <a:lnTo>
                      <a:pt x="591" y="49"/>
                    </a:lnTo>
                    <a:lnTo>
                      <a:pt x="591" y="55"/>
                    </a:lnTo>
                    <a:lnTo>
                      <a:pt x="598" y="55"/>
                    </a:lnTo>
                    <a:lnTo>
                      <a:pt x="598" y="55"/>
                    </a:lnTo>
                    <a:lnTo>
                      <a:pt x="598" y="55"/>
                    </a:lnTo>
                    <a:lnTo>
                      <a:pt x="598" y="55"/>
                    </a:lnTo>
                    <a:lnTo>
                      <a:pt x="598" y="55"/>
                    </a:lnTo>
                    <a:lnTo>
                      <a:pt x="598" y="55"/>
                    </a:lnTo>
                    <a:lnTo>
                      <a:pt x="598" y="55"/>
                    </a:lnTo>
                    <a:lnTo>
                      <a:pt x="604" y="55"/>
                    </a:lnTo>
                    <a:lnTo>
                      <a:pt x="604" y="55"/>
                    </a:lnTo>
                    <a:lnTo>
                      <a:pt x="604" y="55"/>
                    </a:lnTo>
                    <a:lnTo>
                      <a:pt x="604" y="55"/>
                    </a:lnTo>
                    <a:lnTo>
                      <a:pt x="604" y="55"/>
                    </a:lnTo>
                    <a:lnTo>
                      <a:pt x="604" y="55"/>
                    </a:lnTo>
                    <a:lnTo>
                      <a:pt x="610" y="55"/>
                    </a:lnTo>
                    <a:lnTo>
                      <a:pt x="610" y="55"/>
                    </a:lnTo>
                    <a:lnTo>
                      <a:pt x="610" y="61"/>
                    </a:lnTo>
                    <a:lnTo>
                      <a:pt x="610" y="61"/>
                    </a:lnTo>
                    <a:lnTo>
                      <a:pt x="616" y="61"/>
                    </a:lnTo>
                    <a:lnTo>
                      <a:pt x="616" y="61"/>
                    </a:lnTo>
                    <a:lnTo>
                      <a:pt x="616" y="61"/>
                    </a:lnTo>
                    <a:lnTo>
                      <a:pt x="616" y="61"/>
                    </a:lnTo>
                    <a:lnTo>
                      <a:pt x="616" y="61"/>
                    </a:lnTo>
                    <a:lnTo>
                      <a:pt x="616" y="61"/>
                    </a:lnTo>
                    <a:lnTo>
                      <a:pt x="616" y="61"/>
                    </a:lnTo>
                    <a:lnTo>
                      <a:pt x="616" y="61"/>
                    </a:lnTo>
                    <a:lnTo>
                      <a:pt x="616" y="61"/>
                    </a:lnTo>
                    <a:lnTo>
                      <a:pt x="622" y="61"/>
                    </a:lnTo>
                    <a:lnTo>
                      <a:pt x="622" y="61"/>
                    </a:lnTo>
                    <a:lnTo>
                      <a:pt x="622" y="61"/>
                    </a:lnTo>
                    <a:lnTo>
                      <a:pt x="622" y="61"/>
                    </a:lnTo>
                    <a:lnTo>
                      <a:pt x="628" y="67"/>
                    </a:lnTo>
                    <a:lnTo>
                      <a:pt x="628" y="67"/>
                    </a:lnTo>
                    <a:lnTo>
                      <a:pt x="628" y="67"/>
                    </a:lnTo>
                    <a:lnTo>
                      <a:pt x="628" y="67"/>
                    </a:lnTo>
                    <a:lnTo>
                      <a:pt x="628" y="67"/>
                    </a:lnTo>
                    <a:lnTo>
                      <a:pt x="628" y="67"/>
                    </a:lnTo>
                    <a:lnTo>
                      <a:pt x="628" y="67"/>
                    </a:lnTo>
                    <a:lnTo>
                      <a:pt x="628" y="67"/>
                    </a:lnTo>
                    <a:lnTo>
                      <a:pt x="634" y="73"/>
                    </a:lnTo>
                    <a:lnTo>
                      <a:pt x="634" y="67"/>
                    </a:lnTo>
                    <a:lnTo>
                      <a:pt x="634" y="67"/>
                    </a:lnTo>
                    <a:lnTo>
                      <a:pt x="634" y="67"/>
                    </a:lnTo>
                    <a:lnTo>
                      <a:pt x="640" y="73"/>
                    </a:lnTo>
                    <a:lnTo>
                      <a:pt x="640" y="73"/>
                    </a:lnTo>
                    <a:lnTo>
                      <a:pt x="640" y="73"/>
                    </a:lnTo>
                    <a:lnTo>
                      <a:pt x="640" y="73"/>
                    </a:lnTo>
                    <a:lnTo>
                      <a:pt x="640" y="73"/>
                    </a:lnTo>
                    <a:lnTo>
                      <a:pt x="634" y="73"/>
                    </a:lnTo>
                    <a:lnTo>
                      <a:pt x="634" y="73"/>
                    </a:lnTo>
                    <a:lnTo>
                      <a:pt x="634" y="79"/>
                    </a:lnTo>
                    <a:lnTo>
                      <a:pt x="640" y="79"/>
                    </a:lnTo>
                    <a:lnTo>
                      <a:pt x="640" y="79"/>
                    </a:lnTo>
                    <a:lnTo>
                      <a:pt x="640" y="79"/>
                    </a:lnTo>
                    <a:lnTo>
                      <a:pt x="640" y="79"/>
                    </a:lnTo>
                    <a:lnTo>
                      <a:pt x="640" y="79"/>
                    </a:lnTo>
                    <a:lnTo>
                      <a:pt x="640" y="79"/>
                    </a:lnTo>
                    <a:lnTo>
                      <a:pt x="640" y="85"/>
                    </a:lnTo>
                    <a:lnTo>
                      <a:pt x="640" y="85"/>
                    </a:lnTo>
                    <a:lnTo>
                      <a:pt x="646" y="85"/>
                    </a:lnTo>
                    <a:lnTo>
                      <a:pt x="646" y="85"/>
                    </a:lnTo>
                    <a:lnTo>
                      <a:pt x="646" y="85"/>
                    </a:lnTo>
                    <a:lnTo>
                      <a:pt x="646" y="85"/>
                    </a:lnTo>
                    <a:lnTo>
                      <a:pt x="646" y="91"/>
                    </a:lnTo>
                    <a:lnTo>
                      <a:pt x="646" y="91"/>
                    </a:lnTo>
                    <a:lnTo>
                      <a:pt x="646" y="91"/>
                    </a:lnTo>
                    <a:lnTo>
                      <a:pt x="646" y="85"/>
                    </a:lnTo>
                    <a:lnTo>
                      <a:pt x="653" y="85"/>
                    </a:lnTo>
                    <a:lnTo>
                      <a:pt x="653" y="85"/>
                    </a:lnTo>
                    <a:lnTo>
                      <a:pt x="653" y="85"/>
                    </a:lnTo>
                    <a:lnTo>
                      <a:pt x="653" y="85"/>
                    </a:lnTo>
                    <a:lnTo>
                      <a:pt x="653" y="91"/>
                    </a:lnTo>
                    <a:lnTo>
                      <a:pt x="653" y="91"/>
                    </a:lnTo>
                    <a:lnTo>
                      <a:pt x="653" y="91"/>
                    </a:lnTo>
                    <a:lnTo>
                      <a:pt x="653" y="91"/>
                    </a:lnTo>
                    <a:lnTo>
                      <a:pt x="659" y="91"/>
                    </a:lnTo>
                    <a:lnTo>
                      <a:pt x="659" y="91"/>
                    </a:lnTo>
                    <a:lnTo>
                      <a:pt x="659" y="91"/>
                    </a:lnTo>
                    <a:lnTo>
                      <a:pt x="659" y="91"/>
                    </a:lnTo>
                    <a:lnTo>
                      <a:pt x="659" y="91"/>
                    </a:lnTo>
                    <a:lnTo>
                      <a:pt x="665" y="91"/>
                    </a:lnTo>
                    <a:lnTo>
                      <a:pt x="665" y="91"/>
                    </a:lnTo>
                    <a:lnTo>
                      <a:pt x="665" y="91"/>
                    </a:lnTo>
                    <a:lnTo>
                      <a:pt x="665" y="91"/>
                    </a:lnTo>
                    <a:lnTo>
                      <a:pt x="665" y="98"/>
                    </a:lnTo>
                    <a:lnTo>
                      <a:pt x="665" y="98"/>
                    </a:lnTo>
                    <a:lnTo>
                      <a:pt x="665" y="98"/>
                    </a:lnTo>
                    <a:lnTo>
                      <a:pt x="665" y="98"/>
                    </a:lnTo>
                    <a:lnTo>
                      <a:pt x="665" y="104"/>
                    </a:lnTo>
                    <a:lnTo>
                      <a:pt x="665" y="104"/>
                    </a:lnTo>
                    <a:lnTo>
                      <a:pt x="665" y="104"/>
                    </a:lnTo>
                    <a:lnTo>
                      <a:pt x="665" y="104"/>
                    </a:lnTo>
                    <a:lnTo>
                      <a:pt x="665" y="104"/>
                    </a:lnTo>
                    <a:lnTo>
                      <a:pt x="665" y="110"/>
                    </a:lnTo>
                    <a:lnTo>
                      <a:pt x="665" y="110"/>
                    </a:lnTo>
                    <a:lnTo>
                      <a:pt x="665" y="110"/>
                    </a:lnTo>
                    <a:lnTo>
                      <a:pt x="665" y="110"/>
                    </a:lnTo>
                    <a:lnTo>
                      <a:pt x="665" y="110"/>
                    </a:lnTo>
                    <a:lnTo>
                      <a:pt x="665" y="110"/>
                    </a:lnTo>
                    <a:lnTo>
                      <a:pt x="665" y="110"/>
                    </a:lnTo>
                    <a:lnTo>
                      <a:pt x="665" y="116"/>
                    </a:lnTo>
                    <a:lnTo>
                      <a:pt x="665" y="116"/>
                    </a:lnTo>
                    <a:lnTo>
                      <a:pt x="665" y="116"/>
                    </a:lnTo>
                    <a:lnTo>
                      <a:pt x="671" y="116"/>
                    </a:lnTo>
                    <a:lnTo>
                      <a:pt x="671" y="116"/>
                    </a:lnTo>
                    <a:lnTo>
                      <a:pt x="671" y="116"/>
                    </a:lnTo>
                    <a:lnTo>
                      <a:pt x="671" y="122"/>
                    </a:lnTo>
                    <a:lnTo>
                      <a:pt x="671" y="122"/>
                    </a:lnTo>
                    <a:lnTo>
                      <a:pt x="665" y="122"/>
                    </a:lnTo>
                    <a:lnTo>
                      <a:pt x="665" y="122"/>
                    </a:lnTo>
                    <a:lnTo>
                      <a:pt x="665" y="122"/>
                    </a:lnTo>
                    <a:lnTo>
                      <a:pt x="665" y="122"/>
                    </a:lnTo>
                    <a:lnTo>
                      <a:pt x="665" y="128"/>
                    </a:lnTo>
                    <a:lnTo>
                      <a:pt x="665" y="128"/>
                    </a:lnTo>
                    <a:lnTo>
                      <a:pt x="665" y="128"/>
                    </a:lnTo>
                    <a:lnTo>
                      <a:pt x="665" y="128"/>
                    </a:lnTo>
                    <a:lnTo>
                      <a:pt x="665" y="128"/>
                    </a:lnTo>
                    <a:lnTo>
                      <a:pt x="671" y="128"/>
                    </a:lnTo>
                    <a:lnTo>
                      <a:pt x="671" y="128"/>
                    </a:lnTo>
                    <a:lnTo>
                      <a:pt x="671" y="134"/>
                    </a:lnTo>
                    <a:lnTo>
                      <a:pt x="671" y="134"/>
                    </a:lnTo>
                    <a:lnTo>
                      <a:pt x="671" y="134"/>
                    </a:lnTo>
                    <a:lnTo>
                      <a:pt x="671" y="134"/>
                    </a:lnTo>
                    <a:lnTo>
                      <a:pt x="671" y="134"/>
                    </a:lnTo>
                    <a:lnTo>
                      <a:pt x="671" y="134"/>
                    </a:lnTo>
                    <a:lnTo>
                      <a:pt x="671" y="134"/>
                    </a:lnTo>
                    <a:lnTo>
                      <a:pt x="671" y="140"/>
                    </a:lnTo>
                    <a:lnTo>
                      <a:pt x="671" y="140"/>
                    </a:lnTo>
                    <a:lnTo>
                      <a:pt x="671" y="140"/>
                    </a:lnTo>
                    <a:lnTo>
                      <a:pt x="671" y="140"/>
                    </a:lnTo>
                    <a:lnTo>
                      <a:pt x="671" y="140"/>
                    </a:lnTo>
                    <a:lnTo>
                      <a:pt x="671" y="140"/>
                    </a:lnTo>
                    <a:lnTo>
                      <a:pt x="677" y="140"/>
                    </a:lnTo>
                    <a:lnTo>
                      <a:pt x="677" y="140"/>
                    </a:lnTo>
                    <a:lnTo>
                      <a:pt x="677" y="140"/>
                    </a:lnTo>
                    <a:lnTo>
                      <a:pt x="677" y="146"/>
                    </a:lnTo>
                    <a:lnTo>
                      <a:pt x="677" y="146"/>
                    </a:lnTo>
                    <a:lnTo>
                      <a:pt x="677" y="146"/>
                    </a:lnTo>
                    <a:lnTo>
                      <a:pt x="677" y="146"/>
                    </a:lnTo>
                    <a:lnTo>
                      <a:pt x="677" y="146"/>
                    </a:lnTo>
                    <a:lnTo>
                      <a:pt x="677" y="146"/>
                    </a:lnTo>
                    <a:lnTo>
                      <a:pt x="677" y="146"/>
                    </a:lnTo>
                    <a:lnTo>
                      <a:pt x="677" y="146"/>
                    </a:lnTo>
                    <a:lnTo>
                      <a:pt x="677" y="146"/>
                    </a:lnTo>
                    <a:lnTo>
                      <a:pt x="683" y="146"/>
                    </a:lnTo>
                    <a:lnTo>
                      <a:pt x="683" y="146"/>
                    </a:lnTo>
                    <a:lnTo>
                      <a:pt x="683" y="146"/>
                    </a:lnTo>
                    <a:lnTo>
                      <a:pt x="683" y="153"/>
                    </a:lnTo>
                    <a:lnTo>
                      <a:pt x="683" y="153"/>
                    </a:lnTo>
                    <a:lnTo>
                      <a:pt x="683" y="153"/>
                    </a:lnTo>
                    <a:lnTo>
                      <a:pt x="683" y="153"/>
                    </a:lnTo>
                    <a:lnTo>
                      <a:pt x="683" y="153"/>
                    </a:lnTo>
                    <a:lnTo>
                      <a:pt x="683" y="153"/>
                    </a:lnTo>
                    <a:lnTo>
                      <a:pt x="683" y="153"/>
                    </a:lnTo>
                    <a:lnTo>
                      <a:pt x="683" y="153"/>
                    </a:lnTo>
                    <a:lnTo>
                      <a:pt x="683" y="153"/>
                    </a:lnTo>
                    <a:lnTo>
                      <a:pt x="683" y="159"/>
                    </a:lnTo>
                    <a:lnTo>
                      <a:pt x="683" y="159"/>
                    </a:lnTo>
                    <a:lnTo>
                      <a:pt x="683" y="159"/>
                    </a:lnTo>
                    <a:lnTo>
                      <a:pt x="683" y="159"/>
                    </a:lnTo>
                    <a:lnTo>
                      <a:pt x="683" y="159"/>
                    </a:lnTo>
                    <a:lnTo>
                      <a:pt x="683" y="159"/>
                    </a:lnTo>
                    <a:lnTo>
                      <a:pt x="683" y="159"/>
                    </a:lnTo>
                    <a:lnTo>
                      <a:pt x="683" y="165"/>
                    </a:lnTo>
                    <a:lnTo>
                      <a:pt x="683" y="165"/>
                    </a:lnTo>
                    <a:lnTo>
                      <a:pt x="683" y="165"/>
                    </a:lnTo>
                    <a:lnTo>
                      <a:pt x="689" y="165"/>
                    </a:lnTo>
                    <a:lnTo>
                      <a:pt x="689" y="165"/>
                    </a:lnTo>
                    <a:lnTo>
                      <a:pt x="689" y="165"/>
                    </a:lnTo>
                    <a:lnTo>
                      <a:pt x="689" y="171"/>
                    </a:lnTo>
                    <a:lnTo>
                      <a:pt x="689" y="171"/>
                    </a:lnTo>
                    <a:lnTo>
                      <a:pt x="689" y="171"/>
                    </a:lnTo>
                    <a:lnTo>
                      <a:pt x="689" y="171"/>
                    </a:lnTo>
                    <a:lnTo>
                      <a:pt x="689" y="171"/>
                    </a:lnTo>
                    <a:lnTo>
                      <a:pt x="689" y="171"/>
                    </a:lnTo>
                    <a:lnTo>
                      <a:pt x="689" y="171"/>
                    </a:lnTo>
                    <a:lnTo>
                      <a:pt x="689" y="171"/>
                    </a:lnTo>
                    <a:lnTo>
                      <a:pt x="689" y="177"/>
                    </a:lnTo>
                    <a:lnTo>
                      <a:pt x="689" y="177"/>
                    </a:lnTo>
                    <a:lnTo>
                      <a:pt x="689" y="177"/>
                    </a:lnTo>
                    <a:lnTo>
                      <a:pt x="689" y="177"/>
                    </a:lnTo>
                    <a:lnTo>
                      <a:pt x="689" y="177"/>
                    </a:lnTo>
                    <a:lnTo>
                      <a:pt x="689" y="177"/>
                    </a:lnTo>
                    <a:lnTo>
                      <a:pt x="689" y="183"/>
                    </a:lnTo>
                    <a:lnTo>
                      <a:pt x="689" y="183"/>
                    </a:lnTo>
                    <a:lnTo>
                      <a:pt x="689" y="183"/>
                    </a:lnTo>
                    <a:lnTo>
                      <a:pt x="689" y="183"/>
                    </a:lnTo>
                    <a:lnTo>
                      <a:pt x="689" y="183"/>
                    </a:lnTo>
                    <a:lnTo>
                      <a:pt x="689" y="183"/>
                    </a:lnTo>
                    <a:lnTo>
                      <a:pt x="689" y="183"/>
                    </a:lnTo>
                    <a:lnTo>
                      <a:pt x="689" y="183"/>
                    </a:lnTo>
                    <a:lnTo>
                      <a:pt x="689" y="183"/>
                    </a:lnTo>
                    <a:lnTo>
                      <a:pt x="689" y="183"/>
                    </a:lnTo>
                    <a:lnTo>
                      <a:pt x="689" y="189"/>
                    </a:lnTo>
                    <a:lnTo>
                      <a:pt x="689" y="189"/>
                    </a:lnTo>
                    <a:lnTo>
                      <a:pt x="689" y="189"/>
                    </a:lnTo>
                    <a:lnTo>
                      <a:pt x="689" y="189"/>
                    </a:lnTo>
                    <a:lnTo>
                      <a:pt x="689" y="189"/>
                    </a:lnTo>
                    <a:lnTo>
                      <a:pt x="689" y="189"/>
                    </a:lnTo>
                    <a:lnTo>
                      <a:pt x="689" y="195"/>
                    </a:lnTo>
                    <a:lnTo>
                      <a:pt x="689" y="195"/>
                    </a:lnTo>
                    <a:lnTo>
                      <a:pt x="689" y="195"/>
                    </a:lnTo>
                    <a:lnTo>
                      <a:pt x="689" y="195"/>
                    </a:lnTo>
                    <a:lnTo>
                      <a:pt x="689" y="195"/>
                    </a:lnTo>
                    <a:lnTo>
                      <a:pt x="689" y="195"/>
                    </a:lnTo>
                    <a:lnTo>
                      <a:pt x="689" y="201"/>
                    </a:lnTo>
                    <a:lnTo>
                      <a:pt x="689" y="201"/>
                    </a:lnTo>
                    <a:lnTo>
                      <a:pt x="689" y="201"/>
                    </a:lnTo>
                    <a:lnTo>
                      <a:pt x="689" y="201"/>
                    </a:lnTo>
                    <a:lnTo>
                      <a:pt x="689" y="201"/>
                    </a:lnTo>
                    <a:lnTo>
                      <a:pt x="689" y="201"/>
                    </a:lnTo>
                    <a:lnTo>
                      <a:pt x="689" y="201"/>
                    </a:lnTo>
                    <a:lnTo>
                      <a:pt x="689" y="201"/>
                    </a:lnTo>
                    <a:lnTo>
                      <a:pt x="695" y="201"/>
                    </a:lnTo>
                    <a:lnTo>
                      <a:pt x="695" y="207"/>
                    </a:lnTo>
                    <a:lnTo>
                      <a:pt x="695" y="201"/>
                    </a:lnTo>
                    <a:lnTo>
                      <a:pt x="695" y="201"/>
                    </a:lnTo>
                    <a:lnTo>
                      <a:pt x="695" y="201"/>
                    </a:lnTo>
                    <a:lnTo>
                      <a:pt x="695" y="201"/>
                    </a:lnTo>
                    <a:lnTo>
                      <a:pt x="695" y="201"/>
                    </a:lnTo>
                    <a:lnTo>
                      <a:pt x="695" y="201"/>
                    </a:lnTo>
                    <a:lnTo>
                      <a:pt x="695" y="201"/>
                    </a:lnTo>
                    <a:lnTo>
                      <a:pt x="695" y="201"/>
                    </a:lnTo>
                    <a:lnTo>
                      <a:pt x="695" y="207"/>
                    </a:lnTo>
                    <a:lnTo>
                      <a:pt x="695" y="207"/>
                    </a:lnTo>
                    <a:lnTo>
                      <a:pt x="695" y="207"/>
                    </a:lnTo>
                    <a:lnTo>
                      <a:pt x="695" y="207"/>
                    </a:lnTo>
                    <a:lnTo>
                      <a:pt x="695" y="207"/>
                    </a:lnTo>
                    <a:lnTo>
                      <a:pt x="695" y="207"/>
                    </a:lnTo>
                    <a:lnTo>
                      <a:pt x="701" y="207"/>
                    </a:lnTo>
                    <a:lnTo>
                      <a:pt x="701" y="207"/>
                    </a:lnTo>
                    <a:lnTo>
                      <a:pt x="701" y="207"/>
                    </a:lnTo>
                    <a:lnTo>
                      <a:pt x="701" y="207"/>
                    </a:lnTo>
                    <a:lnTo>
                      <a:pt x="701" y="207"/>
                    </a:lnTo>
                    <a:lnTo>
                      <a:pt x="701" y="207"/>
                    </a:lnTo>
                    <a:lnTo>
                      <a:pt x="701" y="214"/>
                    </a:lnTo>
                    <a:lnTo>
                      <a:pt x="701" y="214"/>
                    </a:lnTo>
                    <a:lnTo>
                      <a:pt x="701" y="214"/>
                    </a:lnTo>
                    <a:lnTo>
                      <a:pt x="701" y="214"/>
                    </a:lnTo>
                    <a:lnTo>
                      <a:pt x="701" y="214"/>
                    </a:lnTo>
                    <a:lnTo>
                      <a:pt x="701" y="220"/>
                    </a:lnTo>
                    <a:lnTo>
                      <a:pt x="701" y="220"/>
                    </a:lnTo>
                    <a:lnTo>
                      <a:pt x="701" y="220"/>
                    </a:lnTo>
                    <a:lnTo>
                      <a:pt x="701" y="220"/>
                    </a:lnTo>
                    <a:lnTo>
                      <a:pt x="701" y="220"/>
                    </a:lnTo>
                    <a:lnTo>
                      <a:pt x="701" y="220"/>
                    </a:lnTo>
                    <a:lnTo>
                      <a:pt x="701" y="226"/>
                    </a:lnTo>
                    <a:lnTo>
                      <a:pt x="701" y="226"/>
                    </a:lnTo>
                    <a:lnTo>
                      <a:pt x="701" y="226"/>
                    </a:lnTo>
                    <a:lnTo>
                      <a:pt x="701" y="226"/>
                    </a:lnTo>
                    <a:lnTo>
                      <a:pt x="701" y="226"/>
                    </a:lnTo>
                    <a:lnTo>
                      <a:pt x="701" y="226"/>
                    </a:lnTo>
                    <a:lnTo>
                      <a:pt x="707" y="226"/>
                    </a:lnTo>
                    <a:lnTo>
                      <a:pt x="707" y="226"/>
                    </a:lnTo>
                    <a:lnTo>
                      <a:pt x="707" y="226"/>
                    </a:lnTo>
                    <a:lnTo>
                      <a:pt x="707" y="226"/>
                    </a:lnTo>
                    <a:lnTo>
                      <a:pt x="707" y="232"/>
                    </a:lnTo>
                    <a:lnTo>
                      <a:pt x="707" y="232"/>
                    </a:lnTo>
                    <a:lnTo>
                      <a:pt x="707" y="232"/>
                    </a:lnTo>
                    <a:lnTo>
                      <a:pt x="707" y="232"/>
                    </a:lnTo>
                    <a:lnTo>
                      <a:pt x="707" y="232"/>
                    </a:lnTo>
                    <a:lnTo>
                      <a:pt x="701" y="226"/>
                    </a:lnTo>
                    <a:lnTo>
                      <a:pt x="701" y="232"/>
                    </a:lnTo>
                    <a:lnTo>
                      <a:pt x="701" y="232"/>
                    </a:lnTo>
                    <a:lnTo>
                      <a:pt x="701" y="232"/>
                    </a:lnTo>
                    <a:lnTo>
                      <a:pt x="701" y="232"/>
                    </a:lnTo>
                    <a:lnTo>
                      <a:pt x="707" y="232"/>
                    </a:lnTo>
                    <a:lnTo>
                      <a:pt x="701" y="232"/>
                    </a:lnTo>
                    <a:lnTo>
                      <a:pt x="701" y="232"/>
                    </a:lnTo>
                    <a:lnTo>
                      <a:pt x="707" y="238"/>
                    </a:lnTo>
                    <a:lnTo>
                      <a:pt x="707" y="238"/>
                    </a:lnTo>
                    <a:lnTo>
                      <a:pt x="701" y="238"/>
                    </a:lnTo>
                    <a:lnTo>
                      <a:pt x="701" y="238"/>
                    </a:lnTo>
                    <a:lnTo>
                      <a:pt x="701" y="238"/>
                    </a:lnTo>
                    <a:lnTo>
                      <a:pt x="701" y="244"/>
                    </a:lnTo>
                    <a:lnTo>
                      <a:pt x="701" y="244"/>
                    </a:lnTo>
                    <a:lnTo>
                      <a:pt x="707" y="244"/>
                    </a:lnTo>
                    <a:lnTo>
                      <a:pt x="707" y="244"/>
                    </a:lnTo>
                    <a:lnTo>
                      <a:pt x="707" y="244"/>
                    </a:lnTo>
                    <a:lnTo>
                      <a:pt x="714" y="244"/>
                    </a:lnTo>
                    <a:lnTo>
                      <a:pt x="714" y="244"/>
                    </a:lnTo>
                    <a:lnTo>
                      <a:pt x="707" y="244"/>
                    </a:lnTo>
                    <a:lnTo>
                      <a:pt x="707" y="244"/>
                    </a:lnTo>
                    <a:lnTo>
                      <a:pt x="707" y="244"/>
                    </a:lnTo>
                    <a:lnTo>
                      <a:pt x="707" y="244"/>
                    </a:lnTo>
                    <a:lnTo>
                      <a:pt x="707" y="244"/>
                    </a:lnTo>
                    <a:lnTo>
                      <a:pt x="707" y="250"/>
                    </a:lnTo>
                    <a:lnTo>
                      <a:pt x="707" y="250"/>
                    </a:lnTo>
                    <a:lnTo>
                      <a:pt x="707" y="250"/>
                    </a:lnTo>
                    <a:lnTo>
                      <a:pt x="707" y="250"/>
                    </a:lnTo>
                    <a:lnTo>
                      <a:pt x="707" y="256"/>
                    </a:lnTo>
                    <a:lnTo>
                      <a:pt x="707" y="256"/>
                    </a:lnTo>
                    <a:lnTo>
                      <a:pt x="707" y="256"/>
                    </a:lnTo>
                    <a:lnTo>
                      <a:pt x="707" y="256"/>
                    </a:lnTo>
                    <a:lnTo>
                      <a:pt x="707" y="256"/>
                    </a:lnTo>
                    <a:lnTo>
                      <a:pt x="707" y="262"/>
                    </a:lnTo>
                    <a:lnTo>
                      <a:pt x="707" y="262"/>
                    </a:lnTo>
                    <a:lnTo>
                      <a:pt x="707" y="262"/>
                    </a:lnTo>
                    <a:lnTo>
                      <a:pt x="707" y="262"/>
                    </a:lnTo>
                    <a:lnTo>
                      <a:pt x="707" y="262"/>
                    </a:lnTo>
                    <a:lnTo>
                      <a:pt x="707" y="262"/>
                    </a:lnTo>
                    <a:lnTo>
                      <a:pt x="714" y="262"/>
                    </a:lnTo>
                    <a:lnTo>
                      <a:pt x="714" y="269"/>
                    </a:lnTo>
                    <a:lnTo>
                      <a:pt x="714" y="269"/>
                    </a:lnTo>
                    <a:lnTo>
                      <a:pt x="714" y="269"/>
                    </a:lnTo>
                    <a:lnTo>
                      <a:pt x="714" y="269"/>
                    </a:lnTo>
                    <a:lnTo>
                      <a:pt x="714" y="269"/>
                    </a:lnTo>
                    <a:lnTo>
                      <a:pt x="714" y="275"/>
                    </a:lnTo>
                    <a:lnTo>
                      <a:pt x="714" y="275"/>
                    </a:lnTo>
                    <a:lnTo>
                      <a:pt x="714" y="275"/>
                    </a:lnTo>
                    <a:lnTo>
                      <a:pt x="714" y="275"/>
                    </a:lnTo>
                    <a:lnTo>
                      <a:pt x="714" y="275"/>
                    </a:lnTo>
                    <a:lnTo>
                      <a:pt x="714" y="275"/>
                    </a:lnTo>
                    <a:lnTo>
                      <a:pt x="714" y="275"/>
                    </a:lnTo>
                    <a:lnTo>
                      <a:pt x="714" y="281"/>
                    </a:lnTo>
                    <a:lnTo>
                      <a:pt x="714" y="281"/>
                    </a:lnTo>
                    <a:lnTo>
                      <a:pt x="707" y="281"/>
                    </a:lnTo>
                    <a:lnTo>
                      <a:pt x="707" y="281"/>
                    </a:lnTo>
                    <a:lnTo>
                      <a:pt x="714" y="281"/>
                    </a:lnTo>
                    <a:lnTo>
                      <a:pt x="714" y="281"/>
                    </a:lnTo>
                    <a:lnTo>
                      <a:pt x="714" y="287"/>
                    </a:lnTo>
                    <a:lnTo>
                      <a:pt x="714" y="287"/>
                    </a:lnTo>
                    <a:lnTo>
                      <a:pt x="714" y="287"/>
                    </a:lnTo>
                    <a:lnTo>
                      <a:pt x="714" y="287"/>
                    </a:lnTo>
                    <a:lnTo>
                      <a:pt x="714" y="287"/>
                    </a:lnTo>
                    <a:lnTo>
                      <a:pt x="714" y="293"/>
                    </a:lnTo>
                    <a:lnTo>
                      <a:pt x="707" y="293"/>
                    </a:lnTo>
                    <a:lnTo>
                      <a:pt x="707" y="293"/>
                    </a:lnTo>
                    <a:lnTo>
                      <a:pt x="707" y="293"/>
                    </a:lnTo>
                    <a:lnTo>
                      <a:pt x="707" y="293"/>
                    </a:lnTo>
                    <a:lnTo>
                      <a:pt x="707" y="293"/>
                    </a:lnTo>
                    <a:lnTo>
                      <a:pt x="707" y="293"/>
                    </a:lnTo>
                    <a:lnTo>
                      <a:pt x="707" y="299"/>
                    </a:lnTo>
                    <a:lnTo>
                      <a:pt x="707" y="299"/>
                    </a:lnTo>
                    <a:lnTo>
                      <a:pt x="707" y="299"/>
                    </a:lnTo>
                    <a:lnTo>
                      <a:pt x="707" y="299"/>
                    </a:lnTo>
                    <a:lnTo>
                      <a:pt x="714" y="299"/>
                    </a:lnTo>
                    <a:lnTo>
                      <a:pt x="714" y="299"/>
                    </a:lnTo>
                    <a:lnTo>
                      <a:pt x="714" y="299"/>
                    </a:lnTo>
                    <a:lnTo>
                      <a:pt x="714" y="305"/>
                    </a:lnTo>
                    <a:lnTo>
                      <a:pt x="714" y="305"/>
                    </a:lnTo>
                    <a:lnTo>
                      <a:pt x="714" y="305"/>
                    </a:lnTo>
                    <a:lnTo>
                      <a:pt x="714" y="305"/>
                    </a:lnTo>
                    <a:lnTo>
                      <a:pt x="720" y="305"/>
                    </a:lnTo>
                    <a:lnTo>
                      <a:pt x="720" y="305"/>
                    </a:lnTo>
                    <a:lnTo>
                      <a:pt x="720" y="305"/>
                    </a:lnTo>
                    <a:lnTo>
                      <a:pt x="720" y="311"/>
                    </a:lnTo>
                    <a:lnTo>
                      <a:pt x="720" y="311"/>
                    </a:lnTo>
                    <a:lnTo>
                      <a:pt x="720" y="311"/>
                    </a:lnTo>
                    <a:lnTo>
                      <a:pt x="720" y="311"/>
                    </a:lnTo>
                    <a:lnTo>
                      <a:pt x="720" y="311"/>
                    </a:lnTo>
                    <a:lnTo>
                      <a:pt x="720" y="311"/>
                    </a:lnTo>
                    <a:lnTo>
                      <a:pt x="720" y="311"/>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30"/>
                    </a:lnTo>
                    <a:lnTo>
                      <a:pt x="726" y="330"/>
                    </a:lnTo>
                    <a:lnTo>
                      <a:pt x="732" y="330"/>
                    </a:lnTo>
                    <a:lnTo>
                      <a:pt x="726" y="330"/>
                    </a:lnTo>
                    <a:lnTo>
                      <a:pt x="726" y="330"/>
                    </a:lnTo>
                    <a:lnTo>
                      <a:pt x="726" y="330"/>
                    </a:lnTo>
                    <a:lnTo>
                      <a:pt x="726" y="330"/>
                    </a:lnTo>
                    <a:lnTo>
                      <a:pt x="726" y="336"/>
                    </a:lnTo>
                    <a:lnTo>
                      <a:pt x="726" y="336"/>
                    </a:lnTo>
                    <a:lnTo>
                      <a:pt x="726" y="336"/>
                    </a:lnTo>
                    <a:lnTo>
                      <a:pt x="726" y="336"/>
                    </a:lnTo>
                    <a:lnTo>
                      <a:pt x="732" y="336"/>
                    </a:lnTo>
                    <a:lnTo>
                      <a:pt x="732" y="336"/>
                    </a:lnTo>
                    <a:lnTo>
                      <a:pt x="732" y="336"/>
                    </a:lnTo>
                    <a:lnTo>
                      <a:pt x="732" y="342"/>
                    </a:lnTo>
                    <a:lnTo>
                      <a:pt x="732" y="342"/>
                    </a:lnTo>
                    <a:lnTo>
                      <a:pt x="732" y="342"/>
                    </a:lnTo>
                    <a:lnTo>
                      <a:pt x="732" y="342"/>
                    </a:lnTo>
                    <a:lnTo>
                      <a:pt x="726" y="342"/>
                    </a:lnTo>
                    <a:lnTo>
                      <a:pt x="726" y="342"/>
                    </a:lnTo>
                    <a:lnTo>
                      <a:pt x="726" y="342"/>
                    </a:lnTo>
                    <a:lnTo>
                      <a:pt x="732" y="342"/>
                    </a:lnTo>
                    <a:lnTo>
                      <a:pt x="732" y="342"/>
                    </a:lnTo>
                    <a:lnTo>
                      <a:pt x="732" y="342"/>
                    </a:lnTo>
                    <a:lnTo>
                      <a:pt x="732" y="342"/>
                    </a:lnTo>
                    <a:lnTo>
                      <a:pt x="732" y="342"/>
                    </a:lnTo>
                    <a:lnTo>
                      <a:pt x="732" y="342"/>
                    </a:lnTo>
                    <a:lnTo>
                      <a:pt x="732" y="342"/>
                    </a:lnTo>
                    <a:lnTo>
                      <a:pt x="732" y="348"/>
                    </a:lnTo>
                    <a:lnTo>
                      <a:pt x="738" y="348"/>
                    </a:lnTo>
                    <a:lnTo>
                      <a:pt x="738" y="348"/>
                    </a:lnTo>
                    <a:lnTo>
                      <a:pt x="738" y="348"/>
                    </a:lnTo>
                    <a:lnTo>
                      <a:pt x="738" y="348"/>
                    </a:lnTo>
                    <a:lnTo>
                      <a:pt x="738" y="348"/>
                    </a:lnTo>
                    <a:lnTo>
                      <a:pt x="738" y="348"/>
                    </a:lnTo>
                    <a:lnTo>
                      <a:pt x="738" y="348"/>
                    </a:lnTo>
                    <a:lnTo>
                      <a:pt x="744" y="348"/>
                    </a:lnTo>
                    <a:lnTo>
                      <a:pt x="744" y="354"/>
                    </a:lnTo>
                    <a:lnTo>
                      <a:pt x="744" y="354"/>
                    </a:lnTo>
                    <a:lnTo>
                      <a:pt x="744" y="354"/>
                    </a:lnTo>
                    <a:lnTo>
                      <a:pt x="744" y="354"/>
                    </a:lnTo>
                    <a:lnTo>
                      <a:pt x="744" y="354"/>
                    </a:lnTo>
                    <a:lnTo>
                      <a:pt x="744" y="354"/>
                    </a:lnTo>
                    <a:lnTo>
                      <a:pt x="744" y="360"/>
                    </a:lnTo>
                    <a:lnTo>
                      <a:pt x="744" y="360"/>
                    </a:lnTo>
                    <a:lnTo>
                      <a:pt x="744" y="360"/>
                    </a:lnTo>
                    <a:lnTo>
                      <a:pt x="744" y="360"/>
                    </a:lnTo>
                    <a:lnTo>
                      <a:pt x="744" y="360"/>
                    </a:lnTo>
                    <a:lnTo>
                      <a:pt x="744" y="360"/>
                    </a:lnTo>
                    <a:lnTo>
                      <a:pt x="744" y="366"/>
                    </a:lnTo>
                    <a:lnTo>
                      <a:pt x="744" y="366"/>
                    </a:lnTo>
                    <a:lnTo>
                      <a:pt x="750" y="366"/>
                    </a:lnTo>
                    <a:lnTo>
                      <a:pt x="750" y="366"/>
                    </a:lnTo>
                    <a:lnTo>
                      <a:pt x="750" y="366"/>
                    </a:lnTo>
                    <a:lnTo>
                      <a:pt x="750" y="366"/>
                    </a:lnTo>
                    <a:lnTo>
                      <a:pt x="750" y="366"/>
                    </a:lnTo>
                    <a:lnTo>
                      <a:pt x="750" y="366"/>
                    </a:lnTo>
                    <a:lnTo>
                      <a:pt x="750" y="366"/>
                    </a:lnTo>
                    <a:lnTo>
                      <a:pt x="750" y="372"/>
                    </a:lnTo>
                    <a:lnTo>
                      <a:pt x="750" y="372"/>
                    </a:lnTo>
                    <a:lnTo>
                      <a:pt x="750" y="372"/>
                    </a:lnTo>
                    <a:lnTo>
                      <a:pt x="750" y="372"/>
                    </a:lnTo>
                    <a:lnTo>
                      <a:pt x="750" y="372"/>
                    </a:lnTo>
                    <a:lnTo>
                      <a:pt x="750" y="372"/>
                    </a:lnTo>
                    <a:lnTo>
                      <a:pt x="750" y="372"/>
                    </a:lnTo>
                    <a:lnTo>
                      <a:pt x="750" y="372"/>
                    </a:lnTo>
                    <a:lnTo>
                      <a:pt x="750" y="378"/>
                    </a:lnTo>
                    <a:lnTo>
                      <a:pt x="750" y="378"/>
                    </a:lnTo>
                    <a:lnTo>
                      <a:pt x="750" y="378"/>
                    </a:lnTo>
                    <a:lnTo>
                      <a:pt x="750" y="378"/>
                    </a:lnTo>
                    <a:lnTo>
                      <a:pt x="750" y="378"/>
                    </a:lnTo>
                    <a:lnTo>
                      <a:pt x="756" y="378"/>
                    </a:lnTo>
                    <a:lnTo>
                      <a:pt x="756" y="378"/>
                    </a:lnTo>
                    <a:lnTo>
                      <a:pt x="756" y="378"/>
                    </a:lnTo>
                    <a:lnTo>
                      <a:pt x="756" y="378"/>
                    </a:lnTo>
                    <a:lnTo>
                      <a:pt x="756" y="378"/>
                    </a:lnTo>
                    <a:lnTo>
                      <a:pt x="750" y="378"/>
                    </a:lnTo>
                    <a:lnTo>
                      <a:pt x="744" y="378"/>
                    </a:lnTo>
                    <a:lnTo>
                      <a:pt x="744" y="378"/>
                    </a:lnTo>
                    <a:lnTo>
                      <a:pt x="738" y="378"/>
                    </a:lnTo>
                    <a:lnTo>
                      <a:pt x="726" y="378"/>
                    </a:lnTo>
                    <a:lnTo>
                      <a:pt x="726" y="378"/>
                    </a:lnTo>
                    <a:lnTo>
                      <a:pt x="726" y="378"/>
                    </a:lnTo>
                    <a:lnTo>
                      <a:pt x="714" y="378"/>
                    </a:lnTo>
                    <a:lnTo>
                      <a:pt x="714" y="378"/>
                    </a:lnTo>
                    <a:lnTo>
                      <a:pt x="707" y="378"/>
                    </a:lnTo>
                    <a:lnTo>
                      <a:pt x="707" y="378"/>
                    </a:lnTo>
                    <a:lnTo>
                      <a:pt x="701" y="378"/>
                    </a:lnTo>
                    <a:lnTo>
                      <a:pt x="695" y="378"/>
                    </a:lnTo>
                    <a:lnTo>
                      <a:pt x="695" y="378"/>
                    </a:lnTo>
                    <a:lnTo>
                      <a:pt x="695" y="378"/>
                    </a:lnTo>
                    <a:lnTo>
                      <a:pt x="689" y="378"/>
                    </a:lnTo>
                    <a:lnTo>
                      <a:pt x="683" y="378"/>
                    </a:lnTo>
                    <a:lnTo>
                      <a:pt x="683" y="378"/>
                    </a:lnTo>
                    <a:lnTo>
                      <a:pt x="683" y="378"/>
                    </a:lnTo>
                    <a:lnTo>
                      <a:pt x="683" y="378"/>
                    </a:lnTo>
                    <a:lnTo>
                      <a:pt x="677" y="378"/>
                    </a:lnTo>
                    <a:lnTo>
                      <a:pt x="677" y="378"/>
                    </a:lnTo>
                    <a:lnTo>
                      <a:pt x="677" y="378"/>
                    </a:lnTo>
                    <a:lnTo>
                      <a:pt x="671" y="378"/>
                    </a:lnTo>
                    <a:lnTo>
                      <a:pt x="665" y="378"/>
                    </a:lnTo>
                    <a:lnTo>
                      <a:pt x="659" y="378"/>
                    </a:lnTo>
                    <a:lnTo>
                      <a:pt x="653" y="378"/>
                    </a:lnTo>
                    <a:lnTo>
                      <a:pt x="653" y="378"/>
                    </a:lnTo>
                    <a:lnTo>
                      <a:pt x="646" y="378"/>
                    </a:lnTo>
                    <a:lnTo>
                      <a:pt x="646" y="378"/>
                    </a:lnTo>
                    <a:lnTo>
                      <a:pt x="646" y="378"/>
                    </a:lnTo>
                    <a:lnTo>
                      <a:pt x="646" y="378"/>
                    </a:lnTo>
                    <a:lnTo>
                      <a:pt x="640" y="378"/>
                    </a:lnTo>
                    <a:lnTo>
                      <a:pt x="640" y="378"/>
                    </a:lnTo>
                    <a:lnTo>
                      <a:pt x="634" y="378"/>
                    </a:lnTo>
                    <a:lnTo>
                      <a:pt x="628" y="378"/>
                    </a:lnTo>
                    <a:lnTo>
                      <a:pt x="628" y="378"/>
                    </a:lnTo>
                    <a:lnTo>
                      <a:pt x="622" y="378"/>
                    </a:lnTo>
                    <a:lnTo>
                      <a:pt x="616" y="378"/>
                    </a:lnTo>
                    <a:lnTo>
                      <a:pt x="616" y="378"/>
                    </a:lnTo>
                    <a:lnTo>
                      <a:pt x="610" y="378"/>
                    </a:lnTo>
                    <a:lnTo>
                      <a:pt x="610" y="378"/>
                    </a:lnTo>
                    <a:lnTo>
                      <a:pt x="604" y="378"/>
                    </a:lnTo>
                    <a:lnTo>
                      <a:pt x="604" y="378"/>
                    </a:lnTo>
                    <a:lnTo>
                      <a:pt x="604" y="378"/>
                    </a:lnTo>
                    <a:lnTo>
                      <a:pt x="598" y="378"/>
                    </a:lnTo>
                    <a:lnTo>
                      <a:pt x="591" y="378"/>
                    </a:lnTo>
                    <a:lnTo>
                      <a:pt x="591" y="378"/>
                    </a:lnTo>
                    <a:lnTo>
                      <a:pt x="591" y="378"/>
                    </a:lnTo>
                    <a:lnTo>
                      <a:pt x="585" y="378"/>
                    </a:lnTo>
                    <a:lnTo>
                      <a:pt x="585" y="378"/>
                    </a:lnTo>
                    <a:lnTo>
                      <a:pt x="579" y="378"/>
                    </a:lnTo>
                    <a:lnTo>
                      <a:pt x="579" y="378"/>
                    </a:lnTo>
                    <a:lnTo>
                      <a:pt x="579" y="378"/>
                    </a:lnTo>
                    <a:lnTo>
                      <a:pt x="573" y="378"/>
                    </a:lnTo>
                    <a:lnTo>
                      <a:pt x="573" y="378"/>
                    </a:lnTo>
                    <a:lnTo>
                      <a:pt x="573" y="378"/>
                    </a:lnTo>
                    <a:lnTo>
                      <a:pt x="567" y="378"/>
                    </a:lnTo>
                    <a:lnTo>
                      <a:pt x="567" y="378"/>
                    </a:lnTo>
                    <a:lnTo>
                      <a:pt x="561" y="378"/>
                    </a:lnTo>
                    <a:lnTo>
                      <a:pt x="555" y="378"/>
                    </a:lnTo>
                    <a:lnTo>
                      <a:pt x="555" y="378"/>
                    </a:lnTo>
                    <a:lnTo>
                      <a:pt x="543" y="378"/>
                    </a:lnTo>
                    <a:lnTo>
                      <a:pt x="543" y="378"/>
                    </a:lnTo>
                    <a:lnTo>
                      <a:pt x="537" y="378"/>
                    </a:lnTo>
                    <a:lnTo>
                      <a:pt x="537" y="378"/>
                    </a:lnTo>
                    <a:lnTo>
                      <a:pt x="537" y="378"/>
                    </a:lnTo>
                    <a:lnTo>
                      <a:pt x="537" y="378"/>
                    </a:lnTo>
                    <a:lnTo>
                      <a:pt x="530" y="378"/>
                    </a:lnTo>
                    <a:lnTo>
                      <a:pt x="530" y="378"/>
                    </a:lnTo>
                    <a:lnTo>
                      <a:pt x="524" y="378"/>
                    </a:lnTo>
                    <a:lnTo>
                      <a:pt x="518" y="378"/>
                    </a:lnTo>
                    <a:lnTo>
                      <a:pt x="518" y="378"/>
                    </a:lnTo>
                    <a:lnTo>
                      <a:pt x="518" y="378"/>
                    </a:lnTo>
                    <a:lnTo>
                      <a:pt x="518" y="378"/>
                    </a:lnTo>
                    <a:lnTo>
                      <a:pt x="512" y="378"/>
                    </a:lnTo>
                    <a:lnTo>
                      <a:pt x="512" y="378"/>
                    </a:lnTo>
                    <a:lnTo>
                      <a:pt x="512" y="378"/>
                    </a:lnTo>
                    <a:lnTo>
                      <a:pt x="512" y="378"/>
                    </a:lnTo>
                    <a:lnTo>
                      <a:pt x="506" y="378"/>
                    </a:lnTo>
                    <a:lnTo>
                      <a:pt x="506" y="378"/>
                    </a:lnTo>
                    <a:lnTo>
                      <a:pt x="500" y="378"/>
                    </a:lnTo>
                    <a:lnTo>
                      <a:pt x="500" y="378"/>
                    </a:lnTo>
                    <a:lnTo>
                      <a:pt x="500" y="378"/>
                    </a:lnTo>
                    <a:lnTo>
                      <a:pt x="494" y="378"/>
                    </a:lnTo>
                    <a:lnTo>
                      <a:pt x="488" y="378"/>
                    </a:lnTo>
                    <a:lnTo>
                      <a:pt x="482" y="378"/>
                    </a:lnTo>
                    <a:lnTo>
                      <a:pt x="482" y="378"/>
                    </a:lnTo>
                    <a:lnTo>
                      <a:pt x="482" y="378"/>
                    </a:lnTo>
                    <a:lnTo>
                      <a:pt x="482" y="378"/>
                    </a:lnTo>
                    <a:lnTo>
                      <a:pt x="482" y="378"/>
                    </a:lnTo>
                    <a:lnTo>
                      <a:pt x="476" y="378"/>
                    </a:lnTo>
                    <a:lnTo>
                      <a:pt x="469" y="378"/>
                    </a:lnTo>
                    <a:lnTo>
                      <a:pt x="469" y="378"/>
                    </a:lnTo>
                    <a:lnTo>
                      <a:pt x="469" y="378"/>
                    </a:lnTo>
                    <a:lnTo>
                      <a:pt x="469" y="378"/>
                    </a:lnTo>
                    <a:lnTo>
                      <a:pt x="463" y="378"/>
                    </a:lnTo>
                    <a:lnTo>
                      <a:pt x="463" y="378"/>
                    </a:lnTo>
                    <a:lnTo>
                      <a:pt x="463" y="378"/>
                    </a:lnTo>
                    <a:lnTo>
                      <a:pt x="457" y="378"/>
                    </a:lnTo>
                    <a:lnTo>
                      <a:pt x="457" y="378"/>
                    </a:lnTo>
                    <a:lnTo>
                      <a:pt x="457" y="378"/>
                    </a:lnTo>
                    <a:lnTo>
                      <a:pt x="451" y="378"/>
                    </a:lnTo>
                    <a:lnTo>
                      <a:pt x="451" y="378"/>
                    </a:lnTo>
                    <a:lnTo>
                      <a:pt x="451" y="378"/>
                    </a:lnTo>
                    <a:lnTo>
                      <a:pt x="445" y="378"/>
                    </a:lnTo>
                    <a:lnTo>
                      <a:pt x="439" y="378"/>
                    </a:lnTo>
                    <a:lnTo>
                      <a:pt x="439" y="378"/>
                    </a:lnTo>
                    <a:lnTo>
                      <a:pt x="439" y="378"/>
                    </a:lnTo>
                    <a:lnTo>
                      <a:pt x="433" y="378"/>
                    </a:lnTo>
                    <a:lnTo>
                      <a:pt x="433" y="378"/>
                    </a:lnTo>
                    <a:lnTo>
                      <a:pt x="433" y="378"/>
                    </a:lnTo>
                    <a:lnTo>
                      <a:pt x="427" y="378"/>
                    </a:lnTo>
                    <a:lnTo>
                      <a:pt x="427" y="378"/>
                    </a:lnTo>
                    <a:lnTo>
                      <a:pt x="427" y="378"/>
                    </a:lnTo>
                    <a:lnTo>
                      <a:pt x="421" y="378"/>
                    </a:lnTo>
                    <a:lnTo>
                      <a:pt x="421" y="378"/>
                    </a:lnTo>
                    <a:lnTo>
                      <a:pt x="421" y="372"/>
                    </a:lnTo>
                    <a:lnTo>
                      <a:pt x="414" y="372"/>
                    </a:lnTo>
                    <a:lnTo>
                      <a:pt x="414" y="372"/>
                    </a:lnTo>
                    <a:lnTo>
                      <a:pt x="414" y="372"/>
                    </a:lnTo>
                    <a:lnTo>
                      <a:pt x="408" y="372"/>
                    </a:lnTo>
                    <a:lnTo>
                      <a:pt x="408" y="372"/>
                    </a:lnTo>
                    <a:lnTo>
                      <a:pt x="408" y="372"/>
                    </a:lnTo>
                    <a:lnTo>
                      <a:pt x="408" y="372"/>
                    </a:lnTo>
                    <a:lnTo>
                      <a:pt x="396" y="372"/>
                    </a:lnTo>
                    <a:lnTo>
                      <a:pt x="396" y="372"/>
                    </a:lnTo>
                    <a:lnTo>
                      <a:pt x="390" y="372"/>
                    </a:lnTo>
                    <a:lnTo>
                      <a:pt x="390" y="372"/>
                    </a:lnTo>
                    <a:lnTo>
                      <a:pt x="390" y="372"/>
                    </a:lnTo>
                    <a:lnTo>
                      <a:pt x="378" y="372"/>
                    </a:lnTo>
                    <a:lnTo>
                      <a:pt x="378" y="372"/>
                    </a:lnTo>
                    <a:lnTo>
                      <a:pt x="378" y="372"/>
                    </a:lnTo>
                    <a:lnTo>
                      <a:pt x="372" y="372"/>
                    </a:lnTo>
                    <a:lnTo>
                      <a:pt x="366" y="372"/>
                    </a:lnTo>
                    <a:lnTo>
                      <a:pt x="366" y="372"/>
                    </a:lnTo>
                    <a:lnTo>
                      <a:pt x="366" y="372"/>
                    </a:lnTo>
                    <a:lnTo>
                      <a:pt x="360" y="372"/>
                    </a:lnTo>
                    <a:lnTo>
                      <a:pt x="353" y="372"/>
                    </a:lnTo>
                    <a:lnTo>
                      <a:pt x="353" y="372"/>
                    </a:lnTo>
                    <a:lnTo>
                      <a:pt x="347" y="372"/>
                    </a:lnTo>
                    <a:lnTo>
                      <a:pt x="347" y="372"/>
                    </a:lnTo>
                    <a:lnTo>
                      <a:pt x="347" y="372"/>
                    </a:lnTo>
                    <a:lnTo>
                      <a:pt x="341" y="372"/>
                    </a:lnTo>
                    <a:lnTo>
                      <a:pt x="329" y="372"/>
                    </a:lnTo>
                    <a:lnTo>
                      <a:pt x="329" y="372"/>
                    </a:lnTo>
                    <a:lnTo>
                      <a:pt x="329" y="372"/>
                    </a:lnTo>
                    <a:lnTo>
                      <a:pt x="329" y="372"/>
                    </a:lnTo>
                    <a:lnTo>
                      <a:pt x="323" y="372"/>
                    </a:lnTo>
                    <a:lnTo>
                      <a:pt x="317" y="372"/>
                    </a:lnTo>
                    <a:lnTo>
                      <a:pt x="317" y="372"/>
                    </a:lnTo>
                    <a:lnTo>
                      <a:pt x="311" y="372"/>
                    </a:lnTo>
                    <a:lnTo>
                      <a:pt x="311" y="372"/>
                    </a:lnTo>
                    <a:lnTo>
                      <a:pt x="305" y="372"/>
                    </a:lnTo>
                    <a:lnTo>
                      <a:pt x="305" y="372"/>
                    </a:lnTo>
                    <a:lnTo>
                      <a:pt x="299" y="372"/>
                    </a:lnTo>
                    <a:lnTo>
                      <a:pt x="299" y="372"/>
                    </a:lnTo>
                    <a:lnTo>
                      <a:pt x="292" y="372"/>
                    </a:lnTo>
                    <a:lnTo>
                      <a:pt x="286" y="372"/>
                    </a:lnTo>
                    <a:lnTo>
                      <a:pt x="286" y="372"/>
                    </a:lnTo>
                    <a:lnTo>
                      <a:pt x="286" y="372"/>
                    </a:lnTo>
                    <a:lnTo>
                      <a:pt x="286" y="372"/>
                    </a:lnTo>
                    <a:lnTo>
                      <a:pt x="280" y="372"/>
                    </a:lnTo>
                    <a:lnTo>
                      <a:pt x="280" y="372"/>
                    </a:lnTo>
                    <a:lnTo>
                      <a:pt x="280" y="372"/>
                    </a:lnTo>
                    <a:lnTo>
                      <a:pt x="280" y="372"/>
                    </a:lnTo>
                    <a:lnTo>
                      <a:pt x="268" y="366"/>
                    </a:lnTo>
                    <a:lnTo>
                      <a:pt x="262" y="366"/>
                    </a:lnTo>
                    <a:lnTo>
                      <a:pt x="262" y="366"/>
                    </a:lnTo>
                    <a:lnTo>
                      <a:pt x="262" y="366"/>
                    </a:lnTo>
                    <a:lnTo>
                      <a:pt x="256" y="366"/>
                    </a:lnTo>
                    <a:lnTo>
                      <a:pt x="256" y="366"/>
                    </a:lnTo>
                    <a:lnTo>
                      <a:pt x="256" y="366"/>
                    </a:lnTo>
                    <a:lnTo>
                      <a:pt x="244" y="366"/>
                    </a:lnTo>
                    <a:lnTo>
                      <a:pt x="244" y="366"/>
                    </a:lnTo>
                    <a:lnTo>
                      <a:pt x="244" y="366"/>
                    </a:lnTo>
                    <a:lnTo>
                      <a:pt x="244" y="366"/>
                    </a:lnTo>
                    <a:lnTo>
                      <a:pt x="244" y="366"/>
                    </a:lnTo>
                    <a:lnTo>
                      <a:pt x="238" y="366"/>
                    </a:lnTo>
                    <a:lnTo>
                      <a:pt x="238" y="366"/>
                    </a:lnTo>
                    <a:lnTo>
                      <a:pt x="231" y="366"/>
                    </a:lnTo>
                    <a:lnTo>
                      <a:pt x="231" y="366"/>
                    </a:lnTo>
                    <a:lnTo>
                      <a:pt x="225" y="366"/>
                    </a:lnTo>
                    <a:lnTo>
                      <a:pt x="225" y="366"/>
                    </a:lnTo>
                    <a:lnTo>
                      <a:pt x="225" y="366"/>
                    </a:lnTo>
                    <a:lnTo>
                      <a:pt x="219" y="366"/>
                    </a:lnTo>
                    <a:lnTo>
                      <a:pt x="219" y="366"/>
                    </a:lnTo>
                    <a:lnTo>
                      <a:pt x="219" y="366"/>
                    </a:lnTo>
                    <a:lnTo>
                      <a:pt x="219" y="366"/>
                    </a:lnTo>
                    <a:lnTo>
                      <a:pt x="213" y="366"/>
                    </a:lnTo>
                    <a:lnTo>
                      <a:pt x="207" y="366"/>
                    </a:lnTo>
                    <a:lnTo>
                      <a:pt x="201" y="366"/>
                    </a:lnTo>
                    <a:lnTo>
                      <a:pt x="189" y="366"/>
                    </a:lnTo>
                    <a:lnTo>
                      <a:pt x="189" y="366"/>
                    </a:lnTo>
                    <a:lnTo>
                      <a:pt x="189" y="366"/>
                    </a:lnTo>
                    <a:lnTo>
                      <a:pt x="183" y="366"/>
                    </a:lnTo>
                    <a:lnTo>
                      <a:pt x="183" y="366"/>
                    </a:lnTo>
                    <a:lnTo>
                      <a:pt x="183" y="366"/>
                    </a:lnTo>
                    <a:lnTo>
                      <a:pt x="176" y="366"/>
                    </a:lnTo>
                    <a:lnTo>
                      <a:pt x="164" y="360"/>
                    </a:lnTo>
                    <a:lnTo>
                      <a:pt x="164" y="354"/>
                    </a:lnTo>
                    <a:lnTo>
                      <a:pt x="170" y="348"/>
                    </a:lnTo>
                    <a:lnTo>
                      <a:pt x="170" y="342"/>
                    </a:lnTo>
                    <a:lnTo>
                      <a:pt x="170" y="342"/>
                    </a:lnTo>
                    <a:lnTo>
                      <a:pt x="170" y="342"/>
                    </a:lnTo>
                    <a:lnTo>
                      <a:pt x="170" y="336"/>
                    </a:lnTo>
                    <a:lnTo>
                      <a:pt x="170" y="336"/>
                    </a:lnTo>
                    <a:lnTo>
                      <a:pt x="170" y="336"/>
                    </a:lnTo>
                    <a:lnTo>
                      <a:pt x="170" y="324"/>
                    </a:lnTo>
                    <a:lnTo>
                      <a:pt x="170" y="324"/>
                    </a:lnTo>
                    <a:lnTo>
                      <a:pt x="170" y="324"/>
                    </a:lnTo>
                    <a:lnTo>
                      <a:pt x="170" y="317"/>
                    </a:lnTo>
                    <a:lnTo>
                      <a:pt x="170" y="311"/>
                    </a:lnTo>
                    <a:lnTo>
                      <a:pt x="170" y="305"/>
                    </a:lnTo>
                    <a:lnTo>
                      <a:pt x="170" y="299"/>
                    </a:lnTo>
                    <a:lnTo>
                      <a:pt x="170" y="293"/>
                    </a:lnTo>
                    <a:lnTo>
                      <a:pt x="170" y="281"/>
                    </a:lnTo>
                    <a:lnTo>
                      <a:pt x="170" y="275"/>
                    </a:lnTo>
                    <a:lnTo>
                      <a:pt x="176" y="250"/>
                    </a:lnTo>
                    <a:lnTo>
                      <a:pt x="170" y="244"/>
                    </a:lnTo>
                    <a:lnTo>
                      <a:pt x="170" y="244"/>
                    </a:lnTo>
                    <a:lnTo>
                      <a:pt x="170" y="244"/>
                    </a:lnTo>
                    <a:lnTo>
                      <a:pt x="164" y="244"/>
                    </a:lnTo>
                    <a:lnTo>
                      <a:pt x="164" y="244"/>
                    </a:lnTo>
                    <a:lnTo>
                      <a:pt x="158" y="244"/>
                    </a:lnTo>
                    <a:lnTo>
                      <a:pt x="158" y="244"/>
                    </a:lnTo>
                    <a:lnTo>
                      <a:pt x="158" y="244"/>
                    </a:lnTo>
                    <a:lnTo>
                      <a:pt x="152" y="244"/>
                    </a:lnTo>
                    <a:lnTo>
                      <a:pt x="152" y="244"/>
                    </a:lnTo>
                    <a:lnTo>
                      <a:pt x="152" y="244"/>
                    </a:lnTo>
                    <a:lnTo>
                      <a:pt x="146" y="244"/>
                    </a:lnTo>
                    <a:lnTo>
                      <a:pt x="146" y="244"/>
                    </a:lnTo>
                    <a:lnTo>
                      <a:pt x="140" y="244"/>
                    </a:lnTo>
                    <a:lnTo>
                      <a:pt x="140" y="244"/>
                    </a:lnTo>
                    <a:lnTo>
                      <a:pt x="134" y="244"/>
                    </a:lnTo>
                    <a:lnTo>
                      <a:pt x="134" y="244"/>
                    </a:lnTo>
                    <a:lnTo>
                      <a:pt x="128" y="244"/>
                    </a:lnTo>
                    <a:lnTo>
                      <a:pt x="128" y="244"/>
                    </a:lnTo>
                    <a:lnTo>
                      <a:pt x="122" y="244"/>
                    </a:lnTo>
                    <a:lnTo>
                      <a:pt x="122" y="244"/>
                    </a:lnTo>
                    <a:lnTo>
                      <a:pt x="115" y="244"/>
                    </a:lnTo>
                    <a:lnTo>
                      <a:pt x="115" y="244"/>
                    </a:lnTo>
                    <a:lnTo>
                      <a:pt x="109" y="244"/>
                    </a:lnTo>
                    <a:lnTo>
                      <a:pt x="109" y="244"/>
                    </a:lnTo>
                    <a:lnTo>
                      <a:pt x="109" y="244"/>
                    </a:lnTo>
                    <a:lnTo>
                      <a:pt x="103" y="244"/>
                    </a:lnTo>
                    <a:lnTo>
                      <a:pt x="103" y="244"/>
                    </a:lnTo>
                    <a:lnTo>
                      <a:pt x="103" y="244"/>
                    </a:lnTo>
                    <a:lnTo>
                      <a:pt x="103" y="244"/>
                    </a:lnTo>
                    <a:lnTo>
                      <a:pt x="103" y="244"/>
                    </a:lnTo>
                    <a:lnTo>
                      <a:pt x="97" y="244"/>
                    </a:lnTo>
                    <a:lnTo>
                      <a:pt x="97" y="244"/>
                    </a:lnTo>
                    <a:lnTo>
                      <a:pt x="97" y="244"/>
                    </a:lnTo>
                    <a:lnTo>
                      <a:pt x="97" y="244"/>
                    </a:lnTo>
                    <a:lnTo>
                      <a:pt x="91" y="244"/>
                    </a:lnTo>
                    <a:lnTo>
                      <a:pt x="91" y="244"/>
                    </a:lnTo>
                    <a:lnTo>
                      <a:pt x="91" y="244"/>
                    </a:lnTo>
                    <a:lnTo>
                      <a:pt x="91" y="244"/>
                    </a:lnTo>
                    <a:lnTo>
                      <a:pt x="85" y="244"/>
                    </a:lnTo>
                    <a:lnTo>
                      <a:pt x="85" y="244"/>
                    </a:lnTo>
                    <a:lnTo>
                      <a:pt x="85" y="238"/>
                    </a:lnTo>
                    <a:lnTo>
                      <a:pt x="79" y="238"/>
                    </a:lnTo>
                    <a:lnTo>
                      <a:pt x="61" y="238"/>
                    </a:lnTo>
                    <a:lnTo>
                      <a:pt x="61" y="238"/>
                    </a:lnTo>
                    <a:lnTo>
                      <a:pt x="54" y="238"/>
                    </a:lnTo>
                    <a:lnTo>
                      <a:pt x="54" y="238"/>
                    </a:lnTo>
                    <a:lnTo>
                      <a:pt x="54" y="238"/>
                    </a:lnTo>
                    <a:lnTo>
                      <a:pt x="48" y="238"/>
                    </a:lnTo>
                    <a:lnTo>
                      <a:pt x="48" y="238"/>
                    </a:lnTo>
                    <a:lnTo>
                      <a:pt x="42" y="238"/>
                    </a:lnTo>
                    <a:lnTo>
                      <a:pt x="42" y="238"/>
                    </a:lnTo>
                    <a:lnTo>
                      <a:pt x="30" y="238"/>
                    </a:lnTo>
                    <a:lnTo>
                      <a:pt x="24" y="238"/>
                    </a:lnTo>
                    <a:lnTo>
                      <a:pt x="24" y="238"/>
                    </a:lnTo>
                    <a:lnTo>
                      <a:pt x="18" y="238"/>
                    </a:lnTo>
                    <a:lnTo>
                      <a:pt x="18" y="238"/>
                    </a:lnTo>
                    <a:lnTo>
                      <a:pt x="12" y="238"/>
                    </a:lnTo>
                    <a:lnTo>
                      <a:pt x="12" y="238"/>
                    </a:lnTo>
                    <a:lnTo>
                      <a:pt x="12" y="232"/>
                    </a:lnTo>
                    <a:lnTo>
                      <a:pt x="6" y="232"/>
                    </a:lnTo>
                    <a:lnTo>
                      <a:pt x="6" y="232"/>
                    </a:lnTo>
                    <a:lnTo>
                      <a:pt x="0" y="232"/>
                    </a:lnTo>
                    <a:lnTo>
                      <a:pt x="0" y="232"/>
                    </a:lnTo>
                    <a:lnTo>
                      <a:pt x="0" y="232"/>
                    </a:lnTo>
                    <a:lnTo>
                      <a:pt x="0" y="226"/>
                    </a:lnTo>
                    <a:lnTo>
                      <a:pt x="0" y="220"/>
                    </a:lnTo>
                    <a:lnTo>
                      <a:pt x="0" y="220"/>
                    </a:lnTo>
                    <a:lnTo>
                      <a:pt x="0" y="214"/>
                    </a:lnTo>
                    <a:lnTo>
                      <a:pt x="0" y="214"/>
                    </a:lnTo>
                    <a:lnTo>
                      <a:pt x="6" y="201"/>
                    </a:lnTo>
                    <a:lnTo>
                      <a:pt x="6" y="195"/>
                    </a:lnTo>
                    <a:lnTo>
                      <a:pt x="6" y="195"/>
                    </a:lnTo>
                    <a:lnTo>
                      <a:pt x="6" y="195"/>
                    </a:lnTo>
                    <a:lnTo>
                      <a:pt x="6" y="189"/>
                    </a:lnTo>
                    <a:lnTo>
                      <a:pt x="6" y="189"/>
                    </a:lnTo>
                    <a:lnTo>
                      <a:pt x="6" y="189"/>
                    </a:lnTo>
                    <a:lnTo>
                      <a:pt x="6" y="183"/>
                    </a:lnTo>
                    <a:lnTo>
                      <a:pt x="6" y="183"/>
                    </a:lnTo>
                    <a:lnTo>
                      <a:pt x="6" y="177"/>
                    </a:lnTo>
                    <a:lnTo>
                      <a:pt x="6" y="171"/>
                    </a:lnTo>
                    <a:lnTo>
                      <a:pt x="6" y="171"/>
                    </a:lnTo>
                    <a:lnTo>
                      <a:pt x="6" y="171"/>
                    </a:lnTo>
                    <a:lnTo>
                      <a:pt x="6" y="171"/>
                    </a:lnTo>
                    <a:lnTo>
                      <a:pt x="6" y="171"/>
                    </a:lnTo>
                    <a:lnTo>
                      <a:pt x="6" y="165"/>
                    </a:lnTo>
                    <a:lnTo>
                      <a:pt x="6" y="165"/>
                    </a:lnTo>
                    <a:lnTo>
                      <a:pt x="6" y="165"/>
                    </a:lnTo>
                    <a:lnTo>
                      <a:pt x="6" y="153"/>
                    </a:lnTo>
                    <a:lnTo>
                      <a:pt x="6" y="146"/>
                    </a:lnTo>
                    <a:lnTo>
                      <a:pt x="6" y="140"/>
                    </a:lnTo>
                    <a:lnTo>
                      <a:pt x="12" y="134"/>
                    </a:lnTo>
                    <a:lnTo>
                      <a:pt x="12" y="128"/>
                    </a:lnTo>
                    <a:lnTo>
                      <a:pt x="12" y="128"/>
                    </a:lnTo>
                    <a:lnTo>
                      <a:pt x="12" y="128"/>
                    </a:lnTo>
                    <a:lnTo>
                      <a:pt x="12" y="122"/>
                    </a:lnTo>
                    <a:lnTo>
                      <a:pt x="12" y="116"/>
                    </a:lnTo>
                    <a:lnTo>
                      <a:pt x="12" y="116"/>
                    </a:lnTo>
                    <a:lnTo>
                      <a:pt x="12" y="116"/>
                    </a:lnTo>
                    <a:lnTo>
                      <a:pt x="12" y="116"/>
                    </a:lnTo>
                    <a:lnTo>
                      <a:pt x="12" y="110"/>
                    </a:lnTo>
                    <a:lnTo>
                      <a:pt x="12" y="110"/>
                    </a:lnTo>
                    <a:lnTo>
                      <a:pt x="12" y="104"/>
                    </a:lnTo>
                    <a:lnTo>
                      <a:pt x="12" y="104"/>
                    </a:lnTo>
                    <a:lnTo>
                      <a:pt x="12" y="104"/>
                    </a:lnTo>
                    <a:lnTo>
                      <a:pt x="12" y="98"/>
                    </a:lnTo>
                    <a:lnTo>
                      <a:pt x="12" y="98"/>
                    </a:lnTo>
                    <a:lnTo>
                      <a:pt x="12" y="91"/>
                    </a:lnTo>
                    <a:lnTo>
                      <a:pt x="18" y="61"/>
                    </a:lnTo>
                    <a:lnTo>
                      <a:pt x="18" y="49"/>
                    </a:lnTo>
                    <a:lnTo>
                      <a:pt x="18" y="43"/>
                    </a:lnTo>
                    <a:lnTo>
                      <a:pt x="18" y="43"/>
                    </a:lnTo>
                    <a:lnTo>
                      <a:pt x="18" y="43"/>
                    </a:lnTo>
                    <a:lnTo>
                      <a:pt x="18" y="43"/>
                    </a:lnTo>
                    <a:lnTo>
                      <a:pt x="18" y="30"/>
                    </a:lnTo>
                    <a:lnTo>
                      <a:pt x="18" y="0"/>
                    </a:lnTo>
                    <a:lnTo>
                      <a:pt x="24" y="0"/>
                    </a:lnTo>
                    <a:lnTo>
                      <a:pt x="30" y="6"/>
                    </a:lnTo>
                    <a:lnTo>
                      <a:pt x="30" y="6"/>
                    </a:lnTo>
                    <a:lnTo>
                      <a:pt x="42" y="6"/>
                    </a:lnTo>
                    <a:lnTo>
                      <a:pt x="48" y="6"/>
                    </a:lnTo>
                    <a:lnTo>
                      <a:pt x="48" y="6"/>
                    </a:lnTo>
                    <a:lnTo>
                      <a:pt x="54" y="6"/>
                    </a:lnTo>
                    <a:lnTo>
                      <a:pt x="54" y="6"/>
                    </a:lnTo>
                    <a:lnTo>
                      <a:pt x="61" y="6"/>
                    </a:lnTo>
                    <a:lnTo>
                      <a:pt x="67" y="6"/>
                    </a:lnTo>
                    <a:lnTo>
                      <a:pt x="73" y="6"/>
                    </a:lnTo>
                    <a:lnTo>
                      <a:pt x="79" y="6"/>
                    </a:lnTo>
                    <a:lnTo>
                      <a:pt x="79" y="6"/>
                    </a:lnTo>
                    <a:lnTo>
                      <a:pt x="79" y="6"/>
                    </a:lnTo>
                    <a:lnTo>
                      <a:pt x="85" y="6"/>
                    </a:lnTo>
                    <a:lnTo>
                      <a:pt x="91" y="6"/>
                    </a:lnTo>
                    <a:lnTo>
                      <a:pt x="97" y="6"/>
                    </a:lnTo>
                    <a:lnTo>
                      <a:pt x="109" y="12"/>
                    </a:lnTo>
                    <a:lnTo>
                      <a:pt x="122" y="12"/>
                    </a:lnTo>
                    <a:lnTo>
                      <a:pt x="128" y="12"/>
                    </a:lnTo>
                    <a:lnTo>
                      <a:pt x="140" y="12"/>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8"/>
              <p:cNvSpPr>
                <a:spLocks/>
              </p:cNvSpPr>
              <p:nvPr userDrawn="1"/>
            </p:nvSpPr>
            <p:spPr bwMode="auto">
              <a:xfrm>
                <a:off x="1376" y="1919"/>
                <a:ext cx="756" cy="378"/>
              </a:xfrm>
              <a:custGeom>
                <a:avLst/>
                <a:gdLst>
                  <a:gd name="T0" fmla="*/ 274 w 756"/>
                  <a:gd name="T1" fmla="*/ 18 h 378"/>
                  <a:gd name="T2" fmla="*/ 341 w 756"/>
                  <a:gd name="T3" fmla="*/ 24 h 378"/>
                  <a:gd name="T4" fmla="*/ 384 w 756"/>
                  <a:gd name="T5" fmla="*/ 24 h 378"/>
                  <a:gd name="T6" fmla="*/ 433 w 756"/>
                  <a:gd name="T7" fmla="*/ 30 h 378"/>
                  <a:gd name="T8" fmla="*/ 469 w 756"/>
                  <a:gd name="T9" fmla="*/ 30 h 378"/>
                  <a:gd name="T10" fmla="*/ 500 w 756"/>
                  <a:gd name="T11" fmla="*/ 36 h 378"/>
                  <a:gd name="T12" fmla="*/ 518 w 756"/>
                  <a:gd name="T13" fmla="*/ 49 h 378"/>
                  <a:gd name="T14" fmla="*/ 530 w 756"/>
                  <a:gd name="T15" fmla="*/ 55 h 378"/>
                  <a:gd name="T16" fmla="*/ 543 w 756"/>
                  <a:gd name="T17" fmla="*/ 43 h 378"/>
                  <a:gd name="T18" fmla="*/ 567 w 756"/>
                  <a:gd name="T19" fmla="*/ 49 h 378"/>
                  <a:gd name="T20" fmla="*/ 585 w 756"/>
                  <a:gd name="T21" fmla="*/ 49 h 378"/>
                  <a:gd name="T22" fmla="*/ 598 w 756"/>
                  <a:gd name="T23" fmla="*/ 55 h 378"/>
                  <a:gd name="T24" fmla="*/ 616 w 756"/>
                  <a:gd name="T25" fmla="*/ 61 h 378"/>
                  <a:gd name="T26" fmla="*/ 628 w 756"/>
                  <a:gd name="T27" fmla="*/ 67 h 378"/>
                  <a:gd name="T28" fmla="*/ 640 w 756"/>
                  <a:gd name="T29" fmla="*/ 79 h 378"/>
                  <a:gd name="T30" fmla="*/ 653 w 756"/>
                  <a:gd name="T31" fmla="*/ 91 h 378"/>
                  <a:gd name="T32" fmla="*/ 665 w 756"/>
                  <a:gd name="T33" fmla="*/ 104 h 378"/>
                  <a:gd name="T34" fmla="*/ 671 w 756"/>
                  <a:gd name="T35" fmla="*/ 122 h 378"/>
                  <a:gd name="T36" fmla="*/ 671 w 756"/>
                  <a:gd name="T37" fmla="*/ 134 h 378"/>
                  <a:gd name="T38" fmla="*/ 677 w 756"/>
                  <a:gd name="T39" fmla="*/ 146 h 378"/>
                  <a:gd name="T40" fmla="*/ 683 w 756"/>
                  <a:gd name="T41" fmla="*/ 159 h 378"/>
                  <a:gd name="T42" fmla="*/ 689 w 756"/>
                  <a:gd name="T43" fmla="*/ 171 h 378"/>
                  <a:gd name="T44" fmla="*/ 689 w 756"/>
                  <a:gd name="T45" fmla="*/ 183 h 378"/>
                  <a:gd name="T46" fmla="*/ 689 w 756"/>
                  <a:gd name="T47" fmla="*/ 201 h 378"/>
                  <a:gd name="T48" fmla="*/ 695 w 756"/>
                  <a:gd name="T49" fmla="*/ 207 h 378"/>
                  <a:gd name="T50" fmla="*/ 701 w 756"/>
                  <a:gd name="T51" fmla="*/ 220 h 378"/>
                  <a:gd name="T52" fmla="*/ 707 w 756"/>
                  <a:gd name="T53" fmla="*/ 232 h 378"/>
                  <a:gd name="T54" fmla="*/ 707 w 756"/>
                  <a:gd name="T55" fmla="*/ 244 h 378"/>
                  <a:gd name="T56" fmla="*/ 707 w 756"/>
                  <a:gd name="T57" fmla="*/ 256 h 378"/>
                  <a:gd name="T58" fmla="*/ 714 w 756"/>
                  <a:gd name="T59" fmla="*/ 275 h 378"/>
                  <a:gd name="T60" fmla="*/ 707 w 756"/>
                  <a:gd name="T61" fmla="*/ 293 h 378"/>
                  <a:gd name="T62" fmla="*/ 720 w 756"/>
                  <a:gd name="T63" fmla="*/ 305 h 378"/>
                  <a:gd name="T64" fmla="*/ 720 w 756"/>
                  <a:gd name="T65" fmla="*/ 317 h 378"/>
                  <a:gd name="T66" fmla="*/ 726 w 756"/>
                  <a:gd name="T67" fmla="*/ 317 h 378"/>
                  <a:gd name="T68" fmla="*/ 726 w 756"/>
                  <a:gd name="T69" fmla="*/ 330 h 378"/>
                  <a:gd name="T70" fmla="*/ 726 w 756"/>
                  <a:gd name="T71" fmla="*/ 342 h 378"/>
                  <a:gd name="T72" fmla="*/ 738 w 756"/>
                  <a:gd name="T73" fmla="*/ 348 h 378"/>
                  <a:gd name="T74" fmla="*/ 750 w 756"/>
                  <a:gd name="T75" fmla="*/ 366 h 378"/>
                  <a:gd name="T76" fmla="*/ 750 w 756"/>
                  <a:gd name="T77" fmla="*/ 378 h 378"/>
                  <a:gd name="T78" fmla="*/ 707 w 756"/>
                  <a:gd name="T79" fmla="*/ 378 h 378"/>
                  <a:gd name="T80" fmla="*/ 653 w 756"/>
                  <a:gd name="T81" fmla="*/ 378 h 378"/>
                  <a:gd name="T82" fmla="*/ 604 w 756"/>
                  <a:gd name="T83" fmla="*/ 378 h 378"/>
                  <a:gd name="T84" fmla="*/ 555 w 756"/>
                  <a:gd name="T85" fmla="*/ 378 h 378"/>
                  <a:gd name="T86" fmla="*/ 512 w 756"/>
                  <a:gd name="T87" fmla="*/ 378 h 378"/>
                  <a:gd name="T88" fmla="*/ 469 w 756"/>
                  <a:gd name="T89" fmla="*/ 378 h 378"/>
                  <a:gd name="T90" fmla="*/ 427 w 756"/>
                  <a:gd name="T91" fmla="*/ 378 h 378"/>
                  <a:gd name="T92" fmla="*/ 390 w 756"/>
                  <a:gd name="T93" fmla="*/ 372 h 378"/>
                  <a:gd name="T94" fmla="*/ 329 w 756"/>
                  <a:gd name="T95" fmla="*/ 372 h 378"/>
                  <a:gd name="T96" fmla="*/ 280 w 756"/>
                  <a:gd name="T97" fmla="*/ 372 h 378"/>
                  <a:gd name="T98" fmla="*/ 231 w 756"/>
                  <a:gd name="T99" fmla="*/ 366 h 378"/>
                  <a:gd name="T100" fmla="*/ 183 w 756"/>
                  <a:gd name="T101" fmla="*/ 366 h 378"/>
                  <a:gd name="T102" fmla="*/ 170 w 756"/>
                  <a:gd name="T103" fmla="*/ 299 h 378"/>
                  <a:gd name="T104" fmla="*/ 146 w 756"/>
                  <a:gd name="T105" fmla="*/ 244 h 378"/>
                  <a:gd name="T106" fmla="*/ 103 w 756"/>
                  <a:gd name="T107" fmla="*/ 244 h 378"/>
                  <a:gd name="T108" fmla="*/ 54 w 756"/>
                  <a:gd name="T109" fmla="*/ 238 h 378"/>
                  <a:gd name="T110" fmla="*/ 0 w 756"/>
                  <a:gd name="T111" fmla="*/ 232 h 378"/>
                  <a:gd name="T112" fmla="*/ 6 w 756"/>
                  <a:gd name="T113" fmla="*/ 171 h 378"/>
                  <a:gd name="T114" fmla="*/ 12 w 756"/>
                  <a:gd name="T115" fmla="*/ 116 h 378"/>
                  <a:gd name="T116" fmla="*/ 18 w 756"/>
                  <a:gd name="T117" fmla="*/ 30 h 378"/>
                  <a:gd name="T118" fmla="*/ 91 w 756"/>
                  <a:gd name="T119" fmla="*/ 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6" h="378">
                    <a:moveTo>
                      <a:pt x="140" y="12"/>
                    </a:moveTo>
                    <a:lnTo>
                      <a:pt x="152" y="12"/>
                    </a:lnTo>
                    <a:lnTo>
                      <a:pt x="158" y="12"/>
                    </a:lnTo>
                    <a:lnTo>
                      <a:pt x="164" y="12"/>
                    </a:lnTo>
                    <a:lnTo>
                      <a:pt x="183" y="12"/>
                    </a:lnTo>
                    <a:lnTo>
                      <a:pt x="183" y="18"/>
                    </a:lnTo>
                    <a:lnTo>
                      <a:pt x="189" y="18"/>
                    </a:lnTo>
                    <a:lnTo>
                      <a:pt x="207" y="18"/>
                    </a:lnTo>
                    <a:lnTo>
                      <a:pt x="207" y="18"/>
                    </a:lnTo>
                    <a:lnTo>
                      <a:pt x="219" y="18"/>
                    </a:lnTo>
                    <a:lnTo>
                      <a:pt x="225" y="18"/>
                    </a:lnTo>
                    <a:lnTo>
                      <a:pt x="231" y="18"/>
                    </a:lnTo>
                    <a:lnTo>
                      <a:pt x="238" y="18"/>
                    </a:lnTo>
                    <a:lnTo>
                      <a:pt x="238" y="18"/>
                    </a:lnTo>
                    <a:lnTo>
                      <a:pt x="256" y="18"/>
                    </a:lnTo>
                    <a:lnTo>
                      <a:pt x="262" y="18"/>
                    </a:lnTo>
                    <a:lnTo>
                      <a:pt x="274" y="18"/>
                    </a:lnTo>
                    <a:lnTo>
                      <a:pt x="274" y="18"/>
                    </a:lnTo>
                    <a:lnTo>
                      <a:pt x="280" y="18"/>
                    </a:lnTo>
                    <a:lnTo>
                      <a:pt x="280" y="18"/>
                    </a:lnTo>
                    <a:lnTo>
                      <a:pt x="286" y="18"/>
                    </a:lnTo>
                    <a:lnTo>
                      <a:pt x="286" y="24"/>
                    </a:lnTo>
                    <a:lnTo>
                      <a:pt x="286" y="24"/>
                    </a:lnTo>
                    <a:lnTo>
                      <a:pt x="299" y="24"/>
                    </a:lnTo>
                    <a:lnTo>
                      <a:pt x="299" y="24"/>
                    </a:lnTo>
                    <a:lnTo>
                      <a:pt x="305" y="24"/>
                    </a:lnTo>
                    <a:lnTo>
                      <a:pt x="311" y="24"/>
                    </a:lnTo>
                    <a:lnTo>
                      <a:pt x="311" y="24"/>
                    </a:lnTo>
                    <a:lnTo>
                      <a:pt x="317" y="24"/>
                    </a:lnTo>
                    <a:lnTo>
                      <a:pt x="323" y="24"/>
                    </a:lnTo>
                    <a:lnTo>
                      <a:pt x="329" y="24"/>
                    </a:lnTo>
                    <a:lnTo>
                      <a:pt x="335" y="24"/>
                    </a:lnTo>
                    <a:lnTo>
                      <a:pt x="335" y="24"/>
                    </a:lnTo>
                    <a:lnTo>
                      <a:pt x="341" y="24"/>
                    </a:lnTo>
                    <a:lnTo>
                      <a:pt x="347" y="24"/>
                    </a:lnTo>
                    <a:lnTo>
                      <a:pt x="360" y="24"/>
                    </a:lnTo>
                    <a:lnTo>
                      <a:pt x="366" y="24"/>
                    </a:lnTo>
                    <a:lnTo>
                      <a:pt x="366" y="24"/>
                    </a:lnTo>
                    <a:lnTo>
                      <a:pt x="366" y="24"/>
                    </a:lnTo>
                    <a:lnTo>
                      <a:pt x="372" y="24"/>
                    </a:lnTo>
                    <a:lnTo>
                      <a:pt x="372" y="24"/>
                    </a:lnTo>
                    <a:lnTo>
                      <a:pt x="372" y="24"/>
                    </a:lnTo>
                    <a:lnTo>
                      <a:pt x="378" y="24"/>
                    </a:lnTo>
                    <a:lnTo>
                      <a:pt x="378" y="24"/>
                    </a:lnTo>
                    <a:lnTo>
                      <a:pt x="378" y="24"/>
                    </a:lnTo>
                    <a:lnTo>
                      <a:pt x="378" y="24"/>
                    </a:lnTo>
                    <a:lnTo>
                      <a:pt x="378" y="24"/>
                    </a:lnTo>
                    <a:lnTo>
                      <a:pt x="384" y="24"/>
                    </a:lnTo>
                    <a:lnTo>
                      <a:pt x="384" y="24"/>
                    </a:lnTo>
                    <a:lnTo>
                      <a:pt x="384" y="24"/>
                    </a:lnTo>
                    <a:lnTo>
                      <a:pt x="384" y="24"/>
                    </a:lnTo>
                    <a:lnTo>
                      <a:pt x="384" y="24"/>
                    </a:lnTo>
                    <a:lnTo>
                      <a:pt x="384" y="24"/>
                    </a:lnTo>
                    <a:lnTo>
                      <a:pt x="396" y="24"/>
                    </a:lnTo>
                    <a:lnTo>
                      <a:pt x="396" y="24"/>
                    </a:lnTo>
                    <a:lnTo>
                      <a:pt x="396" y="24"/>
                    </a:lnTo>
                    <a:lnTo>
                      <a:pt x="402" y="24"/>
                    </a:lnTo>
                    <a:lnTo>
                      <a:pt x="402" y="24"/>
                    </a:lnTo>
                    <a:lnTo>
                      <a:pt x="408" y="24"/>
                    </a:lnTo>
                    <a:lnTo>
                      <a:pt x="408" y="24"/>
                    </a:lnTo>
                    <a:lnTo>
                      <a:pt x="414" y="24"/>
                    </a:lnTo>
                    <a:lnTo>
                      <a:pt x="414" y="24"/>
                    </a:lnTo>
                    <a:lnTo>
                      <a:pt x="421" y="24"/>
                    </a:lnTo>
                    <a:lnTo>
                      <a:pt x="421" y="24"/>
                    </a:lnTo>
                    <a:lnTo>
                      <a:pt x="427" y="24"/>
                    </a:lnTo>
                    <a:lnTo>
                      <a:pt x="427" y="24"/>
                    </a:lnTo>
                    <a:lnTo>
                      <a:pt x="427" y="30"/>
                    </a:lnTo>
                    <a:lnTo>
                      <a:pt x="433" y="30"/>
                    </a:lnTo>
                    <a:lnTo>
                      <a:pt x="433" y="30"/>
                    </a:lnTo>
                    <a:lnTo>
                      <a:pt x="433" y="30"/>
                    </a:lnTo>
                    <a:lnTo>
                      <a:pt x="439" y="30"/>
                    </a:lnTo>
                    <a:lnTo>
                      <a:pt x="439" y="30"/>
                    </a:lnTo>
                    <a:lnTo>
                      <a:pt x="445" y="30"/>
                    </a:lnTo>
                    <a:lnTo>
                      <a:pt x="445" y="30"/>
                    </a:lnTo>
                    <a:lnTo>
                      <a:pt x="445" y="30"/>
                    </a:lnTo>
                    <a:lnTo>
                      <a:pt x="451" y="30"/>
                    </a:lnTo>
                    <a:lnTo>
                      <a:pt x="451" y="30"/>
                    </a:lnTo>
                    <a:lnTo>
                      <a:pt x="457" y="30"/>
                    </a:lnTo>
                    <a:lnTo>
                      <a:pt x="457" y="30"/>
                    </a:lnTo>
                    <a:lnTo>
                      <a:pt x="457" y="30"/>
                    </a:lnTo>
                    <a:lnTo>
                      <a:pt x="457" y="30"/>
                    </a:lnTo>
                    <a:lnTo>
                      <a:pt x="463" y="30"/>
                    </a:lnTo>
                    <a:lnTo>
                      <a:pt x="463" y="30"/>
                    </a:lnTo>
                    <a:lnTo>
                      <a:pt x="463" y="30"/>
                    </a:lnTo>
                    <a:lnTo>
                      <a:pt x="469" y="30"/>
                    </a:lnTo>
                    <a:lnTo>
                      <a:pt x="476" y="30"/>
                    </a:lnTo>
                    <a:lnTo>
                      <a:pt x="482" y="30"/>
                    </a:lnTo>
                    <a:lnTo>
                      <a:pt x="482" y="30"/>
                    </a:lnTo>
                    <a:lnTo>
                      <a:pt x="488" y="30"/>
                    </a:lnTo>
                    <a:lnTo>
                      <a:pt x="488" y="30"/>
                    </a:lnTo>
                    <a:lnTo>
                      <a:pt x="488" y="30"/>
                    </a:lnTo>
                    <a:lnTo>
                      <a:pt x="488" y="30"/>
                    </a:lnTo>
                    <a:lnTo>
                      <a:pt x="488" y="36"/>
                    </a:lnTo>
                    <a:lnTo>
                      <a:pt x="488" y="36"/>
                    </a:lnTo>
                    <a:lnTo>
                      <a:pt x="488" y="36"/>
                    </a:lnTo>
                    <a:lnTo>
                      <a:pt x="494" y="36"/>
                    </a:lnTo>
                    <a:lnTo>
                      <a:pt x="494" y="36"/>
                    </a:lnTo>
                    <a:lnTo>
                      <a:pt x="494" y="36"/>
                    </a:lnTo>
                    <a:lnTo>
                      <a:pt x="494" y="36"/>
                    </a:lnTo>
                    <a:lnTo>
                      <a:pt x="494" y="36"/>
                    </a:lnTo>
                    <a:lnTo>
                      <a:pt x="494" y="36"/>
                    </a:lnTo>
                    <a:lnTo>
                      <a:pt x="500" y="36"/>
                    </a:lnTo>
                    <a:lnTo>
                      <a:pt x="500" y="43"/>
                    </a:lnTo>
                    <a:lnTo>
                      <a:pt x="500" y="43"/>
                    </a:lnTo>
                    <a:lnTo>
                      <a:pt x="500" y="43"/>
                    </a:lnTo>
                    <a:lnTo>
                      <a:pt x="500" y="43"/>
                    </a:lnTo>
                    <a:lnTo>
                      <a:pt x="500" y="43"/>
                    </a:lnTo>
                    <a:lnTo>
                      <a:pt x="506" y="43"/>
                    </a:lnTo>
                    <a:lnTo>
                      <a:pt x="506" y="43"/>
                    </a:lnTo>
                    <a:lnTo>
                      <a:pt x="506" y="43"/>
                    </a:lnTo>
                    <a:lnTo>
                      <a:pt x="506" y="43"/>
                    </a:lnTo>
                    <a:lnTo>
                      <a:pt x="506" y="43"/>
                    </a:lnTo>
                    <a:lnTo>
                      <a:pt x="506" y="43"/>
                    </a:lnTo>
                    <a:lnTo>
                      <a:pt x="512" y="43"/>
                    </a:lnTo>
                    <a:lnTo>
                      <a:pt x="512" y="49"/>
                    </a:lnTo>
                    <a:lnTo>
                      <a:pt x="512" y="49"/>
                    </a:lnTo>
                    <a:lnTo>
                      <a:pt x="512" y="49"/>
                    </a:lnTo>
                    <a:lnTo>
                      <a:pt x="512" y="49"/>
                    </a:lnTo>
                    <a:lnTo>
                      <a:pt x="518" y="49"/>
                    </a:lnTo>
                    <a:lnTo>
                      <a:pt x="518" y="49"/>
                    </a:lnTo>
                    <a:lnTo>
                      <a:pt x="518" y="49"/>
                    </a:lnTo>
                    <a:lnTo>
                      <a:pt x="518" y="49"/>
                    </a:lnTo>
                    <a:lnTo>
                      <a:pt x="518" y="55"/>
                    </a:lnTo>
                    <a:lnTo>
                      <a:pt x="524" y="55"/>
                    </a:lnTo>
                    <a:lnTo>
                      <a:pt x="524" y="55"/>
                    </a:lnTo>
                    <a:lnTo>
                      <a:pt x="524" y="55"/>
                    </a:lnTo>
                    <a:lnTo>
                      <a:pt x="524" y="55"/>
                    </a:lnTo>
                    <a:lnTo>
                      <a:pt x="524" y="55"/>
                    </a:lnTo>
                    <a:lnTo>
                      <a:pt x="524" y="55"/>
                    </a:lnTo>
                    <a:lnTo>
                      <a:pt x="524" y="55"/>
                    </a:lnTo>
                    <a:lnTo>
                      <a:pt x="524" y="55"/>
                    </a:lnTo>
                    <a:lnTo>
                      <a:pt x="524" y="55"/>
                    </a:lnTo>
                    <a:lnTo>
                      <a:pt x="524" y="55"/>
                    </a:lnTo>
                    <a:lnTo>
                      <a:pt x="530" y="55"/>
                    </a:lnTo>
                    <a:lnTo>
                      <a:pt x="530" y="55"/>
                    </a:lnTo>
                    <a:lnTo>
                      <a:pt x="530" y="55"/>
                    </a:lnTo>
                    <a:lnTo>
                      <a:pt x="530" y="55"/>
                    </a:lnTo>
                    <a:lnTo>
                      <a:pt x="530" y="55"/>
                    </a:lnTo>
                    <a:lnTo>
                      <a:pt x="530" y="55"/>
                    </a:lnTo>
                    <a:lnTo>
                      <a:pt x="537" y="55"/>
                    </a:lnTo>
                    <a:lnTo>
                      <a:pt x="537" y="55"/>
                    </a:lnTo>
                    <a:lnTo>
                      <a:pt x="537" y="55"/>
                    </a:lnTo>
                    <a:lnTo>
                      <a:pt x="537" y="49"/>
                    </a:lnTo>
                    <a:lnTo>
                      <a:pt x="537" y="49"/>
                    </a:lnTo>
                    <a:lnTo>
                      <a:pt x="537" y="49"/>
                    </a:lnTo>
                    <a:lnTo>
                      <a:pt x="537" y="49"/>
                    </a:lnTo>
                    <a:lnTo>
                      <a:pt x="537" y="49"/>
                    </a:lnTo>
                    <a:lnTo>
                      <a:pt x="537" y="49"/>
                    </a:lnTo>
                    <a:lnTo>
                      <a:pt x="537" y="43"/>
                    </a:lnTo>
                    <a:lnTo>
                      <a:pt x="543" y="43"/>
                    </a:lnTo>
                    <a:lnTo>
                      <a:pt x="543" y="43"/>
                    </a:lnTo>
                    <a:lnTo>
                      <a:pt x="543" y="43"/>
                    </a:lnTo>
                    <a:lnTo>
                      <a:pt x="543" y="43"/>
                    </a:lnTo>
                    <a:lnTo>
                      <a:pt x="543" y="49"/>
                    </a:lnTo>
                    <a:lnTo>
                      <a:pt x="549" y="49"/>
                    </a:lnTo>
                    <a:lnTo>
                      <a:pt x="549" y="49"/>
                    </a:lnTo>
                    <a:lnTo>
                      <a:pt x="549" y="49"/>
                    </a:lnTo>
                    <a:lnTo>
                      <a:pt x="549" y="49"/>
                    </a:lnTo>
                    <a:lnTo>
                      <a:pt x="549" y="49"/>
                    </a:lnTo>
                    <a:lnTo>
                      <a:pt x="555" y="49"/>
                    </a:lnTo>
                    <a:lnTo>
                      <a:pt x="555" y="49"/>
                    </a:lnTo>
                    <a:lnTo>
                      <a:pt x="555" y="49"/>
                    </a:lnTo>
                    <a:lnTo>
                      <a:pt x="555" y="49"/>
                    </a:lnTo>
                    <a:lnTo>
                      <a:pt x="561" y="49"/>
                    </a:lnTo>
                    <a:lnTo>
                      <a:pt x="561" y="49"/>
                    </a:lnTo>
                    <a:lnTo>
                      <a:pt x="561" y="49"/>
                    </a:lnTo>
                    <a:lnTo>
                      <a:pt x="561" y="49"/>
                    </a:lnTo>
                    <a:lnTo>
                      <a:pt x="567" y="49"/>
                    </a:lnTo>
                    <a:lnTo>
                      <a:pt x="567" y="49"/>
                    </a:lnTo>
                    <a:lnTo>
                      <a:pt x="567" y="49"/>
                    </a:lnTo>
                    <a:lnTo>
                      <a:pt x="567" y="49"/>
                    </a:lnTo>
                    <a:lnTo>
                      <a:pt x="567" y="49"/>
                    </a:lnTo>
                    <a:lnTo>
                      <a:pt x="573" y="49"/>
                    </a:lnTo>
                    <a:lnTo>
                      <a:pt x="573" y="49"/>
                    </a:lnTo>
                    <a:lnTo>
                      <a:pt x="573" y="49"/>
                    </a:lnTo>
                    <a:lnTo>
                      <a:pt x="573" y="49"/>
                    </a:lnTo>
                    <a:lnTo>
                      <a:pt x="573" y="49"/>
                    </a:lnTo>
                    <a:lnTo>
                      <a:pt x="579" y="49"/>
                    </a:lnTo>
                    <a:lnTo>
                      <a:pt x="579" y="49"/>
                    </a:lnTo>
                    <a:lnTo>
                      <a:pt x="579" y="43"/>
                    </a:lnTo>
                    <a:lnTo>
                      <a:pt x="579" y="43"/>
                    </a:lnTo>
                    <a:lnTo>
                      <a:pt x="579" y="49"/>
                    </a:lnTo>
                    <a:lnTo>
                      <a:pt x="579" y="43"/>
                    </a:lnTo>
                    <a:lnTo>
                      <a:pt x="579" y="49"/>
                    </a:lnTo>
                    <a:lnTo>
                      <a:pt x="585" y="49"/>
                    </a:lnTo>
                    <a:lnTo>
                      <a:pt x="585" y="49"/>
                    </a:lnTo>
                    <a:lnTo>
                      <a:pt x="585" y="49"/>
                    </a:lnTo>
                    <a:lnTo>
                      <a:pt x="585" y="49"/>
                    </a:lnTo>
                    <a:lnTo>
                      <a:pt x="585" y="43"/>
                    </a:lnTo>
                    <a:lnTo>
                      <a:pt x="585" y="43"/>
                    </a:lnTo>
                    <a:lnTo>
                      <a:pt x="591" y="49"/>
                    </a:lnTo>
                    <a:lnTo>
                      <a:pt x="591" y="49"/>
                    </a:lnTo>
                    <a:lnTo>
                      <a:pt x="591" y="49"/>
                    </a:lnTo>
                    <a:lnTo>
                      <a:pt x="591" y="49"/>
                    </a:lnTo>
                    <a:lnTo>
                      <a:pt x="591" y="49"/>
                    </a:lnTo>
                    <a:lnTo>
                      <a:pt x="591" y="49"/>
                    </a:lnTo>
                    <a:lnTo>
                      <a:pt x="591" y="49"/>
                    </a:lnTo>
                    <a:lnTo>
                      <a:pt x="591" y="49"/>
                    </a:lnTo>
                    <a:lnTo>
                      <a:pt x="591" y="49"/>
                    </a:lnTo>
                    <a:lnTo>
                      <a:pt x="591" y="55"/>
                    </a:lnTo>
                    <a:lnTo>
                      <a:pt x="598" y="55"/>
                    </a:lnTo>
                    <a:lnTo>
                      <a:pt x="598" y="55"/>
                    </a:lnTo>
                    <a:lnTo>
                      <a:pt x="598" y="55"/>
                    </a:lnTo>
                    <a:lnTo>
                      <a:pt x="598" y="55"/>
                    </a:lnTo>
                    <a:lnTo>
                      <a:pt x="598" y="55"/>
                    </a:lnTo>
                    <a:lnTo>
                      <a:pt x="598" y="55"/>
                    </a:lnTo>
                    <a:lnTo>
                      <a:pt x="598" y="55"/>
                    </a:lnTo>
                    <a:lnTo>
                      <a:pt x="604" y="55"/>
                    </a:lnTo>
                    <a:lnTo>
                      <a:pt x="604" y="55"/>
                    </a:lnTo>
                    <a:lnTo>
                      <a:pt x="604" y="55"/>
                    </a:lnTo>
                    <a:lnTo>
                      <a:pt x="604" y="55"/>
                    </a:lnTo>
                    <a:lnTo>
                      <a:pt x="604" y="55"/>
                    </a:lnTo>
                    <a:lnTo>
                      <a:pt x="604" y="55"/>
                    </a:lnTo>
                    <a:lnTo>
                      <a:pt x="610" y="55"/>
                    </a:lnTo>
                    <a:lnTo>
                      <a:pt x="610" y="55"/>
                    </a:lnTo>
                    <a:lnTo>
                      <a:pt x="610" y="61"/>
                    </a:lnTo>
                    <a:lnTo>
                      <a:pt x="610" y="61"/>
                    </a:lnTo>
                    <a:lnTo>
                      <a:pt x="616" y="61"/>
                    </a:lnTo>
                    <a:lnTo>
                      <a:pt x="616" y="61"/>
                    </a:lnTo>
                    <a:lnTo>
                      <a:pt x="616" y="61"/>
                    </a:lnTo>
                    <a:lnTo>
                      <a:pt x="616" y="61"/>
                    </a:lnTo>
                    <a:lnTo>
                      <a:pt x="616" y="61"/>
                    </a:lnTo>
                    <a:lnTo>
                      <a:pt x="616" y="61"/>
                    </a:lnTo>
                    <a:lnTo>
                      <a:pt x="616" y="61"/>
                    </a:lnTo>
                    <a:lnTo>
                      <a:pt x="616" y="61"/>
                    </a:lnTo>
                    <a:lnTo>
                      <a:pt x="616" y="61"/>
                    </a:lnTo>
                    <a:lnTo>
                      <a:pt x="622" y="61"/>
                    </a:lnTo>
                    <a:lnTo>
                      <a:pt x="622" y="61"/>
                    </a:lnTo>
                    <a:lnTo>
                      <a:pt x="622" y="61"/>
                    </a:lnTo>
                    <a:lnTo>
                      <a:pt x="622" y="61"/>
                    </a:lnTo>
                    <a:lnTo>
                      <a:pt x="628" y="67"/>
                    </a:lnTo>
                    <a:lnTo>
                      <a:pt x="628" y="67"/>
                    </a:lnTo>
                    <a:lnTo>
                      <a:pt x="628" y="67"/>
                    </a:lnTo>
                    <a:lnTo>
                      <a:pt x="628" y="67"/>
                    </a:lnTo>
                    <a:lnTo>
                      <a:pt x="628" y="67"/>
                    </a:lnTo>
                    <a:lnTo>
                      <a:pt x="628" y="67"/>
                    </a:lnTo>
                    <a:lnTo>
                      <a:pt x="628" y="67"/>
                    </a:lnTo>
                    <a:lnTo>
                      <a:pt x="628" y="67"/>
                    </a:lnTo>
                    <a:lnTo>
                      <a:pt x="634" y="73"/>
                    </a:lnTo>
                    <a:lnTo>
                      <a:pt x="634" y="67"/>
                    </a:lnTo>
                    <a:lnTo>
                      <a:pt x="634" y="67"/>
                    </a:lnTo>
                    <a:lnTo>
                      <a:pt x="634" y="67"/>
                    </a:lnTo>
                    <a:lnTo>
                      <a:pt x="640" y="73"/>
                    </a:lnTo>
                    <a:lnTo>
                      <a:pt x="640" y="73"/>
                    </a:lnTo>
                    <a:lnTo>
                      <a:pt x="640" y="73"/>
                    </a:lnTo>
                    <a:lnTo>
                      <a:pt x="640" y="73"/>
                    </a:lnTo>
                    <a:lnTo>
                      <a:pt x="640" y="73"/>
                    </a:lnTo>
                    <a:lnTo>
                      <a:pt x="634" y="73"/>
                    </a:lnTo>
                    <a:lnTo>
                      <a:pt x="634" y="73"/>
                    </a:lnTo>
                    <a:lnTo>
                      <a:pt x="634" y="79"/>
                    </a:lnTo>
                    <a:lnTo>
                      <a:pt x="640" y="79"/>
                    </a:lnTo>
                    <a:lnTo>
                      <a:pt x="640" y="79"/>
                    </a:lnTo>
                    <a:lnTo>
                      <a:pt x="640" y="79"/>
                    </a:lnTo>
                    <a:lnTo>
                      <a:pt x="640" y="79"/>
                    </a:lnTo>
                    <a:lnTo>
                      <a:pt x="640" y="79"/>
                    </a:lnTo>
                    <a:lnTo>
                      <a:pt x="640" y="79"/>
                    </a:lnTo>
                    <a:lnTo>
                      <a:pt x="640" y="85"/>
                    </a:lnTo>
                    <a:lnTo>
                      <a:pt x="640" y="85"/>
                    </a:lnTo>
                    <a:lnTo>
                      <a:pt x="646" y="85"/>
                    </a:lnTo>
                    <a:lnTo>
                      <a:pt x="646" y="85"/>
                    </a:lnTo>
                    <a:lnTo>
                      <a:pt x="646" y="85"/>
                    </a:lnTo>
                    <a:lnTo>
                      <a:pt x="646" y="85"/>
                    </a:lnTo>
                    <a:lnTo>
                      <a:pt x="646" y="91"/>
                    </a:lnTo>
                    <a:lnTo>
                      <a:pt x="646" y="91"/>
                    </a:lnTo>
                    <a:lnTo>
                      <a:pt x="646" y="91"/>
                    </a:lnTo>
                    <a:lnTo>
                      <a:pt x="646" y="85"/>
                    </a:lnTo>
                    <a:lnTo>
                      <a:pt x="653" y="85"/>
                    </a:lnTo>
                    <a:lnTo>
                      <a:pt x="653" y="85"/>
                    </a:lnTo>
                    <a:lnTo>
                      <a:pt x="653" y="85"/>
                    </a:lnTo>
                    <a:lnTo>
                      <a:pt x="653" y="85"/>
                    </a:lnTo>
                    <a:lnTo>
                      <a:pt x="653" y="91"/>
                    </a:lnTo>
                    <a:lnTo>
                      <a:pt x="653" y="91"/>
                    </a:lnTo>
                    <a:lnTo>
                      <a:pt x="653" y="91"/>
                    </a:lnTo>
                    <a:lnTo>
                      <a:pt x="653" y="91"/>
                    </a:lnTo>
                    <a:lnTo>
                      <a:pt x="659" y="91"/>
                    </a:lnTo>
                    <a:lnTo>
                      <a:pt x="659" y="91"/>
                    </a:lnTo>
                    <a:lnTo>
                      <a:pt x="659" y="91"/>
                    </a:lnTo>
                    <a:lnTo>
                      <a:pt x="659" y="91"/>
                    </a:lnTo>
                    <a:lnTo>
                      <a:pt x="659" y="91"/>
                    </a:lnTo>
                    <a:lnTo>
                      <a:pt x="665" y="91"/>
                    </a:lnTo>
                    <a:lnTo>
                      <a:pt x="665" y="91"/>
                    </a:lnTo>
                    <a:lnTo>
                      <a:pt x="665" y="91"/>
                    </a:lnTo>
                    <a:lnTo>
                      <a:pt x="665" y="91"/>
                    </a:lnTo>
                    <a:lnTo>
                      <a:pt x="665" y="98"/>
                    </a:lnTo>
                    <a:lnTo>
                      <a:pt x="665" y="98"/>
                    </a:lnTo>
                    <a:lnTo>
                      <a:pt x="665" y="98"/>
                    </a:lnTo>
                    <a:lnTo>
                      <a:pt x="665" y="98"/>
                    </a:lnTo>
                    <a:lnTo>
                      <a:pt x="665" y="104"/>
                    </a:lnTo>
                    <a:lnTo>
                      <a:pt x="665" y="104"/>
                    </a:lnTo>
                    <a:lnTo>
                      <a:pt x="665" y="104"/>
                    </a:lnTo>
                    <a:lnTo>
                      <a:pt x="665" y="104"/>
                    </a:lnTo>
                    <a:lnTo>
                      <a:pt x="665" y="104"/>
                    </a:lnTo>
                    <a:lnTo>
                      <a:pt x="665" y="110"/>
                    </a:lnTo>
                    <a:lnTo>
                      <a:pt x="665" y="110"/>
                    </a:lnTo>
                    <a:lnTo>
                      <a:pt x="665" y="110"/>
                    </a:lnTo>
                    <a:lnTo>
                      <a:pt x="665" y="110"/>
                    </a:lnTo>
                    <a:lnTo>
                      <a:pt x="665" y="110"/>
                    </a:lnTo>
                    <a:lnTo>
                      <a:pt x="665" y="110"/>
                    </a:lnTo>
                    <a:lnTo>
                      <a:pt x="665" y="110"/>
                    </a:lnTo>
                    <a:lnTo>
                      <a:pt x="665" y="116"/>
                    </a:lnTo>
                    <a:lnTo>
                      <a:pt x="665" y="116"/>
                    </a:lnTo>
                    <a:lnTo>
                      <a:pt x="665" y="116"/>
                    </a:lnTo>
                    <a:lnTo>
                      <a:pt x="671" y="116"/>
                    </a:lnTo>
                    <a:lnTo>
                      <a:pt x="671" y="116"/>
                    </a:lnTo>
                    <a:lnTo>
                      <a:pt x="671" y="116"/>
                    </a:lnTo>
                    <a:lnTo>
                      <a:pt x="671" y="122"/>
                    </a:lnTo>
                    <a:lnTo>
                      <a:pt x="671" y="122"/>
                    </a:lnTo>
                    <a:lnTo>
                      <a:pt x="665" y="122"/>
                    </a:lnTo>
                    <a:lnTo>
                      <a:pt x="665" y="122"/>
                    </a:lnTo>
                    <a:lnTo>
                      <a:pt x="665" y="122"/>
                    </a:lnTo>
                    <a:lnTo>
                      <a:pt x="665" y="122"/>
                    </a:lnTo>
                    <a:lnTo>
                      <a:pt x="665" y="128"/>
                    </a:lnTo>
                    <a:lnTo>
                      <a:pt x="665" y="128"/>
                    </a:lnTo>
                    <a:lnTo>
                      <a:pt x="665" y="128"/>
                    </a:lnTo>
                    <a:lnTo>
                      <a:pt x="665" y="128"/>
                    </a:lnTo>
                    <a:lnTo>
                      <a:pt x="665" y="128"/>
                    </a:lnTo>
                    <a:lnTo>
                      <a:pt x="671" y="128"/>
                    </a:lnTo>
                    <a:lnTo>
                      <a:pt x="671" y="128"/>
                    </a:lnTo>
                    <a:lnTo>
                      <a:pt x="671" y="134"/>
                    </a:lnTo>
                    <a:lnTo>
                      <a:pt x="671" y="134"/>
                    </a:lnTo>
                    <a:lnTo>
                      <a:pt x="671" y="134"/>
                    </a:lnTo>
                    <a:lnTo>
                      <a:pt x="671" y="134"/>
                    </a:lnTo>
                    <a:lnTo>
                      <a:pt x="671" y="134"/>
                    </a:lnTo>
                    <a:lnTo>
                      <a:pt x="671" y="134"/>
                    </a:lnTo>
                    <a:lnTo>
                      <a:pt x="671" y="134"/>
                    </a:lnTo>
                    <a:lnTo>
                      <a:pt x="671" y="140"/>
                    </a:lnTo>
                    <a:lnTo>
                      <a:pt x="671" y="140"/>
                    </a:lnTo>
                    <a:lnTo>
                      <a:pt x="671" y="140"/>
                    </a:lnTo>
                    <a:lnTo>
                      <a:pt x="671" y="140"/>
                    </a:lnTo>
                    <a:lnTo>
                      <a:pt x="671" y="140"/>
                    </a:lnTo>
                    <a:lnTo>
                      <a:pt x="671" y="140"/>
                    </a:lnTo>
                    <a:lnTo>
                      <a:pt x="677" y="140"/>
                    </a:lnTo>
                    <a:lnTo>
                      <a:pt x="677" y="140"/>
                    </a:lnTo>
                    <a:lnTo>
                      <a:pt x="677" y="140"/>
                    </a:lnTo>
                    <a:lnTo>
                      <a:pt x="677" y="146"/>
                    </a:lnTo>
                    <a:lnTo>
                      <a:pt x="677" y="146"/>
                    </a:lnTo>
                    <a:lnTo>
                      <a:pt x="677" y="146"/>
                    </a:lnTo>
                    <a:lnTo>
                      <a:pt x="677" y="146"/>
                    </a:lnTo>
                    <a:lnTo>
                      <a:pt x="677" y="146"/>
                    </a:lnTo>
                    <a:lnTo>
                      <a:pt x="677" y="146"/>
                    </a:lnTo>
                    <a:lnTo>
                      <a:pt x="677" y="146"/>
                    </a:lnTo>
                    <a:lnTo>
                      <a:pt x="677" y="146"/>
                    </a:lnTo>
                    <a:lnTo>
                      <a:pt x="677" y="146"/>
                    </a:lnTo>
                    <a:lnTo>
                      <a:pt x="683" y="146"/>
                    </a:lnTo>
                    <a:lnTo>
                      <a:pt x="683" y="146"/>
                    </a:lnTo>
                    <a:lnTo>
                      <a:pt x="683" y="146"/>
                    </a:lnTo>
                    <a:lnTo>
                      <a:pt x="683" y="153"/>
                    </a:lnTo>
                    <a:lnTo>
                      <a:pt x="683" y="153"/>
                    </a:lnTo>
                    <a:lnTo>
                      <a:pt x="683" y="153"/>
                    </a:lnTo>
                    <a:lnTo>
                      <a:pt x="683" y="153"/>
                    </a:lnTo>
                    <a:lnTo>
                      <a:pt x="683" y="153"/>
                    </a:lnTo>
                    <a:lnTo>
                      <a:pt x="683" y="153"/>
                    </a:lnTo>
                    <a:lnTo>
                      <a:pt x="683" y="153"/>
                    </a:lnTo>
                    <a:lnTo>
                      <a:pt x="683" y="153"/>
                    </a:lnTo>
                    <a:lnTo>
                      <a:pt x="683" y="153"/>
                    </a:lnTo>
                    <a:lnTo>
                      <a:pt x="683" y="159"/>
                    </a:lnTo>
                    <a:lnTo>
                      <a:pt x="683" y="159"/>
                    </a:lnTo>
                    <a:lnTo>
                      <a:pt x="683" y="159"/>
                    </a:lnTo>
                    <a:lnTo>
                      <a:pt x="683" y="159"/>
                    </a:lnTo>
                    <a:lnTo>
                      <a:pt x="683" y="159"/>
                    </a:lnTo>
                    <a:lnTo>
                      <a:pt x="683" y="159"/>
                    </a:lnTo>
                    <a:lnTo>
                      <a:pt x="683" y="159"/>
                    </a:lnTo>
                    <a:lnTo>
                      <a:pt x="683" y="165"/>
                    </a:lnTo>
                    <a:lnTo>
                      <a:pt x="683" y="165"/>
                    </a:lnTo>
                    <a:lnTo>
                      <a:pt x="683" y="165"/>
                    </a:lnTo>
                    <a:lnTo>
                      <a:pt x="689" y="165"/>
                    </a:lnTo>
                    <a:lnTo>
                      <a:pt x="689" y="165"/>
                    </a:lnTo>
                    <a:lnTo>
                      <a:pt x="689" y="165"/>
                    </a:lnTo>
                    <a:lnTo>
                      <a:pt x="689" y="171"/>
                    </a:lnTo>
                    <a:lnTo>
                      <a:pt x="689" y="171"/>
                    </a:lnTo>
                    <a:lnTo>
                      <a:pt x="689" y="171"/>
                    </a:lnTo>
                    <a:lnTo>
                      <a:pt x="689" y="171"/>
                    </a:lnTo>
                    <a:lnTo>
                      <a:pt x="689" y="171"/>
                    </a:lnTo>
                    <a:lnTo>
                      <a:pt x="689" y="171"/>
                    </a:lnTo>
                    <a:lnTo>
                      <a:pt x="689" y="171"/>
                    </a:lnTo>
                    <a:lnTo>
                      <a:pt x="689" y="171"/>
                    </a:lnTo>
                    <a:lnTo>
                      <a:pt x="689" y="177"/>
                    </a:lnTo>
                    <a:lnTo>
                      <a:pt x="689" y="177"/>
                    </a:lnTo>
                    <a:lnTo>
                      <a:pt x="689" y="177"/>
                    </a:lnTo>
                    <a:lnTo>
                      <a:pt x="689" y="177"/>
                    </a:lnTo>
                    <a:lnTo>
                      <a:pt x="689" y="177"/>
                    </a:lnTo>
                    <a:lnTo>
                      <a:pt x="689" y="177"/>
                    </a:lnTo>
                    <a:lnTo>
                      <a:pt x="689" y="183"/>
                    </a:lnTo>
                    <a:lnTo>
                      <a:pt x="689" y="183"/>
                    </a:lnTo>
                    <a:lnTo>
                      <a:pt x="689" y="183"/>
                    </a:lnTo>
                    <a:lnTo>
                      <a:pt x="689" y="183"/>
                    </a:lnTo>
                    <a:lnTo>
                      <a:pt x="689" y="183"/>
                    </a:lnTo>
                    <a:lnTo>
                      <a:pt x="689" y="183"/>
                    </a:lnTo>
                    <a:lnTo>
                      <a:pt x="689" y="183"/>
                    </a:lnTo>
                    <a:lnTo>
                      <a:pt x="689" y="183"/>
                    </a:lnTo>
                    <a:lnTo>
                      <a:pt x="689" y="183"/>
                    </a:lnTo>
                    <a:lnTo>
                      <a:pt x="689" y="183"/>
                    </a:lnTo>
                    <a:lnTo>
                      <a:pt x="689" y="189"/>
                    </a:lnTo>
                    <a:lnTo>
                      <a:pt x="689" y="189"/>
                    </a:lnTo>
                    <a:lnTo>
                      <a:pt x="689" y="189"/>
                    </a:lnTo>
                    <a:lnTo>
                      <a:pt x="689" y="189"/>
                    </a:lnTo>
                    <a:lnTo>
                      <a:pt x="689" y="189"/>
                    </a:lnTo>
                    <a:lnTo>
                      <a:pt x="689" y="189"/>
                    </a:lnTo>
                    <a:lnTo>
                      <a:pt x="689" y="195"/>
                    </a:lnTo>
                    <a:lnTo>
                      <a:pt x="689" y="195"/>
                    </a:lnTo>
                    <a:lnTo>
                      <a:pt x="689" y="195"/>
                    </a:lnTo>
                    <a:lnTo>
                      <a:pt x="689" y="195"/>
                    </a:lnTo>
                    <a:lnTo>
                      <a:pt x="689" y="195"/>
                    </a:lnTo>
                    <a:lnTo>
                      <a:pt x="689" y="195"/>
                    </a:lnTo>
                    <a:lnTo>
                      <a:pt x="689" y="201"/>
                    </a:lnTo>
                    <a:lnTo>
                      <a:pt x="689" y="201"/>
                    </a:lnTo>
                    <a:lnTo>
                      <a:pt x="689" y="201"/>
                    </a:lnTo>
                    <a:lnTo>
                      <a:pt x="689" y="201"/>
                    </a:lnTo>
                    <a:lnTo>
                      <a:pt x="689" y="201"/>
                    </a:lnTo>
                    <a:lnTo>
                      <a:pt x="689" y="201"/>
                    </a:lnTo>
                    <a:lnTo>
                      <a:pt x="689" y="201"/>
                    </a:lnTo>
                    <a:lnTo>
                      <a:pt x="689" y="201"/>
                    </a:lnTo>
                    <a:lnTo>
                      <a:pt x="695" y="201"/>
                    </a:lnTo>
                    <a:lnTo>
                      <a:pt x="695" y="207"/>
                    </a:lnTo>
                    <a:lnTo>
                      <a:pt x="695" y="201"/>
                    </a:lnTo>
                    <a:lnTo>
                      <a:pt x="695" y="201"/>
                    </a:lnTo>
                    <a:lnTo>
                      <a:pt x="695" y="201"/>
                    </a:lnTo>
                    <a:lnTo>
                      <a:pt x="695" y="201"/>
                    </a:lnTo>
                    <a:lnTo>
                      <a:pt x="695" y="201"/>
                    </a:lnTo>
                    <a:lnTo>
                      <a:pt x="695" y="201"/>
                    </a:lnTo>
                    <a:lnTo>
                      <a:pt x="695" y="201"/>
                    </a:lnTo>
                    <a:lnTo>
                      <a:pt x="695" y="201"/>
                    </a:lnTo>
                    <a:lnTo>
                      <a:pt x="695" y="207"/>
                    </a:lnTo>
                    <a:lnTo>
                      <a:pt x="695" y="207"/>
                    </a:lnTo>
                    <a:lnTo>
                      <a:pt x="695" y="207"/>
                    </a:lnTo>
                    <a:lnTo>
                      <a:pt x="695" y="207"/>
                    </a:lnTo>
                    <a:lnTo>
                      <a:pt x="695" y="207"/>
                    </a:lnTo>
                    <a:lnTo>
                      <a:pt x="695" y="207"/>
                    </a:lnTo>
                    <a:lnTo>
                      <a:pt x="701" y="207"/>
                    </a:lnTo>
                    <a:lnTo>
                      <a:pt x="701" y="207"/>
                    </a:lnTo>
                    <a:lnTo>
                      <a:pt x="701" y="207"/>
                    </a:lnTo>
                    <a:lnTo>
                      <a:pt x="701" y="207"/>
                    </a:lnTo>
                    <a:lnTo>
                      <a:pt x="701" y="207"/>
                    </a:lnTo>
                    <a:lnTo>
                      <a:pt x="701" y="207"/>
                    </a:lnTo>
                    <a:lnTo>
                      <a:pt x="701" y="214"/>
                    </a:lnTo>
                    <a:lnTo>
                      <a:pt x="701" y="214"/>
                    </a:lnTo>
                    <a:lnTo>
                      <a:pt x="701" y="214"/>
                    </a:lnTo>
                    <a:lnTo>
                      <a:pt x="701" y="214"/>
                    </a:lnTo>
                    <a:lnTo>
                      <a:pt x="701" y="214"/>
                    </a:lnTo>
                    <a:lnTo>
                      <a:pt x="701" y="220"/>
                    </a:lnTo>
                    <a:lnTo>
                      <a:pt x="701" y="220"/>
                    </a:lnTo>
                    <a:lnTo>
                      <a:pt x="701" y="220"/>
                    </a:lnTo>
                    <a:lnTo>
                      <a:pt x="701" y="220"/>
                    </a:lnTo>
                    <a:lnTo>
                      <a:pt x="701" y="220"/>
                    </a:lnTo>
                    <a:lnTo>
                      <a:pt x="701" y="220"/>
                    </a:lnTo>
                    <a:lnTo>
                      <a:pt x="701" y="226"/>
                    </a:lnTo>
                    <a:lnTo>
                      <a:pt x="701" y="226"/>
                    </a:lnTo>
                    <a:lnTo>
                      <a:pt x="701" y="226"/>
                    </a:lnTo>
                    <a:lnTo>
                      <a:pt x="701" y="226"/>
                    </a:lnTo>
                    <a:lnTo>
                      <a:pt x="701" y="226"/>
                    </a:lnTo>
                    <a:lnTo>
                      <a:pt x="701" y="226"/>
                    </a:lnTo>
                    <a:lnTo>
                      <a:pt x="707" y="226"/>
                    </a:lnTo>
                    <a:lnTo>
                      <a:pt x="707" y="226"/>
                    </a:lnTo>
                    <a:lnTo>
                      <a:pt x="707" y="226"/>
                    </a:lnTo>
                    <a:lnTo>
                      <a:pt x="707" y="226"/>
                    </a:lnTo>
                    <a:lnTo>
                      <a:pt x="707" y="232"/>
                    </a:lnTo>
                    <a:lnTo>
                      <a:pt x="707" y="232"/>
                    </a:lnTo>
                    <a:lnTo>
                      <a:pt x="707" y="232"/>
                    </a:lnTo>
                    <a:lnTo>
                      <a:pt x="707" y="232"/>
                    </a:lnTo>
                    <a:lnTo>
                      <a:pt x="707" y="232"/>
                    </a:lnTo>
                    <a:lnTo>
                      <a:pt x="701" y="226"/>
                    </a:lnTo>
                    <a:lnTo>
                      <a:pt x="701" y="232"/>
                    </a:lnTo>
                    <a:lnTo>
                      <a:pt x="701" y="232"/>
                    </a:lnTo>
                    <a:lnTo>
                      <a:pt x="701" y="232"/>
                    </a:lnTo>
                    <a:lnTo>
                      <a:pt x="701" y="232"/>
                    </a:lnTo>
                    <a:lnTo>
                      <a:pt x="707" y="232"/>
                    </a:lnTo>
                    <a:lnTo>
                      <a:pt x="701" y="232"/>
                    </a:lnTo>
                    <a:lnTo>
                      <a:pt x="701" y="232"/>
                    </a:lnTo>
                    <a:lnTo>
                      <a:pt x="707" y="238"/>
                    </a:lnTo>
                    <a:lnTo>
                      <a:pt x="707" y="238"/>
                    </a:lnTo>
                    <a:lnTo>
                      <a:pt x="701" y="238"/>
                    </a:lnTo>
                    <a:lnTo>
                      <a:pt x="701" y="238"/>
                    </a:lnTo>
                    <a:lnTo>
                      <a:pt x="701" y="238"/>
                    </a:lnTo>
                    <a:lnTo>
                      <a:pt x="701" y="244"/>
                    </a:lnTo>
                    <a:lnTo>
                      <a:pt x="701" y="244"/>
                    </a:lnTo>
                    <a:lnTo>
                      <a:pt x="707" y="244"/>
                    </a:lnTo>
                    <a:lnTo>
                      <a:pt x="707" y="244"/>
                    </a:lnTo>
                    <a:lnTo>
                      <a:pt x="707" y="244"/>
                    </a:lnTo>
                    <a:lnTo>
                      <a:pt x="714" y="244"/>
                    </a:lnTo>
                    <a:lnTo>
                      <a:pt x="714" y="244"/>
                    </a:lnTo>
                    <a:lnTo>
                      <a:pt x="707" y="244"/>
                    </a:lnTo>
                    <a:lnTo>
                      <a:pt x="707" y="244"/>
                    </a:lnTo>
                    <a:lnTo>
                      <a:pt x="707" y="244"/>
                    </a:lnTo>
                    <a:lnTo>
                      <a:pt x="707" y="244"/>
                    </a:lnTo>
                    <a:lnTo>
                      <a:pt x="707" y="244"/>
                    </a:lnTo>
                    <a:lnTo>
                      <a:pt x="707" y="250"/>
                    </a:lnTo>
                    <a:lnTo>
                      <a:pt x="707" y="250"/>
                    </a:lnTo>
                    <a:lnTo>
                      <a:pt x="707" y="250"/>
                    </a:lnTo>
                    <a:lnTo>
                      <a:pt x="707" y="250"/>
                    </a:lnTo>
                    <a:lnTo>
                      <a:pt x="707" y="256"/>
                    </a:lnTo>
                    <a:lnTo>
                      <a:pt x="707" y="256"/>
                    </a:lnTo>
                    <a:lnTo>
                      <a:pt x="707" y="256"/>
                    </a:lnTo>
                    <a:lnTo>
                      <a:pt x="707" y="256"/>
                    </a:lnTo>
                    <a:lnTo>
                      <a:pt x="707" y="256"/>
                    </a:lnTo>
                    <a:lnTo>
                      <a:pt x="707" y="262"/>
                    </a:lnTo>
                    <a:lnTo>
                      <a:pt x="707" y="262"/>
                    </a:lnTo>
                    <a:lnTo>
                      <a:pt x="707" y="262"/>
                    </a:lnTo>
                    <a:lnTo>
                      <a:pt x="707" y="262"/>
                    </a:lnTo>
                    <a:lnTo>
                      <a:pt x="707" y="262"/>
                    </a:lnTo>
                    <a:lnTo>
                      <a:pt x="707" y="262"/>
                    </a:lnTo>
                    <a:lnTo>
                      <a:pt x="714" y="262"/>
                    </a:lnTo>
                    <a:lnTo>
                      <a:pt x="714" y="269"/>
                    </a:lnTo>
                    <a:lnTo>
                      <a:pt x="714" y="269"/>
                    </a:lnTo>
                    <a:lnTo>
                      <a:pt x="714" y="269"/>
                    </a:lnTo>
                    <a:lnTo>
                      <a:pt x="714" y="269"/>
                    </a:lnTo>
                    <a:lnTo>
                      <a:pt x="714" y="269"/>
                    </a:lnTo>
                    <a:lnTo>
                      <a:pt x="714" y="275"/>
                    </a:lnTo>
                    <a:lnTo>
                      <a:pt x="714" y="275"/>
                    </a:lnTo>
                    <a:lnTo>
                      <a:pt x="714" y="275"/>
                    </a:lnTo>
                    <a:lnTo>
                      <a:pt x="714" y="275"/>
                    </a:lnTo>
                    <a:lnTo>
                      <a:pt x="714" y="275"/>
                    </a:lnTo>
                    <a:lnTo>
                      <a:pt x="714" y="275"/>
                    </a:lnTo>
                    <a:lnTo>
                      <a:pt x="714" y="275"/>
                    </a:lnTo>
                    <a:lnTo>
                      <a:pt x="714" y="281"/>
                    </a:lnTo>
                    <a:lnTo>
                      <a:pt x="714" y="281"/>
                    </a:lnTo>
                    <a:lnTo>
                      <a:pt x="707" y="281"/>
                    </a:lnTo>
                    <a:lnTo>
                      <a:pt x="707" y="281"/>
                    </a:lnTo>
                    <a:lnTo>
                      <a:pt x="714" y="281"/>
                    </a:lnTo>
                    <a:lnTo>
                      <a:pt x="714" y="281"/>
                    </a:lnTo>
                    <a:lnTo>
                      <a:pt x="714" y="287"/>
                    </a:lnTo>
                    <a:lnTo>
                      <a:pt x="714" y="287"/>
                    </a:lnTo>
                    <a:lnTo>
                      <a:pt x="714" y="287"/>
                    </a:lnTo>
                    <a:lnTo>
                      <a:pt x="714" y="287"/>
                    </a:lnTo>
                    <a:lnTo>
                      <a:pt x="714" y="287"/>
                    </a:lnTo>
                    <a:lnTo>
                      <a:pt x="714" y="293"/>
                    </a:lnTo>
                    <a:lnTo>
                      <a:pt x="707" y="293"/>
                    </a:lnTo>
                    <a:lnTo>
                      <a:pt x="707" y="293"/>
                    </a:lnTo>
                    <a:lnTo>
                      <a:pt x="707" y="293"/>
                    </a:lnTo>
                    <a:lnTo>
                      <a:pt x="707" y="293"/>
                    </a:lnTo>
                    <a:lnTo>
                      <a:pt x="707" y="293"/>
                    </a:lnTo>
                    <a:lnTo>
                      <a:pt x="707" y="293"/>
                    </a:lnTo>
                    <a:lnTo>
                      <a:pt x="707" y="299"/>
                    </a:lnTo>
                    <a:lnTo>
                      <a:pt x="707" y="299"/>
                    </a:lnTo>
                    <a:lnTo>
                      <a:pt x="707" y="299"/>
                    </a:lnTo>
                    <a:lnTo>
                      <a:pt x="707" y="299"/>
                    </a:lnTo>
                    <a:lnTo>
                      <a:pt x="714" y="299"/>
                    </a:lnTo>
                    <a:lnTo>
                      <a:pt x="714" y="299"/>
                    </a:lnTo>
                    <a:lnTo>
                      <a:pt x="714" y="299"/>
                    </a:lnTo>
                    <a:lnTo>
                      <a:pt x="714" y="305"/>
                    </a:lnTo>
                    <a:lnTo>
                      <a:pt x="714" y="305"/>
                    </a:lnTo>
                    <a:lnTo>
                      <a:pt x="714" y="305"/>
                    </a:lnTo>
                    <a:lnTo>
                      <a:pt x="714" y="305"/>
                    </a:lnTo>
                    <a:lnTo>
                      <a:pt x="720" y="305"/>
                    </a:lnTo>
                    <a:lnTo>
                      <a:pt x="720" y="305"/>
                    </a:lnTo>
                    <a:lnTo>
                      <a:pt x="720" y="305"/>
                    </a:lnTo>
                    <a:lnTo>
                      <a:pt x="720" y="311"/>
                    </a:lnTo>
                    <a:lnTo>
                      <a:pt x="720" y="311"/>
                    </a:lnTo>
                    <a:lnTo>
                      <a:pt x="720" y="311"/>
                    </a:lnTo>
                    <a:lnTo>
                      <a:pt x="720" y="311"/>
                    </a:lnTo>
                    <a:lnTo>
                      <a:pt x="720" y="311"/>
                    </a:lnTo>
                    <a:lnTo>
                      <a:pt x="720" y="311"/>
                    </a:lnTo>
                    <a:lnTo>
                      <a:pt x="720" y="311"/>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30"/>
                    </a:lnTo>
                    <a:lnTo>
                      <a:pt x="726" y="330"/>
                    </a:lnTo>
                    <a:lnTo>
                      <a:pt x="732" y="330"/>
                    </a:lnTo>
                    <a:lnTo>
                      <a:pt x="726" y="330"/>
                    </a:lnTo>
                    <a:lnTo>
                      <a:pt x="726" y="330"/>
                    </a:lnTo>
                    <a:lnTo>
                      <a:pt x="726" y="330"/>
                    </a:lnTo>
                    <a:lnTo>
                      <a:pt x="726" y="330"/>
                    </a:lnTo>
                    <a:lnTo>
                      <a:pt x="726" y="336"/>
                    </a:lnTo>
                    <a:lnTo>
                      <a:pt x="726" y="336"/>
                    </a:lnTo>
                    <a:lnTo>
                      <a:pt x="726" y="336"/>
                    </a:lnTo>
                    <a:lnTo>
                      <a:pt x="726" y="336"/>
                    </a:lnTo>
                    <a:lnTo>
                      <a:pt x="732" y="336"/>
                    </a:lnTo>
                    <a:lnTo>
                      <a:pt x="732" y="336"/>
                    </a:lnTo>
                    <a:lnTo>
                      <a:pt x="732" y="336"/>
                    </a:lnTo>
                    <a:lnTo>
                      <a:pt x="732" y="342"/>
                    </a:lnTo>
                    <a:lnTo>
                      <a:pt x="732" y="342"/>
                    </a:lnTo>
                    <a:lnTo>
                      <a:pt x="732" y="342"/>
                    </a:lnTo>
                    <a:lnTo>
                      <a:pt x="732" y="342"/>
                    </a:lnTo>
                    <a:lnTo>
                      <a:pt x="726" y="342"/>
                    </a:lnTo>
                    <a:lnTo>
                      <a:pt x="726" y="342"/>
                    </a:lnTo>
                    <a:lnTo>
                      <a:pt x="726" y="342"/>
                    </a:lnTo>
                    <a:lnTo>
                      <a:pt x="732" y="342"/>
                    </a:lnTo>
                    <a:lnTo>
                      <a:pt x="732" y="342"/>
                    </a:lnTo>
                    <a:lnTo>
                      <a:pt x="732" y="342"/>
                    </a:lnTo>
                    <a:lnTo>
                      <a:pt x="732" y="342"/>
                    </a:lnTo>
                    <a:lnTo>
                      <a:pt x="732" y="342"/>
                    </a:lnTo>
                    <a:lnTo>
                      <a:pt x="732" y="342"/>
                    </a:lnTo>
                    <a:lnTo>
                      <a:pt x="732" y="342"/>
                    </a:lnTo>
                    <a:lnTo>
                      <a:pt x="732" y="348"/>
                    </a:lnTo>
                    <a:lnTo>
                      <a:pt x="738" y="348"/>
                    </a:lnTo>
                    <a:lnTo>
                      <a:pt x="738" y="348"/>
                    </a:lnTo>
                    <a:lnTo>
                      <a:pt x="738" y="348"/>
                    </a:lnTo>
                    <a:lnTo>
                      <a:pt x="738" y="348"/>
                    </a:lnTo>
                    <a:lnTo>
                      <a:pt x="738" y="348"/>
                    </a:lnTo>
                    <a:lnTo>
                      <a:pt x="738" y="348"/>
                    </a:lnTo>
                    <a:lnTo>
                      <a:pt x="738" y="348"/>
                    </a:lnTo>
                    <a:lnTo>
                      <a:pt x="744" y="348"/>
                    </a:lnTo>
                    <a:lnTo>
                      <a:pt x="744" y="354"/>
                    </a:lnTo>
                    <a:lnTo>
                      <a:pt x="744" y="354"/>
                    </a:lnTo>
                    <a:lnTo>
                      <a:pt x="744" y="354"/>
                    </a:lnTo>
                    <a:lnTo>
                      <a:pt x="744" y="354"/>
                    </a:lnTo>
                    <a:lnTo>
                      <a:pt x="744" y="354"/>
                    </a:lnTo>
                    <a:lnTo>
                      <a:pt x="744" y="354"/>
                    </a:lnTo>
                    <a:lnTo>
                      <a:pt x="744" y="360"/>
                    </a:lnTo>
                    <a:lnTo>
                      <a:pt x="744" y="360"/>
                    </a:lnTo>
                    <a:lnTo>
                      <a:pt x="744" y="360"/>
                    </a:lnTo>
                    <a:lnTo>
                      <a:pt x="744" y="360"/>
                    </a:lnTo>
                    <a:lnTo>
                      <a:pt x="744" y="360"/>
                    </a:lnTo>
                    <a:lnTo>
                      <a:pt x="744" y="360"/>
                    </a:lnTo>
                    <a:lnTo>
                      <a:pt x="744" y="366"/>
                    </a:lnTo>
                    <a:lnTo>
                      <a:pt x="744" y="366"/>
                    </a:lnTo>
                    <a:lnTo>
                      <a:pt x="750" y="366"/>
                    </a:lnTo>
                    <a:lnTo>
                      <a:pt x="750" y="366"/>
                    </a:lnTo>
                    <a:lnTo>
                      <a:pt x="750" y="366"/>
                    </a:lnTo>
                    <a:lnTo>
                      <a:pt x="750" y="366"/>
                    </a:lnTo>
                    <a:lnTo>
                      <a:pt x="750" y="366"/>
                    </a:lnTo>
                    <a:lnTo>
                      <a:pt x="750" y="366"/>
                    </a:lnTo>
                    <a:lnTo>
                      <a:pt x="750" y="366"/>
                    </a:lnTo>
                    <a:lnTo>
                      <a:pt x="750" y="372"/>
                    </a:lnTo>
                    <a:lnTo>
                      <a:pt x="750" y="372"/>
                    </a:lnTo>
                    <a:lnTo>
                      <a:pt x="750" y="372"/>
                    </a:lnTo>
                    <a:lnTo>
                      <a:pt x="750" y="372"/>
                    </a:lnTo>
                    <a:lnTo>
                      <a:pt x="750" y="372"/>
                    </a:lnTo>
                    <a:lnTo>
                      <a:pt x="750" y="372"/>
                    </a:lnTo>
                    <a:lnTo>
                      <a:pt x="750" y="372"/>
                    </a:lnTo>
                    <a:lnTo>
                      <a:pt x="750" y="372"/>
                    </a:lnTo>
                    <a:lnTo>
                      <a:pt x="750" y="378"/>
                    </a:lnTo>
                    <a:lnTo>
                      <a:pt x="750" y="378"/>
                    </a:lnTo>
                    <a:lnTo>
                      <a:pt x="750" y="378"/>
                    </a:lnTo>
                    <a:lnTo>
                      <a:pt x="750" y="378"/>
                    </a:lnTo>
                    <a:lnTo>
                      <a:pt x="750" y="378"/>
                    </a:lnTo>
                    <a:lnTo>
                      <a:pt x="756" y="378"/>
                    </a:lnTo>
                    <a:lnTo>
                      <a:pt x="756" y="378"/>
                    </a:lnTo>
                    <a:lnTo>
                      <a:pt x="756" y="378"/>
                    </a:lnTo>
                    <a:lnTo>
                      <a:pt x="756" y="378"/>
                    </a:lnTo>
                    <a:lnTo>
                      <a:pt x="756" y="378"/>
                    </a:lnTo>
                    <a:lnTo>
                      <a:pt x="750" y="378"/>
                    </a:lnTo>
                    <a:lnTo>
                      <a:pt x="744" y="378"/>
                    </a:lnTo>
                    <a:lnTo>
                      <a:pt x="744" y="378"/>
                    </a:lnTo>
                    <a:lnTo>
                      <a:pt x="738" y="378"/>
                    </a:lnTo>
                    <a:lnTo>
                      <a:pt x="726" y="378"/>
                    </a:lnTo>
                    <a:lnTo>
                      <a:pt x="726" y="378"/>
                    </a:lnTo>
                    <a:lnTo>
                      <a:pt x="726" y="378"/>
                    </a:lnTo>
                    <a:lnTo>
                      <a:pt x="714" y="378"/>
                    </a:lnTo>
                    <a:lnTo>
                      <a:pt x="714" y="378"/>
                    </a:lnTo>
                    <a:lnTo>
                      <a:pt x="707" y="378"/>
                    </a:lnTo>
                    <a:lnTo>
                      <a:pt x="707" y="378"/>
                    </a:lnTo>
                    <a:lnTo>
                      <a:pt x="701" y="378"/>
                    </a:lnTo>
                    <a:lnTo>
                      <a:pt x="695" y="378"/>
                    </a:lnTo>
                    <a:lnTo>
                      <a:pt x="695" y="378"/>
                    </a:lnTo>
                    <a:lnTo>
                      <a:pt x="695" y="378"/>
                    </a:lnTo>
                    <a:lnTo>
                      <a:pt x="689" y="378"/>
                    </a:lnTo>
                    <a:lnTo>
                      <a:pt x="683" y="378"/>
                    </a:lnTo>
                    <a:lnTo>
                      <a:pt x="683" y="378"/>
                    </a:lnTo>
                    <a:lnTo>
                      <a:pt x="683" y="378"/>
                    </a:lnTo>
                    <a:lnTo>
                      <a:pt x="683" y="378"/>
                    </a:lnTo>
                    <a:lnTo>
                      <a:pt x="677" y="378"/>
                    </a:lnTo>
                    <a:lnTo>
                      <a:pt x="677" y="378"/>
                    </a:lnTo>
                    <a:lnTo>
                      <a:pt x="677" y="378"/>
                    </a:lnTo>
                    <a:lnTo>
                      <a:pt x="671" y="378"/>
                    </a:lnTo>
                    <a:lnTo>
                      <a:pt x="665" y="378"/>
                    </a:lnTo>
                    <a:lnTo>
                      <a:pt x="659" y="378"/>
                    </a:lnTo>
                    <a:lnTo>
                      <a:pt x="653" y="378"/>
                    </a:lnTo>
                    <a:lnTo>
                      <a:pt x="653" y="378"/>
                    </a:lnTo>
                    <a:lnTo>
                      <a:pt x="646" y="378"/>
                    </a:lnTo>
                    <a:lnTo>
                      <a:pt x="646" y="378"/>
                    </a:lnTo>
                    <a:lnTo>
                      <a:pt x="646" y="378"/>
                    </a:lnTo>
                    <a:lnTo>
                      <a:pt x="646" y="378"/>
                    </a:lnTo>
                    <a:lnTo>
                      <a:pt x="640" y="378"/>
                    </a:lnTo>
                    <a:lnTo>
                      <a:pt x="640" y="378"/>
                    </a:lnTo>
                    <a:lnTo>
                      <a:pt x="634" y="378"/>
                    </a:lnTo>
                    <a:lnTo>
                      <a:pt x="628" y="378"/>
                    </a:lnTo>
                    <a:lnTo>
                      <a:pt x="628" y="378"/>
                    </a:lnTo>
                    <a:lnTo>
                      <a:pt x="622" y="378"/>
                    </a:lnTo>
                    <a:lnTo>
                      <a:pt x="616" y="378"/>
                    </a:lnTo>
                    <a:lnTo>
                      <a:pt x="616" y="378"/>
                    </a:lnTo>
                    <a:lnTo>
                      <a:pt x="610" y="378"/>
                    </a:lnTo>
                    <a:lnTo>
                      <a:pt x="610" y="378"/>
                    </a:lnTo>
                    <a:lnTo>
                      <a:pt x="604" y="378"/>
                    </a:lnTo>
                    <a:lnTo>
                      <a:pt x="604" y="378"/>
                    </a:lnTo>
                    <a:lnTo>
                      <a:pt x="604" y="378"/>
                    </a:lnTo>
                    <a:lnTo>
                      <a:pt x="598" y="378"/>
                    </a:lnTo>
                    <a:lnTo>
                      <a:pt x="591" y="378"/>
                    </a:lnTo>
                    <a:lnTo>
                      <a:pt x="591" y="378"/>
                    </a:lnTo>
                    <a:lnTo>
                      <a:pt x="591" y="378"/>
                    </a:lnTo>
                    <a:lnTo>
                      <a:pt x="585" y="378"/>
                    </a:lnTo>
                    <a:lnTo>
                      <a:pt x="585" y="378"/>
                    </a:lnTo>
                    <a:lnTo>
                      <a:pt x="579" y="378"/>
                    </a:lnTo>
                    <a:lnTo>
                      <a:pt x="579" y="378"/>
                    </a:lnTo>
                    <a:lnTo>
                      <a:pt x="579" y="378"/>
                    </a:lnTo>
                    <a:lnTo>
                      <a:pt x="573" y="378"/>
                    </a:lnTo>
                    <a:lnTo>
                      <a:pt x="573" y="378"/>
                    </a:lnTo>
                    <a:lnTo>
                      <a:pt x="573" y="378"/>
                    </a:lnTo>
                    <a:lnTo>
                      <a:pt x="567" y="378"/>
                    </a:lnTo>
                    <a:lnTo>
                      <a:pt x="567" y="378"/>
                    </a:lnTo>
                    <a:lnTo>
                      <a:pt x="561" y="378"/>
                    </a:lnTo>
                    <a:lnTo>
                      <a:pt x="555" y="378"/>
                    </a:lnTo>
                    <a:lnTo>
                      <a:pt x="555" y="378"/>
                    </a:lnTo>
                    <a:lnTo>
                      <a:pt x="543" y="378"/>
                    </a:lnTo>
                    <a:lnTo>
                      <a:pt x="543" y="378"/>
                    </a:lnTo>
                    <a:lnTo>
                      <a:pt x="537" y="378"/>
                    </a:lnTo>
                    <a:lnTo>
                      <a:pt x="537" y="378"/>
                    </a:lnTo>
                    <a:lnTo>
                      <a:pt x="537" y="378"/>
                    </a:lnTo>
                    <a:lnTo>
                      <a:pt x="537" y="378"/>
                    </a:lnTo>
                    <a:lnTo>
                      <a:pt x="530" y="378"/>
                    </a:lnTo>
                    <a:lnTo>
                      <a:pt x="530" y="378"/>
                    </a:lnTo>
                    <a:lnTo>
                      <a:pt x="524" y="378"/>
                    </a:lnTo>
                    <a:lnTo>
                      <a:pt x="518" y="378"/>
                    </a:lnTo>
                    <a:lnTo>
                      <a:pt x="518" y="378"/>
                    </a:lnTo>
                    <a:lnTo>
                      <a:pt x="518" y="378"/>
                    </a:lnTo>
                    <a:lnTo>
                      <a:pt x="518" y="378"/>
                    </a:lnTo>
                    <a:lnTo>
                      <a:pt x="512" y="378"/>
                    </a:lnTo>
                    <a:lnTo>
                      <a:pt x="512" y="378"/>
                    </a:lnTo>
                    <a:lnTo>
                      <a:pt x="512" y="378"/>
                    </a:lnTo>
                    <a:lnTo>
                      <a:pt x="512" y="378"/>
                    </a:lnTo>
                    <a:lnTo>
                      <a:pt x="506" y="378"/>
                    </a:lnTo>
                    <a:lnTo>
                      <a:pt x="506" y="378"/>
                    </a:lnTo>
                    <a:lnTo>
                      <a:pt x="500" y="378"/>
                    </a:lnTo>
                    <a:lnTo>
                      <a:pt x="500" y="378"/>
                    </a:lnTo>
                    <a:lnTo>
                      <a:pt x="500" y="378"/>
                    </a:lnTo>
                    <a:lnTo>
                      <a:pt x="494" y="378"/>
                    </a:lnTo>
                    <a:lnTo>
                      <a:pt x="488" y="378"/>
                    </a:lnTo>
                    <a:lnTo>
                      <a:pt x="482" y="378"/>
                    </a:lnTo>
                    <a:lnTo>
                      <a:pt x="482" y="378"/>
                    </a:lnTo>
                    <a:lnTo>
                      <a:pt x="482" y="378"/>
                    </a:lnTo>
                    <a:lnTo>
                      <a:pt x="482" y="378"/>
                    </a:lnTo>
                    <a:lnTo>
                      <a:pt x="482" y="378"/>
                    </a:lnTo>
                    <a:lnTo>
                      <a:pt x="476" y="378"/>
                    </a:lnTo>
                    <a:lnTo>
                      <a:pt x="469" y="378"/>
                    </a:lnTo>
                    <a:lnTo>
                      <a:pt x="469" y="378"/>
                    </a:lnTo>
                    <a:lnTo>
                      <a:pt x="469" y="378"/>
                    </a:lnTo>
                    <a:lnTo>
                      <a:pt x="469" y="378"/>
                    </a:lnTo>
                    <a:lnTo>
                      <a:pt x="463" y="378"/>
                    </a:lnTo>
                    <a:lnTo>
                      <a:pt x="463" y="378"/>
                    </a:lnTo>
                    <a:lnTo>
                      <a:pt x="463" y="378"/>
                    </a:lnTo>
                    <a:lnTo>
                      <a:pt x="457" y="378"/>
                    </a:lnTo>
                    <a:lnTo>
                      <a:pt x="457" y="378"/>
                    </a:lnTo>
                    <a:lnTo>
                      <a:pt x="457" y="378"/>
                    </a:lnTo>
                    <a:lnTo>
                      <a:pt x="451" y="378"/>
                    </a:lnTo>
                    <a:lnTo>
                      <a:pt x="451" y="378"/>
                    </a:lnTo>
                    <a:lnTo>
                      <a:pt x="451" y="378"/>
                    </a:lnTo>
                    <a:lnTo>
                      <a:pt x="445" y="378"/>
                    </a:lnTo>
                    <a:lnTo>
                      <a:pt x="439" y="378"/>
                    </a:lnTo>
                    <a:lnTo>
                      <a:pt x="439" y="378"/>
                    </a:lnTo>
                    <a:lnTo>
                      <a:pt x="439" y="378"/>
                    </a:lnTo>
                    <a:lnTo>
                      <a:pt x="433" y="378"/>
                    </a:lnTo>
                    <a:lnTo>
                      <a:pt x="433" y="378"/>
                    </a:lnTo>
                    <a:lnTo>
                      <a:pt x="433" y="378"/>
                    </a:lnTo>
                    <a:lnTo>
                      <a:pt x="427" y="378"/>
                    </a:lnTo>
                    <a:lnTo>
                      <a:pt x="427" y="378"/>
                    </a:lnTo>
                    <a:lnTo>
                      <a:pt x="427" y="378"/>
                    </a:lnTo>
                    <a:lnTo>
                      <a:pt x="421" y="378"/>
                    </a:lnTo>
                    <a:lnTo>
                      <a:pt x="421" y="378"/>
                    </a:lnTo>
                    <a:lnTo>
                      <a:pt x="421" y="372"/>
                    </a:lnTo>
                    <a:lnTo>
                      <a:pt x="414" y="372"/>
                    </a:lnTo>
                    <a:lnTo>
                      <a:pt x="414" y="372"/>
                    </a:lnTo>
                    <a:lnTo>
                      <a:pt x="414" y="372"/>
                    </a:lnTo>
                    <a:lnTo>
                      <a:pt x="408" y="372"/>
                    </a:lnTo>
                    <a:lnTo>
                      <a:pt x="408" y="372"/>
                    </a:lnTo>
                    <a:lnTo>
                      <a:pt x="408" y="372"/>
                    </a:lnTo>
                    <a:lnTo>
                      <a:pt x="408" y="372"/>
                    </a:lnTo>
                    <a:lnTo>
                      <a:pt x="396" y="372"/>
                    </a:lnTo>
                    <a:lnTo>
                      <a:pt x="396" y="372"/>
                    </a:lnTo>
                    <a:lnTo>
                      <a:pt x="390" y="372"/>
                    </a:lnTo>
                    <a:lnTo>
                      <a:pt x="390" y="372"/>
                    </a:lnTo>
                    <a:lnTo>
                      <a:pt x="390" y="372"/>
                    </a:lnTo>
                    <a:lnTo>
                      <a:pt x="378" y="372"/>
                    </a:lnTo>
                    <a:lnTo>
                      <a:pt x="378" y="372"/>
                    </a:lnTo>
                    <a:lnTo>
                      <a:pt x="378" y="372"/>
                    </a:lnTo>
                    <a:lnTo>
                      <a:pt x="372" y="372"/>
                    </a:lnTo>
                    <a:lnTo>
                      <a:pt x="366" y="372"/>
                    </a:lnTo>
                    <a:lnTo>
                      <a:pt x="366" y="372"/>
                    </a:lnTo>
                    <a:lnTo>
                      <a:pt x="366" y="372"/>
                    </a:lnTo>
                    <a:lnTo>
                      <a:pt x="360" y="372"/>
                    </a:lnTo>
                    <a:lnTo>
                      <a:pt x="353" y="372"/>
                    </a:lnTo>
                    <a:lnTo>
                      <a:pt x="353" y="372"/>
                    </a:lnTo>
                    <a:lnTo>
                      <a:pt x="347" y="372"/>
                    </a:lnTo>
                    <a:lnTo>
                      <a:pt x="347" y="372"/>
                    </a:lnTo>
                    <a:lnTo>
                      <a:pt x="347" y="372"/>
                    </a:lnTo>
                    <a:lnTo>
                      <a:pt x="341" y="372"/>
                    </a:lnTo>
                    <a:lnTo>
                      <a:pt x="329" y="372"/>
                    </a:lnTo>
                    <a:lnTo>
                      <a:pt x="329" y="372"/>
                    </a:lnTo>
                    <a:lnTo>
                      <a:pt x="329" y="372"/>
                    </a:lnTo>
                    <a:lnTo>
                      <a:pt x="329" y="372"/>
                    </a:lnTo>
                    <a:lnTo>
                      <a:pt x="323" y="372"/>
                    </a:lnTo>
                    <a:lnTo>
                      <a:pt x="317" y="372"/>
                    </a:lnTo>
                    <a:lnTo>
                      <a:pt x="317" y="372"/>
                    </a:lnTo>
                    <a:lnTo>
                      <a:pt x="311" y="372"/>
                    </a:lnTo>
                    <a:lnTo>
                      <a:pt x="311" y="372"/>
                    </a:lnTo>
                    <a:lnTo>
                      <a:pt x="305" y="372"/>
                    </a:lnTo>
                    <a:lnTo>
                      <a:pt x="305" y="372"/>
                    </a:lnTo>
                    <a:lnTo>
                      <a:pt x="299" y="372"/>
                    </a:lnTo>
                    <a:lnTo>
                      <a:pt x="299" y="372"/>
                    </a:lnTo>
                    <a:lnTo>
                      <a:pt x="292" y="372"/>
                    </a:lnTo>
                    <a:lnTo>
                      <a:pt x="286" y="372"/>
                    </a:lnTo>
                    <a:lnTo>
                      <a:pt x="286" y="372"/>
                    </a:lnTo>
                    <a:lnTo>
                      <a:pt x="286" y="372"/>
                    </a:lnTo>
                    <a:lnTo>
                      <a:pt x="286" y="372"/>
                    </a:lnTo>
                    <a:lnTo>
                      <a:pt x="280" y="372"/>
                    </a:lnTo>
                    <a:lnTo>
                      <a:pt x="280" y="372"/>
                    </a:lnTo>
                    <a:lnTo>
                      <a:pt x="280" y="372"/>
                    </a:lnTo>
                    <a:lnTo>
                      <a:pt x="280" y="372"/>
                    </a:lnTo>
                    <a:lnTo>
                      <a:pt x="268" y="366"/>
                    </a:lnTo>
                    <a:lnTo>
                      <a:pt x="262" y="366"/>
                    </a:lnTo>
                    <a:lnTo>
                      <a:pt x="262" y="366"/>
                    </a:lnTo>
                    <a:lnTo>
                      <a:pt x="262" y="366"/>
                    </a:lnTo>
                    <a:lnTo>
                      <a:pt x="256" y="366"/>
                    </a:lnTo>
                    <a:lnTo>
                      <a:pt x="256" y="366"/>
                    </a:lnTo>
                    <a:lnTo>
                      <a:pt x="256" y="366"/>
                    </a:lnTo>
                    <a:lnTo>
                      <a:pt x="244" y="366"/>
                    </a:lnTo>
                    <a:lnTo>
                      <a:pt x="244" y="366"/>
                    </a:lnTo>
                    <a:lnTo>
                      <a:pt x="244" y="366"/>
                    </a:lnTo>
                    <a:lnTo>
                      <a:pt x="244" y="366"/>
                    </a:lnTo>
                    <a:lnTo>
                      <a:pt x="244" y="366"/>
                    </a:lnTo>
                    <a:lnTo>
                      <a:pt x="238" y="366"/>
                    </a:lnTo>
                    <a:lnTo>
                      <a:pt x="238" y="366"/>
                    </a:lnTo>
                    <a:lnTo>
                      <a:pt x="231" y="366"/>
                    </a:lnTo>
                    <a:lnTo>
                      <a:pt x="231" y="366"/>
                    </a:lnTo>
                    <a:lnTo>
                      <a:pt x="225" y="366"/>
                    </a:lnTo>
                    <a:lnTo>
                      <a:pt x="225" y="366"/>
                    </a:lnTo>
                    <a:lnTo>
                      <a:pt x="225" y="366"/>
                    </a:lnTo>
                    <a:lnTo>
                      <a:pt x="219" y="366"/>
                    </a:lnTo>
                    <a:lnTo>
                      <a:pt x="219" y="366"/>
                    </a:lnTo>
                    <a:lnTo>
                      <a:pt x="219" y="366"/>
                    </a:lnTo>
                    <a:lnTo>
                      <a:pt x="219" y="366"/>
                    </a:lnTo>
                    <a:lnTo>
                      <a:pt x="213" y="366"/>
                    </a:lnTo>
                    <a:lnTo>
                      <a:pt x="207" y="366"/>
                    </a:lnTo>
                    <a:lnTo>
                      <a:pt x="201" y="366"/>
                    </a:lnTo>
                    <a:lnTo>
                      <a:pt x="189" y="366"/>
                    </a:lnTo>
                    <a:lnTo>
                      <a:pt x="189" y="366"/>
                    </a:lnTo>
                    <a:lnTo>
                      <a:pt x="189" y="366"/>
                    </a:lnTo>
                    <a:lnTo>
                      <a:pt x="183" y="366"/>
                    </a:lnTo>
                    <a:lnTo>
                      <a:pt x="183" y="366"/>
                    </a:lnTo>
                    <a:lnTo>
                      <a:pt x="183" y="366"/>
                    </a:lnTo>
                    <a:lnTo>
                      <a:pt x="176" y="366"/>
                    </a:lnTo>
                    <a:lnTo>
                      <a:pt x="164" y="360"/>
                    </a:lnTo>
                    <a:lnTo>
                      <a:pt x="164" y="354"/>
                    </a:lnTo>
                    <a:lnTo>
                      <a:pt x="170" y="348"/>
                    </a:lnTo>
                    <a:lnTo>
                      <a:pt x="170" y="342"/>
                    </a:lnTo>
                    <a:lnTo>
                      <a:pt x="170" y="342"/>
                    </a:lnTo>
                    <a:lnTo>
                      <a:pt x="170" y="342"/>
                    </a:lnTo>
                    <a:lnTo>
                      <a:pt x="170" y="336"/>
                    </a:lnTo>
                    <a:lnTo>
                      <a:pt x="170" y="336"/>
                    </a:lnTo>
                    <a:lnTo>
                      <a:pt x="170" y="336"/>
                    </a:lnTo>
                    <a:lnTo>
                      <a:pt x="170" y="324"/>
                    </a:lnTo>
                    <a:lnTo>
                      <a:pt x="170" y="324"/>
                    </a:lnTo>
                    <a:lnTo>
                      <a:pt x="170" y="324"/>
                    </a:lnTo>
                    <a:lnTo>
                      <a:pt x="170" y="317"/>
                    </a:lnTo>
                    <a:lnTo>
                      <a:pt x="170" y="311"/>
                    </a:lnTo>
                    <a:lnTo>
                      <a:pt x="170" y="305"/>
                    </a:lnTo>
                    <a:lnTo>
                      <a:pt x="170" y="299"/>
                    </a:lnTo>
                    <a:lnTo>
                      <a:pt x="170" y="293"/>
                    </a:lnTo>
                    <a:lnTo>
                      <a:pt x="170" y="281"/>
                    </a:lnTo>
                    <a:lnTo>
                      <a:pt x="170" y="275"/>
                    </a:lnTo>
                    <a:lnTo>
                      <a:pt x="176" y="250"/>
                    </a:lnTo>
                    <a:lnTo>
                      <a:pt x="170" y="244"/>
                    </a:lnTo>
                    <a:lnTo>
                      <a:pt x="170" y="244"/>
                    </a:lnTo>
                    <a:lnTo>
                      <a:pt x="170" y="244"/>
                    </a:lnTo>
                    <a:lnTo>
                      <a:pt x="164" y="244"/>
                    </a:lnTo>
                    <a:lnTo>
                      <a:pt x="164" y="244"/>
                    </a:lnTo>
                    <a:lnTo>
                      <a:pt x="158" y="244"/>
                    </a:lnTo>
                    <a:lnTo>
                      <a:pt x="158" y="244"/>
                    </a:lnTo>
                    <a:lnTo>
                      <a:pt x="158" y="244"/>
                    </a:lnTo>
                    <a:lnTo>
                      <a:pt x="152" y="244"/>
                    </a:lnTo>
                    <a:lnTo>
                      <a:pt x="152" y="244"/>
                    </a:lnTo>
                    <a:lnTo>
                      <a:pt x="152" y="244"/>
                    </a:lnTo>
                    <a:lnTo>
                      <a:pt x="146" y="244"/>
                    </a:lnTo>
                    <a:lnTo>
                      <a:pt x="146" y="244"/>
                    </a:lnTo>
                    <a:lnTo>
                      <a:pt x="140" y="244"/>
                    </a:lnTo>
                    <a:lnTo>
                      <a:pt x="140" y="244"/>
                    </a:lnTo>
                    <a:lnTo>
                      <a:pt x="134" y="244"/>
                    </a:lnTo>
                    <a:lnTo>
                      <a:pt x="134" y="244"/>
                    </a:lnTo>
                    <a:lnTo>
                      <a:pt x="128" y="244"/>
                    </a:lnTo>
                    <a:lnTo>
                      <a:pt x="128" y="244"/>
                    </a:lnTo>
                    <a:lnTo>
                      <a:pt x="122" y="244"/>
                    </a:lnTo>
                    <a:lnTo>
                      <a:pt x="122" y="244"/>
                    </a:lnTo>
                    <a:lnTo>
                      <a:pt x="115" y="244"/>
                    </a:lnTo>
                    <a:lnTo>
                      <a:pt x="115" y="244"/>
                    </a:lnTo>
                    <a:lnTo>
                      <a:pt x="109" y="244"/>
                    </a:lnTo>
                    <a:lnTo>
                      <a:pt x="109" y="244"/>
                    </a:lnTo>
                    <a:lnTo>
                      <a:pt x="109" y="244"/>
                    </a:lnTo>
                    <a:lnTo>
                      <a:pt x="103" y="244"/>
                    </a:lnTo>
                    <a:lnTo>
                      <a:pt x="103" y="244"/>
                    </a:lnTo>
                    <a:lnTo>
                      <a:pt x="103" y="244"/>
                    </a:lnTo>
                    <a:lnTo>
                      <a:pt x="103" y="244"/>
                    </a:lnTo>
                    <a:lnTo>
                      <a:pt x="103" y="244"/>
                    </a:lnTo>
                    <a:lnTo>
                      <a:pt x="97" y="244"/>
                    </a:lnTo>
                    <a:lnTo>
                      <a:pt x="97" y="244"/>
                    </a:lnTo>
                    <a:lnTo>
                      <a:pt x="97" y="244"/>
                    </a:lnTo>
                    <a:lnTo>
                      <a:pt x="97" y="244"/>
                    </a:lnTo>
                    <a:lnTo>
                      <a:pt x="91" y="244"/>
                    </a:lnTo>
                    <a:lnTo>
                      <a:pt x="91" y="244"/>
                    </a:lnTo>
                    <a:lnTo>
                      <a:pt x="91" y="244"/>
                    </a:lnTo>
                    <a:lnTo>
                      <a:pt x="91" y="244"/>
                    </a:lnTo>
                    <a:lnTo>
                      <a:pt x="85" y="244"/>
                    </a:lnTo>
                    <a:lnTo>
                      <a:pt x="85" y="244"/>
                    </a:lnTo>
                    <a:lnTo>
                      <a:pt x="85" y="238"/>
                    </a:lnTo>
                    <a:lnTo>
                      <a:pt x="79" y="238"/>
                    </a:lnTo>
                    <a:lnTo>
                      <a:pt x="61" y="238"/>
                    </a:lnTo>
                    <a:lnTo>
                      <a:pt x="61" y="238"/>
                    </a:lnTo>
                    <a:lnTo>
                      <a:pt x="54" y="238"/>
                    </a:lnTo>
                    <a:lnTo>
                      <a:pt x="54" y="238"/>
                    </a:lnTo>
                    <a:lnTo>
                      <a:pt x="54" y="238"/>
                    </a:lnTo>
                    <a:lnTo>
                      <a:pt x="48" y="238"/>
                    </a:lnTo>
                    <a:lnTo>
                      <a:pt x="48" y="238"/>
                    </a:lnTo>
                    <a:lnTo>
                      <a:pt x="42" y="238"/>
                    </a:lnTo>
                    <a:lnTo>
                      <a:pt x="42" y="238"/>
                    </a:lnTo>
                    <a:lnTo>
                      <a:pt x="30" y="238"/>
                    </a:lnTo>
                    <a:lnTo>
                      <a:pt x="24" y="238"/>
                    </a:lnTo>
                    <a:lnTo>
                      <a:pt x="24" y="238"/>
                    </a:lnTo>
                    <a:lnTo>
                      <a:pt x="18" y="238"/>
                    </a:lnTo>
                    <a:lnTo>
                      <a:pt x="18" y="238"/>
                    </a:lnTo>
                    <a:lnTo>
                      <a:pt x="12" y="238"/>
                    </a:lnTo>
                    <a:lnTo>
                      <a:pt x="12" y="238"/>
                    </a:lnTo>
                    <a:lnTo>
                      <a:pt x="12" y="232"/>
                    </a:lnTo>
                    <a:lnTo>
                      <a:pt x="6" y="232"/>
                    </a:lnTo>
                    <a:lnTo>
                      <a:pt x="6" y="232"/>
                    </a:lnTo>
                    <a:lnTo>
                      <a:pt x="0" y="232"/>
                    </a:lnTo>
                    <a:lnTo>
                      <a:pt x="0" y="232"/>
                    </a:lnTo>
                    <a:lnTo>
                      <a:pt x="0" y="232"/>
                    </a:lnTo>
                    <a:lnTo>
                      <a:pt x="0" y="226"/>
                    </a:lnTo>
                    <a:lnTo>
                      <a:pt x="0" y="220"/>
                    </a:lnTo>
                    <a:lnTo>
                      <a:pt x="0" y="220"/>
                    </a:lnTo>
                    <a:lnTo>
                      <a:pt x="0" y="214"/>
                    </a:lnTo>
                    <a:lnTo>
                      <a:pt x="0" y="214"/>
                    </a:lnTo>
                    <a:lnTo>
                      <a:pt x="6" y="201"/>
                    </a:lnTo>
                    <a:lnTo>
                      <a:pt x="6" y="195"/>
                    </a:lnTo>
                    <a:lnTo>
                      <a:pt x="6" y="195"/>
                    </a:lnTo>
                    <a:lnTo>
                      <a:pt x="6" y="195"/>
                    </a:lnTo>
                    <a:lnTo>
                      <a:pt x="6" y="189"/>
                    </a:lnTo>
                    <a:lnTo>
                      <a:pt x="6" y="189"/>
                    </a:lnTo>
                    <a:lnTo>
                      <a:pt x="6" y="189"/>
                    </a:lnTo>
                    <a:lnTo>
                      <a:pt x="6" y="183"/>
                    </a:lnTo>
                    <a:lnTo>
                      <a:pt x="6" y="183"/>
                    </a:lnTo>
                    <a:lnTo>
                      <a:pt x="6" y="177"/>
                    </a:lnTo>
                    <a:lnTo>
                      <a:pt x="6" y="171"/>
                    </a:lnTo>
                    <a:lnTo>
                      <a:pt x="6" y="171"/>
                    </a:lnTo>
                    <a:lnTo>
                      <a:pt x="6" y="171"/>
                    </a:lnTo>
                    <a:lnTo>
                      <a:pt x="6" y="171"/>
                    </a:lnTo>
                    <a:lnTo>
                      <a:pt x="6" y="171"/>
                    </a:lnTo>
                    <a:lnTo>
                      <a:pt x="6" y="165"/>
                    </a:lnTo>
                    <a:lnTo>
                      <a:pt x="6" y="165"/>
                    </a:lnTo>
                    <a:lnTo>
                      <a:pt x="6" y="165"/>
                    </a:lnTo>
                    <a:lnTo>
                      <a:pt x="6" y="153"/>
                    </a:lnTo>
                    <a:lnTo>
                      <a:pt x="6" y="146"/>
                    </a:lnTo>
                    <a:lnTo>
                      <a:pt x="6" y="140"/>
                    </a:lnTo>
                    <a:lnTo>
                      <a:pt x="12" y="134"/>
                    </a:lnTo>
                    <a:lnTo>
                      <a:pt x="12" y="128"/>
                    </a:lnTo>
                    <a:lnTo>
                      <a:pt x="12" y="128"/>
                    </a:lnTo>
                    <a:lnTo>
                      <a:pt x="12" y="128"/>
                    </a:lnTo>
                    <a:lnTo>
                      <a:pt x="12" y="122"/>
                    </a:lnTo>
                    <a:lnTo>
                      <a:pt x="12" y="116"/>
                    </a:lnTo>
                    <a:lnTo>
                      <a:pt x="12" y="116"/>
                    </a:lnTo>
                    <a:lnTo>
                      <a:pt x="12" y="116"/>
                    </a:lnTo>
                    <a:lnTo>
                      <a:pt x="12" y="116"/>
                    </a:lnTo>
                    <a:lnTo>
                      <a:pt x="12" y="110"/>
                    </a:lnTo>
                    <a:lnTo>
                      <a:pt x="12" y="110"/>
                    </a:lnTo>
                    <a:lnTo>
                      <a:pt x="12" y="104"/>
                    </a:lnTo>
                    <a:lnTo>
                      <a:pt x="12" y="104"/>
                    </a:lnTo>
                    <a:lnTo>
                      <a:pt x="12" y="104"/>
                    </a:lnTo>
                    <a:lnTo>
                      <a:pt x="12" y="98"/>
                    </a:lnTo>
                    <a:lnTo>
                      <a:pt x="12" y="98"/>
                    </a:lnTo>
                    <a:lnTo>
                      <a:pt x="12" y="91"/>
                    </a:lnTo>
                    <a:lnTo>
                      <a:pt x="18" y="61"/>
                    </a:lnTo>
                    <a:lnTo>
                      <a:pt x="18" y="49"/>
                    </a:lnTo>
                    <a:lnTo>
                      <a:pt x="18" y="43"/>
                    </a:lnTo>
                    <a:lnTo>
                      <a:pt x="18" y="43"/>
                    </a:lnTo>
                    <a:lnTo>
                      <a:pt x="18" y="43"/>
                    </a:lnTo>
                    <a:lnTo>
                      <a:pt x="18" y="43"/>
                    </a:lnTo>
                    <a:lnTo>
                      <a:pt x="18" y="30"/>
                    </a:lnTo>
                    <a:lnTo>
                      <a:pt x="18" y="0"/>
                    </a:lnTo>
                    <a:lnTo>
                      <a:pt x="24" y="0"/>
                    </a:lnTo>
                    <a:lnTo>
                      <a:pt x="30" y="6"/>
                    </a:lnTo>
                    <a:lnTo>
                      <a:pt x="30" y="6"/>
                    </a:lnTo>
                    <a:lnTo>
                      <a:pt x="42" y="6"/>
                    </a:lnTo>
                    <a:lnTo>
                      <a:pt x="48" y="6"/>
                    </a:lnTo>
                    <a:lnTo>
                      <a:pt x="48" y="6"/>
                    </a:lnTo>
                    <a:lnTo>
                      <a:pt x="54" y="6"/>
                    </a:lnTo>
                    <a:lnTo>
                      <a:pt x="54" y="6"/>
                    </a:lnTo>
                    <a:lnTo>
                      <a:pt x="61" y="6"/>
                    </a:lnTo>
                    <a:lnTo>
                      <a:pt x="67" y="6"/>
                    </a:lnTo>
                    <a:lnTo>
                      <a:pt x="73" y="6"/>
                    </a:lnTo>
                    <a:lnTo>
                      <a:pt x="79" y="6"/>
                    </a:lnTo>
                    <a:lnTo>
                      <a:pt x="79" y="6"/>
                    </a:lnTo>
                    <a:lnTo>
                      <a:pt x="79" y="6"/>
                    </a:lnTo>
                    <a:lnTo>
                      <a:pt x="85" y="6"/>
                    </a:lnTo>
                    <a:lnTo>
                      <a:pt x="91" y="6"/>
                    </a:lnTo>
                    <a:lnTo>
                      <a:pt x="97" y="6"/>
                    </a:lnTo>
                    <a:lnTo>
                      <a:pt x="109" y="12"/>
                    </a:lnTo>
                    <a:lnTo>
                      <a:pt x="122" y="12"/>
                    </a:lnTo>
                    <a:lnTo>
                      <a:pt x="128" y="12"/>
                    </a:lnTo>
                    <a:lnTo>
                      <a:pt x="140" y="12"/>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49"/>
              <p:cNvSpPr>
                <a:spLocks/>
              </p:cNvSpPr>
              <p:nvPr userDrawn="1"/>
            </p:nvSpPr>
            <p:spPr bwMode="auto">
              <a:xfrm>
                <a:off x="1424" y="1235"/>
                <a:ext cx="605" cy="378"/>
              </a:xfrm>
              <a:custGeom>
                <a:avLst/>
                <a:gdLst>
                  <a:gd name="T0" fmla="*/ 556 w 605"/>
                  <a:gd name="T1" fmla="*/ 30 h 378"/>
                  <a:gd name="T2" fmla="*/ 556 w 605"/>
                  <a:gd name="T3" fmla="*/ 43 h 378"/>
                  <a:gd name="T4" fmla="*/ 562 w 605"/>
                  <a:gd name="T5" fmla="*/ 55 h 378"/>
                  <a:gd name="T6" fmla="*/ 562 w 605"/>
                  <a:gd name="T7" fmla="*/ 67 h 378"/>
                  <a:gd name="T8" fmla="*/ 562 w 605"/>
                  <a:gd name="T9" fmla="*/ 73 h 378"/>
                  <a:gd name="T10" fmla="*/ 562 w 605"/>
                  <a:gd name="T11" fmla="*/ 85 h 378"/>
                  <a:gd name="T12" fmla="*/ 562 w 605"/>
                  <a:gd name="T13" fmla="*/ 91 h 378"/>
                  <a:gd name="T14" fmla="*/ 562 w 605"/>
                  <a:gd name="T15" fmla="*/ 104 h 378"/>
                  <a:gd name="T16" fmla="*/ 562 w 605"/>
                  <a:gd name="T17" fmla="*/ 116 h 378"/>
                  <a:gd name="T18" fmla="*/ 562 w 605"/>
                  <a:gd name="T19" fmla="*/ 122 h 378"/>
                  <a:gd name="T20" fmla="*/ 562 w 605"/>
                  <a:gd name="T21" fmla="*/ 128 h 378"/>
                  <a:gd name="T22" fmla="*/ 568 w 605"/>
                  <a:gd name="T23" fmla="*/ 146 h 378"/>
                  <a:gd name="T24" fmla="*/ 568 w 605"/>
                  <a:gd name="T25" fmla="*/ 153 h 378"/>
                  <a:gd name="T26" fmla="*/ 574 w 605"/>
                  <a:gd name="T27" fmla="*/ 159 h 378"/>
                  <a:gd name="T28" fmla="*/ 574 w 605"/>
                  <a:gd name="T29" fmla="*/ 171 h 378"/>
                  <a:gd name="T30" fmla="*/ 580 w 605"/>
                  <a:gd name="T31" fmla="*/ 177 h 378"/>
                  <a:gd name="T32" fmla="*/ 580 w 605"/>
                  <a:gd name="T33" fmla="*/ 189 h 378"/>
                  <a:gd name="T34" fmla="*/ 580 w 605"/>
                  <a:gd name="T35" fmla="*/ 195 h 378"/>
                  <a:gd name="T36" fmla="*/ 580 w 605"/>
                  <a:gd name="T37" fmla="*/ 207 h 378"/>
                  <a:gd name="T38" fmla="*/ 580 w 605"/>
                  <a:gd name="T39" fmla="*/ 220 h 378"/>
                  <a:gd name="T40" fmla="*/ 580 w 605"/>
                  <a:gd name="T41" fmla="*/ 226 h 378"/>
                  <a:gd name="T42" fmla="*/ 580 w 605"/>
                  <a:gd name="T43" fmla="*/ 238 h 378"/>
                  <a:gd name="T44" fmla="*/ 580 w 605"/>
                  <a:gd name="T45" fmla="*/ 250 h 378"/>
                  <a:gd name="T46" fmla="*/ 580 w 605"/>
                  <a:gd name="T47" fmla="*/ 256 h 378"/>
                  <a:gd name="T48" fmla="*/ 586 w 605"/>
                  <a:gd name="T49" fmla="*/ 262 h 378"/>
                  <a:gd name="T50" fmla="*/ 586 w 605"/>
                  <a:gd name="T51" fmla="*/ 269 h 378"/>
                  <a:gd name="T52" fmla="*/ 586 w 605"/>
                  <a:gd name="T53" fmla="*/ 281 h 378"/>
                  <a:gd name="T54" fmla="*/ 586 w 605"/>
                  <a:gd name="T55" fmla="*/ 287 h 378"/>
                  <a:gd name="T56" fmla="*/ 586 w 605"/>
                  <a:gd name="T57" fmla="*/ 299 h 378"/>
                  <a:gd name="T58" fmla="*/ 586 w 605"/>
                  <a:gd name="T59" fmla="*/ 311 h 378"/>
                  <a:gd name="T60" fmla="*/ 592 w 605"/>
                  <a:gd name="T61" fmla="*/ 317 h 378"/>
                  <a:gd name="T62" fmla="*/ 592 w 605"/>
                  <a:gd name="T63" fmla="*/ 330 h 378"/>
                  <a:gd name="T64" fmla="*/ 598 w 605"/>
                  <a:gd name="T65" fmla="*/ 336 h 378"/>
                  <a:gd name="T66" fmla="*/ 598 w 605"/>
                  <a:gd name="T67" fmla="*/ 348 h 378"/>
                  <a:gd name="T68" fmla="*/ 605 w 605"/>
                  <a:gd name="T69" fmla="*/ 360 h 378"/>
                  <a:gd name="T70" fmla="*/ 605 w 605"/>
                  <a:gd name="T71" fmla="*/ 366 h 378"/>
                  <a:gd name="T72" fmla="*/ 598 w 605"/>
                  <a:gd name="T73" fmla="*/ 378 h 378"/>
                  <a:gd name="T74" fmla="*/ 556 w 605"/>
                  <a:gd name="T75" fmla="*/ 378 h 378"/>
                  <a:gd name="T76" fmla="*/ 489 w 605"/>
                  <a:gd name="T77" fmla="*/ 378 h 378"/>
                  <a:gd name="T78" fmla="*/ 391 w 605"/>
                  <a:gd name="T79" fmla="*/ 372 h 378"/>
                  <a:gd name="T80" fmla="*/ 348 w 605"/>
                  <a:gd name="T81" fmla="*/ 372 h 378"/>
                  <a:gd name="T82" fmla="*/ 312 w 605"/>
                  <a:gd name="T83" fmla="*/ 366 h 378"/>
                  <a:gd name="T84" fmla="*/ 263 w 605"/>
                  <a:gd name="T85" fmla="*/ 366 h 378"/>
                  <a:gd name="T86" fmla="*/ 220 w 605"/>
                  <a:gd name="T87" fmla="*/ 366 h 378"/>
                  <a:gd name="T88" fmla="*/ 183 w 605"/>
                  <a:gd name="T89" fmla="*/ 366 h 378"/>
                  <a:gd name="T90" fmla="*/ 153 w 605"/>
                  <a:gd name="T91" fmla="*/ 360 h 378"/>
                  <a:gd name="T92" fmla="*/ 110 w 605"/>
                  <a:gd name="T93" fmla="*/ 360 h 378"/>
                  <a:gd name="T94" fmla="*/ 61 w 605"/>
                  <a:gd name="T95" fmla="*/ 354 h 378"/>
                  <a:gd name="T96" fmla="*/ 0 w 605"/>
                  <a:gd name="T97" fmla="*/ 330 h 378"/>
                  <a:gd name="T98" fmla="*/ 13 w 605"/>
                  <a:gd name="T99" fmla="*/ 220 h 378"/>
                  <a:gd name="T100" fmla="*/ 19 w 605"/>
                  <a:gd name="T101" fmla="*/ 171 h 378"/>
                  <a:gd name="T102" fmla="*/ 25 w 605"/>
                  <a:gd name="T103" fmla="*/ 91 h 378"/>
                  <a:gd name="T104" fmla="*/ 25 w 605"/>
                  <a:gd name="T105" fmla="*/ 61 h 378"/>
                  <a:gd name="T106" fmla="*/ 25 w 605"/>
                  <a:gd name="T107" fmla="*/ 36 h 378"/>
                  <a:gd name="T108" fmla="*/ 31 w 605"/>
                  <a:gd name="T109" fmla="*/ 6 h 378"/>
                  <a:gd name="T110" fmla="*/ 43 w 605"/>
                  <a:gd name="T111" fmla="*/ 0 h 378"/>
                  <a:gd name="T112" fmla="*/ 153 w 605"/>
                  <a:gd name="T113" fmla="*/ 12 h 378"/>
                  <a:gd name="T114" fmla="*/ 257 w 605"/>
                  <a:gd name="T115" fmla="*/ 18 h 378"/>
                  <a:gd name="T116" fmla="*/ 354 w 605"/>
                  <a:gd name="T117" fmla="*/ 18 h 378"/>
                  <a:gd name="T118" fmla="*/ 476 w 605"/>
                  <a:gd name="T119" fmla="*/ 2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5" h="378">
                    <a:moveTo>
                      <a:pt x="531" y="24"/>
                    </a:moveTo>
                    <a:lnTo>
                      <a:pt x="537" y="24"/>
                    </a:lnTo>
                    <a:lnTo>
                      <a:pt x="543" y="24"/>
                    </a:lnTo>
                    <a:lnTo>
                      <a:pt x="556" y="24"/>
                    </a:lnTo>
                    <a:lnTo>
                      <a:pt x="556" y="24"/>
                    </a:lnTo>
                    <a:lnTo>
                      <a:pt x="556" y="24"/>
                    </a:lnTo>
                    <a:lnTo>
                      <a:pt x="556" y="30"/>
                    </a:lnTo>
                    <a:lnTo>
                      <a:pt x="556" y="30"/>
                    </a:lnTo>
                    <a:lnTo>
                      <a:pt x="556" y="30"/>
                    </a:lnTo>
                    <a:lnTo>
                      <a:pt x="556" y="30"/>
                    </a:lnTo>
                    <a:lnTo>
                      <a:pt x="556" y="30"/>
                    </a:lnTo>
                    <a:lnTo>
                      <a:pt x="556" y="30"/>
                    </a:lnTo>
                    <a:lnTo>
                      <a:pt x="556" y="36"/>
                    </a:lnTo>
                    <a:lnTo>
                      <a:pt x="556" y="36"/>
                    </a:lnTo>
                    <a:lnTo>
                      <a:pt x="556" y="36"/>
                    </a:lnTo>
                    <a:lnTo>
                      <a:pt x="556" y="36"/>
                    </a:lnTo>
                    <a:lnTo>
                      <a:pt x="556" y="36"/>
                    </a:lnTo>
                    <a:lnTo>
                      <a:pt x="556" y="36"/>
                    </a:lnTo>
                    <a:lnTo>
                      <a:pt x="556" y="43"/>
                    </a:lnTo>
                    <a:lnTo>
                      <a:pt x="556" y="43"/>
                    </a:lnTo>
                    <a:lnTo>
                      <a:pt x="556" y="43"/>
                    </a:lnTo>
                    <a:lnTo>
                      <a:pt x="556" y="43"/>
                    </a:lnTo>
                    <a:lnTo>
                      <a:pt x="556" y="43"/>
                    </a:lnTo>
                    <a:lnTo>
                      <a:pt x="556" y="43"/>
                    </a:lnTo>
                    <a:lnTo>
                      <a:pt x="556" y="43"/>
                    </a:lnTo>
                    <a:lnTo>
                      <a:pt x="556" y="49"/>
                    </a:lnTo>
                    <a:lnTo>
                      <a:pt x="556" y="49"/>
                    </a:lnTo>
                    <a:lnTo>
                      <a:pt x="556" y="49"/>
                    </a:lnTo>
                    <a:lnTo>
                      <a:pt x="562" y="49"/>
                    </a:lnTo>
                    <a:lnTo>
                      <a:pt x="562" y="49"/>
                    </a:lnTo>
                    <a:lnTo>
                      <a:pt x="562" y="49"/>
                    </a:lnTo>
                    <a:lnTo>
                      <a:pt x="562" y="55"/>
                    </a:lnTo>
                    <a:lnTo>
                      <a:pt x="562" y="55"/>
                    </a:lnTo>
                    <a:lnTo>
                      <a:pt x="562" y="55"/>
                    </a:lnTo>
                    <a:lnTo>
                      <a:pt x="562" y="55"/>
                    </a:lnTo>
                    <a:lnTo>
                      <a:pt x="562" y="55"/>
                    </a:lnTo>
                    <a:lnTo>
                      <a:pt x="562" y="55"/>
                    </a:lnTo>
                    <a:lnTo>
                      <a:pt x="562" y="61"/>
                    </a:lnTo>
                    <a:lnTo>
                      <a:pt x="562" y="61"/>
                    </a:lnTo>
                    <a:lnTo>
                      <a:pt x="562" y="61"/>
                    </a:lnTo>
                    <a:lnTo>
                      <a:pt x="562" y="61"/>
                    </a:lnTo>
                    <a:lnTo>
                      <a:pt x="562" y="61"/>
                    </a:lnTo>
                    <a:lnTo>
                      <a:pt x="562" y="61"/>
                    </a:lnTo>
                    <a:lnTo>
                      <a:pt x="562" y="67"/>
                    </a:lnTo>
                    <a:lnTo>
                      <a:pt x="562" y="67"/>
                    </a:lnTo>
                    <a:lnTo>
                      <a:pt x="562" y="67"/>
                    </a:lnTo>
                    <a:lnTo>
                      <a:pt x="562" y="67"/>
                    </a:lnTo>
                    <a:lnTo>
                      <a:pt x="562" y="67"/>
                    </a:lnTo>
                    <a:lnTo>
                      <a:pt x="562" y="67"/>
                    </a:lnTo>
                    <a:lnTo>
                      <a:pt x="562" y="67"/>
                    </a:lnTo>
                    <a:lnTo>
                      <a:pt x="562" y="73"/>
                    </a:lnTo>
                    <a:lnTo>
                      <a:pt x="562" y="73"/>
                    </a:lnTo>
                    <a:lnTo>
                      <a:pt x="562" y="73"/>
                    </a:lnTo>
                    <a:lnTo>
                      <a:pt x="562" y="73"/>
                    </a:lnTo>
                    <a:lnTo>
                      <a:pt x="562" y="73"/>
                    </a:lnTo>
                    <a:lnTo>
                      <a:pt x="562" y="73"/>
                    </a:lnTo>
                    <a:lnTo>
                      <a:pt x="562" y="79"/>
                    </a:lnTo>
                    <a:lnTo>
                      <a:pt x="562" y="79"/>
                    </a:lnTo>
                    <a:lnTo>
                      <a:pt x="556" y="79"/>
                    </a:lnTo>
                    <a:lnTo>
                      <a:pt x="556" y="79"/>
                    </a:lnTo>
                    <a:lnTo>
                      <a:pt x="562" y="79"/>
                    </a:lnTo>
                    <a:lnTo>
                      <a:pt x="562" y="79"/>
                    </a:lnTo>
                    <a:lnTo>
                      <a:pt x="562" y="85"/>
                    </a:lnTo>
                    <a:lnTo>
                      <a:pt x="562" y="85"/>
                    </a:lnTo>
                    <a:lnTo>
                      <a:pt x="562" y="85"/>
                    </a:lnTo>
                    <a:lnTo>
                      <a:pt x="562" y="85"/>
                    </a:lnTo>
                    <a:lnTo>
                      <a:pt x="562" y="85"/>
                    </a:lnTo>
                    <a:lnTo>
                      <a:pt x="562" y="85"/>
                    </a:lnTo>
                    <a:lnTo>
                      <a:pt x="562" y="85"/>
                    </a:lnTo>
                    <a:lnTo>
                      <a:pt x="562" y="85"/>
                    </a:lnTo>
                    <a:lnTo>
                      <a:pt x="562" y="85"/>
                    </a:lnTo>
                    <a:lnTo>
                      <a:pt x="562" y="85"/>
                    </a:lnTo>
                    <a:lnTo>
                      <a:pt x="562" y="91"/>
                    </a:lnTo>
                    <a:lnTo>
                      <a:pt x="562" y="91"/>
                    </a:lnTo>
                    <a:lnTo>
                      <a:pt x="562" y="91"/>
                    </a:lnTo>
                    <a:lnTo>
                      <a:pt x="562" y="91"/>
                    </a:lnTo>
                    <a:lnTo>
                      <a:pt x="562" y="91"/>
                    </a:lnTo>
                    <a:lnTo>
                      <a:pt x="562" y="91"/>
                    </a:lnTo>
                    <a:lnTo>
                      <a:pt x="562" y="91"/>
                    </a:lnTo>
                    <a:lnTo>
                      <a:pt x="562" y="91"/>
                    </a:lnTo>
                    <a:lnTo>
                      <a:pt x="562" y="98"/>
                    </a:lnTo>
                    <a:lnTo>
                      <a:pt x="562" y="98"/>
                    </a:lnTo>
                    <a:lnTo>
                      <a:pt x="562" y="98"/>
                    </a:lnTo>
                    <a:lnTo>
                      <a:pt x="562" y="98"/>
                    </a:lnTo>
                    <a:lnTo>
                      <a:pt x="562" y="98"/>
                    </a:lnTo>
                    <a:lnTo>
                      <a:pt x="562" y="104"/>
                    </a:lnTo>
                    <a:lnTo>
                      <a:pt x="562" y="104"/>
                    </a:lnTo>
                    <a:lnTo>
                      <a:pt x="562" y="104"/>
                    </a:lnTo>
                    <a:lnTo>
                      <a:pt x="562" y="104"/>
                    </a:lnTo>
                    <a:lnTo>
                      <a:pt x="562" y="104"/>
                    </a:lnTo>
                    <a:lnTo>
                      <a:pt x="562" y="104"/>
                    </a:lnTo>
                    <a:lnTo>
                      <a:pt x="562" y="104"/>
                    </a:lnTo>
                    <a:lnTo>
                      <a:pt x="562" y="110"/>
                    </a:lnTo>
                    <a:lnTo>
                      <a:pt x="562" y="110"/>
                    </a:lnTo>
                    <a:lnTo>
                      <a:pt x="562" y="110"/>
                    </a:lnTo>
                    <a:lnTo>
                      <a:pt x="562" y="110"/>
                    </a:lnTo>
                    <a:lnTo>
                      <a:pt x="562" y="110"/>
                    </a:lnTo>
                    <a:lnTo>
                      <a:pt x="562" y="110"/>
                    </a:lnTo>
                    <a:lnTo>
                      <a:pt x="562" y="116"/>
                    </a:lnTo>
                    <a:lnTo>
                      <a:pt x="562" y="116"/>
                    </a:lnTo>
                    <a:lnTo>
                      <a:pt x="562" y="116"/>
                    </a:lnTo>
                    <a:lnTo>
                      <a:pt x="562" y="116"/>
                    </a:lnTo>
                    <a:lnTo>
                      <a:pt x="562" y="116"/>
                    </a:lnTo>
                    <a:lnTo>
                      <a:pt x="562" y="116"/>
                    </a:lnTo>
                    <a:lnTo>
                      <a:pt x="562" y="116"/>
                    </a:lnTo>
                    <a:lnTo>
                      <a:pt x="562" y="116"/>
                    </a:lnTo>
                    <a:lnTo>
                      <a:pt x="562" y="116"/>
                    </a:lnTo>
                    <a:lnTo>
                      <a:pt x="562" y="122"/>
                    </a:lnTo>
                    <a:lnTo>
                      <a:pt x="562" y="122"/>
                    </a:lnTo>
                    <a:lnTo>
                      <a:pt x="562" y="122"/>
                    </a:lnTo>
                    <a:lnTo>
                      <a:pt x="562" y="122"/>
                    </a:lnTo>
                    <a:lnTo>
                      <a:pt x="562" y="122"/>
                    </a:lnTo>
                    <a:lnTo>
                      <a:pt x="562" y="128"/>
                    </a:lnTo>
                    <a:lnTo>
                      <a:pt x="562" y="128"/>
                    </a:lnTo>
                    <a:lnTo>
                      <a:pt x="562" y="128"/>
                    </a:lnTo>
                    <a:lnTo>
                      <a:pt x="562" y="128"/>
                    </a:lnTo>
                    <a:lnTo>
                      <a:pt x="562" y="128"/>
                    </a:lnTo>
                    <a:lnTo>
                      <a:pt x="562" y="128"/>
                    </a:lnTo>
                    <a:lnTo>
                      <a:pt x="562" y="128"/>
                    </a:lnTo>
                    <a:lnTo>
                      <a:pt x="562" y="128"/>
                    </a:lnTo>
                    <a:lnTo>
                      <a:pt x="562" y="128"/>
                    </a:lnTo>
                    <a:lnTo>
                      <a:pt x="562" y="128"/>
                    </a:lnTo>
                    <a:lnTo>
                      <a:pt x="562" y="134"/>
                    </a:lnTo>
                    <a:lnTo>
                      <a:pt x="562" y="134"/>
                    </a:lnTo>
                    <a:lnTo>
                      <a:pt x="568" y="134"/>
                    </a:lnTo>
                    <a:lnTo>
                      <a:pt x="568" y="140"/>
                    </a:lnTo>
                    <a:lnTo>
                      <a:pt x="568" y="140"/>
                    </a:lnTo>
                    <a:lnTo>
                      <a:pt x="568" y="140"/>
                    </a:lnTo>
                    <a:lnTo>
                      <a:pt x="568" y="140"/>
                    </a:lnTo>
                    <a:lnTo>
                      <a:pt x="568" y="140"/>
                    </a:lnTo>
                    <a:lnTo>
                      <a:pt x="568" y="140"/>
                    </a:lnTo>
                    <a:lnTo>
                      <a:pt x="568" y="146"/>
                    </a:lnTo>
                    <a:lnTo>
                      <a:pt x="568" y="146"/>
                    </a:lnTo>
                    <a:lnTo>
                      <a:pt x="568" y="146"/>
                    </a:lnTo>
                    <a:lnTo>
                      <a:pt x="568" y="146"/>
                    </a:lnTo>
                    <a:lnTo>
                      <a:pt x="568" y="146"/>
                    </a:lnTo>
                    <a:lnTo>
                      <a:pt x="568" y="146"/>
                    </a:lnTo>
                    <a:lnTo>
                      <a:pt x="568" y="146"/>
                    </a:lnTo>
                    <a:lnTo>
                      <a:pt x="568" y="146"/>
                    </a:lnTo>
                    <a:lnTo>
                      <a:pt x="568" y="146"/>
                    </a:lnTo>
                    <a:lnTo>
                      <a:pt x="568" y="153"/>
                    </a:lnTo>
                    <a:lnTo>
                      <a:pt x="568" y="153"/>
                    </a:lnTo>
                    <a:lnTo>
                      <a:pt x="568" y="153"/>
                    </a:lnTo>
                    <a:lnTo>
                      <a:pt x="568" y="153"/>
                    </a:lnTo>
                    <a:lnTo>
                      <a:pt x="568" y="153"/>
                    </a:lnTo>
                    <a:lnTo>
                      <a:pt x="568" y="153"/>
                    </a:lnTo>
                    <a:lnTo>
                      <a:pt x="568" y="159"/>
                    </a:lnTo>
                    <a:lnTo>
                      <a:pt x="568" y="159"/>
                    </a:lnTo>
                    <a:lnTo>
                      <a:pt x="568" y="159"/>
                    </a:lnTo>
                    <a:lnTo>
                      <a:pt x="568" y="159"/>
                    </a:lnTo>
                    <a:lnTo>
                      <a:pt x="574" y="159"/>
                    </a:lnTo>
                    <a:lnTo>
                      <a:pt x="574" y="159"/>
                    </a:lnTo>
                    <a:lnTo>
                      <a:pt x="574" y="159"/>
                    </a:lnTo>
                    <a:lnTo>
                      <a:pt x="574" y="159"/>
                    </a:lnTo>
                    <a:lnTo>
                      <a:pt x="574" y="159"/>
                    </a:lnTo>
                    <a:lnTo>
                      <a:pt x="574" y="165"/>
                    </a:lnTo>
                    <a:lnTo>
                      <a:pt x="574" y="165"/>
                    </a:lnTo>
                    <a:lnTo>
                      <a:pt x="574" y="165"/>
                    </a:lnTo>
                    <a:lnTo>
                      <a:pt x="574" y="165"/>
                    </a:lnTo>
                    <a:lnTo>
                      <a:pt x="574" y="165"/>
                    </a:lnTo>
                    <a:lnTo>
                      <a:pt x="574" y="165"/>
                    </a:lnTo>
                    <a:lnTo>
                      <a:pt x="574" y="165"/>
                    </a:lnTo>
                    <a:lnTo>
                      <a:pt x="574" y="165"/>
                    </a:lnTo>
                    <a:lnTo>
                      <a:pt x="574" y="165"/>
                    </a:lnTo>
                    <a:lnTo>
                      <a:pt x="574" y="171"/>
                    </a:lnTo>
                    <a:lnTo>
                      <a:pt x="574" y="171"/>
                    </a:lnTo>
                    <a:lnTo>
                      <a:pt x="574" y="171"/>
                    </a:lnTo>
                    <a:lnTo>
                      <a:pt x="574" y="171"/>
                    </a:lnTo>
                    <a:lnTo>
                      <a:pt x="574" y="171"/>
                    </a:lnTo>
                    <a:lnTo>
                      <a:pt x="574" y="171"/>
                    </a:lnTo>
                    <a:lnTo>
                      <a:pt x="574" y="171"/>
                    </a:lnTo>
                    <a:lnTo>
                      <a:pt x="574" y="171"/>
                    </a:lnTo>
                    <a:lnTo>
                      <a:pt x="574" y="177"/>
                    </a:lnTo>
                    <a:lnTo>
                      <a:pt x="574" y="177"/>
                    </a:lnTo>
                    <a:lnTo>
                      <a:pt x="580" y="177"/>
                    </a:lnTo>
                    <a:lnTo>
                      <a:pt x="580" y="177"/>
                    </a:lnTo>
                    <a:lnTo>
                      <a:pt x="580" y="177"/>
                    </a:lnTo>
                    <a:lnTo>
                      <a:pt x="580" y="177"/>
                    </a:lnTo>
                    <a:lnTo>
                      <a:pt x="580" y="183"/>
                    </a:lnTo>
                    <a:lnTo>
                      <a:pt x="580" y="183"/>
                    </a:lnTo>
                    <a:lnTo>
                      <a:pt x="580" y="183"/>
                    </a:lnTo>
                    <a:lnTo>
                      <a:pt x="580" y="183"/>
                    </a:lnTo>
                    <a:lnTo>
                      <a:pt x="580" y="183"/>
                    </a:lnTo>
                    <a:lnTo>
                      <a:pt x="580" y="183"/>
                    </a:lnTo>
                    <a:lnTo>
                      <a:pt x="580" y="183"/>
                    </a:lnTo>
                    <a:lnTo>
                      <a:pt x="580" y="189"/>
                    </a:lnTo>
                    <a:lnTo>
                      <a:pt x="580" y="189"/>
                    </a:lnTo>
                    <a:lnTo>
                      <a:pt x="580" y="189"/>
                    </a:lnTo>
                    <a:lnTo>
                      <a:pt x="580" y="189"/>
                    </a:lnTo>
                    <a:lnTo>
                      <a:pt x="580" y="189"/>
                    </a:lnTo>
                    <a:lnTo>
                      <a:pt x="580" y="189"/>
                    </a:lnTo>
                    <a:lnTo>
                      <a:pt x="580" y="195"/>
                    </a:lnTo>
                    <a:lnTo>
                      <a:pt x="580" y="195"/>
                    </a:lnTo>
                    <a:lnTo>
                      <a:pt x="580" y="195"/>
                    </a:lnTo>
                    <a:lnTo>
                      <a:pt x="580" y="195"/>
                    </a:lnTo>
                    <a:lnTo>
                      <a:pt x="580" y="195"/>
                    </a:lnTo>
                    <a:lnTo>
                      <a:pt x="580" y="195"/>
                    </a:lnTo>
                    <a:lnTo>
                      <a:pt x="580" y="195"/>
                    </a:lnTo>
                    <a:lnTo>
                      <a:pt x="580" y="201"/>
                    </a:lnTo>
                    <a:lnTo>
                      <a:pt x="580" y="201"/>
                    </a:lnTo>
                    <a:lnTo>
                      <a:pt x="580" y="201"/>
                    </a:lnTo>
                    <a:lnTo>
                      <a:pt x="580" y="201"/>
                    </a:lnTo>
                    <a:lnTo>
                      <a:pt x="580" y="201"/>
                    </a:lnTo>
                    <a:lnTo>
                      <a:pt x="580" y="207"/>
                    </a:lnTo>
                    <a:lnTo>
                      <a:pt x="580" y="207"/>
                    </a:lnTo>
                    <a:lnTo>
                      <a:pt x="580" y="207"/>
                    </a:lnTo>
                    <a:lnTo>
                      <a:pt x="580" y="207"/>
                    </a:lnTo>
                    <a:lnTo>
                      <a:pt x="580" y="207"/>
                    </a:lnTo>
                    <a:lnTo>
                      <a:pt x="580" y="207"/>
                    </a:lnTo>
                    <a:lnTo>
                      <a:pt x="580" y="214"/>
                    </a:lnTo>
                    <a:lnTo>
                      <a:pt x="580" y="214"/>
                    </a:lnTo>
                    <a:lnTo>
                      <a:pt x="580" y="214"/>
                    </a:lnTo>
                    <a:lnTo>
                      <a:pt x="580" y="214"/>
                    </a:lnTo>
                    <a:lnTo>
                      <a:pt x="580" y="214"/>
                    </a:lnTo>
                    <a:lnTo>
                      <a:pt x="580" y="214"/>
                    </a:lnTo>
                    <a:lnTo>
                      <a:pt x="580" y="214"/>
                    </a:lnTo>
                    <a:lnTo>
                      <a:pt x="580" y="214"/>
                    </a:lnTo>
                    <a:lnTo>
                      <a:pt x="580" y="214"/>
                    </a:lnTo>
                    <a:lnTo>
                      <a:pt x="580" y="220"/>
                    </a:lnTo>
                    <a:lnTo>
                      <a:pt x="580" y="220"/>
                    </a:lnTo>
                    <a:lnTo>
                      <a:pt x="580" y="220"/>
                    </a:lnTo>
                    <a:lnTo>
                      <a:pt x="580" y="220"/>
                    </a:lnTo>
                    <a:lnTo>
                      <a:pt x="580" y="220"/>
                    </a:lnTo>
                    <a:lnTo>
                      <a:pt x="580" y="226"/>
                    </a:lnTo>
                    <a:lnTo>
                      <a:pt x="580" y="226"/>
                    </a:lnTo>
                    <a:lnTo>
                      <a:pt x="580" y="226"/>
                    </a:lnTo>
                    <a:lnTo>
                      <a:pt x="580" y="226"/>
                    </a:lnTo>
                    <a:lnTo>
                      <a:pt x="580" y="226"/>
                    </a:lnTo>
                    <a:lnTo>
                      <a:pt x="580" y="226"/>
                    </a:lnTo>
                    <a:lnTo>
                      <a:pt x="580" y="226"/>
                    </a:lnTo>
                    <a:lnTo>
                      <a:pt x="580" y="226"/>
                    </a:lnTo>
                    <a:lnTo>
                      <a:pt x="580" y="232"/>
                    </a:lnTo>
                    <a:lnTo>
                      <a:pt x="580" y="232"/>
                    </a:lnTo>
                    <a:lnTo>
                      <a:pt x="580" y="232"/>
                    </a:lnTo>
                    <a:lnTo>
                      <a:pt x="580" y="232"/>
                    </a:lnTo>
                    <a:lnTo>
                      <a:pt x="580" y="232"/>
                    </a:lnTo>
                    <a:lnTo>
                      <a:pt x="580" y="232"/>
                    </a:lnTo>
                    <a:lnTo>
                      <a:pt x="580" y="232"/>
                    </a:lnTo>
                    <a:lnTo>
                      <a:pt x="580" y="232"/>
                    </a:lnTo>
                    <a:lnTo>
                      <a:pt x="580" y="232"/>
                    </a:lnTo>
                    <a:lnTo>
                      <a:pt x="580" y="238"/>
                    </a:lnTo>
                    <a:lnTo>
                      <a:pt x="580" y="238"/>
                    </a:lnTo>
                    <a:lnTo>
                      <a:pt x="580" y="238"/>
                    </a:lnTo>
                    <a:lnTo>
                      <a:pt x="580" y="238"/>
                    </a:lnTo>
                    <a:lnTo>
                      <a:pt x="580" y="238"/>
                    </a:lnTo>
                    <a:lnTo>
                      <a:pt x="580" y="238"/>
                    </a:lnTo>
                    <a:lnTo>
                      <a:pt x="580" y="238"/>
                    </a:lnTo>
                    <a:lnTo>
                      <a:pt x="580" y="244"/>
                    </a:lnTo>
                    <a:lnTo>
                      <a:pt x="580" y="244"/>
                    </a:lnTo>
                    <a:lnTo>
                      <a:pt x="580" y="244"/>
                    </a:lnTo>
                    <a:lnTo>
                      <a:pt x="580" y="244"/>
                    </a:lnTo>
                    <a:lnTo>
                      <a:pt x="580" y="244"/>
                    </a:lnTo>
                    <a:lnTo>
                      <a:pt x="580" y="250"/>
                    </a:lnTo>
                    <a:lnTo>
                      <a:pt x="580" y="250"/>
                    </a:lnTo>
                    <a:lnTo>
                      <a:pt x="580" y="250"/>
                    </a:lnTo>
                    <a:lnTo>
                      <a:pt x="580" y="250"/>
                    </a:lnTo>
                    <a:lnTo>
                      <a:pt x="580" y="250"/>
                    </a:lnTo>
                    <a:lnTo>
                      <a:pt x="580" y="250"/>
                    </a:lnTo>
                    <a:lnTo>
                      <a:pt x="580" y="256"/>
                    </a:lnTo>
                    <a:lnTo>
                      <a:pt x="580" y="256"/>
                    </a:lnTo>
                    <a:lnTo>
                      <a:pt x="580" y="256"/>
                    </a:lnTo>
                    <a:lnTo>
                      <a:pt x="580" y="256"/>
                    </a:lnTo>
                    <a:lnTo>
                      <a:pt x="580" y="256"/>
                    </a:lnTo>
                    <a:lnTo>
                      <a:pt x="580" y="256"/>
                    </a:lnTo>
                    <a:lnTo>
                      <a:pt x="586" y="256"/>
                    </a:lnTo>
                    <a:lnTo>
                      <a:pt x="586" y="262"/>
                    </a:lnTo>
                    <a:lnTo>
                      <a:pt x="586" y="262"/>
                    </a:lnTo>
                    <a:lnTo>
                      <a:pt x="586" y="262"/>
                    </a:lnTo>
                    <a:lnTo>
                      <a:pt x="586" y="262"/>
                    </a:lnTo>
                    <a:lnTo>
                      <a:pt x="586" y="262"/>
                    </a:lnTo>
                    <a:lnTo>
                      <a:pt x="586" y="262"/>
                    </a:lnTo>
                    <a:lnTo>
                      <a:pt x="586" y="262"/>
                    </a:lnTo>
                    <a:lnTo>
                      <a:pt x="586" y="262"/>
                    </a:lnTo>
                    <a:lnTo>
                      <a:pt x="586" y="262"/>
                    </a:lnTo>
                    <a:lnTo>
                      <a:pt x="586" y="262"/>
                    </a:lnTo>
                    <a:lnTo>
                      <a:pt x="586" y="262"/>
                    </a:lnTo>
                    <a:lnTo>
                      <a:pt x="586" y="269"/>
                    </a:lnTo>
                    <a:lnTo>
                      <a:pt x="586" y="269"/>
                    </a:lnTo>
                    <a:lnTo>
                      <a:pt x="586" y="269"/>
                    </a:lnTo>
                    <a:lnTo>
                      <a:pt x="586" y="269"/>
                    </a:lnTo>
                    <a:lnTo>
                      <a:pt x="586" y="269"/>
                    </a:lnTo>
                    <a:lnTo>
                      <a:pt x="586" y="269"/>
                    </a:lnTo>
                    <a:lnTo>
                      <a:pt x="586" y="269"/>
                    </a:lnTo>
                    <a:lnTo>
                      <a:pt x="586" y="269"/>
                    </a:lnTo>
                    <a:lnTo>
                      <a:pt x="586" y="269"/>
                    </a:lnTo>
                    <a:lnTo>
                      <a:pt x="586" y="269"/>
                    </a:lnTo>
                    <a:lnTo>
                      <a:pt x="586" y="269"/>
                    </a:lnTo>
                    <a:lnTo>
                      <a:pt x="586" y="275"/>
                    </a:lnTo>
                    <a:lnTo>
                      <a:pt x="586" y="275"/>
                    </a:lnTo>
                    <a:lnTo>
                      <a:pt x="586" y="275"/>
                    </a:lnTo>
                    <a:lnTo>
                      <a:pt x="586" y="275"/>
                    </a:lnTo>
                    <a:lnTo>
                      <a:pt x="586" y="275"/>
                    </a:lnTo>
                    <a:lnTo>
                      <a:pt x="586" y="275"/>
                    </a:lnTo>
                    <a:lnTo>
                      <a:pt x="586" y="275"/>
                    </a:lnTo>
                    <a:lnTo>
                      <a:pt x="586" y="275"/>
                    </a:lnTo>
                    <a:lnTo>
                      <a:pt x="586" y="275"/>
                    </a:lnTo>
                    <a:lnTo>
                      <a:pt x="586" y="281"/>
                    </a:lnTo>
                    <a:lnTo>
                      <a:pt x="586" y="281"/>
                    </a:lnTo>
                    <a:lnTo>
                      <a:pt x="586" y="281"/>
                    </a:lnTo>
                    <a:lnTo>
                      <a:pt x="586" y="281"/>
                    </a:lnTo>
                    <a:lnTo>
                      <a:pt x="586" y="287"/>
                    </a:lnTo>
                    <a:lnTo>
                      <a:pt x="586" y="287"/>
                    </a:lnTo>
                    <a:lnTo>
                      <a:pt x="586" y="287"/>
                    </a:lnTo>
                    <a:lnTo>
                      <a:pt x="586" y="287"/>
                    </a:lnTo>
                    <a:lnTo>
                      <a:pt x="586" y="287"/>
                    </a:lnTo>
                    <a:lnTo>
                      <a:pt x="586" y="287"/>
                    </a:lnTo>
                    <a:lnTo>
                      <a:pt x="586" y="287"/>
                    </a:lnTo>
                    <a:lnTo>
                      <a:pt x="586" y="287"/>
                    </a:lnTo>
                    <a:lnTo>
                      <a:pt x="586" y="287"/>
                    </a:lnTo>
                    <a:lnTo>
                      <a:pt x="586" y="293"/>
                    </a:lnTo>
                    <a:lnTo>
                      <a:pt x="586" y="293"/>
                    </a:lnTo>
                    <a:lnTo>
                      <a:pt x="586" y="293"/>
                    </a:lnTo>
                    <a:lnTo>
                      <a:pt x="586" y="293"/>
                    </a:lnTo>
                    <a:lnTo>
                      <a:pt x="586" y="293"/>
                    </a:lnTo>
                    <a:lnTo>
                      <a:pt x="586" y="293"/>
                    </a:lnTo>
                    <a:lnTo>
                      <a:pt x="586" y="299"/>
                    </a:lnTo>
                    <a:lnTo>
                      <a:pt x="586" y="299"/>
                    </a:lnTo>
                    <a:lnTo>
                      <a:pt x="586" y="299"/>
                    </a:lnTo>
                    <a:lnTo>
                      <a:pt x="586" y="299"/>
                    </a:lnTo>
                    <a:lnTo>
                      <a:pt x="586" y="299"/>
                    </a:lnTo>
                    <a:lnTo>
                      <a:pt x="586" y="299"/>
                    </a:lnTo>
                    <a:lnTo>
                      <a:pt x="586" y="299"/>
                    </a:lnTo>
                    <a:lnTo>
                      <a:pt x="586" y="299"/>
                    </a:lnTo>
                    <a:lnTo>
                      <a:pt x="586" y="305"/>
                    </a:lnTo>
                    <a:lnTo>
                      <a:pt x="586" y="305"/>
                    </a:lnTo>
                    <a:lnTo>
                      <a:pt x="586" y="305"/>
                    </a:lnTo>
                    <a:lnTo>
                      <a:pt x="586" y="305"/>
                    </a:lnTo>
                    <a:lnTo>
                      <a:pt x="586" y="305"/>
                    </a:lnTo>
                    <a:lnTo>
                      <a:pt x="586" y="305"/>
                    </a:lnTo>
                    <a:lnTo>
                      <a:pt x="586" y="311"/>
                    </a:lnTo>
                    <a:lnTo>
                      <a:pt x="586" y="311"/>
                    </a:lnTo>
                    <a:lnTo>
                      <a:pt x="586" y="311"/>
                    </a:lnTo>
                    <a:lnTo>
                      <a:pt x="586" y="311"/>
                    </a:lnTo>
                    <a:lnTo>
                      <a:pt x="586" y="311"/>
                    </a:lnTo>
                    <a:lnTo>
                      <a:pt x="586" y="317"/>
                    </a:lnTo>
                    <a:lnTo>
                      <a:pt x="592" y="317"/>
                    </a:lnTo>
                    <a:lnTo>
                      <a:pt x="592" y="317"/>
                    </a:lnTo>
                    <a:lnTo>
                      <a:pt x="592" y="317"/>
                    </a:lnTo>
                    <a:lnTo>
                      <a:pt x="592" y="317"/>
                    </a:lnTo>
                    <a:lnTo>
                      <a:pt x="592" y="317"/>
                    </a:lnTo>
                    <a:lnTo>
                      <a:pt x="592" y="317"/>
                    </a:lnTo>
                    <a:lnTo>
                      <a:pt x="592" y="317"/>
                    </a:lnTo>
                    <a:lnTo>
                      <a:pt x="592" y="317"/>
                    </a:lnTo>
                    <a:lnTo>
                      <a:pt x="592" y="317"/>
                    </a:lnTo>
                    <a:lnTo>
                      <a:pt x="592" y="324"/>
                    </a:lnTo>
                    <a:lnTo>
                      <a:pt x="592" y="324"/>
                    </a:lnTo>
                    <a:lnTo>
                      <a:pt x="592" y="324"/>
                    </a:lnTo>
                    <a:lnTo>
                      <a:pt x="592" y="324"/>
                    </a:lnTo>
                    <a:lnTo>
                      <a:pt x="592" y="324"/>
                    </a:lnTo>
                    <a:lnTo>
                      <a:pt x="592" y="324"/>
                    </a:lnTo>
                    <a:lnTo>
                      <a:pt x="592" y="324"/>
                    </a:lnTo>
                    <a:lnTo>
                      <a:pt x="592" y="330"/>
                    </a:lnTo>
                    <a:lnTo>
                      <a:pt x="598" y="330"/>
                    </a:lnTo>
                    <a:lnTo>
                      <a:pt x="598" y="330"/>
                    </a:lnTo>
                    <a:lnTo>
                      <a:pt x="598" y="330"/>
                    </a:lnTo>
                    <a:lnTo>
                      <a:pt x="598" y="330"/>
                    </a:lnTo>
                    <a:lnTo>
                      <a:pt x="598" y="330"/>
                    </a:lnTo>
                    <a:lnTo>
                      <a:pt x="598" y="330"/>
                    </a:lnTo>
                    <a:lnTo>
                      <a:pt x="598" y="336"/>
                    </a:lnTo>
                    <a:lnTo>
                      <a:pt x="598" y="336"/>
                    </a:lnTo>
                    <a:lnTo>
                      <a:pt x="598" y="336"/>
                    </a:lnTo>
                    <a:lnTo>
                      <a:pt x="598" y="336"/>
                    </a:lnTo>
                    <a:lnTo>
                      <a:pt x="598" y="336"/>
                    </a:lnTo>
                    <a:lnTo>
                      <a:pt x="598" y="336"/>
                    </a:lnTo>
                    <a:lnTo>
                      <a:pt x="598" y="336"/>
                    </a:lnTo>
                    <a:lnTo>
                      <a:pt x="598" y="342"/>
                    </a:lnTo>
                    <a:lnTo>
                      <a:pt x="598" y="342"/>
                    </a:lnTo>
                    <a:lnTo>
                      <a:pt x="598" y="342"/>
                    </a:lnTo>
                    <a:lnTo>
                      <a:pt x="598" y="342"/>
                    </a:lnTo>
                    <a:lnTo>
                      <a:pt x="598" y="342"/>
                    </a:lnTo>
                    <a:lnTo>
                      <a:pt x="598" y="342"/>
                    </a:lnTo>
                    <a:lnTo>
                      <a:pt x="598" y="342"/>
                    </a:lnTo>
                    <a:lnTo>
                      <a:pt x="598" y="348"/>
                    </a:lnTo>
                    <a:lnTo>
                      <a:pt x="598" y="348"/>
                    </a:lnTo>
                    <a:lnTo>
                      <a:pt x="598" y="348"/>
                    </a:lnTo>
                    <a:lnTo>
                      <a:pt x="598" y="348"/>
                    </a:lnTo>
                    <a:lnTo>
                      <a:pt x="598" y="348"/>
                    </a:lnTo>
                    <a:lnTo>
                      <a:pt x="598" y="354"/>
                    </a:lnTo>
                    <a:lnTo>
                      <a:pt x="605" y="354"/>
                    </a:lnTo>
                    <a:lnTo>
                      <a:pt x="598" y="354"/>
                    </a:lnTo>
                    <a:lnTo>
                      <a:pt x="605" y="354"/>
                    </a:lnTo>
                    <a:lnTo>
                      <a:pt x="605" y="354"/>
                    </a:lnTo>
                    <a:lnTo>
                      <a:pt x="605" y="354"/>
                    </a:lnTo>
                    <a:lnTo>
                      <a:pt x="605" y="354"/>
                    </a:lnTo>
                    <a:lnTo>
                      <a:pt x="605" y="360"/>
                    </a:lnTo>
                    <a:lnTo>
                      <a:pt x="605" y="360"/>
                    </a:lnTo>
                    <a:lnTo>
                      <a:pt x="605" y="360"/>
                    </a:lnTo>
                    <a:lnTo>
                      <a:pt x="605" y="360"/>
                    </a:lnTo>
                    <a:lnTo>
                      <a:pt x="605" y="360"/>
                    </a:lnTo>
                    <a:lnTo>
                      <a:pt x="605" y="360"/>
                    </a:lnTo>
                    <a:lnTo>
                      <a:pt x="605" y="366"/>
                    </a:lnTo>
                    <a:lnTo>
                      <a:pt x="605" y="366"/>
                    </a:lnTo>
                    <a:lnTo>
                      <a:pt x="605" y="366"/>
                    </a:lnTo>
                    <a:lnTo>
                      <a:pt x="605" y="366"/>
                    </a:lnTo>
                    <a:lnTo>
                      <a:pt x="605" y="366"/>
                    </a:lnTo>
                    <a:lnTo>
                      <a:pt x="605" y="366"/>
                    </a:lnTo>
                    <a:lnTo>
                      <a:pt x="605" y="366"/>
                    </a:lnTo>
                    <a:lnTo>
                      <a:pt x="605" y="372"/>
                    </a:lnTo>
                    <a:lnTo>
                      <a:pt x="605" y="372"/>
                    </a:lnTo>
                    <a:lnTo>
                      <a:pt x="605" y="372"/>
                    </a:lnTo>
                    <a:lnTo>
                      <a:pt x="605" y="372"/>
                    </a:lnTo>
                    <a:lnTo>
                      <a:pt x="605" y="378"/>
                    </a:lnTo>
                    <a:lnTo>
                      <a:pt x="605" y="378"/>
                    </a:lnTo>
                    <a:lnTo>
                      <a:pt x="605" y="378"/>
                    </a:lnTo>
                    <a:lnTo>
                      <a:pt x="605" y="378"/>
                    </a:lnTo>
                    <a:lnTo>
                      <a:pt x="598" y="378"/>
                    </a:lnTo>
                    <a:lnTo>
                      <a:pt x="598" y="378"/>
                    </a:lnTo>
                    <a:lnTo>
                      <a:pt x="598" y="378"/>
                    </a:lnTo>
                    <a:lnTo>
                      <a:pt x="592" y="378"/>
                    </a:lnTo>
                    <a:lnTo>
                      <a:pt x="592" y="378"/>
                    </a:lnTo>
                    <a:lnTo>
                      <a:pt x="592" y="378"/>
                    </a:lnTo>
                    <a:lnTo>
                      <a:pt x="586" y="378"/>
                    </a:lnTo>
                    <a:lnTo>
                      <a:pt x="580" y="378"/>
                    </a:lnTo>
                    <a:lnTo>
                      <a:pt x="574" y="378"/>
                    </a:lnTo>
                    <a:lnTo>
                      <a:pt x="568" y="378"/>
                    </a:lnTo>
                    <a:lnTo>
                      <a:pt x="562" y="378"/>
                    </a:lnTo>
                    <a:lnTo>
                      <a:pt x="556" y="378"/>
                    </a:lnTo>
                    <a:lnTo>
                      <a:pt x="556" y="378"/>
                    </a:lnTo>
                    <a:lnTo>
                      <a:pt x="550" y="378"/>
                    </a:lnTo>
                    <a:lnTo>
                      <a:pt x="543" y="378"/>
                    </a:lnTo>
                    <a:lnTo>
                      <a:pt x="525" y="378"/>
                    </a:lnTo>
                    <a:lnTo>
                      <a:pt x="525" y="378"/>
                    </a:lnTo>
                    <a:lnTo>
                      <a:pt x="525" y="378"/>
                    </a:lnTo>
                    <a:lnTo>
                      <a:pt x="519" y="378"/>
                    </a:lnTo>
                    <a:lnTo>
                      <a:pt x="507" y="378"/>
                    </a:lnTo>
                    <a:lnTo>
                      <a:pt x="507" y="378"/>
                    </a:lnTo>
                    <a:lnTo>
                      <a:pt x="495" y="378"/>
                    </a:lnTo>
                    <a:lnTo>
                      <a:pt x="489" y="378"/>
                    </a:lnTo>
                    <a:lnTo>
                      <a:pt x="489" y="378"/>
                    </a:lnTo>
                    <a:lnTo>
                      <a:pt x="489" y="378"/>
                    </a:lnTo>
                    <a:lnTo>
                      <a:pt x="470" y="378"/>
                    </a:lnTo>
                    <a:lnTo>
                      <a:pt x="458" y="372"/>
                    </a:lnTo>
                    <a:lnTo>
                      <a:pt x="452" y="372"/>
                    </a:lnTo>
                    <a:lnTo>
                      <a:pt x="446" y="372"/>
                    </a:lnTo>
                    <a:lnTo>
                      <a:pt x="434" y="372"/>
                    </a:lnTo>
                    <a:lnTo>
                      <a:pt x="421" y="372"/>
                    </a:lnTo>
                    <a:lnTo>
                      <a:pt x="409" y="372"/>
                    </a:lnTo>
                    <a:lnTo>
                      <a:pt x="397" y="372"/>
                    </a:lnTo>
                    <a:lnTo>
                      <a:pt x="391" y="372"/>
                    </a:lnTo>
                    <a:lnTo>
                      <a:pt x="391" y="372"/>
                    </a:lnTo>
                    <a:lnTo>
                      <a:pt x="385" y="372"/>
                    </a:lnTo>
                    <a:lnTo>
                      <a:pt x="385" y="372"/>
                    </a:lnTo>
                    <a:lnTo>
                      <a:pt x="385" y="372"/>
                    </a:lnTo>
                    <a:lnTo>
                      <a:pt x="379" y="372"/>
                    </a:lnTo>
                    <a:lnTo>
                      <a:pt x="379" y="372"/>
                    </a:lnTo>
                    <a:lnTo>
                      <a:pt x="373" y="372"/>
                    </a:lnTo>
                    <a:lnTo>
                      <a:pt x="373" y="372"/>
                    </a:lnTo>
                    <a:lnTo>
                      <a:pt x="366" y="372"/>
                    </a:lnTo>
                    <a:lnTo>
                      <a:pt x="360" y="372"/>
                    </a:lnTo>
                    <a:lnTo>
                      <a:pt x="354" y="372"/>
                    </a:lnTo>
                    <a:lnTo>
                      <a:pt x="348" y="372"/>
                    </a:lnTo>
                    <a:lnTo>
                      <a:pt x="348" y="372"/>
                    </a:lnTo>
                    <a:lnTo>
                      <a:pt x="348" y="372"/>
                    </a:lnTo>
                    <a:lnTo>
                      <a:pt x="342" y="372"/>
                    </a:lnTo>
                    <a:lnTo>
                      <a:pt x="336" y="372"/>
                    </a:lnTo>
                    <a:lnTo>
                      <a:pt x="330" y="372"/>
                    </a:lnTo>
                    <a:lnTo>
                      <a:pt x="324" y="372"/>
                    </a:lnTo>
                    <a:lnTo>
                      <a:pt x="318" y="372"/>
                    </a:lnTo>
                    <a:lnTo>
                      <a:pt x="318" y="372"/>
                    </a:lnTo>
                    <a:lnTo>
                      <a:pt x="318" y="372"/>
                    </a:lnTo>
                    <a:lnTo>
                      <a:pt x="312" y="372"/>
                    </a:lnTo>
                    <a:lnTo>
                      <a:pt x="312" y="366"/>
                    </a:lnTo>
                    <a:lnTo>
                      <a:pt x="305" y="366"/>
                    </a:lnTo>
                    <a:lnTo>
                      <a:pt x="299" y="366"/>
                    </a:lnTo>
                    <a:lnTo>
                      <a:pt x="293" y="366"/>
                    </a:lnTo>
                    <a:lnTo>
                      <a:pt x="293" y="366"/>
                    </a:lnTo>
                    <a:lnTo>
                      <a:pt x="287" y="366"/>
                    </a:lnTo>
                    <a:lnTo>
                      <a:pt x="287" y="366"/>
                    </a:lnTo>
                    <a:lnTo>
                      <a:pt x="275" y="366"/>
                    </a:lnTo>
                    <a:lnTo>
                      <a:pt x="275" y="366"/>
                    </a:lnTo>
                    <a:lnTo>
                      <a:pt x="269" y="366"/>
                    </a:lnTo>
                    <a:lnTo>
                      <a:pt x="263" y="366"/>
                    </a:lnTo>
                    <a:lnTo>
                      <a:pt x="263" y="366"/>
                    </a:lnTo>
                    <a:lnTo>
                      <a:pt x="257" y="366"/>
                    </a:lnTo>
                    <a:lnTo>
                      <a:pt x="251" y="366"/>
                    </a:lnTo>
                    <a:lnTo>
                      <a:pt x="251" y="366"/>
                    </a:lnTo>
                    <a:lnTo>
                      <a:pt x="244" y="366"/>
                    </a:lnTo>
                    <a:lnTo>
                      <a:pt x="238" y="366"/>
                    </a:lnTo>
                    <a:lnTo>
                      <a:pt x="232" y="366"/>
                    </a:lnTo>
                    <a:lnTo>
                      <a:pt x="232" y="366"/>
                    </a:lnTo>
                    <a:lnTo>
                      <a:pt x="226" y="366"/>
                    </a:lnTo>
                    <a:lnTo>
                      <a:pt x="226" y="366"/>
                    </a:lnTo>
                    <a:lnTo>
                      <a:pt x="226" y="366"/>
                    </a:lnTo>
                    <a:lnTo>
                      <a:pt x="220" y="366"/>
                    </a:lnTo>
                    <a:lnTo>
                      <a:pt x="220" y="366"/>
                    </a:lnTo>
                    <a:lnTo>
                      <a:pt x="214" y="366"/>
                    </a:lnTo>
                    <a:lnTo>
                      <a:pt x="214" y="366"/>
                    </a:lnTo>
                    <a:lnTo>
                      <a:pt x="202" y="366"/>
                    </a:lnTo>
                    <a:lnTo>
                      <a:pt x="202" y="366"/>
                    </a:lnTo>
                    <a:lnTo>
                      <a:pt x="196" y="366"/>
                    </a:lnTo>
                    <a:lnTo>
                      <a:pt x="196" y="366"/>
                    </a:lnTo>
                    <a:lnTo>
                      <a:pt x="190" y="366"/>
                    </a:lnTo>
                    <a:lnTo>
                      <a:pt x="190" y="366"/>
                    </a:lnTo>
                    <a:lnTo>
                      <a:pt x="190" y="366"/>
                    </a:lnTo>
                    <a:lnTo>
                      <a:pt x="183" y="366"/>
                    </a:lnTo>
                    <a:lnTo>
                      <a:pt x="183" y="366"/>
                    </a:lnTo>
                    <a:lnTo>
                      <a:pt x="183" y="366"/>
                    </a:lnTo>
                    <a:lnTo>
                      <a:pt x="183" y="366"/>
                    </a:lnTo>
                    <a:lnTo>
                      <a:pt x="177" y="360"/>
                    </a:lnTo>
                    <a:lnTo>
                      <a:pt x="171" y="360"/>
                    </a:lnTo>
                    <a:lnTo>
                      <a:pt x="165" y="360"/>
                    </a:lnTo>
                    <a:lnTo>
                      <a:pt x="165" y="360"/>
                    </a:lnTo>
                    <a:lnTo>
                      <a:pt x="159" y="360"/>
                    </a:lnTo>
                    <a:lnTo>
                      <a:pt x="153" y="360"/>
                    </a:lnTo>
                    <a:lnTo>
                      <a:pt x="153" y="360"/>
                    </a:lnTo>
                    <a:lnTo>
                      <a:pt x="153" y="360"/>
                    </a:lnTo>
                    <a:lnTo>
                      <a:pt x="141" y="360"/>
                    </a:lnTo>
                    <a:lnTo>
                      <a:pt x="135" y="360"/>
                    </a:lnTo>
                    <a:lnTo>
                      <a:pt x="135" y="360"/>
                    </a:lnTo>
                    <a:lnTo>
                      <a:pt x="135" y="360"/>
                    </a:lnTo>
                    <a:lnTo>
                      <a:pt x="128" y="360"/>
                    </a:lnTo>
                    <a:lnTo>
                      <a:pt x="128" y="360"/>
                    </a:lnTo>
                    <a:lnTo>
                      <a:pt x="128" y="360"/>
                    </a:lnTo>
                    <a:lnTo>
                      <a:pt x="122" y="360"/>
                    </a:lnTo>
                    <a:lnTo>
                      <a:pt x="122" y="360"/>
                    </a:lnTo>
                    <a:lnTo>
                      <a:pt x="110" y="360"/>
                    </a:lnTo>
                    <a:lnTo>
                      <a:pt x="110" y="360"/>
                    </a:lnTo>
                    <a:lnTo>
                      <a:pt x="110" y="360"/>
                    </a:lnTo>
                    <a:lnTo>
                      <a:pt x="110" y="360"/>
                    </a:lnTo>
                    <a:lnTo>
                      <a:pt x="92" y="354"/>
                    </a:lnTo>
                    <a:lnTo>
                      <a:pt x="86" y="354"/>
                    </a:lnTo>
                    <a:lnTo>
                      <a:pt x="86" y="354"/>
                    </a:lnTo>
                    <a:lnTo>
                      <a:pt x="80" y="354"/>
                    </a:lnTo>
                    <a:lnTo>
                      <a:pt x="80" y="354"/>
                    </a:lnTo>
                    <a:lnTo>
                      <a:pt x="74" y="354"/>
                    </a:lnTo>
                    <a:lnTo>
                      <a:pt x="74" y="354"/>
                    </a:lnTo>
                    <a:lnTo>
                      <a:pt x="67" y="354"/>
                    </a:lnTo>
                    <a:lnTo>
                      <a:pt x="61" y="354"/>
                    </a:lnTo>
                    <a:lnTo>
                      <a:pt x="55" y="354"/>
                    </a:lnTo>
                    <a:lnTo>
                      <a:pt x="49" y="354"/>
                    </a:lnTo>
                    <a:lnTo>
                      <a:pt x="49" y="354"/>
                    </a:lnTo>
                    <a:lnTo>
                      <a:pt x="37" y="354"/>
                    </a:lnTo>
                    <a:lnTo>
                      <a:pt x="37" y="354"/>
                    </a:lnTo>
                    <a:lnTo>
                      <a:pt x="31" y="354"/>
                    </a:lnTo>
                    <a:lnTo>
                      <a:pt x="19" y="354"/>
                    </a:lnTo>
                    <a:lnTo>
                      <a:pt x="13" y="348"/>
                    </a:lnTo>
                    <a:lnTo>
                      <a:pt x="0" y="348"/>
                    </a:lnTo>
                    <a:lnTo>
                      <a:pt x="0" y="342"/>
                    </a:lnTo>
                    <a:lnTo>
                      <a:pt x="0" y="330"/>
                    </a:lnTo>
                    <a:lnTo>
                      <a:pt x="6" y="299"/>
                    </a:lnTo>
                    <a:lnTo>
                      <a:pt x="6" y="299"/>
                    </a:lnTo>
                    <a:lnTo>
                      <a:pt x="6" y="287"/>
                    </a:lnTo>
                    <a:lnTo>
                      <a:pt x="6" y="269"/>
                    </a:lnTo>
                    <a:lnTo>
                      <a:pt x="6" y="262"/>
                    </a:lnTo>
                    <a:lnTo>
                      <a:pt x="6" y="262"/>
                    </a:lnTo>
                    <a:lnTo>
                      <a:pt x="13" y="250"/>
                    </a:lnTo>
                    <a:lnTo>
                      <a:pt x="13" y="238"/>
                    </a:lnTo>
                    <a:lnTo>
                      <a:pt x="13" y="232"/>
                    </a:lnTo>
                    <a:lnTo>
                      <a:pt x="13" y="226"/>
                    </a:lnTo>
                    <a:lnTo>
                      <a:pt x="13" y="220"/>
                    </a:lnTo>
                    <a:lnTo>
                      <a:pt x="13" y="220"/>
                    </a:lnTo>
                    <a:lnTo>
                      <a:pt x="13" y="220"/>
                    </a:lnTo>
                    <a:lnTo>
                      <a:pt x="13" y="214"/>
                    </a:lnTo>
                    <a:lnTo>
                      <a:pt x="13" y="201"/>
                    </a:lnTo>
                    <a:lnTo>
                      <a:pt x="13" y="201"/>
                    </a:lnTo>
                    <a:lnTo>
                      <a:pt x="13" y="195"/>
                    </a:lnTo>
                    <a:lnTo>
                      <a:pt x="13" y="195"/>
                    </a:lnTo>
                    <a:lnTo>
                      <a:pt x="13" y="189"/>
                    </a:lnTo>
                    <a:lnTo>
                      <a:pt x="13" y="183"/>
                    </a:lnTo>
                    <a:lnTo>
                      <a:pt x="13" y="183"/>
                    </a:lnTo>
                    <a:lnTo>
                      <a:pt x="19" y="171"/>
                    </a:lnTo>
                    <a:lnTo>
                      <a:pt x="19" y="159"/>
                    </a:lnTo>
                    <a:lnTo>
                      <a:pt x="19" y="159"/>
                    </a:lnTo>
                    <a:lnTo>
                      <a:pt x="19" y="159"/>
                    </a:lnTo>
                    <a:lnTo>
                      <a:pt x="19" y="146"/>
                    </a:lnTo>
                    <a:lnTo>
                      <a:pt x="19" y="134"/>
                    </a:lnTo>
                    <a:lnTo>
                      <a:pt x="19" y="134"/>
                    </a:lnTo>
                    <a:lnTo>
                      <a:pt x="19" y="128"/>
                    </a:lnTo>
                    <a:lnTo>
                      <a:pt x="19" y="122"/>
                    </a:lnTo>
                    <a:lnTo>
                      <a:pt x="19" y="116"/>
                    </a:lnTo>
                    <a:lnTo>
                      <a:pt x="19" y="116"/>
                    </a:lnTo>
                    <a:lnTo>
                      <a:pt x="25" y="91"/>
                    </a:lnTo>
                    <a:lnTo>
                      <a:pt x="25" y="91"/>
                    </a:lnTo>
                    <a:lnTo>
                      <a:pt x="25" y="85"/>
                    </a:lnTo>
                    <a:lnTo>
                      <a:pt x="25" y="85"/>
                    </a:lnTo>
                    <a:lnTo>
                      <a:pt x="25" y="73"/>
                    </a:lnTo>
                    <a:lnTo>
                      <a:pt x="25" y="73"/>
                    </a:lnTo>
                    <a:lnTo>
                      <a:pt x="25" y="67"/>
                    </a:lnTo>
                    <a:lnTo>
                      <a:pt x="25" y="67"/>
                    </a:lnTo>
                    <a:lnTo>
                      <a:pt x="25" y="67"/>
                    </a:lnTo>
                    <a:lnTo>
                      <a:pt x="25" y="61"/>
                    </a:lnTo>
                    <a:lnTo>
                      <a:pt x="25" y="61"/>
                    </a:lnTo>
                    <a:lnTo>
                      <a:pt x="25" y="61"/>
                    </a:lnTo>
                    <a:lnTo>
                      <a:pt x="25" y="55"/>
                    </a:lnTo>
                    <a:lnTo>
                      <a:pt x="25" y="55"/>
                    </a:lnTo>
                    <a:lnTo>
                      <a:pt x="25" y="55"/>
                    </a:lnTo>
                    <a:lnTo>
                      <a:pt x="25" y="55"/>
                    </a:lnTo>
                    <a:lnTo>
                      <a:pt x="25" y="49"/>
                    </a:lnTo>
                    <a:lnTo>
                      <a:pt x="25" y="49"/>
                    </a:lnTo>
                    <a:lnTo>
                      <a:pt x="25" y="43"/>
                    </a:lnTo>
                    <a:lnTo>
                      <a:pt x="25" y="43"/>
                    </a:lnTo>
                    <a:lnTo>
                      <a:pt x="25" y="43"/>
                    </a:lnTo>
                    <a:lnTo>
                      <a:pt x="25" y="43"/>
                    </a:lnTo>
                    <a:lnTo>
                      <a:pt x="25" y="36"/>
                    </a:lnTo>
                    <a:lnTo>
                      <a:pt x="25" y="30"/>
                    </a:lnTo>
                    <a:lnTo>
                      <a:pt x="25" y="30"/>
                    </a:lnTo>
                    <a:lnTo>
                      <a:pt x="25" y="24"/>
                    </a:lnTo>
                    <a:lnTo>
                      <a:pt x="25" y="24"/>
                    </a:lnTo>
                    <a:lnTo>
                      <a:pt x="31" y="18"/>
                    </a:lnTo>
                    <a:lnTo>
                      <a:pt x="31" y="18"/>
                    </a:lnTo>
                    <a:lnTo>
                      <a:pt x="31" y="12"/>
                    </a:lnTo>
                    <a:lnTo>
                      <a:pt x="31" y="12"/>
                    </a:lnTo>
                    <a:lnTo>
                      <a:pt x="31" y="12"/>
                    </a:lnTo>
                    <a:lnTo>
                      <a:pt x="31" y="6"/>
                    </a:lnTo>
                    <a:lnTo>
                      <a:pt x="31" y="6"/>
                    </a:lnTo>
                    <a:lnTo>
                      <a:pt x="31" y="6"/>
                    </a:lnTo>
                    <a:lnTo>
                      <a:pt x="31" y="6"/>
                    </a:lnTo>
                    <a:lnTo>
                      <a:pt x="31" y="0"/>
                    </a:lnTo>
                    <a:lnTo>
                      <a:pt x="31" y="0"/>
                    </a:lnTo>
                    <a:lnTo>
                      <a:pt x="37" y="0"/>
                    </a:lnTo>
                    <a:lnTo>
                      <a:pt x="37" y="0"/>
                    </a:lnTo>
                    <a:lnTo>
                      <a:pt x="37" y="0"/>
                    </a:lnTo>
                    <a:lnTo>
                      <a:pt x="43" y="0"/>
                    </a:lnTo>
                    <a:lnTo>
                      <a:pt x="43" y="0"/>
                    </a:lnTo>
                    <a:lnTo>
                      <a:pt x="43" y="0"/>
                    </a:lnTo>
                    <a:lnTo>
                      <a:pt x="43" y="0"/>
                    </a:lnTo>
                    <a:lnTo>
                      <a:pt x="55" y="0"/>
                    </a:lnTo>
                    <a:lnTo>
                      <a:pt x="61" y="6"/>
                    </a:lnTo>
                    <a:lnTo>
                      <a:pt x="67" y="6"/>
                    </a:lnTo>
                    <a:lnTo>
                      <a:pt x="80" y="6"/>
                    </a:lnTo>
                    <a:lnTo>
                      <a:pt x="86" y="6"/>
                    </a:lnTo>
                    <a:lnTo>
                      <a:pt x="92" y="6"/>
                    </a:lnTo>
                    <a:lnTo>
                      <a:pt x="104" y="6"/>
                    </a:lnTo>
                    <a:lnTo>
                      <a:pt x="116" y="6"/>
                    </a:lnTo>
                    <a:lnTo>
                      <a:pt x="135" y="6"/>
                    </a:lnTo>
                    <a:lnTo>
                      <a:pt x="147" y="12"/>
                    </a:lnTo>
                    <a:lnTo>
                      <a:pt x="153" y="12"/>
                    </a:lnTo>
                    <a:lnTo>
                      <a:pt x="165" y="12"/>
                    </a:lnTo>
                    <a:lnTo>
                      <a:pt x="171" y="12"/>
                    </a:lnTo>
                    <a:lnTo>
                      <a:pt x="177" y="12"/>
                    </a:lnTo>
                    <a:lnTo>
                      <a:pt x="196" y="12"/>
                    </a:lnTo>
                    <a:lnTo>
                      <a:pt x="208" y="12"/>
                    </a:lnTo>
                    <a:lnTo>
                      <a:pt x="214" y="12"/>
                    </a:lnTo>
                    <a:lnTo>
                      <a:pt x="226" y="12"/>
                    </a:lnTo>
                    <a:lnTo>
                      <a:pt x="226" y="12"/>
                    </a:lnTo>
                    <a:lnTo>
                      <a:pt x="238" y="18"/>
                    </a:lnTo>
                    <a:lnTo>
                      <a:pt x="244" y="18"/>
                    </a:lnTo>
                    <a:lnTo>
                      <a:pt x="257" y="18"/>
                    </a:lnTo>
                    <a:lnTo>
                      <a:pt x="269" y="18"/>
                    </a:lnTo>
                    <a:lnTo>
                      <a:pt x="269" y="18"/>
                    </a:lnTo>
                    <a:lnTo>
                      <a:pt x="269" y="18"/>
                    </a:lnTo>
                    <a:lnTo>
                      <a:pt x="275" y="18"/>
                    </a:lnTo>
                    <a:lnTo>
                      <a:pt x="287" y="18"/>
                    </a:lnTo>
                    <a:lnTo>
                      <a:pt x="299" y="18"/>
                    </a:lnTo>
                    <a:lnTo>
                      <a:pt x="305" y="18"/>
                    </a:lnTo>
                    <a:lnTo>
                      <a:pt x="318" y="18"/>
                    </a:lnTo>
                    <a:lnTo>
                      <a:pt x="324" y="18"/>
                    </a:lnTo>
                    <a:lnTo>
                      <a:pt x="348" y="18"/>
                    </a:lnTo>
                    <a:lnTo>
                      <a:pt x="354" y="18"/>
                    </a:lnTo>
                    <a:lnTo>
                      <a:pt x="366" y="18"/>
                    </a:lnTo>
                    <a:lnTo>
                      <a:pt x="379" y="18"/>
                    </a:lnTo>
                    <a:lnTo>
                      <a:pt x="391" y="24"/>
                    </a:lnTo>
                    <a:lnTo>
                      <a:pt x="397" y="24"/>
                    </a:lnTo>
                    <a:lnTo>
                      <a:pt x="409" y="24"/>
                    </a:lnTo>
                    <a:lnTo>
                      <a:pt x="415" y="24"/>
                    </a:lnTo>
                    <a:lnTo>
                      <a:pt x="440" y="24"/>
                    </a:lnTo>
                    <a:lnTo>
                      <a:pt x="446" y="24"/>
                    </a:lnTo>
                    <a:lnTo>
                      <a:pt x="458" y="24"/>
                    </a:lnTo>
                    <a:lnTo>
                      <a:pt x="470" y="24"/>
                    </a:lnTo>
                    <a:lnTo>
                      <a:pt x="476" y="24"/>
                    </a:lnTo>
                    <a:lnTo>
                      <a:pt x="501" y="24"/>
                    </a:lnTo>
                    <a:lnTo>
                      <a:pt x="507" y="24"/>
                    </a:lnTo>
                    <a:lnTo>
                      <a:pt x="519" y="24"/>
                    </a:lnTo>
                    <a:lnTo>
                      <a:pt x="531" y="24"/>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0"/>
              <p:cNvSpPr>
                <a:spLocks/>
              </p:cNvSpPr>
              <p:nvPr userDrawn="1"/>
            </p:nvSpPr>
            <p:spPr bwMode="auto">
              <a:xfrm>
                <a:off x="1424" y="1235"/>
                <a:ext cx="605" cy="378"/>
              </a:xfrm>
              <a:custGeom>
                <a:avLst/>
                <a:gdLst>
                  <a:gd name="T0" fmla="*/ 556 w 605"/>
                  <a:gd name="T1" fmla="*/ 30 h 378"/>
                  <a:gd name="T2" fmla="*/ 556 w 605"/>
                  <a:gd name="T3" fmla="*/ 43 h 378"/>
                  <a:gd name="T4" fmla="*/ 562 w 605"/>
                  <a:gd name="T5" fmla="*/ 55 h 378"/>
                  <a:gd name="T6" fmla="*/ 562 w 605"/>
                  <a:gd name="T7" fmla="*/ 67 h 378"/>
                  <a:gd name="T8" fmla="*/ 562 w 605"/>
                  <a:gd name="T9" fmla="*/ 73 h 378"/>
                  <a:gd name="T10" fmla="*/ 562 w 605"/>
                  <a:gd name="T11" fmla="*/ 85 h 378"/>
                  <a:gd name="T12" fmla="*/ 562 w 605"/>
                  <a:gd name="T13" fmla="*/ 91 h 378"/>
                  <a:gd name="T14" fmla="*/ 562 w 605"/>
                  <a:gd name="T15" fmla="*/ 104 h 378"/>
                  <a:gd name="T16" fmla="*/ 562 w 605"/>
                  <a:gd name="T17" fmla="*/ 116 h 378"/>
                  <a:gd name="T18" fmla="*/ 562 w 605"/>
                  <a:gd name="T19" fmla="*/ 122 h 378"/>
                  <a:gd name="T20" fmla="*/ 562 w 605"/>
                  <a:gd name="T21" fmla="*/ 128 h 378"/>
                  <a:gd name="T22" fmla="*/ 568 w 605"/>
                  <a:gd name="T23" fmla="*/ 146 h 378"/>
                  <a:gd name="T24" fmla="*/ 568 w 605"/>
                  <a:gd name="T25" fmla="*/ 153 h 378"/>
                  <a:gd name="T26" fmla="*/ 574 w 605"/>
                  <a:gd name="T27" fmla="*/ 159 h 378"/>
                  <a:gd name="T28" fmla="*/ 574 w 605"/>
                  <a:gd name="T29" fmla="*/ 171 h 378"/>
                  <a:gd name="T30" fmla="*/ 580 w 605"/>
                  <a:gd name="T31" fmla="*/ 177 h 378"/>
                  <a:gd name="T32" fmla="*/ 580 w 605"/>
                  <a:gd name="T33" fmla="*/ 189 h 378"/>
                  <a:gd name="T34" fmla="*/ 580 w 605"/>
                  <a:gd name="T35" fmla="*/ 195 h 378"/>
                  <a:gd name="T36" fmla="*/ 580 w 605"/>
                  <a:gd name="T37" fmla="*/ 207 h 378"/>
                  <a:gd name="T38" fmla="*/ 580 w 605"/>
                  <a:gd name="T39" fmla="*/ 220 h 378"/>
                  <a:gd name="T40" fmla="*/ 580 w 605"/>
                  <a:gd name="T41" fmla="*/ 226 h 378"/>
                  <a:gd name="T42" fmla="*/ 580 w 605"/>
                  <a:gd name="T43" fmla="*/ 238 h 378"/>
                  <a:gd name="T44" fmla="*/ 580 w 605"/>
                  <a:gd name="T45" fmla="*/ 250 h 378"/>
                  <a:gd name="T46" fmla="*/ 580 w 605"/>
                  <a:gd name="T47" fmla="*/ 256 h 378"/>
                  <a:gd name="T48" fmla="*/ 586 w 605"/>
                  <a:gd name="T49" fmla="*/ 262 h 378"/>
                  <a:gd name="T50" fmla="*/ 586 w 605"/>
                  <a:gd name="T51" fmla="*/ 269 h 378"/>
                  <a:gd name="T52" fmla="*/ 586 w 605"/>
                  <a:gd name="T53" fmla="*/ 281 h 378"/>
                  <a:gd name="T54" fmla="*/ 586 w 605"/>
                  <a:gd name="T55" fmla="*/ 287 h 378"/>
                  <a:gd name="T56" fmla="*/ 586 w 605"/>
                  <a:gd name="T57" fmla="*/ 299 h 378"/>
                  <a:gd name="T58" fmla="*/ 586 w 605"/>
                  <a:gd name="T59" fmla="*/ 311 h 378"/>
                  <a:gd name="T60" fmla="*/ 592 w 605"/>
                  <a:gd name="T61" fmla="*/ 317 h 378"/>
                  <a:gd name="T62" fmla="*/ 592 w 605"/>
                  <a:gd name="T63" fmla="*/ 330 h 378"/>
                  <a:gd name="T64" fmla="*/ 598 w 605"/>
                  <a:gd name="T65" fmla="*/ 336 h 378"/>
                  <a:gd name="T66" fmla="*/ 598 w 605"/>
                  <a:gd name="T67" fmla="*/ 348 h 378"/>
                  <a:gd name="T68" fmla="*/ 605 w 605"/>
                  <a:gd name="T69" fmla="*/ 360 h 378"/>
                  <a:gd name="T70" fmla="*/ 605 w 605"/>
                  <a:gd name="T71" fmla="*/ 366 h 378"/>
                  <a:gd name="T72" fmla="*/ 598 w 605"/>
                  <a:gd name="T73" fmla="*/ 378 h 378"/>
                  <a:gd name="T74" fmla="*/ 556 w 605"/>
                  <a:gd name="T75" fmla="*/ 378 h 378"/>
                  <a:gd name="T76" fmla="*/ 489 w 605"/>
                  <a:gd name="T77" fmla="*/ 378 h 378"/>
                  <a:gd name="T78" fmla="*/ 391 w 605"/>
                  <a:gd name="T79" fmla="*/ 372 h 378"/>
                  <a:gd name="T80" fmla="*/ 348 w 605"/>
                  <a:gd name="T81" fmla="*/ 372 h 378"/>
                  <a:gd name="T82" fmla="*/ 312 w 605"/>
                  <a:gd name="T83" fmla="*/ 366 h 378"/>
                  <a:gd name="T84" fmla="*/ 263 w 605"/>
                  <a:gd name="T85" fmla="*/ 366 h 378"/>
                  <a:gd name="T86" fmla="*/ 220 w 605"/>
                  <a:gd name="T87" fmla="*/ 366 h 378"/>
                  <a:gd name="T88" fmla="*/ 183 w 605"/>
                  <a:gd name="T89" fmla="*/ 366 h 378"/>
                  <a:gd name="T90" fmla="*/ 153 w 605"/>
                  <a:gd name="T91" fmla="*/ 360 h 378"/>
                  <a:gd name="T92" fmla="*/ 110 w 605"/>
                  <a:gd name="T93" fmla="*/ 360 h 378"/>
                  <a:gd name="T94" fmla="*/ 61 w 605"/>
                  <a:gd name="T95" fmla="*/ 354 h 378"/>
                  <a:gd name="T96" fmla="*/ 0 w 605"/>
                  <a:gd name="T97" fmla="*/ 330 h 378"/>
                  <a:gd name="T98" fmla="*/ 13 w 605"/>
                  <a:gd name="T99" fmla="*/ 220 h 378"/>
                  <a:gd name="T100" fmla="*/ 19 w 605"/>
                  <a:gd name="T101" fmla="*/ 171 h 378"/>
                  <a:gd name="T102" fmla="*/ 25 w 605"/>
                  <a:gd name="T103" fmla="*/ 91 h 378"/>
                  <a:gd name="T104" fmla="*/ 25 w 605"/>
                  <a:gd name="T105" fmla="*/ 61 h 378"/>
                  <a:gd name="T106" fmla="*/ 25 w 605"/>
                  <a:gd name="T107" fmla="*/ 36 h 378"/>
                  <a:gd name="T108" fmla="*/ 31 w 605"/>
                  <a:gd name="T109" fmla="*/ 6 h 378"/>
                  <a:gd name="T110" fmla="*/ 43 w 605"/>
                  <a:gd name="T111" fmla="*/ 0 h 378"/>
                  <a:gd name="T112" fmla="*/ 153 w 605"/>
                  <a:gd name="T113" fmla="*/ 12 h 378"/>
                  <a:gd name="T114" fmla="*/ 257 w 605"/>
                  <a:gd name="T115" fmla="*/ 18 h 378"/>
                  <a:gd name="T116" fmla="*/ 354 w 605"/>
                  <a:gd name="T117" fmla="*/ 18 h 378"/>
                  <a:gd name="T118" fmla="*/ 476 w 605"/>
                  <a:gd name="T119" fmla="*/ 2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5" h="378">
                    <a:moveTo>
                      <a:pt x="531" y="24"/>
                    </a:moveTo>
                    <a:lnTo>
                      <a:pt x="537" y="24"/>
                    </a:lnTo>
                    <a:lnTo>
                      <a:pt x="543" y="24"/>
                    </a:lnTo>
                    <a:lnTo>
                      <a:pt x="556" y="24"/>
                    </a:lnTo>
                    <a:lnTo>
                      <a:pt x="556" y="24"/>
                    </a:lnTo>
                    <a:lnTo>
                      <a:pt x="556" y="24"/>
                    </a:lnTo>
                    <a:lnTo>
                      <a:pt x="556" y="30"/>
                    </a:lnTo>
                    <a:lnTo>
                      <a:pt x="556" y="30"/>
                    </a:lnTo>
                    <a:lnTo>
                      <a:pt x="556" y="30"/>
                    </a:lnTo>
                    <a:lnTo>
                      <a:pt x="556" y="30"/>
                    </a:lnTo>
                    <a:lnTo>
                      <a:pt x="556" y="30"/>
                    </a:lnTo>
                    <a:lnTo>
                      <a:pt x="556" y="30"/>
                    </a:lnTo>
                    <a:lnTo>
                      <a:pt x="556" y="36"/>
                    </a:lnTo>
                    <a:lnTo>
                      <a:pt x="556" y="36"/>
                    </a:lnTo>
                    <a:lnTo>
                      <a:pt x="556" y="36"/>
                    </a:lnTo>
                    <a:lnTo>
                      <a:pt x="556" y="36"/>
                    </a:lnTo>
                    <a:lnTo>
                      <a:pt x="556" y="36"/>
                    </a:lnTo>
                    <a:lnTo>
                      <a:pt x="556" y="36"/>
                    </a:lnTo>
                    <a:lnTo>
                      <a:pt x="556" y="43"/>
                    </a:lnTo>
                    <a:lnTo>
                      <a:pt x="556" y="43"/>
                    </a:lnTo>
                    <a:lnTo>
                      <a:pt x="556" y="43"/>
                    </a:lnTo>
                    <a:lnTo>
                      <a:pt x="556" y="43"/>
                    </a:lnTo>
                    <a:lnTo>
                      <a:pt x="556" y="43"/>
                    </a:lnTo>
                    <a:lnTo>
                      <a:pt x="556" y="43"/>
                    </a:lnTo>
                    <a:lnTo>
                      <a:pt x="556" y="43"/>
                    </a:lnTo>
                    <a:lnTo>
                      <a:pt x="556" y="49"/>
                    </a:lnTo>
                    <a:lnTo>
                      <a:pt x="556" y="49"/>
                    </a:lnTo>
                    <a:lnTo>
                      <a:pt x="556" y="49"/>
                    </a:lnTo>
                    <a:lnTo>
                      <a:pt x="562" y="49"/>
                    </a:lnTo>
                    <a:lnTo>
                      <a:pt x="562" y="49"/>
                    </a:lnTo>
                    <a:lnTo>
                      <a:pt x="562" y="49"/>
                    </a:lnTo>
                    <a:lnTo>
                      <a:pt x="562" y="55"/>
                    </a:lnTo>
                    <a:lnTo>
                      <a:pt x="562" y="55"/>
                    </a:lnTo>
                    <a:lnTo>
                      <a:pt x="562" y="55"/>
                    </a:lnTo>
                    <a:lnTo>
                      <a:pt x="562" y="55"/>
                    </a:lnTo>
                    <a:lnTo>
                      <a:pt x="562" y="55"/>
                    </a:lnTo>
                    <a:lnTo>
                      <a:pt x="562" y="55"/>
                    </a:lnTo>
                    <a:lnTo>
                      <a:pt x="562" y="61"/>
                    </a:lnTo>
                    <a:lnTo>
                      <a:pt x="562" y="61"/>
                    </a:lnTo>
                    <a:lnTo>
                      <a:pt x="562" y="61"/>
                    </a:lnTo>
                    <a:lnTo>
                      <a:pt x="562" y="61"/>
                    </a:lnTo>
                    <a:lnTo>
                      <a:pt x="562" y="61"/>
                    </a:lnTo>
                    <a:lnTo>
                      <a:pt x="562" y="61"/>
                    </a:lnTo>
                    <a:lnTo>
                      <a:pt x="562" y="67"/>
                    </a:lnTo>
                    <a:lnTo>
                      <a:pt x="562" y="67"/>
                    </a:lnTo>
                    <a:lnTo>
                      <a:pt x="562" y="67"/>
                    </a:lnTo>
                    <a:lnTo>
                      <a:pt x="562" y="67"/>
                    </a:lnTo>
                    <a:lnTo>
                      <a:pt x="562" y="67"/>
                    </a:lnTo>
                    <a:lnTo>
                      <a:pt x="562" y="67"/>
                    </a:lnTo>
                    <a:lnTo>
                      <a:pt x="562" y="67"/>
                    </a:lnTo>
                    <a:lnTo>
                      <a:pt x="562" y="73"/>
                    </a:lnTo>
                    <a:lnTo>
                      <a:pt x="562" y="73"/>
                    </a:lnTo>
                    <a:lnTo>
                      <a:pt x="562" y="73"/>
                    </a:lnTo>
                    <a:lnTo>
                      <a:pt x="562" y="73"/>
                    </a:lnTo>
                    <a:lnTo>
                      <a:pt x="562" y="73"/>
                    </a:lnTo>
                    <a:lnTo>
                      <a:pt x="562" y="73"/>
                    </a:lnTo>
                    <a:lnTo>
                      <a:pt x="562" y="79"/>
                    </a:lnTo>
                    <a:lnTo>
                      <a:pt x="562" y="79"/>
                    </a:lnTo>
                    <a:lnTo>
                      <a:pt x="556" y="79"/>
                    </a:lnTo>
                    <a:lnTo>
                      <a:pt x="556" y="79"/>
                    </a:lnTo>
                    <a:lnTo>
                      <a:pt x="562" y="79"/>
                    </a:lnTo>
                    <a:lnTo>
                      <a:pt x="562" y="79"/>
                    </a:lnTo>
                    <a:lnTo>
                      <a:pt x="562" y="85"/>
                    </a:lnTo>
                    <a:lnTo>
                      <a:pt x="562" y="85"/>
                    </a:lnTo>
                    <a:lnTo>
                      <a:pt x="562" y="85"/>
                    </a:lnTo>
                    <a:lnTo>
                      <a:pt x="562" y="85"/>
                    </a:lnTo>
                    <a:lnTo>
                      <a:pt x="562" y="85"/>
                    </a:lnTo>
                    <a:lnTo>
                      <a:pt x="562" y="85"/>
                    </a:lnTo>
                    <a:lnTo>
                      <a:pt x="562" y="85"/>
                    </a:lnTo>
                    <a:lnTo>
                      <a:pt x="562" y="85"/>
                    </a:lnTo>
                    <a:lnTo>
                      <a:pt x="562" y="85"/>
                    </a:lnTo>
                    <a:lnTo>
                      <a:pt x="562" y="85"/>
                    </a:lnTo>
                    <a:lnTo>
                      <a:pt x="562" y="91"/>
                    </a:lnTo>
                    <a:lnTo>
                      <a:pt x="562" y="91"/>
                    </a:lnTo>
                    <a:lnTo>
                      <a:pt x="562" y="91"/>
                    </a:lnTo>
                    <a:lnTo>
                      <a:pt x="562" y="91"/>
                    </a:lnTo>
                    <a:lnTo>
                      <a:pt x="562" y="91"/>
                    </a:lnTo>
                    <a:lnTo>
                      <a:pt x="562" y="91"/>
                    </a:lnTo>
                    <a:lnTo>
                      <a:pt x="562" y="91"/>
                    </a:lnTo>
                    <a:lnTo>
                      <a:pt x="562" y="91"/>
                    </a:lnTo>
                    <a:lnTo>
                      <a:pt x="562" y="98"/>
                    </a:lnTo>
                    <a:lnTo>
                      <a:pt x="562" y="98"/>
                    </a:lnTo>
                    <a:lnTo>
                      <a:pt x="562" y="98"/>
                    </a:lnTo>
                    <a:lnTo>
                      <a:pt x="562" y="98"/>
                    </a:lnTo>
                    <a:lnTo>
                      <a:pt x="562" y="98"/>
                    </a:lnTo>
                    <a:lnTo>
                      <a:pt x="562" y="104"/>
                    </a:lnTo>
                    <a:lnTo>
                      <a:pt x="562" y="104"/>
                    </a:lnTo>
                    <a:lnTo>
                      <a:pt x="562" y="104"/>
                    </a:lnTo>
                    <a:lnTo>
                      <a:pt x="562" y="104"/>
                    </a:lnTo>
                    <a:lnTo>
                      <a:pt x="562" y="104"/>
                    </a:lnTo>
                    <a:lnTo>
                      <a:pt x="562" y="104"/>
                    </a:lnTo>
                    <a:lnTo>
                      <a:pt x="562" y="104"/>
                    </a:lnTo>
                    <a:lnTo>
                      <a:pt x="562" y="110"/>
                    </a:lnTo>
                    <a:lnTo>
                      <a:pt x="562" y="110"/>
                    </a:lnTo>
                    <a:lnTo>
                      <a:pt x="562" y="110"/>
                    </a:lnTo>
                    <a:lnTo>
                      <a:pt x="562" y="110"/>
                    </a:lnTo>
                    <a:lnTo>
                      <a:pt x="562" y="110"/>
                    </a:lnTo>
                    <a:lnTo>
                      <a:pt x="562" y="110"/>
                    </a:lnTo>
                    <a:lnTo>
                      <a:pt x="562" y="116"/>
                    </a:lnTo>
                    <a:lnTo>
                      <a:pt x="562" y="116"/>
                    </a:lnTo>
                    <a:lnTo>
                      <a:pt x="562" y="116"/>
                    </a:lnTo>
                    <a:lnTo>
                      <a:pt x="562" y="116"/>
                    </a:lnTo>
                    <a:lnTo>
                      <a:pt x="562" y="116"/>
                    </a:lnTo>
                    <a:lnTo>
                      <a:pt x="562" y="116"/>
                    </a:lnTo>
                    <a:lnTo>
                      <a:pt x="562" y="116"/>
                    </a:lnTo>
                    <a:lnTo>
                      <a:pt x="562" y="116"/>
                    </a:lnTo>
                    <a:lnTo>
                      <a:pt x="562" y="116"/>
                    </a:lnTo>
                    <a:lnTo>
                      <a:pt x="562" y="122"/>
                    </a:lnTo>
                    <a:lnTo>
                      <a:pt x="562" y="122"/>
                    </a:lnTo>
                    <a:lnTo>
                      <a:pt x="562" y="122"/>
                    </a:lnTo>
                    <a:lnTo>
                      <a:pt x="562" y="122"/>
                    </a:lnTo>
                    <a:lnTo>
                      <a:pt x="562" y="122"/>
                    </a:lnTo>
                    <a:lnTo>
                      <a:pt x="562" y="128"/>
                    </a:lnTo>
                    <a:lnTo>
                      <a:pt x="562" y="128"/>
                    </a:lnTo>
                    <a:lnTo>
                      <a:pt x="562" y="128"/>
                    </a:lnTo>
                    <a:lnTo>
                      <a:pt x="562" y="128"/>
                    </a:lnTo>
                    <a:lnTo>
                      <a:pt x="562" y="128"/>
                    </a:lnTo>
                    <a:lnTo>
                      <a:pt x="562" y="128"/>
                    </a:lnTo>
                    <a:lnTo>
                      <a:pt x="562" y="128"/>
                    </a:lnTo>
                    <a:lnTo>
                      <a:pt x="562" y="128"/>
                    </a:lnTo>
                    <a:lnTo>
                      <a:pt x="562" y="128"/>
                    </a:lnTo>
                    <a:lnTo>
                      <a:pt x="562" y="128"/>
                    </a:lnTo>
                    <a:lnTo>
                      <a:pt x="562" y="134"/>
                    </a:lnTo>
                    <a:lnTo>
                      <a:pt x="562" y="134"/>
                    </a:lnTo>
                    <a:lnTo>
                      <a:pt x="568" y="134"/>
                    </a:lnTo>
                    <a:lnTo>
                      <a:pt x="568" y="140"/>
                    </a:lnTo>
                    <a:lnTo>
                      <a:pt x="568" y="140"/>
                    </a:lnTo>
                    <a:lnTo>
                      <a:pt x="568" y="140"/>
                    </a:lnTo>
                    <a:lnTo>
                      <a:pt x="568" y="140"/>
                    </a:lnTo>
                    <a:lnTo>
                      <a:pt x="568" y="140"/>
                    </a:lnTo>
                    <a:lnTo>
                      <a:pt x="568" y="140"/>
                    </a:lnTo>
                    <a:lnTo>
                      <a:pt x="568" y="146"/>
                    </a:lnTo>
                    <a:lnTo>
                      <a:pt x="568" y="146"/>
                    </a:lnTo>
                    <a:lnTo>
                      <a:pt x="568" y="146"/>
                    </a:lnTo>
                    <a:lnTo>
                      <a:pt x="568" y="146"/>
                    </a:lnTo>
                    <a:lnTo>
                      <a:pt x="568" y="146"/>
                    </a:lnTo>
                    <a:lnTo>
                      <a:pt x="568" y="146"/>
                    </a:lnTo>
                    <a:lnTo>
                      <a:pt x="568" y="146"/>
                    </a:lnTo>
                    <a:lnTo>
                      <a:pt x="568" y="146"/>
                    </a:lnTo>
                    <a:lnTo>
                      <a:pt x="568" y="146"/>
                    </a:lnTo>
                    <a:lnTo>
                      <a:pt x="568" y="153"/>
                    </a:lnTo>
                    <a:lnTo>
                      <a:pt x="568" y="153"/>
                    </a:lnTo>
                    <a:lnTo>
                      <a:pt x="568" y="153"/>
                    </a:lnTo>
                    <a:lnTo>
                      <a:pt x="568" y="153"/>
                    </a:lnTo>
                    <a:lnTo>
                      <a:pt x="568" y="153"/>
                    </a:lnTo>
                    <a:lnTo>
                      <a:pt x="568" y="153"/>
                    </a:lnTo>
                    <a:lnTo>
                      <a:pt x="568" y="159"/>
                    </a:lnTo>
                    <a:lnTo>
                      <a:pt x="568" y="159"/>
                    </a:lnTo>
                    <a:lnTo>
                      <a:pt x="568" y="159"/>
                    </a:lnTo>
                    <a:lnTo>
                      <a:pt x="568" y="159"/>
                    </a:lnTo>
                    <a:lnTo>
                      <a:pt x="574" y="159"/>
                    </a:lnTo>
                    <a:lnTo>
                      <a:pt x="574" y="159"/>
                    </a:lnTo>
                    <a:lnTo>
                      <a:pt x="574" y="159"/>
                    </a:lnTo>
                    <a:lnTo>
                      <a:pt x="574" y="159"/>
                    </a:lnTo>
                    <a:lnTo>
                      <a:pt x="574" y="159"/>
                    </a:lnTo>
                    <a:lnTo>
                      <a:pt x="574" y="165"/>
                    </a:lnTo>
                    <a:lnTo>
                      <a:pt x="574" y="165"/>
                    </a:lnTo>
                    <a:lnTo>
                      <a:pt x="574" y="165"/>
                    </a:lnTo>
                    <a:lnTo>
                      <a:pt x="574" y="165"/>
                    </a:lnTo>
                    <a:lnTo>
                      <a:pt x="574" y="165"/>
                    </a:lnTo>
                    <a:lnTo>
                      <a:pt x="574" y="165"/>
                    </a:lnTo>
                    <a:lnTo>
                      <a:pt x="574" y="165"/>
                    </a:lnTo>
                    <a:lnTo>
                      <a:pt x="574" y="165"/>
                    </a:lnTo>
                    <a:lnTo>
                      <a:pt x="574" y="165"/>
                    </a:lnTo>
                    <a:lnTo>
                      <a:pt x="574" y="171"/>
                    </a:lnTo>
                    <a:lnTo>
                      <a:pt x="574" y="171"/>
                    </a:lnTo>
                    <a:lnTo>
                      <a:pt x="574" y="171"/>
                    </a:lnTo>
                    <a:lnTo>
                      <a:pt x="574" y="171"/>
                    </a:lnTo>
                    <a:lnTo>
                      <a:pt x="574" y="171"/>
                    </a:lnTo>
                    <a:lnTo>
                      <a:pt x="574" y="171"/>
                    </a:lnTo>
                    <a:lnTo>
                      <a:pt x="574" y="171"/>
                    </a:lnTo>
                    <a:lnTo>
                      <a:pt x="574" y="171"/>
                    </a:lnTo>
                    <a:lnTo>
                      <a:pt x="574" y="177"/>
                    </a:lnTo>
                    <a:lnTo>
                      <a:pt x="574" y="177"/>
                    </a:lnTo>
                    <a:lnTo>
                      <a:pt x="580" y="177"/>
                    </a:lnTo>
                    <a:lnTo>
                      <a:pt x="580" y="177"/>
                    </a:lnTo>
                    <a:lnTo>
                      <a:pt x="580" y="177"/>
                    </a:lnTo>
                    <a:lnTo>
                      <a:pt x="580" y="177"/>
                    </a:lnTo>
                    <a:lnTo>
                      <a:pt x="580" y="183"/>
                    </a:lnTo>
                    <a:lnTo>
                      <a:pt x="580" y="183"/>
                    </a:lnTo>
                    <a:lnTo>
                      <a:pt x="580" y="183"/>
                    </a:lnTo>
                    <a:lnTo>
                      <a:pt x="580" y="183"/>
                    </a:lnTo>
                    <a:lnTo>
                      <a:pt x="580" y="183"/>
                    </a:lnTo>
                    <a:lnTo>
                      <a:pt x="580" y="183"/>
                    </a:lnTo>
                    <a:lnTo>
                      <a:pt x="580" y="183"/>
                    </a:lnTo>
                    <a:lnTo>
                      <a:pt x="580" y="189"/>
                    </a:lnTo>
                    <a:lnTo>
                      <a:pt x="580" y="189"/>
                    </a:lnTo>
                    <a:lnTo>
                      <a:pt x="580" y="189"/>
                    </a:lnTo>
                    <a:lnTo>
                      <a:pt x="580" y="189"/>
                    </a:lnTo>
                    <a:lnTo>
                      <a:pt x="580" y="189"/>
                    </a:lnTo>
                    <a:lnTo>
                      <a:pt x="580" y="189"/>
                    </a:lnTo>
                    <a:lnTo>
                      <a:pt x="580" y="195"/>
                    </a:lnTo>
                    <a:lnTo>
                      <a:pt x="580" y="195"/>
                    </a:lnTo>
                    <a:lnTo>
                      <a:pt x="580" y="195"/>
                    </a:lnTo>
                    <a:lnTo>
                      <a:pt x="580" y="195"/>
                    </a:lnTo>
                    <a:lnTo>
                      <a:pt x="580" y="195"/>
                    </a:lnTo>
                    <a:lnTo>
                      <a:pt x="580" y="195"/>
                    </a:lnTo>
                    <a:lnTo>
                      <a:pt x="580" y="195"/>
                    </a:lnTo>
                    <a:lnTo>
                      <a:pt x="580" y="201"/>
                    </a:lnTo>
                    <a:lnTo>
                      <a:pt x="580" y="201"/>
                    </a:lnTo>
                    <a:lnTo>
                      <a:pt x="580" y="201"/>
                    </a:lnTo>
                    <a:lnTo>
                      <a:pt x="580" y="201"/>
                    </a:lnTo>
                    <a:lnTo>
                      <a:pt x="580" y="201"/>
                    </a:lnTo>
                    <a:lnTo>
                      <a:pt x="580" y="207"/>
                    </a:lnTo>
                    <a:lnTo>
                      <a:pt x="580" y="207"/>
                    </a:lnTo>
                    <a:lnTo>
                      <a:pt x="580" y="207"/>
                    </a:lnTo>
                    <a:lnTo>
                      <a:pt x="580" y="207"/>
                    </a:lnTo>
                    <a:lnTo>
                      <a:pt x="580" y="207"/>
                    </a:lnTo>
                    <a:lnTo>
                      <a:pt x="580" y="207"/>
                    </a:lnTo>
                    <a:lnTo>
                      <a:pt x="580" y="214"/>
                    </a:lnTo>
                    <a:lnTo>
                      <a:pt x="580" y="214"/>
                    </a:lnTo>
                    <a:lnTo>
                      <a:pt x="580" y="214"/>
                    </a:lnTo>
                    <a:lnTo>
                      <a:pt x="580" y="214"/>
                    </a:lnTo>
                    <a:lnTo>
                      <a:pt x="580" y="214"/>
                    </a:lnTo>
                    <a:lnTo>
                      <a:pt x="580" y="214"/>
                    </a:lnTo>
                    <a:lnTo>
                      <a:pt x="580" y="214"/>
                    </a:lnTo>
                    <a:lnTo>
                      <a:pt x="580" y="214"/>
                    </a:lnTo>
                    <a:lnTo>
                      <a:pt x="580" y="214"/>
                    </a:lnTo>
                    <a:lnTo>
                      <a:pt x="580" y="220"/>
                    </a:lnTo>
                    <a:lnTo>
                      <a:pt x="580" y="220"/>
                    </a:lnTo>
                    <a:lnTo>
                      <a:pt x="580" y="220"/>
                    </a:lnTo>
                    <a:lnTo>
                      <a:pt x="580" y="220"/>
                    </a:lnTo>
                    <a:lnTo>
                      <a:pt x="580" y="220"/>
                    </a:lnTo>
                    <a:lnTo>
                      <a:pt x="580" y="226"/>
                    </a:lnTo>
                    <a:lnTo>
                      <a:pt x="580" y="226"/>
                    </a:lnTo>
                    <a:lnTo>
                      <a:pt x="580" y="226"/>
                    </a:lnTo>
                    <a:lnTo>
                      <a:pt x="580" y="226"/>
                    </a:lnTo>
                    <a:lnTo>
                      <a:pt x="580" y="226"/>
                    </a:lnTo>
                    <a:lnTo>
                      <a:pt x="580" y="226"/>
                    </a:lnTo>
                    <a:lnTo>
                      <a:pt x="580" y="226"/>
                    </a:lnTo>
                    <a:lnTo>
                      <a:pt x="580" y="226"/>
                    </a:lnTo>
                    <a:lnTo>
                      <a:pt x="580" y="232"/>
                    </a:lnTo>
                    <a:lnTo>
                      <a:pt x="580" y="232"/>
                    </a:lnTo>
                    <a:lnTo>
                      <a:pt x="580" y="232"/>
                    </a:lnTo>
                    <a:lnTo>
                      <a:pt x="580" y="232"/>
                    </a:lnTo>
                    <a:lnTo>
                      <a:pt x="580" y="232"/>
                    </a:lnTo>
                    <a:lnTo>
                      <a:pt x="580" y="232"/>
                    </a:lnTo>
                    <a:lnTo>
                      <a:pt x="580" y="232"/>
                    </a:lnTo>
                    <a:lnTo>
                      <a:pt x="580" y="232"/>
                    </a:lnTo>
                    <a:lnTo>
                      <a:pt x="580" y="232"/>
                    </a:lnTo>
                    <a:lnTo>
                      <a:pt x="580" y="238"/>
                    </a:lnTo>
                    <a:lnTo>
                      <a:pt x="580" y="238"/>
                    </a:lnTo>
                    <a:lnTo>
                      <a:pt x="580" y="238"/>
                    </a:lnTo>
                    <a:lnTo>
                      <a:pt x="580" y="238"/>
                    </a:lnTo>
                    <a:lnTo>
                      <a:pt x="580" y="238"/>
                    </a:lnTo>
                    <a:lnTo>
                      <a:pt x="580" y="238"/>
                    </a:lnTo>
                    <a:lnTo>
                      <a:pt x="580" y="238"/>
                    </a:lnTo>
                    <a:lnTo>
                      <a:pt x="580" y="244"/>
                    </a:lnTo>
                    <a:lnTo>
                      <a:pt x="580" y="244"/>
                    </a:lnTo>
                    <a:lnTo>
                      <a:pt x="580" y="244"/>
                    </a:lnTo>
                    <a:lnTo>
                      <a:pt x="580" y="244"/>
                    </a:lnTo>
                    <a:lnTo>
                      <a:pt x="580" y="244"/>
                    </a:lnTo>
                    <a:lnTo>
                      <a:pt x="580" y="250"/>
                    </a:lnTo>
                    <a:lnTo>
                      <a:pt x="580" y="250"/>
                    </a:lnTo>
                    <a:lnTo>
                      <a:pt x="580" y="250"/>
                    </a:lnTo>
                    <a:lnTo>
                      <a:pt x="580" y="250"/>
                    </a:lnTo>
                    <a:lnTo>
                      <a:pt x="580" y="250"/>
                    </a:lnTo>
                    <a:lnTo>
                      <a:pt x="580" y="250"/>
                    </a:lnTo>
                    <a:lnTo>
                      <a:pt x="580" y="256"/>
                    </a:lnTo>
                    <a:lnTo>
                      <a:pt x="580" y="256"/>
                    </a:lnTo>
                    <a:lnTo>
                      <a:pt x="580" y="256"/>
                    </a:lnTo>
                    <a:lnTo>
                      <a:pt x="580" y="256"/>
                    </a:lnTo>
                    <a:lnTo>
                      <a:pt x="580" y="256"/>
                    </a:lnTo>
                    <a:lnTo>
                      <a:pt x="580" y="256"/>
                    </a:lnTo>
                    <a:lnTo>
                      <a:pt x="586" y="256"/>
                    </a:lnTo>
                    <a:lnTo>
                      <a:pt x="586" y="262"/>
                    </a:lnTo>
                    <a:lnTo>
                      <a:pt x="586" y="262"/>
                    </a:lnTo>
                    <a:lnTo>
                      <a:pt x="586" y="262"/>
                    </a:lnTo>
                    <a:lnTo>
                      <a:pt x="586" y="262"/>
                    </a:lnTo>
                    <a:lnTo>
                      <a:pt x="586" y="262"/>
                    </a:lnTo>
                    <a:lnTo>
                      <a:pt x="586" y="262"/>
                    </a:lnTo>
                    <a:lnTo>
                      <a:pt x="586" y="262"/>
                    </a:lnTo>
                    <a:lnTo>
                      <a:pt x="586" y="262"/>
                    </a:lnTo>
                    <a:lnTo>
                      <a:pt x="586" y="262"/>
                    </a:lnTo>
                    <a:lnTo>
                      <a:pt x="586" y="262"/>
                    </a:lnTo>
                    <a:lnTo>
                      <a:pt x="586" y="262"/>
                    </a:lnTo>
                    <a:lnTo>
                      <a:pt x="586" y="269"/>
                    </a:lnTo>
                    <a:lnTo>
                      <a:pt x="586" y="269"/>
                    </a:lnTo>
                    <a:lnTo>
                      <a:pt x="586" y="269"/>
                    </a:lnTo>
                    <a:lnTo>
                      <a:pt x="586" y="269"/>
                    </a:lnTo>
                    <a:lnTo>
                      <a:pt x="586" y="269"/>
                    </a:lnTo>
                    <a:lnTo>
                      <a:pt x="586" y="269"/>
                    </a:lnTo>
                    <a:lnTo>
                      <a:pt x="586" y="269"/>
                    </a:lnTo>
                    <a:lnTo>
                      <a:pt x="586" y="269"/>
                    </a:lnTo>
                    <a:lnTo>
                      <a:pt x="586" y="269"/>
                    </a:lnTo>
                    <a:lnTo>
                      <a:pt x="586" y="269"/>
                    </a:lnTo>
                    <a:lnTo>
                      <a:pt x="586" y="269"/>
                    </a:lnTo>
                    <a:lnTo>
                      <a:pt x="586" y="275"/>
                    </a:lnTo>
                    <a:lnTo>
                      <a:pt x="586" y="275"/>
                    </a:lnTo>
                    <a:lnTo>
                      <a:pt x="586" y="275"/>
                    </a:lnTo>
                    <a:lnTo>
                      <a:pt x="586" y="275"/>
                    </a:lnTo>
                    <a:lnTo>
                      <a:pt x="586" y="275"/>
                    </a:lnTo>
                    <a:lnTo>
                      <a:pt x="586" y="275"/>
                    </a:lnTo>
                    <a:lnTo>
                      <a:pt x="586" y="275"/>
                    </a:lnTo>
                    <a:lnTo>
                      <a:pt x="586" y="275"/>
                    </a:lnTo>
                    <a:lnTo>
                      <a:pt x="586" y="275"/>
                    </a:lnTo>
                    <a:lnTo>
                      <a:pt x="586" y="281"/>
                    </a:lnTo>
                    <a:lnTo>
                      <a:pt x="586" y="281"/>
                    </a:lnTo>
                    <a:lnTo>
                      <a:pt x="586" y="281"/>
                    </a:lnTo>
                    <a:lnTo>
                      <a:pt x="586" y="281"/>
                    </a:lnTo>
                    <a:lnTo>
                      <a:pt x="586" y="287"/>
                    </a:lnTo>
                    <a:lnTo>
                      <a:pt x="586" y="287"/>
                    </a:lnTo>
                    <a:lnTo>
                      <a:pt x="586" y="287"/>
                    </a:lnTo>
                    <a:lnTo>
                      <a:pt x="586" y="287"/>
                    </a:lnTo>
                    <a:lnTo>
                      <a:pt x="586" y="287"/>
                    </a:lnTo>
                    <a:lnTo>
                      <a:pt x="586" y="287"/>
                    </a:lnTo>
                    <a:lnTo>
                      <a:pt x="586" y="287"/>
                    </a:lnTo>
                    <a:lnTo>
                      <a:pt x="586" y="287"/>
                    </a:lnTo>
                    <a:lnTo>
                      <a:pt x="586" y="287"/>
                    </a:lnTo>
                    <a:lnTo>
                      <a:pt x="586" y="293"/>
                    </a:lnTo>
                    <a:lnTo>
                      <a:pt x="586" y="293"/>
                    </a:lnTo>
                    <a:lnTo>
                      <a:pt x="586" y="293"/>
                    </a:lnTo>
                    <a:lnTo>
                      <a:pt x="586" y="293"/>
                    </a:lnTo>
                    <a:lnTo>
                      <a:pt x="586" y="293"/>
                    </a:lnTo>
                    <a:lnTo>
                      <a:pt x="586" y="293"/>
                    </a:lnTo>
                    <a:lnTo>
                      <a:pt x="586" y="299"/>
                    </a:lnTo>
                    <a:lnTo>
                      <a:pt x="586" y="299"/>
                    </a:lnTo>
                    <a:lnTo>
                      <a:pt x="586" y="299"/>
                    </a:lnTo>
                    <a:lnTo>
                      <a:pt x="586" y="299"/>
                    </a:lnTo>
                    <a:lnTo>
                      <a:pt x="586" y="299"/>
                    </a:lnTo>
                    <a:lnTo>
                      <a:pt x="586" y="299"/>
                    </a:lnTo>
                    <a:lnTo>
                      <a:pt x="586" y="299"/>
                    </a:lnTo>
                    <a:lnTo>
                      <a:pt x="586" y="299"/>
                    </a:lnTo>
                    <a:lnTo>
                      <a:pt x="586" y="305"/>
                    </a:lnTo>
                    <a:lnTo>
                      <a:pt x="586" y="305"/>
                    </a:lnTo>
                    <a:lnTo>
                      <a:pt x="586" y="305"/>
                    </a:lnTo>
                    <a:lnTo>
                      <a:pt x="586" y="305"/>
                    </a:lnTo>
                    <a:lnTo>
                      <a:pt x="586" y="305"/>
                    </a:lnTo>
                    <a:lnTo>
                      <a:pt x="586" y="305"/>
                    </a:lnTo>
                    <a:lnTo>
                      <a:pt x="586" y="311"/>
                    </a:lnTo>
                    <a:lnTo>
                      <a:pt x="586" y="311"/>
                    </a:lnTo>
                    <a:lnTo>
                      <a:pt x="586" y="311"/>
                    </a:lnTo>
                    <a:lnTo>
                      <a:pt x="586" y="311"/>
                    </a:lnTo>
                    <a:lnTo>
                      <a:pt x="586" y="311"/>
                    </a:lnTo>
                    <a:lnTo>
                      <a:pt x="586" y="317"/>
                    </a:lnTo>
                    <a:lnTo>
                      <a:pt x="592" y="317"/>
                    </a:lnTo>
                    <a:lnTo>
                      <a:pt x="592" y="317"/>
                    </a:lnTo>
                    <a:lnTo>
                      <a:pt x="592" y="317"/>
                    </a:lnTo>
                    <a:lnTo>
                      <a:pt x="592" y="317"/>
                    </a:lnTo>
                    <a:lnTo>
                      <a:pt x="592" y="317"/>
                    </a:lnTo>
                    <a:lnTo>
                      <a:pt x="592" y="317"/>
                    </a:lnTo>
                    <a:lnTo>
                      <a:pt x="592" y="317"/>
                    </a:lnTo>
                    <a:lnTo>
                      <a:pt x="592" y="317"/>
                    </a:lnTo>
                    <a:lnTo>
                      <a:pt x="592" y="317"/>
                    </a:lnTo>
                    <a:lnTo>
                      <a:pt x="592" y="324"/>
                    </a:lnTo>
                    <a:lnTo>
                      <a:pt x="592" y="324"/>
                    </a:lnTo>
                    <a:lnTo>
                      <a:pt x="592" y="324"/>
                    </a:lnTo>
                    <a:lnTo>
                      <a:pt x="592" y="324"/>
                    </a:lnTo>
                    <a:lnTo>
                      <a:pt x="592" y="324"/>
                    </a:lnTo>
                    <a:lnTo>
                      <a:pt x="592" y="324"/>
                    </a:lnTo>
                    <a:lnTo>
                      <a:pt x="592" y="324"/>
                    </a:lnTo>
                    <a:lnTo>
                      <a:pt x="592" y="330"/>
                    </a:lnTo>
                    <a:lnTo>
                      <a:pt x="598" y="330"/>
                    </a:lnTo>
                    <a:lnTo>
                      <a:pt x="598" y="330"/>
                    </a:lnTo>
                    <a:lnTo>
                      <a:pt x="598" y="330"/>
                    </a:lnTo>
                    <a:lnTo>
                      <a:pt x="598" y="330"/>
                    </a:lnTo>
                    <a:lnTo>
                      <a:pt x="598" y="330"/>
                    </a:lnTo>
                    <a:lnTo>
                      <a:pt x="598" y="330"/>
                    </a:lnTo>
                    <a:lnTo>
                      <a:pt x="598" y="336"/>
                    </a:lnTo>
                    <a:lnTo>
                      <a:pt x="598" y="336"/>
                    </a:lnTo>
                    <a:lnTo>
                      <a:pt x="598" y="336"/>
                    </a:lnTo>
                    <a:lnTo>
                      <a:pt x="598" y="336"/>
                    </a:lnTo>
                    <a:lnTo>
                      <a:pt x="598" y="336"/>
                    </a:lnTo>
                    <a:lnTo>
                      <a:pt x="598" y="336"/>
                    </a:lnTo>
                    <a:lnTo>
                      <a:pt x="598" y="336"/>
                    </a:lnTo>
                    <a:lnTo>
                      <a:pt x="598" y="342"/>
                    </a:lnTo>
                    <a:lnTo>
                      <a:pt x="598" y="342"/>
                    </a:lnTo>
                    <a:lnTo>
                      <a:pt x="598" y="342"/>
                    </a:lnTo>
                    <a:lnTo>
                      <a:pt x="598" y="342"/>
                    </a:lnTo>
                    <a:lnTo>
                      <a:pt x="598" y="342"/>
                    </a:lnTo>
                    <a:lnTo>
                      <a:pt x="598" y="342"/>
                    </a:lnTo>
                    <a:lnTo>
                      <a:pt x="598" y="342"/>
                    </a:lnTo>
                    <a:lnTo>
                      <a:pt x="598" y="348"/>
                    </a:lnTo>
                    <a:lnTo>
                      <a:pt x="598" y="348"/>
                    </a:lnTo>
                    <a:lnTo>
                      <a:pt x="598" y="348"/>
                    </a:lnTo>
                    <a:lnTo>
                      <a:pt x="598" y="348"/>
                    </a:lnTo>
                    <a:lnTo>
                      <a:pt x="598" y="348"/>
                    </a:lnTo>
                    <a:lnTo>
                      <a:pt x="598" y="354"/>
                    </a:lnTo>
                    <a:lnTo>
                      <a:pt x="605" y="354"/>
                    </a:lnTo>
                    <a:lnTo>
                      <a:pt x="598" y="354"/>
                    </a:lnTo>
                    <a:lnTo>
                      <a:pt x="605" y="354"/>
                    </a:lnTo>
                    <a:lnTo>
                      <a:pt x="605" y="354"/>
                    </a:lnTo>
                    <a:lnTo>
                      <a:pt x="605" y="354"/>
                    </a:lnTo>
                    <a:lnTo>
                      <a:pt x="605" y="354"/>
                    </a:lnTo>
                    <a:lnTo>
                      <a:pt x="605" y="360"/>
                    </a:lnTo>
                    <a:lnTo>
                      <a:pt x="605" y="360"/>
                    </a:lnTo>
                    <a:lnTo>
                      <a:pt x="605" y="360"/>
                    </a:lnTo>
                    <a:lnTo>
                      <a:pt x="605" y="360"/>
                    </a:lnTo>
                    <a:lnTo>
                      <a:pt x="605" y="360"/>
                    </a:lnTo>
                    <a:lnTo>
                      <a:pt x="605" y="360"/>
                    </a:lnTo>
                    <a:lnTo>
                      <a:pt x="605" y="366"/>
                    </a:lnTo>
                    <a:lnTo>
                      <a:pt x="605" y="366"/>
                    </a:lnTo>
                    <a:lnTo>
                      <a:pt x="605" y="366"/>
                    </a:lnTo>
                    <a:lnTo>
                      <a:pt x="605" y="366"/>
                    </a:lnTo>
                    <a:lnTo>
                      <a:pt x="605" y="366"/>
                    </a:lnTo>
                    <a:lnTo>
                      <a:pt x="605" y="366"/>
                    </a:lnTo>
                    <a:lnTo>
                      <a:pt x="605" y="366"/>
                    </a:lnTo>
                    <a:lnTo>
                      <a:pt x="605" y="372"/>
                    </a:lnTo>
                    <a:lnTo>
                      <a:pt x="605" y="372"/>
                    </a:lnTo>
                    <a:lnTo>
                      <a:pt x="605" y="372"/>
                    </a:lnTo>
                    <a:lnTo>
                      <a:pt x="605" y="372"/>
                    </a:lnTo>
                    <a:lnTo>
                      <a:pt x="605" y="378"/>
                    </a:lnTo>
                    <a:lnTo>
                      <a:pt x="605" y="378"/>
                    </a:lnTo>
                    <a:lnTo>
                      <a:pt x="605" y="378"/>
                    </a:lnTo>
                    <a:lnTo>
                      <a:pt x="605" y="378"/>
                    </a:lnTo>
                    <a:lnTo>
                      <a:pt x="598" y="378"/>
                    </a:lnTo>
                    <a:lnTo>
                      <a:pt x="598" y="378"/>
                    </a:lnTo>
                    <a:lnTo>
                      <a:pt x="598" y="378"/>
                    </a:lnTo>
                    <a:lnTo>
                      <a:pt x="592" y="378"/>
                    </a:lnTo>
                    <a:lnTo>
                      <a:pt x="592" y="378"/>
                    </a:lnTo>
                    <a:lnTo>
                      <a:pt x="592" y="378"/>
                    </a:lnTo>
                    <a:lnTo>
                      <a:pt x="586" y="378"/>
                    </a:lnTo>
                    <a:lnTo>
                      <a:pt x="580" y="378"/>
                    </a:lnTo>
                    <a:lnTo>
                      <a:pt x="574" y="378"/>
                    </a:lnTo>
                    <a:lnTo>
                      <a:pt x="568" y="378"/>
                    </a:lnTo>
                    <a:lnTo>
                      <a:pt x="562" y="378"/>
                    </a:lnTo>
                    <a:lnTo>
                      <a:pt x="556" y="378"/>
                    </a:lnTo>
                    <a:lnTo>
                      <a:pt x="556" y="378"/>
                    </a:lnTo>
                    <a:lnTo>
                      <a:pt x="550" y="378"/>
                    </a:lnTo>
                    <a:lnTo>
                      <a:pt x="543" y="378"/>
                    </a:lnTo>
                    <a:lnTo>
                      <a:pt x="525" y="378"/>
                    </a:lnTo>
                    <a:lnTo>
                      <a:pt x="525" y="378"/>
                    </a:lnTo>
                    <a:lnTo>
                      <a:pt x="525" y="378"/>
                    </a:lnTo>
                    <a:lnTo>
                      <a:pt x="519" y="378"/>
                    </a:lnTo>
                    <a:lnTo>
                      <a:pt x="507" y="378"/>
                    </a:lnTo>
                    <a:lnTo>
                      <a:pt x="507" y="378"/>
                    </a:lnTo>
                    <a:lnTo>
                      <a:pt x="495" y="378"/>
                    </a:lnTo>
                    <a:lnTo>
                      <a:pt x="489" y="378"/>
                    </a:lnTo>
                    <a:lnTo>
                      <a:pt x="489" y="378"/>
                    </a:lnTo>
                    <a:lnTo>
                      <a:pt x="489" y="378"/>
                    </a:lnTo>
                    <a:lnTo>
                      <a:pt x="470" y="378"/>
                    </a:lnTo>
                    <a:lnTo>
                      <a:pt x="458" y="372"/>
                    </a:lnTo>
                    <a:lnTo>
                      <a:pt x="452" y="372"/>
                    </a:lnTo>
                    <a:lnTo>
                      <a:pt x="446" y="372"/>
                    </a:lnTo>
                    <a:lnTo>
                      <a:pt x="434" y="372"/>
                    </a:lnTo>
                    <a:lnTo>
                      <a:pt x="421" y="372"/>
                    </a:lnTo>
                    <a:lnTo>
                      <a:pt x="409" y="372"/>
                    </a:lnTo>
                    <a:lnTo>
                      <a:pt x="397" y="372"/>
                    </a:lnTo>
                    <a:lnTo>
                      <a:pt x="391" y="372"/>
                    </a:lnTo>
                    <a:lnTo>
                      <a:pt x="391" y="372"/>
                    </a:lnTo>
                    <a:lnTo>
                      <a:pt x="385" y="372"/>
                    </a:lnTo>
                    <a:lnTo>
                      <a:pt x="385" y="372"/>
                    </a:lnTo>
                    <a:lnTo>
                      <a:pt x="385" y="372"/>
                    </a:lnTo>
                    <a:lnTo>
                      <a:pt x="379" y="372"/>
                    </a:lnTo>
                    <a:lnTo>
                      <a:pt x="379" y="372"/>
                    </a:lnTo>
                    <a:lnTo>
                      <a:pt x="373" y="372"/>
                    </a:lnTo>
                    <a:lnTo>
                      <a:pt x="373" y="372"/>
                    </a:lnTo>
                    <a:lnTo>
                      <a:pt x="366" y="372"/>
                    </a:lnTo>
                    <a:lnTo>
                      <a:pt x="360" y="372"/>
                    </a:lnTo>
                    <a:lnTo>
                      <a:pt x="354" y="372"/>
                    </a:lnTo>
                    <a:lnTo>
                      <a:pt x="348" y="372"/>
                    </a:lnTo>
                    <a:lnTo>
                      <a:pt x="348" y="372"/>
                    </a:lnTo>
                    <a:lnTo>
                      <a:pt x="348" y="372"/>
                    </a:lnTo>
                    <a:lnTo>
                      <a:pt x="342" y="372"/>
                    </a:lnTo>
                    <a:lnTo>
                      <a:pt x="336" y="372"/>
                    </a:lnTo>
                    <a:lnTo>
                      <a:pt x="330" y="372"/>
                    </a:lnTo>
                    <a:lnTo>
                      <a:pt x="324" y="372"/>
                    </a:lnTo>
                    <a:lnTo>
                      <a:pt x="318" y="372"/>
                    </a:lnTo>
                    <a:lnTo>
                      <a:pt x="318" y="372"/>
                    </a:lnTo>
                    <a:lnTo>
                      <a:pt x="318" y="372"/>
                    </a:lnTo>
                    <a:lnTo>
                      <a:pt x="312" y="372"/>
                    </a:lnTo>
                    <a:lnTo>
                      <a:pt x="312" y="366"/>
                    </a:lnTo>
                    <a:lnTo>
                      <a:pt x="305" y="366"/>
                    </a:lnTo>
                    <a:lnTo>
                      <a:pt x="299" y="366"/>
                    </a:lnTo>
                    <a:lnTo>
                      <a:pt x="293" y="366"/>
                    </a:lnTo>
                    <a:lnTo>
                      <a:pt x="293" y="366"/>
                    </a:lnTo>
                    <a:lnTo>
                      <a:pt x="287" y="366"/>
                    </a:lnTo>
                    <a:lnTo>
                      <a:pt x="287" y="366"/>
                    </a:lnTo>
                    <a:lnTo>
                      <a:pt x="275" y="366"/>
                    </a:lnTo>
                    <a:lnTo>
                      <a:pt x="275" y="366"/>
                    </a:lnTo>
                    <a:lnTo>
                      <a:pt x="269" y="366"/>
                    </a:lnTo>
                    <a:lnTo>
                      <a:pt x="263" y="366"/>
                    </a:lnTo>
                    <a:lnTo>
                      <a:pt x="263" y="366"/>
                    </a:lnTo>
                    <a:lnTo>
                      <a:pt x="257" y="366"/>
                    </a:lnTo>
                    <a:lnTo>
                      <a:pt x="251" y="366"/>
                    </a:lnTo>
                    <a:lnTo>
                      <a:pt x="251" y="366"/>
                    </a:lnTo>
                    <a:lnTo>
                      <a:pt x="244" y="366"/>
                    </a:lnTo>
                    <a:lnTo>
                      <a:pt x="238" y="366"/>
                    </a:lnTo>
                    <a:lnTo>
                      <a:pt x="232" y="366"/>
                    </a:lnTo>
                    <a:lnTo>
                      <a:pt x="232" y="366"/>
                    </a:lnTo>
                    <a:lnTo>
                      <a:pt x="226" y="366"/>
                    </a:lnTo>
                    <a:lnTo>
                      <a:pt x="226" y="366"/>
                    </a:lnTo>
                    <a:lnTo>
                      <a:pt x="226" y="366"/>
                    </a:lnTo>
                    <a:lnTo>
                      <a:pt x="220" y="366"/>
                    </a:lnTo>
                    <a:lnTo>
                      <a:pt x="220" y="366"/>
                    </a:lnTo>
                    <a:lnTo>
                      <a:pt x="214" y="366"/>
                    </a:lnTo>
                    <a:lnTo>
                      <a:pt x="214" y="366"/>
                    </a:lnTo>
                    <a:lnTo>
                      <a:pt x="202" y="366"/>
                    </a:lnTo>
                    <a:lnTo>
                      <a:pt x="202" y="366"/>
                    </a:lnTo>
                    <a:lnTo>
                      <a:pt x="196" y="366"/>
                    </a:lnTo>
                    <a:lnTo>
                      <a:pt x="196" y="366"/>
                    </a:lnTo>
                    <a:lnTo>
                      <a:pt x="190" y="366"/>
                    </a:lnTo>
                    <a:lnTo>
                      <a:pt x="190" y="366"/>
                    </a:lnTo>
                    <a:lnTo>
                      <a:pt x="190" y="366"/>
                    </a:lnTo>
                    <a:lnTo>
                      <a:pt x="183" y="366"/>
                    </a:lnTo>
                    <a:lnTo>
                      <a:pt x="183" y="366"/>
                    </a:lnTo>
                    <a:lnTo>
                      <a:pt x="183" y="366"/>
                    </a:lnTo>
                    <a:lnTo>
                      <a:pt x="183" y="366"/>
                    </a:lnTo>
                    <a:lnTo>
                      <a:pt x="177" y="360"/>
                    </a:lnTo>
                    <a:lnTo>
                      <a:pt x="171" y="360"/>
                    </a:lnTo>
                    <a:lnTo>
                      <a:pt x="165" y="360"/>
                    </a:lnTo>
                    <a:lnTo>
                      <a:pt x="165" y="360"/>
                    </a:lnTo>
                    <a:lnTo>
                      <a:pt x="159" y="360"/>
                    </a:lnTo>
                    <a:lnTo>
                      <a:pt x="153" y="360"/>
                    </a:lnTo>
                    <a:lnTo>
                      <a:pt x="153" y="360"/>
                    </a:lnTo>
                    <a:lnTo>
                      <a:pt x="153" y="360"/>
                    </a:lnTo>
                    <a:lnTo>
                      <a:pt x="141" y="360"/>
                    </a:lnTo>
                    <a:lnTo>
                      <a:pt x="135" y="360"/>
                    </a:lnTo>
                    <a:lnTo>
                      <a:pt x="135" y="360"/>
                    </a:lnTo>
                    <a:lnTo>
                      <a:pt x="135" y="360"/>
                    </a:lnTo>
                    <a:lnTo>
                      <a:pt x="128" y="360"/>
                    </a:lnTo>
                    <a:lnTo>
                      <a:pt x="128" y="360"/>
                    </a:lnTo>
                    <a:lnTo>
                      <a:pt x="128" y="360"/>
                    </a:lnTo>
                    <a:lnTo>
                      <a:pt x="122" y="360"/>
                    </a:lnTo>
                    <a:lnTo>
                      <a:pt x="122" y="360"/>
                    </a:lnTo>
                    <a:lnTo>
                      <a:pt x="110" y="360"/>
                    </a:lnTo>
                    <a:lnTo>
                      <a:pt x="110" y="360"/>
                    </a:lnTo>
                    <a:lnTo>
                      <a:pt x="110" y="360"/>
                    </a:lnTo>
                    <a:lnTo>
                      <a:pt x="110" y="360"/>
                    </a:lnTo>
                    <a:lnTo>
                      <a:pt x="92" y="354"/>
                    </a:lnTo>
                    <a:lnTo>
                      <a:pt x="86" y="354"/>
                    </a:lnTo>
                    <a:lnTo>
                      <a:pt x="86" y="354"/>
                    </a:lnTo>
                    <a:lnTo>
                      <a:pt x="80" y="354"/>
                    </a:lnTo>
                    <a:lnTo>
                      <a:pt x="80" y="354"/>
                    </a:lnTo>
                    <a:lnTo>
                      <a:pt x="74" y="354"/>
                    </a:lnTo>
                    <a:lnTo>
                      <a:pt x="74" y="354"/>
                    </a:lnTo>
                    <a:lnTo>
                      <a:pt x="67" y="354"/>
                    </a:lnTo>
                    <a:lnTo>
                      <a:pt x="61" y="354"/>
                    </a:lnTo>
                    <a:lnTo>
                      <a:pt x="55" y="354"/>
                    </a:lnTo>
                    <a:lnTo>
                      <a:pt x="49" y="354"/>
                    </a:lnTo>
                    <a:lnTo>
                      <a:pt x="49" y="354"/>
                    </a:lnTo>
                    <a:lnTo>
                      <a:pt x="37" y="354"/>
                    </a:lnTo>
                    <a:lnTo>
                      <a:pt x="37" y="354"/>
                    </a:lnTo>
                    <a:lnTo>
                      <a:pt x="31" y="354"/>
                    </a:lnTo>
                    <a:lnTo>
                      <a:pt x="19" y="354"/>
                    </a:lnTo>
                    <a:lnTo>
                      <a:pt x="13" y="348"/>
                    </a:lnTo>
                    <a:lnTo>
                      <a:pt x="0" y="348"/>
                    </a:lnTo>
                    <a:lnTo>
                      <a:pt x="0" y="342"/>
                    </a:lnTo>
                    <a:lnTo>
                      <a:pt x="0" y="330"/>
                    </a:lnTo>
                    <a:lnTo>
                      <a:pt x="6" y="299"/>
                    </a:lnTo>
                    <a:lnTo>
                      <a:pt x="6" y="299"/>
                    </a:lnTo>
                    <a:lnTo>
                      <a:pt x="6" y="287"/>
                    </a:lnTo>
                    <a:lnTo>
                      <a:pt x="6" y="269"/>
                    </a:lnTo>
                    <a:lnTo>
                      <a:pt x="6" y="262"/>
                    </a:lnTo>
                    <a:lnTo>
                      <a:pt x="6" y="262"/>
                    </a:lnTo>
                    <a:lnTo>
                      <a:pt x="13" y="250"/>
                    </a:lnTo>
                    <a:lnTo>
                      <a:pt x="13" y="238"/>
                    </a:lnTo>
                    <a:lnTo>
                      <a:pt x="13" y="232"/>
                    </a:lnTo>
                    <a:lnTo>
                      <a:pt x="13" y="226"/>
                    </a:lnTo>
                    <a:lnTo>
                      <a:pt x="13" y="220"/>
                    </a:lnTo>
                    <a:lnTo>
                      <a:pt x="13" y="220"/>
                    </a:lnTo>
                    <a:lnTo>
                      <a:pt x="13" y="220"/>
                    </a:lnTo>
                    <a:lnTo>
                      <a:pt x="13" y="214"/>
                    </a:lnTo>
                    <a:lnTo>
                      <a:pt x="13" y="201"/>
                    </a:lnTo>
                    <a:lnTo>
                      <a:pt x="13" y="201"/>
                    </a:lnTo>
                    <a:lnTo>
                      <a:pt x="13" y="195"/>
                    </a:lnTo>
                    <a:lnTo>
                      <a:pt x="13" y="195"/>
                    </a:lnTo>
                    <a:lnTo>
                      <a:pt x="13" y="189"/>
                    </a:lnTo>
                    <a:lnTo>
                      <a:pt x="13" y="183"/>
                    </a:lnTo>
                    <a:lnTo>
                      <a:pt x="13" y="183"/>
                    </a:lnTo>
                    <a:lnTo>
                      <a:pt x="19" y="171"/>
                    </a:lnTo>
                    <a:lnTo>
                      <a:pt x="19" y="159"/>
                    </a:lnTo>
                    <a:lnTo>
                      <a:pt x="19" y="159"/>
                    </a:lnTo>
                    <a:lnTo>
                      <a:pt x="19" y="159"/>
                    </a:lnTo>
                    <a:lnTo>
                      <a:pt x="19" y="146"/>
                    </a:lnTo>
                    <a:lnTo>
                      <a:pt x="19" y="134"/>
                    </a:lnTo>
                    <a:lnTo>
                      <a:pt x="19" y="134"/>
                    </a:lnTo>
                    <a:lnTo>
                      <a:pt x="19" y="128"/>
                    </a:lnTo>
                    <a:lnTo>
                      <a:pt x="19" y="122"/>
                    </a:lnTo>
                    <a:lnTo>
                      <a:pt x="19" y="116"/>
                    </a:lnTo>
                    <a:lnTo>
                      <a:pt x="19" y="116"/>
                    </a:lnTo>
                    <a:lnTo>
                      <a:pt x="25" y="91"/>
                    </a:lnTo>
                    <a:lnTo>
                      <a:pt x="25" y="91"/>
                    </a:lnTo>
                    <a:lnTo>
                      <a:pt x="25" y="85"/>
                    </a:lnTo>
                    <a:lnTo>
                      <a:pt x="25" y="85"/>
                    </a:lnTo>
                    <a:lnTo>
                      <a:pt x="25" y="73"/>
                    </a:lnTo>
                    <a:lnTo>
                      <a:pt x="25" y="73"/>
                    </a:lnTo>
                    <a:lnTo>
                      <a:pt x="25" y="67"/>
                    </a:lnTo>
                    <a:lnTo>
                      <a:pt x="25" y="67"/>
                    </a:lnTo>
                    <a:lnTo>
                      <a:pt x="25" y="67"/>
                    </a:lnTo>
                    <a:lnTo>
                      <a:pt x="25" y="61"/>
                    </a:lnTo>
                    <a:lnTo>
                      <a:pt x="25" y="61"/>
                    </a:lnTo>
                    <a:lnTo>
                      <a:pt x="25" y="61"/>
                    </a:lnTo>
                    <a:lnTo>
                      <a:pt x="25" y="55"/>
                    </a:lnTo>
                    <a:lnTo>
                      <a:pt x="25" y="55"/>
                    </a:lnTo>
                    <a:lnTo>
                      <a:pt x="25" y="55"/>
                    </a:lnTo>
                    <a:lnTo>
                      <a:pt x="25" y="55"/>
                    </a:lnTo>
                    <a:lnTo>
                      <a:pt x="25" y="49"/>
                    </a:lnTo>
                    <a:lnTo>
                      <a:pt x="25" y="49"/>
                    </a:lnTo>
                    <a:lnTo>
                      <a:pt x="25" y="43"/>
                    </a:lnTo>
                    <a:lnTo>
                      <a:pt x="25" y="43"/>
                    </a:lnTo>
                    <a:lnTo>
                      <a:pt x="25" y="43"/>
                    </a:lnTo>
                    <a:lnTo>
                      <a:pt x="25" y="43"/>
                    </a:lnTo>
                    <a:lnTo>
                      <a:pt x="25" y="36"/>
                    </a:lnTo>
                    <a:lnTo>
                      <a:pt x="25" y="30"/>
                    </a:lnTo>
                    <a:lnTo>
                      <a:pt x="25" y="30"/>
                    </a:lnTo>
                    <a:lnTo>
                      <a:pt x="25" y="24"/>
                    </a:lnTo>
                    <a:lnTo>
                      <a:pt x="25" y="24"/>
                    </a:lnTo>
                    <a:lnTo>
                      <a:pt x="31" y="18"/>
                    </a:lnTo>
                    <a:lnTo>
                      <a:pt x="31" y="18"/>
                    </a:lnTo>
                    <a:lnTo>
                      <a:pt x="31" y="12"/>
                    </a:lnTo>
                    <a:lnTo>
                      <a:pt x="31" y="12"/>
                    </a:lnTo>
                    <a:lnTo>
                      <a:pt x="31" y="12"/>
                    </a:lnTo>
                    <a:lnTo>
                      <a:pt x="31" y="6"/>
                    </a:lnTo>
                    <a:lnTo>
                      <a:pt x="31" y="6"/>
                    </a:lnTo>
                    <a:lnTo>
                      <a:pt x="31" y="6"/>
                    </a:lnTo>
                    <a:lnTo>
                      <a:pt x="31" y="6"/>
                    </a:lnTo>
                    <a:lnTo>
                      <a:pt x="31" y="0"/>
                    </a:lnTo>
                    <a:lnTo>
                      <a:pt x="31" y="0"/>
                    </a:lnTo>
                    <a:lnTo>
                      <a:pt x="37" y="0"/>
                    </a:lnTo>
                    <a:lnTo>
                      <a:pt x="37" y="0"/>
                    </a:lnTo>
                    <a:lnTo>
                      <a:pt x="37" y="0"/>
                    </a:lnTo>
                    <a:lnTo>
                      <a:pt x="43" y="0"/>
                    </a:lnTo>
                    <a:lnTo>
                      <a:pt x="43" y="0"/>
                    </a:lnTo>
                    <a:lnTo>
                      <a:pt x="43" y="0"/>
                    </a:lnTo>
                    <a:lnTo>
                      <a:pt x="43" y="0"/>
                    </a:lnTo>
                    <a:lnTo>
                      <a:pt x="55" y="0"/>
                    </a:lnTo>
                    <a:lnTo>
                      <a:pt x="61" y="6"/>
                    </a:lnTo>
                    <a:lnTo>
                      <a:pt x="67" y="6"/>
                    </a:lnTo>
                    <a:lnTo>
                      <a:pt x="80" y="6"/>
                    </a:lnTo>
                    <a:lnTo>
                      <a:pt x="86" y="6"/>
                    </a:lnTo>
                    <a:lnTo>
                      <a:pt x="92" y="6"/>
                    </a:lnTo>
                    <a:lnTo>
                      <a:pt x="104" y="6"/>
                    </a:lnTo>
                    <a:lnTo>
                      <a:pt x="116" y="6"/>
                    </a:lnTo>
                    <a:lnTo>
                      <a:pt x="135" y="6"/>
                    </a:lnTo>
                    <a:lnTo>
                      <a:pt x="147" y="12"/>
                    </a:lnTo>
                    <a:lnTo>
                      <a:pt x="153" y="12"/>
                    </a:lnTo>
                    <a:lnTo>
                      <a:pt x="165" y="12"/>
                    </a:lnTo>
                    <a:lnTo>
                      <a:pt x="171" y="12"/>
                    </a:lnTo>
                    <a:lnTo>
                      <a:pt x="177" y="12"/>
                    </a:lnTo>
                    <a:lnTo>
                      <a:pt x="196" y="12"/>
                    </a:lnTo>
                    <a:lnTo>
                      <a:pt x="208" y="12"/>
                    </a:lnTo>
                    <a:lnTo>
                      <a:pt x="214" y="12"/>
                    </a:lnTo>
                    <a:lnTo>
                      <a:pt x="226" y="12"/>
                    </a:lnTo>
                    <a:lnTo>
                      <a:pt x="226" y="12"/>
                    </a:lnTo>
                    <a:lnTo>
                      <a:pt x="238" y="18"/>
                    </a:lnTo>
                    <a:lnTo>
                      <a:pt x="244" y="18"/>
                    </a:lnTo>
                    <a:lnTo>
                      <a:pt x="257" y="18"/>
                    </a:lnTo>
                    <a:lnTo>
                      <a:pt x="269" y="18"/>
                    </a:lnTo>
                    <a:lnTo>
                      <a:pt x="269" y="18"/>
                    </a:lnTo>
                    <a:lnTo>
                      <a:pt x="269" y="18"/>
                    </a:lnTo>
                    <a:lnTo>
                      <a:pt x="275" y="18"/>
                    </a:lnTo>
                    <a:lnTo>
                      <a:pt x="287" y="18"/>
                    </a:lnTo>
                    <a:lnTo>
                      <a:pt x="299" y="18"/>
                    </a:lnTo>
                    <a:lnTo>
                      <a:pt x="305" y="18"/>
                    </a:lnTo>
                    <a:lnTo>
                      <a:pt x="318" y="18"/>
                    </a:lnTo>
                    <a:lnTo>
                      <a:pt x="324" y="18"/>
                    </a:lnTo>
                    <a:lnTo>
                      <a:pt x="348" y="18"/>
                    </a:lnTo>
                    <a:lnTo>
                      <a:pt x="354" y="18"/>
                    </a:lnTo>
                    <a:lnTo>
                      <a:pt x="366" y="18"/>
                    </a:lnTo>
                    <a:lnTo>
                      <a:pt x="379" y="18"/>
                    </a:lnTo>
                    <a:lnTo>
                      <a:pt x="391" y="24"/>
                    </a:lnTo>
                    <a:lnTo>
                      <a:pt x="397" y="24"/>
                    </a:lnTo>
                    <a:lnTo>
                      <a:pt x="409" y="24"/>
                    </a:lnTo>
                    <a:lnTo>
                      <a:pt x="415" y="24"/>
                    </a:lnTo>
                    <a:lnTo>
                      <a:pt x="440" y="24"/>
                    </a:lnTo>
                    <a:lnTo>
                      <a:pt x="446" y="24"/>
                    </a:lnTo>
                    <a:lnTo>
                      <a:pt x="458" y="24"/>
                    </a:lnTo>
                    <a:lnTo>
                      <a:pt x="470" y="24"/>
                    </a:lnTo>
                    <a:lnTo>
                      <a:pt x="476" y="24"/>
                    </a:lnTo>
                    <a:lnTo>
                      <a:pt x="501" y="24"/>
                    </a:lnTo>
                    <a:lnTo>
                      <a:pt x="507" y="24"/>
                    </a:lnTo>
                    <a:lnTo>
                      <a:pt x="519" y="24"/>
                    </a:lnTo>
                    <a:lnTo>
                      <a:pt x="531" y="24"/>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51"/>
              <p:cNvSpPr>
                <a:spLocks noChangeArrowheads="1"/>
              </p:cNvSpPr>
              <p:nvPr userDrawn="1"/>
            </p:nvSpPr>
            <p:spPr bwMode="auto">
              <a:xfrm>
                <a:off x="1296" y="2389"/>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2"/>
              <p:cNvSpPr>
                <a:spLocks noChangeArrowheads="1"/>
              </p:cNvSpPr>
              <p:nvPr userDrawn="1"/>
            </p:nvSpPr>
            <p:spPr bwMode="auto">
              <a:xfrm>
                <a:off x="1290" y="2395"/>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3"/>
              <p:cNvSpPr>
                <a:spLocks noChangeArrowheads="1"/>
              </p:cNvSpPr>
              <p:nvPr userDrawn="1"/>
            </p:nvSpPr>
            <p:spPr bwMode="auto">
              <a:xfrm>
                <a:off x="1522" y="2322"/>
                <a:ext cx="1" cy="6"/>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54"/>
              <p:cNvSpPr>
                <a:spLocks noChangeArrowheads="1"/>
              </p:cNvSpPr>
              <p:nvPr userDrawn="1"/>
            </p:nvSpPr>
            <p:spPr bwMode="auto">
              <a:xfrm>
                <a:off x="1522" y="2328"/>
                <a:ext cx="1" cy="1"/>
              </a:xfrm>
              <a:prstGeom prst="ellipse">
                <a:avLst/>
              </a:prstGeom>
              <a:solidFill>
                <a:srgbClr val="A2A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5"/>
              <p:cNvSpPr>
                <a:spLocks/>
              </p:cNvSpPr>
              <p:nvPr userDrawn="1"/>
            </p:nvSpPr>
            <p:spPr bwMode="auto">
              <a:xfrm>
                <a:off x="1247" y="239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solidFill>
                <a:srgbClr val="A2A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56"/>
              <p:cNvSpPr>
                <a:spLocks noChangeArrowheads="1"/>
              </p:cNvSpPr>
              <p:nvPr userDrawn="1"/>
            </p:nvSpPr>
            <p:spPr bwMode="auto">
              <a:xfrm>
                <a:off x="1241" y="2346"/>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57"/>
              <p:cNvSpPr>
                <a:spLocks noChangeArrowheads="1"/>
              </p:cNvSpPr>
              <p:nvPr userDrawn="1"/>
            </p:nvSpPr>
            <p:spPr bwMode="auto">
              <a:xfrm>
                <a:off x="1418" y="2420"/>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8"/>
              <p:cNvSpPr>
                <a:spLocks noChangeArrowheads="1"/>
              </p:cNvSpPr>
              <p:nvPr userDrawn="1"/>
            </p:nvSpPr>
            <p:spPr bwMode="auto">
              <a:xfrm>
                <a:off x="1363" y="2322"/>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59"/>
              <p:cNvSpPr>
                <a:spLocks noChangeArrowheads="1"/>
              </p:cNvSpPr>
              <p:nvPr userDrawn="1"/>
            </p:nvSpPr>
            <p:spPr bwMode="auto">
              <a:xfrm>
                <a:off x="1272" y="2499"/>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0"/>
              <p:cNvSpPr>
                <a:spLocks noChangeArrowheads="1"/>
              </p:cNvSpPr>
              <p:nvPr userDrawn="1"/>
            </p:nvSpPr>
            <p:spPr bwMode="auto">
              <a:xfrm>
                <a:off x="1406" y="2493"/>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1"/>
              <p:cNvSpPr>
                <a:spLocks noChangeArrowheads="1"/>
              </p:cNvSpPr>
              <p:nvPr userDrawn="1"/>
            </p:nvSpPr>
            <p:spPr bwMode="auto">
              <a:xfrm>
                <a:off x="1241" y="2401"/>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62"/>
              <p:cNvSpPr>
                <a:spLocks noChangeArrowheads="1"/>
              </p:cNvSpPr>
              <p:nvPr userDrawn="1"/>
            </p:nvSpPr>
            <p:spPr bwMode="auto">
              <a:xfrm>
                <a:off x="1241" y="2481"/>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63"/>
              <p:cNvSpPr>
                <a:spLocks noChangeArrowheads="1"/>
              </p:cNvSpPr>
              <p:nvPr userDrawn="1"/>
            </p:nvSpPr>
            <p:spPr bwMode="auto">
              <a:xfrm>
                <a:off x="1290" y="2389"/>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64"/>
              <p:cNvSpPr>
                <a:spLocks noChangeArrowheads="1"/>
              </p:cNvSpPr>
              <p:nvPr userDrawn="1"/>
            </p:nvSpPr>
            <p:spPr bwMode="auto">
              <a:xfrm>
                <a:off x="1284" y="2395"/>
                <a:ext cx="6"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65"/>
              <p:cNvSpPr>
                <a:spLocks noChangeArrowheads="1"/>
              </p:cNvSpPr>
              <p:nvPr userDrawn="1"/>
            </p:nvSpPr>
            <p:spPr bwMode="auto">
              <a:xfrm>
                <a:off x="1522" y="2322"/>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6"/>
              <p:cNvSpPr>
                <a:spLocks/>
              </p:cNvSpPr>
              <p:nvPr userDrawn="1"/>
            </p:nvSpPr>
            <p:spPr bwMode="auto">
              <a:xfrm>
                <a:off x="1522" y="2322"/>
                <a:ext cx="0" cy="6"/>
              </a:xfrm>
              <a:custGeom>
                <a:avLst/>
                <a:gdLst>
                  <a:gd name="T0" fmla="*/ 0 h 6"/>
                  <a:gd name="T1" fmla="*/ 6 h 6"/>
                  <a:gd name="T2" fmla="*/ 6 h 6"/>
                  <a:gd name="T3" fmla="*/ 6 h 6"/>
                  <a:gd name="T4" fmla="*/ 6 h 6"/>
                  <a:gd name="T5" fmla="*/ 6 h 6"/>
                  <a:gd name="T6" fmla="*/ 6 h 6"/>
                  <a:gd name="T7" fmla="*/ 6 h 6"/>
                  <a:gd name="T8" fmla="*/ 6 h 6"/>
                  <a:gd name="T9" fmla="*/ 6 h 6"/>
                  <a:gd name="T10" fmla="*/ 6 h 6"/>
                  <a:gd name="T11" fmla="*/ 0 h 6"/>
                  <a:gd name="T12" fmla="*/ 0 h 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Lst>
                <a:rect l="0" t="0" r="r" b="b"/>
                <a:pathLst>
                  <a:path h="6">
                    <a:moveTo>
                      <a:pt x="0" y="0"/>
                    </a:moveTo>
                    <a:lnTo>
                      <a:pt x="0" y="6"/>
                    </a:lnTo>
                    <a:lnTo>
                      <a:pt x="0" y="6"/>
                    </a:lnTo>
                    <a:lnTo>
                      <a:pt x="0" y="6"/>
                    </a:lnTo>
                    <a:lnTo>
                      <a:pt x="0" y="6"/>
                    </a:lnTo>
                    <a:lnTo>
                      <a:pt x="0" y="6"/>
                    </a:lnTo>
                    <a:lnTo>
                      <a:pt x="0" y="6"/>
                    </a:lnTo>
                    <a:lnTo>
                      <a:pt x="0" y="6"/>
                    </a:lnTo>
                    <a:lnTo>
                      <a:pt x="0" y="6"/>
                    </a:lnTo>
                    <a:lnTo>
                      <a:pt x="0" y="6"/>
                    </a:lnTo>
                    <a:lnTo>
                      <a:pt x="0" y="6"/>
                    </a:lnTo>
                    <a:lnTo>
                      <a:pt x="0" y="0"/>
                    </a:lnTo>
                    <a:lnTo>
                      <a:pt x="0" y="0"/>
                    </a:lnTo>
                    <a:close/>
                  </a:path>
                </a:pathLst>
              </a:custGeom>
              <a:solidFill>
                <a:srgbClr val="A2A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7"/>
              <p:cNvSpPr>
                <a:spLocks/>
              </p:cNvSpPr>
              <p:nvPr userDrawn="1"/>
            </p:nvSpPr>
            <p:spPr bwMode="auto">
              <a:xfrm>
                <a:off x="1241" y="239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solidFill>
                <a:srgbClr val="A2A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68"/>
              <p:cNvSpPr>
                <a:spLocks noChangeArrowheads="1"/>
              </p:cNvSpPr>
              <p:nvPr userDrawn="1"/>
            </p:nvSpPr>
            <p:spPr bwMode="auto">
              <a:xfrm>
                <a:off x="1241" y="2346"/>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9"/>
              <p:cNvSpPr>
                <a:spLocks noChangeArrowheads="1"/>
              </p:cNvSpPr>
              <p:nvPr userDrawn="1"/>
            </p:nvSpPr>
            <p:spPr bwMode="auto">
              <a:xfrm>
                <a:off x="1412" y="2420"/>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70"/>
              <p:cNvSpPr>
                <a:spLocks noChangeArrowheads="1"/>
              </p:cNvSpPr>
              <p:nvPr userDrawn="1"/>
            </p:nvSpPr>
            <p:spPr bwMode="auto">
              <a:xfrm>
                <a:off x="1357" y="2322"/>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1"/>
              <p:cNvSpPr>
                <a:spLocks noChangeArrowheads="1"/>
              </p:cNvSpPr>
              <p:nvPr userDrawn="1"/>
            </p:nvSpPr>
            <p:spPr bwMode="auto">
              <a:xfrm>
                <a:off x="1522" y="1882"/>
                <a:ext cx="6"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72"/>
              <p:cNvSpPr>
                <a:spLocks noChangeArrowheads="1"/>
              </p:cNvSpPr>
              <p:nvPr userDrawn="1"/>
            </p:nvSpPr>
            <p:spPr bwMode="auto">
              <a:xfrm>
                <a:off x="1491" y="1675"/>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73"/>
              <p:cNvSpPr>
                <a:spLocks noChangeArrowheads="1"/>
              </p:cNvSpPr>
              <p:nvPr userDrawn="1"/>
            </p:nvSpPr>
            <p:spPr bwMode="auto">
              <a:xfrm>
                <a:off x="1376" y="1870"/>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4"/>
              <p:cNvSpPr>
                <a:spLocks/>
              </p:cNvSpPr>
              <p:nvPr userDrawn="1"/>
            </p:nvSpPr>
            <p:spPr bwMode="auto">
              <a:xfrm>
                <a:off x="2016" y="1992"/>
                <a:ext cx="6" cy="6"/>
              </a:xfrm>
              <a:custGeom>
                <a:avLst/>
                <a:gdLst>
                  <a:gd name="T0" fmla="*/ 0 w 1"/>
                  <a:gd name="T1" fmla="*/ 0 h 1"/>
                  <a:gd name="T2" fmla="*/ 1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1"/>
                      <a:pt x="1" y="1"/>
                    </a:cubicBezTo>
                    <a:cubicBezTo>
                      <a:pt x="1" y="1"/>
                      <a:pt x="1" y="1"/>
                      <a:pt x="1" y="1"/>
                    </a:cubicBezTo>
                    <a:cubicBezTo>
                      <a:pt x="1" y="1"/>
                      <a:pt x="1" y="0"/>
                      <a:pt x="1" y="0"/>
                    </a:cubicBezTo>
                    <a:cubicBezTo>
                      <a:pt x="1"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75"/>
              <p:cNvSpPr>
                <a:spLocks/>
              </p:cNvSpPr>
              <p:nvPr userDrawn="1"/>
            </p:nvSpPr>
            <p:spPr bwMode="auto">
              <a:xfrm>
                <a:off x="2065" y="2126"/>
                <a:ext cx="12" cy="13"/>
              </a:xfrm>
              <a:custGeom>
                <a:avLst/>
                <a:gdLst>
                  <a:gd name="T0" fmla="*/ 0 w 12"/>
                  <a:gd name="T1" fmla="*/ 13 h 13"/>
                  <a:gd name="T2" fmla="*/ 6 w 12"/>
                  <a:gd name="T3" fmla="*/ 13 h 13"/>
                  <a:gd name="T4" fmla="*/ 12 w 12"/>
                  <a:gd name="T5" fmla="*/ 13 h 13"/>
                  <a:gd name="T6" fmla="*/ 12 w 12"/>
                  <a:gd name="T7" fmla="*/ 7 h 13"/>
                  <a:gd name="T8" fmla="*/ 6 w 12"/>
                  <a:gd name="T9" fmla="*/ 0 h 13"/>
                  <a:gd name="T10" fmla="*/ 0 w 12"/>
                  <a:gd name="T11" fmla="*/ 0 h 13"/>
                  <a:gd name="T12" fmla="*/ 0 w 12"/>
                  <a:gd name="T13" fmla="*/ 7 h 13"/>
                  <a:gd name="T14" fmla="*/ 0 w 1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0" y="13"/>
                    </a:moveTo>
                    <a:lnTo>
                      <a:pt x="6" y="13"/>
                    </a:lnTo>
                    <a:lnTo>
                      <a:pt x="12" y="13"/>
                    </a:lnTo>
                    <a:lnTo>
                      <a:pt x="12" y="7"/>
                    </a:lnTo>
                    <a:lnTo>
                      <a:pt x="6" y="0"/>
                    </a:lnTo>
                    <a:lnTo>
                      <a:pt x="0" y="0"/>
                    </a:lnTo>
                    <a:lnTo>
                      <a:pt x="0" y="7"/>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1" name="Rectangle 90"/>
            <p:cNvSpPr/>
            <p:nvPr userDrawn="1"/>
          </p:nvSpPr>
          <p:spPr>
            <a:xfrm>
              <a:off x="4470923" y="1746291"/>
              <a:ext cx="3177652" cy="45086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userDrawn="1"/>
          </p:nvSpPr>
          <p:spPr>
            <a:xfrm>
              <a:off x="-1" y="1409700"/>
              <a:ext cx="691627" cy="48452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preferRelativeResize="0">
              <a:picLocks/>
            </p:cNvPicPr>
            <p:nvPr userDrawn="1"/>
          </p:nvPicPr>
          <p:blipFill>
            <a:blip r:embed="rId2"/>
            <a:stretch>
              <a:fillRect/>
            </a:stretch>
          </p:blipFill>
          <p:spPr>
            <a:xfrm>
              <a:off x="1511606" y="2104560"/>
              <a:ext cx="2532888" cy="3255264"/>
            </a:xfrm>
            <a:prstGeom prst="rect">
              <a:avLst/>
            </a:prstGeom>
          </p:spPr>
        </p:pic>
        <p:sp>
          <p:nvSpPr>
            <p:cNvPr id="95" name="Oval 94"/>
            <p:cNvSpPr/>
            <p:nvPr userDrawn="1"/>
          </p:nvSpPr>
          <p:spPr>
            <a:xfrm>
              <a:off x="4260368" y="5494940"/>
              <a:ext cx="258328" cy="31974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p:cNvGrpSpPr/>
          <p:nvPr userDrawn="1"/>
        </p:nvGrpSpPr>
        <p:grpSpPr>
          <a:xfrm>
            <a:off x="318430" y="4704222"/>
            <a:ext cx="1339936" cy="1490203"/>
            <a:chOff x="318430" y="4704222"/>
            <a:chExt cx="1339936" cy="1490203"/>
          </a:xfrm>
        </p:grpSpPr>
        <p:grpSp>
          <p:nvGrpSpPr>
            <p:cNvPr id="11" name="Group 4"/>
            <p:cNvGrpSpPr>
              <a:grpSpLocks noChangeAspect="1"/>
            </p:cNvGrpSpPr>
            <p:nvPr userDrawn="1"/>
          </p:nvGrpSpPr>
          <p:grpSpPr bwMode="auto">
            <a:xfrm>
              <a:off x="481013" y="4710113"/>
              <a:ext cx="1106487" cy="1484312"/>
              <a:chOff x="1241" y="2967"/>
              <a:chExt cx="697" cy="935"/>
            </a:xfrm>
          </p:grpSpPr>
          <p:sp>
            <p:nvSpPr>
              <p:cNvPr id="18" name="AutoShape 3"/>
              <p:cNvSpPr>
                <a:spLocks noChangeAspect="1" noChangeArrowheads="1" noTextEdit="1"/>
              </p:cNvSpPr>
              <p:nvPr userDrawn="1"/>
            </p:nvSpPr>
            <p:spPr bwMode="auto">
              <a:xfrm>
                <a:off x="1241" y="2967"/>
                <a:ext cx="697"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5"/>
              <p:cNvSpPr>
                <a:spLocks noChangeArrowheads="1"/>
              </p:cNvSpPr>
              <p:nvPr userDrawn="1"/>
            </p:nvSpPr>
            <p:spPr bwMode="auto">
              <a:xfrm>
                <a:off x="1241" y="3380"/>
                <a:ext cx="697" cy="127"/>
              </a:xfrm>
              <a:prstGeom prst="rect">
                <a:avLst/>
              </a:prstGeom>
              <a:solidFill>
                <a:srgbClr val="ED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6"/>
              <p:cNvSpPr>
                <a:spLocks noChangeArrowheads="1"/>
              </p:cNvSpPr>
              <p:nvPr userDrawn="1"/>
            </p:nvSpPr>
            <p:spPr bwMode="auto">
              <a:xfrm>
                <a:off x="1241" y="3239"/>
                <a:ext cx="697" cy="137"/>
              </a:xfrm>
              <a:prstGeom prst="rect">
                <a:avLst/>
              </a:prstGeom>
              <a:solidFill>
                <a:srgbClr val="EC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7"/>
              <p:cNvSpPr>
                <a:spLocks noChangeArrowheads="1"/>
              </p:cNvSpPr>
              <p:nvPr userDrawn="1"/>
            </p:nvSpPr>
            <p:spPr bwMode="auto">
              <a:xfrm>
                <a:off x="1241" y="3108"/>
                <a:ext cx="697" cy="127"/>
              </a:xfrm>
              <a:prstGeom prst="rect">
                <a:avLst/>
              </a:prstGeom>
              <a:solidFill>
                <a:srgbClr val="A2A4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8"/>
              <p:cNvSpPr>
                <a:spLocks noChangeArrowheads="1"/>
              </p:cNvSpPr>
              <p:nvPr userDrawn="1"/>
            </p:nvSpPr>
            <p:spPr bwMode="auto">
              <a:xfrm>
                <a:off x="1241" y="2967"/>
                <a:ext cx="697" cy="134"/>
              </a:xfrm>
              <a:prstGeom prst="rect">
                <a:avLst/>
              </a:prstGeom>
              <a:solidFill>
                <a:srgbClr val="CFD0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9"/>
              <p:cNvSpPr>
                <a:spLocks noChangeArrowheads="1"/>
              </p:cNvSpPr>
              <p:nvPr userDrawn="1"/>
            </p:nvSpPr>
            <p:spPr bwMode="auto">
              <a:xfrm>
                <a:off x="1241" y="3511"/>
                <a:ext cx="697" cy="126"/>
              </a:xfrm>
              <a:prstGeom prst="rect">
                <a:avLst/>
              </a:prstGeom>
              <a:solidFill>
                <a:srgbClr val="EC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0"/>
              <p:cNvSpPr>
                <a:spLocks noChangeArrowheads="1"/>
              </p:cNvSpPr>
              <p:nvPr userDrawn="1"/>
            </p:nvSpPr>
            <p:spPr bwMode="auto">
              <a:xfrm>
                <a:off x="1241" y="3645"/>
                <a:ext cx="697" cy="126"/>
              </a:xfrm>
              <a:prstGeom prst="rect">
                <a:avLst/>
              </a:prstGeom>
              <a:solidFill>
                <a:srgbClr val="ED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1"/>
              <p:cNvSpPr>
                <a:spLocks noChangeArrowheads="1"/>
              </p:cNvSpPr>
              <p:nvPr userDrawn="1"/>
            </p:nvSpPr>
            <p:spPr bwMode="auto">
              <a:xfrm>
                <a:off x="1241" y="3775"/>
                <a:ext cx="697" cy="127"/>
              </a:xfrm>
              <a:prstGeom prst="rect">
                <a:avLst/>
              </a:prstGeom>
              <a:solidFill>
                <a:srgbClr val="EC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7" name="Picture 16"/>
            <p:cNvPicPr>
              <a:picLocks noChangeAspect="1"/>
            </p:cNvPicPr>
            <p:nvPr userDrawn="1"/>
          </p:nvPicPr>
          <p:blipFill>
            <a:blip r:embed="rId3"/>
            <a:stretch>
              <a:fillRect/>
            </a:stretch>
          </p:blipFill>
          <p:spPr>
            <a:xfrm>
              <a:off x="318430" y="4704222"/>
              <a:ext cx="1339936" cy="1471606"/>
            </a:xfrm>
            <a:prstGeom prst="rect">
              <a:avLst/>
            </a:prstGeom>
          </p:spPr>
        </p:pic>
      </p:grpSp>
      <p:sp>
        <p:nvSpPr>
          <p:cNvPr id="4" name="Date Placeholder 3"/>
          <p:cNvSpPr>
            <a:spLocks noGrp="1"/>
          </p:cNvSpPr>
          <p:nvPr userDrawn="1">
            <p:ph type="dt" sz="half" idx="10"/>
          </p:nvPr>
        </p:nvSpPr>
        <p:spPr/>
        <p:txBody>
          <a:bodyPr/>
          <a:lstStyle/>
          <a:p>
            <a:fld id="{9220AAB4-FD5C-1147-8B03-A672C755A4B0}" type="datetime1">
              <a:rPr lang="en-US" smtClean="0"/>
              <a:t>10/21/2019</a:t>
            </a:fld>
            <a:endParaRPr lang="en-US"/>
          </a:p>
        </p:txBody>
      </p:sp>
      <p:sp>
        <p:nvSpPr>
          <p:cNvPr id="6" name="Slide Number Placeholder 5"/>
          <p:cNvSpPr>
            <a:spLocks noGrp="1"/>
          </p:cNvSpPr>
          <p:nvPr userDrawn="1">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noAutofit/>
          </a:bodyPr>
          <a:lstStyle/>
          <a:p>
            <a:r>
              <a:rPr lang="en-US" sz="3000" b="1" dirty="0" smtClean="0">
                <a:solidFill>
                  <a:srgbClr val="ED833E"/>
                </a:solidFill>
                <a:latin typeface="Rockwell" panose="02060603020205020403" pitchFamily="18" charset="0"/>
              </a:rPr>
              <a:t>Black Hills Corporation Overview</a:t>
            </a:r>
            <a:endParaRPr lang="en-US" sz="3000" b="1" dirty="0">
              <a:solidFill>
                <a:srgbClr val="ED833E"/>
              </a:solidFill>
              <a:latin typeface="Rockwell" panose="02060603020205020403" pitchFamily="18" charset="0"/>
            </a:endParaRPr>
          </a:p>
        </p:txBody>
      </p:sp>
      <p:sp>
        <p:nvSpPr>
          <p:cNvPr id="7" name="TextBox 6"/>
          <p:cNvSpPr txBox="1">
            <a:spLocks/>
          </p:cNvSpPr>
          <p:nvPr userDrawn="1"/>
        </p:nvSpPr>
        <p:spPr>
          <a:xfrm>
            <a:off x="435800" y="854202"/>
            <a:ext cx="7974775" cy="784098"/>
          </a:xfrm>
          <a:prstGeom prst="rect">
            <a:avLst/>
          </a:prstGeom>
          <a:noFill/>
        </p:spPr>
        <p:txBody>
          <a:bodyPr wrap="square" rtlCol="0">
            <a:noAutofit/>
          </a:bodyPr>
          <a:lstStyle/>
          <a:p>
            <a:pPr>
              <a:lnSpc>
                <a:spcPts val="1400"/>
              </a:lnSpc>
            </a:pPr>
            <a:r>
              <a:rPr lang="en-US" sz="1100" b="1" dirty="0" smtClean="0">
                <a:solidFill>
                  <a:srgbClr val="000000"/>
                </a:solidFill>
                <a:latin typeface="Arial" panose="020B0604020202020204" pitchFamily="34" charset="0"/>
                <a:cs typeface="Arial" panose="020B0604020202020204" pitchFamily="34" charset="0"/>
              </a:rPr>
              <a:t>A growth-oriented, vertically-integrated energy company with a tradition of exemplary service and a vision to be the energy partner of choice.</a:t>
            </a:r>
            <a:r>
              <a:rPr lang="en-US" sz="1100" dirty="0" smtClean="0">
                <a:solidFill>
                  <a:srgbClr val="000000"/>
                </a:solidFill>
                <a:latin typeface="Arial" panose="020B0604020202020204" pitchFamily="34" charset="0"/>
                <a:cs typeface="Arial" panose="020B0604020202020204" pitchFamily="34" charset="0"/>
              </a:rPr>
              <a:t> </a:t>
            </a:r>
            <a:r>
              <a:rPr lang="en-US" sz="1100" b="0" dirty="0" smtClean="0">
                <a:solidFill>
                  <a:srgbClr val="000000"/>
                </a:solidFill>
                <a:latin typeface="Arial" panose="020B0604020202020204" pitchFamily="34" charset="0"/>
                <a:cs typeface="Arial" panose="020B0604020202020204" pitchFamily="34" charset="0"/>
              </a:rPr>
              <a:t>Based in Rapid City, S.D., the company serves 777,000 electric and gas utility customers in Colorado, Iowa, Kansas, Montana, Nebraska, South Dakota and Wyoming. The company</a:t>
            </a:r>
            <a:r>
              <a:rPr lang="ja-JP" altLang="en-US" sz="1100" b="0" dirty="0" smtClean="0">
                <a:solidFill>
                  <a:srgbClr val="000000"/>
                </a:solidFill>
                <a:latin typeface="Arial" panose="020B0604020202020204" pitchFamily="34" charset="0"/>
                <a:cs typeface="Arial" panose="020B0604020202020204" pitchFamily="34" charset="0"/>
              </a:rPr>
              <a:t> </a:t>
            </a:r>
            <a:r>
              <a:rPr lang="en-US" altLang="ja-JP" sz="1100" b="0" dirty="0" smtClean="0">
                <a:solidFill>
                  <a:srgbClr val="000000"/>
                </a:solidFill>
                <a:latin typeface="Arial" panose="020B0604020202020204" pitchFamily="34" charset="0"/>
                <a:cs typeface="Arial" panose="020B0604020202020204" pitchFamily="34" charset="0"/>
              </a:rPr>
              <a:t>generates wholesale electricity and produces natural gas, crude oil and coal. Employees partner to produce results that </a:t>
            </a:r>
            <a:r>
              <a:rPr lang="en-US" altLang="ja-JP" sz="1100" b="1" i="1" dirty="0" smtClean="0">
                <a:solidFill>
                  <a:srgbClr val="000000"/>
                </a:solidFill>
                <a:latin typeface="Arial" panose="020B0604020202020204" pitchFamily="34" charset="0"/>
                <a:cs typeface="Arial" panose="020B0604020202020204" pitchFamily="34" charset="0"/>
              </a:rPr>
              <a:t>improve life with energy.</a:t>
            </a:r>
            <a:endParaRPr lang="en-US" sz="1100" dirty="0">
              <a:latin typeface="Arial" panose="020B0604020202020204" pitchFamily="34" charset="0"/>
              <a:cs typeface="Arial" panose="020B0604020202020204" pitchFamily="34" charset="0"/>
            </a:endParaRPr>
          </a:p>
        </p:txBody>
      </p:sp>
      <p:graphicFrame>
        <p:nvGraphicFramePr>
          <p:cNvPr id="12" name="Group 27"/>
          <p:cNvGraphicFramePr>
            <a:graphicFrameLocks noGrp="1" noChangeAspect="1"/>
          </p:cNvGraphicFramePr>
          <p:nvPr userDrawn="1">
            <p:extLst>
              <p:ext uri="{D42A27DB-BD31-4B8C-83A1-F6EECF244321}">
                <p14:modId xmlns:p14="http://schemas.microsoft.com/office/powerpoint/2010/main" val="364178991"/>
              </p:ext>
            </p:extLst>
          </p:nvPr>
        </p:nvGraphicFramePr>
        <p:xfrm>
          <a:off x="4657851" y="2240842"/>
          <a:ext cx="3292476" cy="1473908"/>
        </p:xfrm>
        <a:graphic>
          <a:graphicData uri="http://schemas.openxmlformats.org/drawingml/2006/table">
            <a:tbl>
              <a:tblPr/>
              <a:tblGrid>
                <a:gridCol w="1604624"/>
                <a:gridCol w="111525"/>
                <a:gridCol w="1576327"/>
              </a:tblGrid>
              <a:tr h="303107">
                <a:tc gridSpan="3">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6" charset="-128"/>
                          <a:cs typeface="Arial" pitchFamily="34" charset="0"/>
                        </a:rPr>
                        <a:t>Utilities </a:t>
                      </a:r>
                    </a:p>
                  </a:txBody>
                  <a:tcPr marL="45720" marR="45720" marT="0" marB="0" anchor="ctr" horzOverflow="overflow">
                    <a:lnL>
                      <a:noFill/>
                    </a:lnL>
                    <a:lnR>
                      <a:noFill/>
                    </a:lnR>
                    <a:lnT>
                      <a:noFill/>
                    </a:lnT>
                    <a:lnB>
                      <a:noFill/>
                    </a:lnB>
                    <a:lnTlToBr>
                      <a:noFill/>
                    </a:lnTlToBr>
                    <a:lnBlToTr>
                      <a:noFill/>
                    </a:lnBlToTr>
                    <a:solidFill>
                      <a:schemeClr val="tx1">
                        <a:lumMod val="50000"/>
                        <a:lumOff val="50000"/>
                      </a:schemeClr>
                    </a:solidFill>
                  </a:tcPr>
                </a:tc>
                <a:tc hMerge="1">
                  <a:txBody>
                    <a:bodyPr/>
                    <a:lstStyle/>
                    <a:p>
                      <a:endParaRPr lang="en-US"/>
                    </a:p>
                  </a:txBody>
                  <a:tcPr/>
                </a:tc>
                <a:tc hMerge="1">
                  <a:txBody>
                    <a:bodyPr/>
                    <a:lstStyle/>
                    <a:p>
                      <a:endParaRPr lang="en-US"/>
                    </a:p>
                  </a:txBody>
                  <a:tcPr/>
                </a:tc>
              </a:tr>
              <a:tr h="309741">
                <a:tc>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200" b="1"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Electric Utilities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endParaRPr kumimoji="0" lang="en-US" sz="1200" b="1"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200" b="1"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Gas Utilities</a:t>
                      </a:r>
                    </a:p>
                  </a:txBody>
                  <a:tcPr marL="0" marR="0" marT="0" marB="0" anchor="ctr" horzOverflow="overflow">
                    <a:lnL>
                      <a:noFill/>
                    </a:lnL>
                    <a:lnR>
                      <a:noFill/>
                    </a:lnR>
                    <a:lnT>
                      <a:noFill/>
                    </a:lnT>
                    <a:lnB>
                      <a:noFill/>
                    </a:lnB>
                    <a:lnTlToBr>
                      <a:noFill/>
                    </a:lnTlToBr>
                    <a:lnBlToTr>
                      <a:noFill/>
                    </a:lnBlToTr>
                    <a:noFill/>
                  </a:tcPr>
                </a:tc>
              </a:tr>
              <a:tr h="861060">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Black Hills Power</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Cheyenne Light*</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Colorado Electric</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smtClean="0">
                        <a:ln>
                          <a:noFill/>
                        </a:ln>
                        <a:solidFill>
                          <a:schemeClr val="bg1"/>
                        </a:solidFill>
                        <a:effectLst/>
                        <a:latin typeface="Arial" pitchFamily="34" charset="0"/>
                        <a:ea typeface="ＭＳ Ｐゴシック" pitchFamily="-106" charset="-128"/>
                        <a:cs typeface="Arial" pitchFamily="34" charset="0"/>
                      </a:endParaRPr>
                    </a:p>
                  </a:txBody>
                  <a:tcPr marL="0" marR="0" marT="0" marB="0"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smtClean="0">
                        <a:ln>
                          <a:noFill/>
                        </a:ln>
                        <a:solidFill>
                          <a:schemeClr val="bg1"/>
                        </a:solidFill>
                        <a:effectLst/>
                        <a:latin typeface="Arial" pitchFamily="34" charset="0"/>
                        <a:ea typeface="ＭＳ Ｐゴシック" pitchFamily="-106" charset="-128"/>
                        <a:cs typeface="Arial" pitchFamily="34" charset="0"/>
                      </a:endParaRPr>
                    </a:p>
                  </a:txBody>
                  <a:tcPr marL="0" marR="0" marT="0" marB="0"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Colorado Gas</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defRPr/>
                      </a:pPr>
                      <a:r>
                        <a:rPr kumimoji="0" lang="en-US" sz="12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Iowa Gas</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Kansas Gas</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Nebraska Gas</a:t>
                      </a: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13" name="Group 29"/>
          <p:cNvGraphicFramePr>
            <a:graphicFrameLocks noGrp="1"/>
          </p:cNvGraphicFramePr>
          <p:nvPr userDrawn="1">
            <p:extLst>
              <p:ext uri="{D42A27DB-BD31-4B8C-83A1-F6EECF244321}">
                <p14:modId xmlns:p14="http://schemas.microsoft.com/office/powerpoint/2010/main" val="3624368935"/>
              </p:ext>
            </p:extLst>
          </p:nvPr>
        </p:nvGraphicFramePr>
        <p:xfrm>
          <a:off x="4654677" y="3800475"/>
          <a:ext cx="3276600" cy="1802511"/>
        </p:xfrm>
        <a:graphic>
          <a:graphicData uri="http://schemas.openxmlformats.org/drawingml/2006/table">
            <a:tbl>
              <a:tblPr/>
              <a:tblGrid>
                <a:gridCol w="1598101"/>
                <a:gridCol w="109932"/>
                <a:gridCol w="1568567"/>
              </a:tblGrid>
              <a:tr h="306493">
                <a:tc gridSpan="3">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6" charset="-128"/>
                          <a:cs typeface="Arial" pitchFamily="34" charset="0"/>
                        </a:rPr>
                        <a:t>Non-Regulated Energy</a:t>
                      </a:r>
                    </a:p>
                  </a:txBody>
                  <a:tcPr marL="45727" marR="45727" marT="0" marB="0" anchor="ctr" horzOverflow="overflow">
                    <a:lnL>
                      <a:noFill/>
                    </a:lnL>
                    <a:lnR>
                      <a:noFill/>
                    </a:lnR>
                    <a:lnT>
                      <a:noFill/>
                    </a:lnT>
                    <a:lnB>
                      <a:noFill/>
                    </a:lnB>
                    <a:lnTlToBr>
                      <a:noFill/>
                    </a:lnTlToBr>
                    <a:lnBlToTr>
                      <a:noFill/>
                    </a:lnBlToTr>
                    <a:solidFill>
                      <a:schemeClr val="tx1">
                        <a:lumMod val="50000"/>
                        <a:lumOff val="50000"/>
                      </a:schemeClr>
                    </a:solidFill>
                  </a:tcPr>
                </a:tc>
                <a:tc hMerge="1">
                  <a:txBody>
                    <a:bodyPr/>
                    <a:lstStyle/>
                    <a:p>
                      <a:endParaRPr lang="en-US"/>
                    </a:p>
                  </a:txBody>
                  <a:tcPr/>
                </a:tc>
                <a:tc hMerge="1">
                  <a:txBody>
                    <a:bodyPr/>
                    <a:lstStyle/>
                    <a:p>
                      <a:endParaRPr lang="en-US"/>
                    </a:p>
                  </a:txBody>
                  <a:tcPr/>
                </a:tc>
              </a:tr>
              <a:tr h="303107">
                <a:tc>
                  <a:txBody>
                    <a:bodyPr/>
                    <a:lstStyle/>
                    <a:p>
                      <a:pPr marL="0" marR="0" lvl="0" indent="0" algn="l" defTabSz="914400" rtl="0" eaLnBrk="1" fontAlgn="base" latinLnBrk="0" hangingPunct="1">
                        <a:lnSpc>
                          <a:spcPct val="100000"/>
                        </a:lnSpc>
                        <a:spcBef>
                          <a:spcPct val="10000"/>
                        </a:spcBef>
                        <a:spcAft>
                          <a:spcPct val="0"/>
                        </a:spcAft>
                        <a:buClr>
                          <a:srgbClr val="ED833E"/>
                        </a:buClr>
                        <a:buSzTx/>
                        <a:buFont typeface="Arial" charset="0"/>
                        <a:buNone/>
                        <a:tabLst/>
                      </a:pPr>
                      <a:r>
                        <a:rPr kumimoji="0" lang="en-US" sz="1200" b="1" i="0" u="none" strike="noStrike" cap="none" normalizeH="0" baseline="0" dirty="0" smtClean="0">
                          <a:ln>
                            <a:noFill/>
                          </a:ln>
                          <a:solidFill>
                            <a:srgbClr val="000000"/>
                          </a:solidFill>
                          <a:effectLst/>
                          <a:latin typeface="Arial" pitchFamily="34" charset="0"/>
                          <a:ea typeface="ＭＳ Ｐゴシック" pitchFamily="-106" charset="-128"/>
                          <a:cs typeface="Arial" pitchFamily="34" charset="0"/>
                        </a:rPr>
                        <a:t>Power Generation</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endParaRPr kumimoji="0" lang="en-US" sz="1200" b="1" i="0" u="none" strike="noStrike" cap="none" normalizeH="0" baseline="0" dirty="0" smtClean="0">
                        <a:ln>
                          <a:noFill/>
                        </a:ln>
                        <a:solidFill>
                          <a:srgbClr val="000000"/>
                        </a:solidFill>
                        <a:effectLst/>
                        <a:latin typeface="Rockwell" pitchFamily="18" charset="0"/>
                        <a:ea typeface="ＭＳ Ｐゴシック" pitchFamily="-106"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ED833E"/>
                        </a:buClr>
                        <a:buSzTx/>
                        <a:buFont typeface="Arial" charset="0"/>
                        <a:buNone/>
                        <a:tabLst/>
                      </a:pPr>
                      <a:r>
                        <a:rPr kumimoji="0" lang="en-US" sz="1200" b="1" i="0" u="none" strike="noStrike" cap="none" normalizeH="0" baseline="0" dirty="0" smtClean="0">
                          <a:ln>
                            <a:noFill/>
                          </a:ln>
                          <a:solidFill>
                            <a:srgbClr val="000000"/>
                          </a:solidFill>
                          <a:effectLst/>
                          <a:latin typeface="Arial" pitchFamily="34" charset="0"/>
                          <a:ea typeface="ＭＳ Ｐゴシック" pitchFamily="-106" charset="-128"/>
                          <a:cs typeface="Arial" pitchFamily="34" charset="0"/>
                        </a:rPr>
                        <a:t>Coal Mining</a:t>
                      </a:r>
                    </a:p>
                  </a:txBody>
                  <a:tcPr marL="0" marR="0" marT="0" marB="0" anchor="ctr" horzOverflow="overflow">
                    <a:lnL>
                      <a:noFill/>
                    </a:lnL>
                    <a:lnR>
                      <a:noFill/>
                    </a:lnR>
                    <a:lnT>
                      <a:noFill/>
                    </a:lnT>
                    <a:lnB>
                      <a:noFill/>
                    </a:lnB>
                    <a:lnTlToBr>
                      <a:noFill/>
                    </a:lnTlToBr>
                    <a:lnBlToTr>
                      <a:noFill/>
                    </a:lnBlToTr>
                    <a:noFill/>
                  </a:tcPr>
                </a:tc>
              </a:tr>
              <a:tr h="457200">
                <a:tc>
                  <a:txBody>
                    <a:bodyPr/>
                    <a:lstStyle/>
                    <a:p>
                      <a:pPr marL="114300" marR="0" lvl="0" indent="-114300" algn="l" defTabSz="914400" rtl="0" eaLnBrk="0" fontAlgn="base" latinLnBrk="0" hangingPunct="0">
                        <a:lnSpc>
                          <a:spcPct val="100000"/>
                        </a:lnSpc>
                        <a:spcBef>
                          <a:spcPct val="20000"/>
                        </a:spcBef>
                        <a:spcAft>
                          <a:spcPct val="0"/>
                        </a:spcAft>
                        <a:buClr>
                          <a:srgbClr val="ED833E"/>
                        </a:buClr>
                        <a:buSzTx/>
                        <a:buFont typeface="Arial" pitchFamily="34" charset="0"/>
                        <a:buChar char="•"/>
                        <a:tabLst/>
                      </a:pPr>
                      <a:r>
                        <a:rPr kumimoji="0" lang="en-US" sz="12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rPr>
                        <a:t>Black Hills Electric         Generation</a:t>
                      </a:r>
                    </a:p>
                  </a:txBody>
                  <a:tcPr marL="0" marR="0" marT="0" marB="0"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smtClean="0">
                        <a:ln>
                          <a:noFill/>
                        </a:ln>
                        <a:solidFill>
                          <a:srgbClr val="000000"/>
                        </a:solidFill>
                        <a:effectLst/>
                        <a:latin typeface="Rockwell" pitchFamily="18" charset="0"/>
                        <a:ea typeface="ＭＳ Ｐゴシック" pitchFamily="-106" charset="-128"/>
                      </a:endParaRPr>
                    </a:p>
                  </a:txBody>
                  <a:tcPr marL="0" marR="0" marT="0" marB="0" horzOverflow="overflow">
                    <a:lnL>
                      <a:noFill/>
                    </a:lnL>
                    <a:lnR>
                      <a:noFill/>
                    </a:lnR>
                    <a:lnT>
                      <a:noFill/>
                    </a:lnT>
                    <a:lnB>
                      <a:noFill/>
                    </a:lnB>
                    <a:lnTlToBr>
                      <a:noFill/>
                    </a:lnTlToBr>
                    <a:lnBlToTr>
                      <a:noFill/>
                    </a:lnBlToTr>
                    <a:noFill/>
                  </a:tcPr>
                </a:tc>
                <a:tc>
                  <a:txBody>
                    <a:bodyPr/>
                    <a:lstStyle/>
                    <a:p>
                      <a:pPr marL="111125" marR="0" lvl="0" indent="-111125" algn="l" defTabSz="914400" rtl="0" eaLnBrk="1" fontAlgn="base" latinLnBrk="0" hangingPunct="1">
                        <a:lnSpc>
                          <a:spcPct val="100000"/>
                        </a:lnSpc>
                        <a:spcBef>
                          <a:spcPct val="0"/>
                        </a:spcBef>
                        <a:spcAft>
                          <a:spcPct val="0"/>
                        </a:spcAft>
                        <a:buClr>
                          <a:srgbClr val="ED833E"/>
                        </a:buClr>
                        <a:buSzTx/>
                        <a:buFont typeface="Arial" charset="0"/>
                        <a:buChar char="•"/>
                        <a:tabLst/>
                      </a:pPr>
                      <a:r>
                        <a:rPr kumimoji="0" lang="en-US" sz="1200" b="0" i="0" u="none" strike="noStrike" cap="none" normalizeH="0" baseline="0" dirty="0" smtClean="0">
                          <a:ln>
                            <a:noFill/>
                          </a:ln>
                          <a:solidFill>
                            <a:srgbClr val="000000"/>
                          </a:solidFill>
                          <a:effectLst/>
                          <a:latin typeface="Arial" pitchFamily="34" charset="0"/>
                          <a:ea typeface="ＭＳ Ｐゴシック" pitchFamily="-106" charset="-128"/>
                          <a:cs typeface="Arial" pitchFamily="34" charset="0"/>
                        </a:rPr>
                        <a:t>Wyodak Resources</a:t>
                      </a:r>
                    </a:p>
                    <a:p>
                      <a:pPr marL="111125" marR="0" lvl="0" indent="-111125" algn="l" defTabSz="914400" rtl="0" eaLnBrk="1" fontAlgn="base" latinLnBrk="0" hangingPunct="1">
                        <a:lnSpc>
                          <a:spcPct val="100000"/>
                        </a:lnSpc>
                        <a:spcBef>
                          <a:spcPct val="0"/>
                        </a:spcBef>
                        <a:spcAft>
                          <a:spcPct val="0"/>
                        </a:spcAft>
                        <a:buClr>
                          <a:srgbClr val="ED833E"/>
                        </a:buClr>
                        <a:buSzTx/>
                        <a:buFont typeface="Arial" charset="0"/>
                        <a:buChar char="•"/>
                        <a:tabLst/>
                      </a:pPr>
                      <a:endParaRPr kumimoji="0" lang="en-US" sz="1200" b="0" i="0" u="none" strike="noStrike" cap="none" normalizeH="0" baseline="0" dirty="0" smtClean="0">
                        <a:ln>
                          <a:noFill/>
                        </a:ln>
                        <a:solidFill>
                          <a:srgbClr val="000000"/>
                        </a:solidFill>
                        <a:effectLst/>
                        <a:latin typeface="Arial" pitchFamily="34" charset="0"/>
                        <a:ea typeface="ＭＳ Ｐゴシック" pitchFamily="-106" charset="-128"/>
                        <a:cs typeface="Arial" pitchFamily="34" charset="0"/>
                      </a:endParaRPr>
                    </a:p>
                  </a:txBody>
                  <a:tcPr marL="0" marR="0" marT="0" marB="0" horzOverflow="overflow">
                    <a:lnL>
                      <a:noFill/>
                    </a:lnL>
                    <a:lnR>
                      <a:noFill/>
                    </a:lnR>
                    <a:lnT>
                      <a:noFill/>
                    </a:lnT>
                    <a:lnB>
                      <a:noFill/>
                    </a:lnB>
                    <a:lnTlToBr>
                      <a:noFill/>
                    </a:lnTlToBr>
                    <a:lnBlToTr>
                      <a:noFill/>
                    </a:lnBlToTr>
                    <a:noFill/>
                  </a:tcPr>
                </a:tc>
              </a:tr>
              <a:tr h="333375">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200" b="1" i="0" u="none" strike="noStrike" cap="none" normalizeH="0" baseline="0" dirty="0" smtClean="0">
                          <a:ln>
                            <a:noFill/>
                          </a:ln>
                          <a:solidFill>
                            <a:srgbClr val="000000"/>
                          </a:solidFill>
                          <a:effectLst/>
                          <a:latin typeface="Arial" pitchFamily="34" charset="0"/>
                          <a:ea typeface="ＭＳ Ｐゴシック" pitchFamily="-106" charset="-128"/>
                          <a:cs typeface="Arial" pitchFamily="34" charset="0"/>
                        </a:rPr>
                        <a:t>Oil and Gas</a:t>
                      </a:r>
                    </a:p>
                  </a:txBody>
                  <a:tcPr marL="0" marR="0" marT="0" marB="0" anchor="ctr"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smtClean="0">
                        <a:ln>
                          <a:noFill/>
                        </a:ln>
                        <a:solidFill>
                          <a:srgbClr val="000000"/>
                        </a:solidFill>
                        <a:effectLst/>
                        <a:latin typeface="Rockwell" pitchFamily="18" charset="0"/>
                        <a:ea typeface="ＭＳ Ｐゴシック" pitchFamily="-106"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0"/>
                        </a:spcBef>
                        <a:spcAft>
                          <a:spcPct val="0"/>
                        </a:spcAft>
                        <a:buClr>
                          <a:srgbClr val="ED833E"/>
                        </a:buClr>
                        <a:buSzTx/>
                        <a:buFont typeface="Arial" charset="0"/>
                        <a:buNone/>
                        <a:tabLst/>
                      </a:pPr>
                      <a:endParaRPr kumimoji="0" lang="en-US" sz="1200" b="0" i="0" u="none" strike="noStrike" cap="none" normalizeH="0" baseline="0" dirty="0" smtClean="0">
                        <a:ln>
                          <a:noFill/>
                        </a:ln>
                        <a:solidFill>
                          <a:srgbClr val="000000"/>
                        </a:solidFill>
                        <a:effectLst/>
                        <a:latin typeface="Rockwell" pitchFamily="18" charset="0"/>
                        <a:ea typeface="ＭＳ Ｐゴシック" pitchFamily="-106" charset="-128"/>
                      </a:endParaRPr>
                    </a:p>
                  </a:txBody>
                  <a:tcPr marL="0" marR="0" marT="0" marB="0" anchor="ctr" horzOverflow="overflow">
                    <a:lnL>
                      <a:noFill/>
                    </a:lnL>
                    <a:lnR>
                      <a:noFill/>
                    </a:lnR>
                    <a:lnT>
                      <a:noFill/>
                    </a:lnT>
                    <a:lnB>
                      <a:noFill/>
                    </a:lnB>
                    <a:lnTlToBr>
                      <a:noFill/>
                    </a:lnTlToBr>
                    <a:lnBlToTr>
                      <a:noFill/>
                    </a:lnBlToTr>
                    <a:noFill/>
                  </a:tcPr>
                </a:tc>
              </a:tr>
              <a:tr h="330290">
                <a:tc gridSpan="3">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defRPr/>
                      </a:pPr>
                      <a:r>
                        <a:rPr kumimoji="0" lang="en-US" sz="1200" b="0" i="0" u="none" strike="noStrike" cap="none" normalizeH="0" baseline="0" dirty="0" smtClean="0">
                          <a:ln>
                            <a:noFill/>
                          </a:ln>
                          <a:solidFill>
                            <a:srgbClr val="000000"/>
                          </a:solidFill>
                          <a:effectLst/>
                          <a:latin typeface="Arial" pitchFamily="34" charset="0"/>
                          <a:ea typeface="ＭＳ Ｐゴシック" pitchFamily="-106" charset="-128"/>
                          <a:cs typeface="Arial" pitchFamily="34" charset="0"/>
                        </a:rPr>
                        <a:t>Black Hills Exploration and Production</a:t>
                      </a:r>
                    </a:p>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endParaRPr kumimoji="0" lang="en-US" sz="1200" b="0" i="0" u="none" strike="noStrike" cap="none" normalizeH="0" baseline="0" dirty="0" smtClean="0">
                        <a:ln>
                          <a:noFill/>
                        </a:ln>
                        <a:solidFill>
                          <a:srgbClr val="000000"/>
                        </a:solidFill>
                        <a:effectLst/>
                        <a:latin typeface="Arial" pitchFamily="34" charset="0"/>
                        <a:ea typeface="ＭＳ Ｐゴシック" pitchFamily="-106" charset="-128"/>
                        <a:cs typeface="Arial" pitchFamily="34" charset="0"/>
                      </a:endParaRPr>
                    </a:p>
                  </a:txBody>
                  <a:tcPr marL="0" marR="0" marT="0" marB="0" horzOverflow="overflow">
                    <a:lnL>
                      <a:noFill/>
                    </a:lnL>
                    <a:lnR>
                      <a:noFill/>
                    </a:lnR>
                    <a:lnT>
                      <a:noFill/>
                    </a:lnT>
                    <a:lnB>
                      <a:noFill/>
                    </a:lnB>
                    <a:lnTlToBr>
                      <a:noFill/>
                    </a:lnTlToBr>
                    <a:lnBlToTr>
                      <a:noFill/>
                    </a:lnBlToTr>
                    <a:noFill/>
                  </a:tcPr>
                </a:tc>
                <a:tc hMerge="1">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smtClean="0">
                        <a:ln>
                          <a:noFill/>
                        </a:ln>
                        <a:solidFill>
                          <a:srgbClr val="000000"/>
                        </a:solidFill>
                        <a:effectLst/>
                        <a:latin typeface="Rockwell" pitchFamily="18" charset="0"/>
                        <a:ea typeface="ＭＳ Ｐゴシック" pitchFamily="-106" charset="-128"/>
                      </a:endParaRPr>
                    </a:p>
                  </a:txBody>
                  <a:tcPr marL="0" marR="0" marT="91440" marB="0" horzOverflow="overflow">
                    <a:lnL>
                      <a:noFill/>
                    </a:lnL>
                    <a:lnR>
                      <a:noFill/>
                    </a:lnR>
                    <a:lnT>
                      <a:noFill/>
                    </a:lnT>
                    <a:lnB>
                      <a:noFill/>
                    </a:lnB>
                    <a:lnTlToBr>
                      <a:noFill/>
                    </a:lnTlToBr>
                    <a:lnBlToTr>
                      <a:noFill/>
                    </a:lnBlToTr>
                    <a:noFill/>
                  </a:tcPr>
                </a:tc>
                <a:tc hMerge="1">
                  <a:txBody>
                    <a:bodyPr/>
                    <a:lstStyle/>
                    <a:p>
                      <a:pPr marL="114300" marR="0" lvl="0" indent="-114300" algn="l" defTabSz="914400" rtl="0" eaLnBrk="1" fontAlgn="base" latinLnBrk="0" hangingPunct="1">
                        <a:lnSpc>
                          <a:spcPct val="100000"/>
                        </a:lnSpc>
                        <a:spcBef>
                          <a:spcPct val="0"/>
                        </a:spcBef>
                        <a:spcAft>
                          <a:spcPct val="0"/>
                        </a:spcAft>
                        <a:buClr>
                          <a:srgbClr val="ED833E"/>
                        </a:buClr>
                        <a:buSzTx/>
                        <a:buFont typeface="Arial" charset="0"/>
                        <a:buNone/>
                        <a:tabLst/>
                      </a:pPr>
                      <a:endParaRPr kumimoji="0" lang="en-US" sz="1200" b="0" i="0" u="none" strike="noStrike" cap="none" normalizeH="0" baseline="0" dirty="0" smtClean="0">
                        <a:ln>
                          <a:noFill/>
                        </a:ln>
                        <a:solidFill>
                          <a:srgbClr val="000000"/>
                        </a:solidFill>
                        <a:effectLst/>
                        <a:latin typeface="Rockwell" pitchFamily="18" charset="0"/>
                        <a:ea typeface="ＭＳ Ｐゴシック" pitchFamily="-106" charset="-128"/>
                      </a:endParaRPr>
                    </a:p>
                  </a:txBody>
                  <a:tcPr marL="0" marR="0" marT="91440" marB="0" horzOverflow="overflow">
                    <a:lnL>
                      <a:noFill/>
                    </a:lnL>
                    <a:lnR>
                      <a:noFill/>
                    </a:lnR>
                    <a:lnT>
                      <a:noFill/>
                    </a:lnT>
                    <a:lnB>
                      <a:noFill/>
                    </a:lnB>
                    <a:lnTlToBr>
                      <a:noFill/>
                    </a:lnTlToBr>
                    <a:lnBlToTr>
                      <a:noFill/>
                    </a:lnBlToTr>
                    <a:noFill/>
                  </a:tcPr>
                </a:tc>
              </a:tr>
            </a:tbl>
          </a:graphicData>
        </a:graphic>
      </p:graphicFrame>
      <p:sp>
        <p:nvSpPr>
          <p:cNvPr id="14" name="Text Box 3"/>
          <p:cNvSpPr txBox="1">
            <a:spLocks noChangeArrowheads="1"/>
          </p:cNvSpPr>
          <p:nvPr userDrawn="1"/>
        </p:nvSpPr>
        <p:spPr bwMode="auto">
          <a:xfrm>
            <a:off x="4574635" y="1906693"/>
            <a:ext cx="37385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algn="l" defTabSz="914400" eaLnBrk="1" hangingPunct="1">
              <a:spcBef>
                <a:spcPct val="20000"/>
              </a:spcBef>
              <a:buClr>
                <a:srgbClr val="FF9900"/>
              </a:buClr>
              <a:buFont typeface="Arial" charset="0"/>
              <a:buNone/>
            </a:pPr>
            <a:r>
              <a:rPr lang="en-US" sz="1200" b="1" dirty="0">
                <a:solidFill>
                  <a:srgbClr val="000000"/>
                </a:solidFill>
                <a:latin typeface="Arial" charset="0"/>
                <a:cs typeface="Arial" charset="0"/>
              </a:rPr>
              <a:t>Utilities, Power Generation &amp; Fuel Production</a:t>
            </a:r>
          </a:p>
        </p:txBody>
      </p:sp>
      <p:sp>
        <p:nvSpPr>
          <p:cNvPr id="15" name="Text Box 43"/>
          <p:cNvSpPr txBox="1">
            <a:spLocks noChangeArrowheads="1"/>
          </p:cNvSpPr>
          <p:nvPr userDrawn="1"/>
        </p:nvSpPr>
        <p:spPr bwMode="auto">
          <a:xfrm>
            <a:off x="4578477" y="5589056"/>
            <a:ext cx="3276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marL="119063" indent="-119063" defTabSz="914400" eaLnBrk="1" hangingPunct="1">
              <a:spcBef>
                <a:spcPct val="50000"/>
              </a:spcBef>
            </a:pPr>
            <a:r>
              <a:rPr lang="en-US" sz="800" b="0" dirty="0" smtClean="0">
                <a:solidFill>
                  <a:srgbClr val="000000"/>
                </a:solidFill>
                <a:latin typeface="Arial" charset="0"/>
                <a:cs typeface="Arial" charset="0"/>
              </a:rPr>
              <a:t>*  Utility </a:t>
            </a:r>
            <a:r>
              <a:rPr lang="en-US" sz="800" b="0" dirty="0">
                <a:solidFill>
                  <a:srgbClr val="000000"/>
                </a:solidFill>
                <a:latin typeface="Arial" charset="0"/>
                <a:cs typeface="Arial" charset="0"/>
              </a:rPr>
              <a:t>supplies electric and gas service to Cheyenne, </a:t>
            </a:r>
            <a:r>
              <a:rPr lang="en-US" sz="800" b="0" dirty="0" smtClean="0">
                <a:solidFill>
                  <a:srgbClr val="000000"/>
                </a:solidFill>
                <a:latin typeface="Arial" charset="0"/>
                <a:cs typeface="Arial" charset="0"/>
              </a:rPr>
              <a:t>Wyoming and vicinity</a:t>
            </a:r>
            <a:endParaRPr lang="en-US" sz="800" b="0" dirty="0">
              <a:solidFill>
                <a:srgbClr val="000000"/>
              </a:solidFill>
              <a:latin typeface="Arial" charset="0"/>
              <a:cs typeface="Arial" charset="0"/>
            </a:endParaRPr>
          </a:p>
        </p:txBody>
      </p:sp>
      <p:sp>
        <p:nvSpPr>
          <p:cNvPr id="96" name="Oval 95"/>
          <p:cNvSpPr/>
          <p:nvPr userDrawn="1"/>
        </p:nvSpPr>
        <p:spPr>
          <a:xfrm>
            <a:off x="4314353" y="5442820"/>
            <a:ext cx="161867" cy="13909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095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lectric &amp; Gas Utilities">
    <p:spTree>
      <p:nvGrpSpPr>
        <p:cNvPr id="1" name=""/>
        <p:cNvGrpSpPr/>
        <p:nvPr/>
      </p:nvGrpSpPr>
      <p:grpSpPr>
        <a:xfrm>
          <a:off x="0" y="0"/>
          <a:ext cx="0" cy="0"/>
          <a:chOff x="0" y="0"/>
          <a:chExt cx="0" cy="0"/>
        </a:xfrm>
      </p:grpSpPr>
      <p:grpSp>
        <p:nvGrpSpPr>
          <p:cNvPr id="26" name="Group 25"/>
          <p:cNvGrpSpPr/>
          <p:nvPr userDrawn="1"/>
        </p:nvGrpSpPr>
        <p:grpSpPr>
          <a:xfrm>
            <a:off x="1006475" y="889000"/>
            <a:ext cx="2820988" cy="2841625"/>
            <a:chOff x="1006475" y="889000"/>
            <a:chExt cx="2820988" cy="2841625"/>
          </a:xfrm>
        </p:grpSpPr>
        <p:grpSp>
          <p:nvGrpSpPr>
            <p:cNvPr id="15" name="Group 4"/>
            <p:cNvGrpSpPr>
              <a:grpSpLocks noChangeAspect="1"/>
            </p:cNvGrpSpPr>
            <p:nvPr userDrawn="1"/>
          </p:nvGrpSpPr>
          <p:grpSpPr bwMode="auto">
            <a:xfrm>
              <a:off x="1006475" y="889000"/>
              <a:ext cx="2820988" cy="2841625"/>
              <a:chOff x="634" y="560"/>
              <a:chExt cx="1777" cy="1790"/>
            </a:xfrm>
          </p:grpSpPr>
          <p:sp>
            <p:nvSpPr>
              <p:cNvPr id="16" name="AutoShape 3"/>
              <p:cNvSpPr>
                <a:spLocks noChangeAspect="1" noChangeArrowheads="1" noTextEdit="1"/>
              </p:cNvSpPr>
              <p:nvPr userDrawn="1"/>
            </p:nvSpPr>
            <p:spPr bwMode="auto">
              <a:xfrm>
                <a:off x="634" y="560"/>
                <a:ext cx="1777" cy="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userDrawn="1"/>
            </p:nvSpPr>
            <p:spPr bwMode="auto">
              <a:xfrm>
                <a:off x="640" y="566"/>
                <a:ext cx="1085" cy="693"/>
              </a:xfrm>
              <a:custGeom>
                <a:avLst/>
                <a:gdLst>
                  <a:gd name="T0" fmla="*/ 0 w 1085"/>
                  <a:gd name="T1" fmla="*/ 131 h 693"/>
                  <a:gd name="T2" fmla="*/ 14 w 1085"/>
                  <a:gd name="T3" fmla="*/ 157 h 693"/>
                  <a:gd name="T4" fmla="*/ 14 w 1085"/>
                  <a:gd name="T5" fmla="*/ 170 h 693"/>
                  <a:gd name="T6" fmla="*/ 14 w 1085"/>
                  <a:gd name="T7" fmla="*/ 196 h 693"/>
                  <a:gd name="T8" fmla="*/ 14 w 1085"/>
                  <a:gd name="T9" fmla="*/ 209 h 693"/>
                  <a:gd name="T10" fmla="*/ 27 w 1085"/>
                  <a:gd name="T11" fmla="*/ 229 h 693"/>
                  <a:gd name="T12" fmla="*/ 40 w 1085"/>
                  <a:gd name="T13" fmla="*/ 242 h 693"/>
                  <a:gd name="T14" fmla="*/ 53 w 1085"/>
                  <a:gd name="T15" fmla="*/ 262 h 693"/>
                  <a:gd name="T16" fmla="*/ 59 w 1085"/>
                  <a:gd name="T17" fmla="*/ 281 h 693"/>
                  <a:gd name="T18" fmla="*/ 66 w 1085"/>
                  <a:gd name="T19" fmla="*/ 301 h 693"/>
                  <a:gd name="T20" fmla="*/ 79 w 1085"/>
                  <a:gd name="T21" fmla="*/ 314 h 693"/>
                  <a:gd name="T22" fmla="*/ 85 w 1085"/>
                  <a:gd name="T23" fmla="*/ 321 h 693"/>
                  <a:gd name="T24" fmla="*/ 98 w 1085"/>
                  <a:gd name="T25" fmla="*/ 334 h 693"/>
                  <a:gd name="T26" fmla="*/ 118 w 1085"/>
                  <a:gd name="T27" fmla="*/ 347 h 693"/>
                  <a:gd name="T28" fmla="*/ 105 w 1085"/>
                  <a:gd name="T29" fmla="*/ 360 h 693"/>
                  <a:gd name="T30" fmla="*/ 98 w 1085"/>
                  <a:gd name="T31" fmla="*/ 379 h 693"/>
                  <a:gd name="T32" fmla="*/ 92 w 1085"/>
                  <a:gd name="T33" fmla="*/ 399 h 693"/>
                  <a:gd name="T34" fmla="*/ 85 w 1085"/>
                  <a:gd name="T35" fmla="*/ 419 h 693"/>
                  <a:gd name="T36" fmla="*/ 92 w 1085"/>
                  <a:gd name="T37" fmla="*/ 432 h 693"/>
                  <a:gd name="T38" fmla="*/ 72 w 1085"/>
                  <a:gd name="T39" fmla="*/ 445 h 693"/>
                  <a:gd name="T40" fmla="*/ 66 w 1085"/>
                  <a:gd name="T41" fmla="*/ 471 h 693"/>
                  <a:gd name="T42" fmla="*/ 79 w 1085"/>
                  <a:gd name="T43" fmla="*/ 484 h 693"/>
                  <a:gd name="T44" fmla="*/ 98 w 1085"/>
                  <a:gd name="T45" fmla="*/ 484 h 693"/>
                  <a:gd name="T46" fmla="*/ 118 w 1085"/>
                  <a:gd name="T47" fmla="*/ 477 h 693"/>
                  <a:gd name="T48" fmla="*/ 131 w 1085"/>
                  <a:gd name="T49" fmla="*/ 477 h 693"/>
                  <a:gd name="T50" fmla="*/ 138 w 1085"/>
                  <a:gd name="T51" fmla="*/ 497 h 693"/>
                  <a:gd name="T52" fmla="*/ 138 w 1085"/>
                  <a:gd name="T53" fmla="*/ 530 h 693"/>
                  <a:gd name="T54" fmla="*/ 151 w 1085"/>
                  <a:gd name="T55" fmla="*/ 556 h 693"/>
                  <a:gd name="T56" fmla="*/ 157 w 1085"/>
                  <a:gd name="T57" fmla="*/ 575 h 693"/>
                  <a:gd name="T58" fmla="*/ 164 w 1085"/>
                  <a:gd name="T59" fmla="*/ 601 h 693"/>
                  <a:gd name="T60" fmla="*/ 177 w 1085"/>
                  <a:gd name="T61" fmla="*/ 608 h 693"/>
                  <a:gd name="T62" fmla="*/ 183 w 1085"/>
                  <a:gd name="T63" fmla="*/ 628 h 693"/>
                  <a:gd name="T64" fmla="*/ 196 w 1085"/>
                  <a:gd name="T65" fmla="*/ 660 h 693"/>
                  <a:gd name="T66" fmla="*/ 210 w 1085"/>
                  <a:gd name="T67" fmla="*/ 647 h 693"/>
                  <a:gd name="T68" fmla="*/ 236 w 1085"/>
                  <a:gd name="T69" fmla="*/ 654 h 693"/>
                  <a:gd name="T70" fmla="*/ 255 w 1085"/>
                  <a:gd name="T71" fmla="*/ 647 h 693"/>
                  <a:gd name="T72" fmla="*/ 275 w 1085"/>
                  <a:gd name="T73" fmla="*/ 654 h 693"/>
                  <a:gd name="T74" fmla="*/ 301 w 1085"/>
                  <a:gd name="T75" fmla="*/ 660 h 693"/>
                  <a:gd name="T76" fmla="*/ 327 w 1085"/>
                  <a:gd name="T77" fmla="*/ 660 h 693"/>
                  <a:gd name="T78" fmla="*/ 334 w 1085"/>
                  <a:gd name="T79" fmla="*/ 641 h 693"/>
                  <a:gd name="T80" fmla="*/ 347 w 1085"/>
                  <a:gd name="T81" fmla="*/ 641 h 693"/>
                  <a:gd name="T82" fmla="*/ 360 w 1085"/>
                  <a:gd name="T83" fmla="*/ 667 h 693"/>
                  <a:gd name="T84" fmla="*/ 379 w 1085"/>
                  <a:gd name="T85" fmla="*/ 608 h 693"/>
                  <a:gd name="T86" fmla="*/ 471 w 1085"/>
                  <a:gd name="T87" fmla="*/ 621 h 693"/>
                  <a:gd name="T88" fmla="*/ 575 w 1085"/>
                  <a:gd name="T89" fmla="*/ 641 h 693"/>
                  <a:gd name="T90" fmla="*/ 693 w 1085"/>
                  <a:gd name="T91" fmla="*/ 654 h 693"/>
                  <a:gd name="T92" fmla="*/ 830 w 1085"/>
                  <a:gd name="T93" fmla="*/ 673 h 693"/>
                  <a:gd name="T94" fmla="*/ 974 w 1085"/>
                  <a:gd name="T95" fmla="*/ 686 h 693"/>
                  <a:gd name="T96" fmla="*/ 1046 w 1085"/>
                  <a:gd name="T97" fmla="*/ 621 h 693"/>
                  <a:gd name="T98" fmla="*/ 1059 w 1085"/>
                  <a:gd name="T99" fmla="*/ 464 h 693"/>
                  <a:gd name="T100" fmla="*/ 1065 w 1085"/>
                  <a:gd name="T101" fmla="*/ 386 h 693"/>
                  <a:gd name="T102" fmla="*/ 1072 w 1085"/>
                  <a:gd name="T103" fmla="*/ 294 h 693"/>
                  <a:gd name="T104" fmla="*/ 1078 w 1085"/>
                  <a:gd name="T105" fmla="*/ 229 h 693"/>
                  <a:gd name="T106" fmla="*/ 1085 w 1085"/>
                  <a:gd name="T107" fmla="*/ 190 h 693"/>
                  <a:gd name="T108" fmla="*/ 1085 w 1085"/>
                  <a:gd name="T109" fmla="*/ 157 h 693"/>
                  <a:gd name="T110" fmla="*/ 948 w 1085"/>
                  <a:gd name="T111" fmla="*/ 144 h 693"/>
                  <a:gd name="T112" fmla="*/ 837 w 1085"/>
                  <a:gd name="T113" fmla="*/ 131 h 693"/>
                  <a:gd name="T114" fmla="*/ 615 w 1085"/>
                  <a:gd name="T115" fmla="*/ 105 h 693"/>
                  <a:gd name="T116" fmla="*/ 464 w 1085"/>
                  <a:gd name="T117" fmla="*/ 85 h 693"/>
                  <a:gd name="T118" fmla="*/ 275 w 1085"/>
                  <a:gd name="T119" fmla="*/ 53 h 693"/>
                  <a:gd name="T120" fmla="*/ 164 w 1085"/>
                  <a:gd name="T121" fmla="*/ 27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5" h="693">
                    <a:moveTo>
                      <a:pt x="14" y="66"/>
                    </a:moveTo>
                    <a:lnTo>
                      <a:pt x="7" y="79"/>
                    </a:lnTo>
                    <a:lnTo>
                      <a:pt x="7" y="92"/>
                    </a:lnTo>
                    <a:lnTo>
                      <a:pt x="7" y="92"/>
                    </a:lnTo>
                    <a:lnTo>
                      <a:pt x="7" y="98"/>
                    </a:lnTo>
                    <a:lnTo>
                      <a:pt x="7" y="98"/>
                    </a:lnTo>
                    <a:lnTo>
                      <a:pt x="0" y="111"/>
                    </a:lnTo>
                    <a:lnTo>
                      <a:pt x="0" y="118"/>
                    </a:lnTo>
                    <a:lnTo>
                      <a:pt x="0" y="125"/>
                    </a:lnTo>
                    <a:lnTo>
                      <a:pt x="0" y="125"/>
                    </a:lnTo>
                    <a:lnTo>
                      <a:pt x="0" y="131"/>
                    </a:lnTo>
                    <a:lnTo>
                      <a:pt x="0" y="131"/>
                    </a:lnTo>
                    <a:lnTo>
                      <a:pt x="0" y="131"/>
                    </a:lnTo>
                    <a:lnTo>
                      <a:pt x="0" y="138"/>
                    </a:lnTo>
                    <a:lnTo>
                      <a:pt x="0" y="138"/>
                    </a:lnTo>
                    <a:lnTo>
                      <a:pt x="0" y="138"/>
                    </a:lnTo>
                    <a:lnTo>
                      <a:pt x="0" y="144"/>
                    </a:lnTo>
                    <a:lnTo>
                      <a:pt x="0" y="144"/>
                    </a:lnTo>
                    <a:lnTo>
                      <a:pt x="0" y="144"/>
                    </a:lnTo>
                    <a:lnTo>
                      <a:pt x="0" y="144"/>
                    </a:lnTo>
                    <a:lnTo>
                      <a:pt x="7" y="151"/>
                    </a:lnTo>
                    <a:lnTo>
                      <a:pt x="7" y="151"/>
                    </a:lnTo>
                    <a:lnTo>
                      <a:pt x="7" y="151"/>
                    </a:lnTo>
                    <a:lnTo>
                      <a:pt x="7" y="151"/>
                    </a:lnTo>
                    <a:lnTo>
                      <a:pt x="7" y="157"/>
                    </a:lnTo>
                    <a:lnTo>
                      <a:pt x="14" y="157"/>
                    </a:lnTo>
                    <a:lnTo>
                      <a:pt x="14" y="157"/>
                    </a:lnTo>
                    <a:lnTo>
                      <a:pt x="14" y="164"/>
                    </a:lnTo>
                    <a:lnTo>
                      <a:pt x="14" y="164"/>
                    </a:lnTo>
                    <a:lnTo>
                      <a:pt x="14" y="164"/>
                    </a:lnTo>
                    <a:lnTo>
                      <a:pt x="14" y="164"/>
                    </a:lnTo>
                    <a:lnTo>
                      <a:pt x="14" y="170"/>
                    </a:lnTo>
                    <a:lnTo>
                      <a:pt x="14" y="164"/>
                    </a:lnTo>
                    <a:lnTo>
                      <a:pt x="14" y="170"/>
                    </a:lnTo>
                    <a:lnTo>
                      <a:pt x="14" y="170"/>
                    </a:lnTo>
                    <a:lnTo>
                      <a:pt x="14" y="170"/>
                    </a:lnTo>
                    <a:lnTo>
                      <a:pt x="14" y="170"/>
                    </a:lnTo>
                    <a:lnTo>
                      <a:pt x="14" y="170"/>
                    </a:lnTo>
                    <a:lnTo>
                      <a:pt x="14" y="170"/>
                    </a:lnTo>
                    <a:lnTo>
                      <a:pt x="20" y="177"/>
                    </a:lnTo>
                    <a:lnTo>
                      <a:pt x="20" y="177"/>
                    </a:lnTo>
                    <a:lnTo>
                      <a:pt x="20" y="177"/>
                    </a:lnTo>
                    <a:lnTo>
                      <a:pt x="14" y="183"/>
                    </a:lnTo>
                    <a:lnTo>
                      <a:pt x="14" y="183"/>
                    </a:lnTo>
                    <a:lnTo>
                      <a:pt x="20" y="183"/>
                    </a:lnTo>
                    <a:lnTo>
                      <a:pt x="20" y="183"/>
                    </a:lnTo>
                    <a:lnTo>
                      <a:pt x="20" y="183"/>
                    </a:lnTo>
                    <a:lnTo>
                      <a:pt x="20" y="190"/>
                    </a:lnTo>
                    <a:lnTo>
                      <a:pt x="20" y="190"/>
                    </a:lnTo>
                    <a:lnTo>
                      <a:pt x="14" y="190"/>
                    </a:lnTo>
                    <a:lnTo>
                      <a:pt x="14" y="190"/>
                    </a:lnTo>
                    <a:lnTo>
                      <a:pt x="14" y="196"/>
                    </a:lnTo>
                    <a:lnTo>
                      <a:pt x="14" y="196"/>
                    </a:lnTo>
                    <a:lnTo>
                      <a:pt x="14" y="196"/>
                    </a:lnTo>
                    <a:lnTo>
                      <a:pt x="14" y="196"/>
                    </a:lnTo>
                    <a:lnTo>
                      <a:pt x="14" y="203"/>
                    </a:lnTo>
                    <a:lnTo>
                      <a:pt x="14" y="203"/>
                    </a:lnTo>
                    <a:lnTo>
                      <a:pt x="14" y="203"/>
                    </a:lnTo>
                    <a:lnTo>
                      <a:pt x="20" y="209"/>
                    </a:lnTo>
                    <a:lnTo>
                      <a:pt x="20" y="209"/>
                    </a:lnTo>
                    <a:lnTo>
                      <a:pt x="20" y="209"/>
                    </a:lnTo>
                    <a:lnTo>
                      <a:pt x="14" y="209"/>
                    </a:lnTo>
                    <a:lnTo>
                      <a:pt x="14" y="209"/>
                    </a:lnTo>
                    <a:lnTo>
                      <a:pt x="14" y="209"/>
                    </a:lnTo>
                    <a:lnTo>
                      <a:pt x="14" y="209"/>
                    </a:lnTo>
                    <a:lnTo>
                      <a:pt x="14" y="209"/>
                    </a:lnTo>
                    <a:lnTo>
                      <a:pt x="14" y="209"/>
                    </a:lnTo>
                    <a:lnTo>
                      <a:pt x="14" y="216"/>
                    </a:lnTo>
                    <a:lnTo>
                      <a:pt x="14" y="216"/>
                    </a:lnTo>
                    <a:lnTo>
                      <a:pt x="20" y="216"/>
                    </a:lnTo>
                    <a:lnTo>
                      <a:pt x="20" y="216"/>
                    </a:lnTo>
                    <a:lnTo>
                      <a:pt x="20" y="216"/>
                    </a:lnTo>
                    <a:lnTo>
                      <a:pt x="20" y="216"/>
                    </a:lnTo>
                    <a:lnTo>
                      <a:pt x="20" y="223"/>
                    </a:lnTo>
                    <a:lnTo>
                      <a:pt x="20" y="223"/>
                    </a:lnTo>
                    <a:lnTo>
                      <a:pt x="27" y="223"/>
                    </a:lnTo>
                    <a:lnTo>
                      <a:pt x="27" y="229"/>
                    </a:lnTo>
                    <a:lnTo>
                      <a:pt x="27" y="229"/>
                    </a:lnTo>
                    <a:lnTo>
                      <a:pt x="27" y="229"/>
                    </a:lnTo>
                    <a:lnTo>
                      <a:pt x="27" y="236"/>
                    </a:lnTo>
                    <a:lnTo>
                      <a:pt x="27" y="236"/>
                    </a:lnTo>
                    <a:lnTo>
                      <a:pt x="33" y="236"/>
                    </a:lnTo>
                    <a:lnTo>
                      <a:pt x="33" y="236"/>
                    </a:lnTo>
                    <a:lnTo>
                      <a:pt x="33" y="236"/>
                    </a:lnTo>
                    <a:lnTo>
                      <a:pt x="33" y="236"/>
                    </a:lnTo>
                    <a:lnTo>
                      <a:pt x="33" y="236"/>
                    </a:lnTo>
                    <a:lnTo>
                      <a:pt x="33" y="236"/>
                    </a:lnTo>
                    <a:lnTo>
                      <a:pt x="40" y="236"/>
                    </a:lnTo>
                    <a:lnTo>
                      <a:pt x="40" y="242"/>
                    </a:lnTo>
                    <a:lnTo>
                      <a:pt x="40" y="242"/>
                    </a:lnTo>
                    <a:lnTo>
                      <a:pt x="40" y="242"/>
                    </a:lnTo>
                    <a:lnTo>
                      <a:pt x="40" y="242"/>
                    </a:lnTo>
                    <a:lnTo>
                      <a:pt x="40" y="242"/>
                    </a:lnTo>
                    <a:lnTo>
                      <a:pt x="46" y="249"/>
                    </a:lnTo>
                    <a:lnTo>
                      <a:pt x="46" y="249"/>
                    </a:lnTo>
                    <a:lnTo>
                      <a:pt x="40" y="249"/>
                    </a:lnTo>
                    <a:lnTo>
                      <a:pt x="46" y="249"/>
                    </a:lnTo>
                    <a:lnTo>
                      <a:pt x="46" y="255"/>
                    </a:lnTo>
                    <a:lnTo>
                      <a:pt x="46" y="255"/>
                    </a:lnTo>
                    <a:lnTo>
                      <a:pt x="46" y="255"/>
                    </a:lnTo>
                    <a:lnTo>
                      <a:pt x="46" y="255"/>
                    </a:lnTo>
                    <a:lnTo>
                      <a:pt x="46" y="255"/>
                    </a:lnTo>
                    <a:lnTo>
                      <a:pt x="53" y="255"/>
                    </a:lnTo>
                    <a:lnTo>
                      <a:pt x="53" y="262"/>
                    </a:lnTo>
                    <a:lnTo>
                      <a:pt x="53" y="262"/>
                    </a:lnTo>
                    <a:lnTo>
                      <a:pt x="53" y="262"/>
                    </a:lnTo>
                    <a:lnTo>
                      <a:pt x="53" y="268"/>
                    </a:lnTo>
                    <a:lnTo>
                      <a:pt x="53" y="268"/>
                    </a:lnTo>
                    <a:lnTo>
                      <a:pt x="53" y="268"/>
                    </a:lnTo>
                    <a:lnTo>
                      <a:pt x="53" y="268"/>
                    </a:lnTo>
                    <a:lnTo>
                      <a:pt x="59" y="275"/>
                    </a:lnTo>
                    <a:lnTo>
                      <a:pt x="59" y="275"/>
                    </a:lnTo>
                    <a:lnTo>
                      <a:pt x="59" y="275"/>
                    </a:lnTo>
                    <a:lnTo>
                      <a:pt x="59" y="281"/>
                    </a:lnTo>
                    <a:lnTo>
                      <a:pt x="59" y="281"/>
                    </a:lnTo>
                    <a:lnTo>
                      <a:pt x="59" y="281"/>
                    </a:lnTo>
                    <a:lnTo>
                      <a:pt x="59" y="281"/>
                    </a:lnTo>
                    <a:lnTo>
                      <a:pt x="59" y="281"/>
                    </a:lnTo>
                    <a:lnTo>
                      <a:pt x="66" y="281"/>
                    </a:lnTo>
                    <a:lnTo>
                      <a:pt x="66" y="288"/>
                    </a:lnTo>
                    <a:lnTo>
                      <a:pt x="66" y="288"/>
                    </a:lnTo>
                    <a:lnTo>
                      <a:pt x="66" y="294"/>
                    </a:lnTo>
                    <a:lnTo>
                      <a:pt x="66" y="294"/>
                    </a:lnTo>
                    <a:lnTo>
                      <a:pt x="66" y="294"/>
                    </a:lnTo>
                    <a:lnTo>
                      <a:pt x="66" y="294"/>
                    </a:lnTo>
                    <a:lnTo>
                      <a:pt x="66" y="301"/>
                    </a:lnTo>
                    <a:lnTo>
                      <a:pt x="66" y="301"/>
                    </a:lnTo>
                    <a:lnTo>
                      <a:pt x="66" y="301"/>
                    </a:lnTo>
                    <a:lnTo>
                      <a:pt x="66" y="301"/>
                    </a:lnTo>
                    <a:lnTo>
                      <a:pt x="66" y="301"/>
                    </a:lnTo>
                    <a:lnTo>
                      <a:pt x="66" y="301"/>
                    </a:lnTo>
                    <a:lnTo>
                      <a:pt x="66" y="301"/>
                    </a:lnTo>
                    <a:lnTo>
                      <a:pt x="66" y="307"/>
                    </a:lnTo>
                    <a:lnTo>
                      <a:pt x="66" y="307"/>
                    </a:lnTo>
                    <a:lnTo>
                      <a:pt x="72" y="307"/>
                    </a:lnTo>
                    <a:lnTo>
                      <a:pt x="72" y="307"/>
                    </a:lnTo>
                    <a:lnTo>
                      <a:pt x="72" y="307"/>
                    </a:lnTo>
                    <a:lnTo>
                      <a:pt x="72" y="307"/>
                    </a:lnTo>
                    <a:lnTo>
                      <a:pt x="72" y="307"/>
                    </a:lnTo>
                    <a:lnTo>
                      <a:pt x="72" y="307"/>
                    </a:lnTo>
                    <a:lnTo>
                      <a:pt x="72" y="314"/>
                    </a:lnTo>
                    <a:lnTo>
                      <a:pt x="72" y="314"/>
                    </a:lnTo>
                    <a:lnTo>
                      <a:pt x="79" y="314"/>
                    </a:lnTo>
                    <a:lnTo>
                      <a:pt x="79" y="314"/>
                    </a:lnTo>
                    <a:lnTo>
                      <a:pt x="79" y="314"/>
                    </a:lnTo>
                    <a:lnTo>
                      <a:pt x="79" y="321"/>
                    </a:lnTo>
                    <a:lnTo>
                      <a:pt x="79" y="321"/>
                    </a:lnTo>
                    <a:lnTo>
                      <a:pt x="79" y="321"/>
                    </a:lnTo>
                    <a:lnTo>
                      <a:pt x="79" y="321"/>
                    </a:lnTo>
                    <a:lnTo>
                      <a:pt x="79" y="327"/>
                    </a:lnTo>
                    <a:lnTo>
                      <a:pt x="79" y="327"/>
                    </a:lnTo>
                    <a:lnTo>
                      <a:pt x="79" y="321"/>
                    </a:lnTo>
                    <a:lnTo>
                      <a:pt x="79" y="321"/>
                    </a:lnTo>
                    <a:lnTo>
                      <a:pt x="85" y="321"/>
                    </a:lnTo>
                    <a:lnTo>
                      <a:pt x="85" y="321"/>
                    </a:lnTo>
                    <a:lnTo>
                      <a:pt x="85" y="321"/>
                    </a:lnTo>
                    <a:lnTo>
                      <a:pt x="92" y="321"/>
                    </a:lnTo>
                    <a:lnTo>
                      <a:pt x="92" y="327"/>
                    </a:lnTo>
                    <a:lnTo>
                      <a:pt x="92" y="327"/>
                    </a:lnTo>
                    <a:lnTo>
                      <a:pt x="92" y="327"/>
                    </a:lnTo>
                    <a:lnTo>
                      <a:pt x="92" y="327"/>
                    </a:lnTo>
                    <a:lnTo>
                      <a:pt x="85" y="327"/>
                    </a:lnTo>
                    <a:lnTo>
                      <a:pt x="85" y="334"/>
                    </a:lnTo>
                    <a:lnTo>
                      <a:pt x="92" y="334"/>
                    </a:lnTo>
                    <a:lnTo>
                      <a:pt x="92" y="334"/>
                    </a:lnTo>
                    <a:lnTo>
                      <a:pt x="92" y="334"/>
                    </a:lnTo>
                    <a:lnTo>
                      <a:pt x="92" y="334"/>
                    </a:lnTo>
                    <a:lnTo>
                      <a:pt x="92" y="334"/>
                    </a:lnTo>
                    <a:lnTo>
                      <a:pt x="98" y="334"/>
                    </a:lnTo>
                    <a:lnTo>
                      <a:pt x="98" y="334"/>
                    </a:lnTo>
                    <a:lnTo>
                      <a:pt x="98" y="340"/>
                    </a:lnTo>
                    <a:lnTo>
                      <a:pt x="105" y="340"/>
                    </a:lnTo>
                    <a:lnTo>
                      <a:pt x="105" y="340"/>
                    </a:lnTo>
                    <a:lnTo>
                      <a:pt x="105" y="334"/>
                    </a:lnTo>
                    <a:lnTo>
                      <a:pt x="105" y="334"/>
                    </a:lnTo>
                    <a:lnTo>
                      <a:pt x="112" y="334"/>
                    </a:lnTo>
                    <a:lnTo>
                      <a:pt x="112" y="334"/>
                    </a:lnTo>
                    <a:lnTo>
                      <a:pt x="112" y="334"/>
                    </a:lnTo>
                    <a:lnTo>
                      <a:pt x="118" y="340"/>
                    </a:lnTo>
                    <a:lnTo>
                      <a:pt x="118" y="340"/>
                    </a:lnTo>
                    <a:lnTo>
                      <a:pt x="118" y="340"/>
                    </a:lnTo>
                    <a:lnTo>
                      <a:pt x="118" y="347"/>
                    </a:lnTo>
                    <a:lnTo>
                      <a:pt x="112" y="347"/>
                    </a:lnTo>
                    <a:lnTo>
                      <a:pt x="112" y="347"/>
                    </a:lnTo>
                    <a:lnTo>
                      <a:pt x="112" y="347"/>
                    </a:lnTo>
                    <a:lnTo>
                      <a:pt x="112" y="353"/>
                    </a:lnTo>
                    <a:lnTo>
                      <a:pt x="112" y="353"/>
                    </a:lnTo>
                    <a:lnTo>
                      <a:pt x="112" y="353"/>
                    </a:lnTo>
                    <a:lnTo>
                      <a:pt x="112" y="353"/>
                    </a:lnTo>
                    <a:lnTo>
                      <a:pt x="112" y="353"/>
                    </a:lnTo>
                    <a:lnTo>
                      <a:pt x="112" y="360"/>
                    </a:lnTo>
                    <a:lnTo>
                      <a:pt x="112" y="360"/>
                    </a:lnTo>
                    <a:lnTo>
                      <a:pt x="105" y="360"/>
                    </a:lnTo>
                    <a:lnTo>
                      <a:pt x="105" y="360"/>
                    </a:lnTo>
                    <a:lnTo>
                      <a:pt x="105" y="360"/>
                    </a:lnTo>
                    <a:lnTo>
                      <a:pt x="105" y="360"/>
                    </a:lnTo>
                    <a:lnTo>
                      <a:pt x="105" y="360"/>
                    </a:lnTo>
                    <a:lnTo>
                      <a:pt x="105" y="360"/>
                    </a:lnTo>
                    <a:lnTo>
                      <a:pt x="105" y="360"/>
                    </a:lnTo>
                    <a:lnTo>
                      <a:pt x="105" y="366"/>
                    </a:lnTo>
                    <a:lnTo>
                      <a:pt x="105" y="366"/>
                    </a:lnTo>
                    <a:lnTo>
                      <a:pt x="105" y="373"/>
                    </a:lnTo>
                    <a:lnTo>
                      <a:pt x="98" y="373"/>
                    </a:lnTo>
                    <a:lnTo>
                      <a:pt x="98" y="373"/>
                    </a:lnTo>
                    <a:lnTo>
                      <a:pt x="98" y="373"/>
                    </a:lnTo>
                    <a:lnTo>
                      <a:pt x="98" y="379"/>
                    </a:lnTo>
                    <a:lnTo>
                      <a:pt x="98" y="379"/>
                    </a:lnTo>
                    <a:lnTo>
                      <a:pt x="98" y="379"/>
                    </a:lnTo>
                    <a:lnTo>
                      <a:pt x="98" y="386"/>
                    </a:lnTo>
                    <a:lnTo>
                      <a:pt x="98" y="386"/>
                    </a:lnTo>
                    <a:lnTo>
                      <a:pt x="98" y="386"/>
                    </a:lnTo>
                    <a:lnTo>
                      <a:pt x="98" y="386"/>
                    </a:lnTo>
                    <a:lnTo>
                      <a:pt x="98" y="386"/>
                    </a:lnTo>
                    <a:lnTo>
                      <a:pt x="92" y="386"/>
                    </a:lnTo>
                    <a:lnTo>
                      <a:pt x="92" y="386"/>
                    </a:lnTo>
                    <a:lnTo>
                      <a:pt x="92" y="386"/>
                    </a:lnTo>
                    <a:lnTo>
                      <a:pt x="92" y="392"/>
                    </a:lnTo>
                    <a:lnTo>
                      <a:pt x="92" y="392"/>
                    </a:lnTo>
                    <a:lnTo>
                      <a:pt x="92" y="392"/>
                    </a:lnTo>
                    <a:lnTo>
                      <a:pt x="92" y="399"/>
                    </a:lnTo>
                    <a:lnTo>
                      <a:pt x="92" y="399"/>
                    </a:lnTo>
                    <a:lnTo>
                      <a:pt x="92" y="399"/>
                    </a:lnTo>
                    <a:lnTo>
                      <a:pt x="92" y="399"/>
                    </a:lnTo>
                    <a:lnTo>
                      <a:pt x="92" y="399"/>
                    </a:lnTo>
                    <a:lnTo>
                      <a:pt x="85" y="399"/>
                    </a:lnTo>
                    <a:lnTo>
                      <a:pt x="85" y="399"/>
                    </a:lnTo>
                    <a:lnTo>
                      <a:pt x="85" y="405"/>
                    </a:lnTo>
                    <a:lnTo>
                      <a:pt x="85" y="405"/>
                    </a:lnTo>
                    <a:lnTo>
                      <a:pt x="92" y="405"/>
                    </a:lnTo>
                    <a:lnTo>
                      <a:pt x="92" y="405"/>
                    </a:lnTo>
                    <a:lnTo>
                      <a:pt x="92" y="412"/>
                    </a:lnTo>
                    <a:lnTo>
                      <a:pt x="85" y="412"/>
                    </a:lnTo>
                    <a:lnTo>
                      <a:pt x="85" y="412"/>
                    </a:lnTo>
                    <a:lnTo>
                      <a:pt x="85" y="419"/>
                    </a:lnTo>
                    <a:lnTo>
                      <a:pt x="85" y="419"/>
                    </a:lnTo>
                    <a:lnTo>
                      <a:pt x="85" y="419"/>
                    </a:lnTo>
                    <a:lnTo>
                      <a:pt x="85" y="419"/>
                    </a:lnTo>
                    <a:lnTo>
                      <a:pt x="85" y="419"/>
                    </a:lnTo>
                    <a:lnTo>
                      <a:pt x="85" y="419"/>
                    </a:lnTo>
                    <a:lnTo>
                      <a:pt x="85" y="419"/>
                    </a:lnTo>
                    <a:lnTo>
                      <a:pt x="85" y="425"/>
                    </a:lnTo>
                    <a:lnTo>
                      <a:pt x="92" y="425"/>
                    </a:lnTo>
                    <a:lnTo>
                      <a:pt x="92" y="425"/>
                    </a:lnTo>
                    <a:lnTo>
                      <a:pt x="92" y="425"/>
                    </a:lnTo>
                    <a:lnTo>
                      <a:pt x="85" y="432"/>
                    </a:lnTo>
                    <a:lnTo>
                      <a:pt x="85" y="432"/>
                    </a:lnTo>
                    <a:lnTo>
                      <a:pt x="92" y="432"/>
                    </a:lnTo>
                    <a:lnTo>
                      <a:pt x="92" y="438"/>
                    </a:lnTo>
                    <a:lnTo>
                      <a:pt x="92" y="438"/>
                    </a:lnTo>
                    <a:lnTo>
                      <a:pt x="92" y="438"/>
                    </a:lnTo>
                    <a:lnTo>
                      <a:pt x="85" y="445"/>
                    </a:lnTo>
                    <a:lnTo>
                      <a:pt x="85" y="438"/>
                    </a:lnTo>
                    <a:lnTo>
                      <a:pt x="85" y="438"/>
                    </a:lnTo>
                    <a:lnTo>
                      <a:pt x="85" y="438"/>
                    </a:lnTo>
                    <a:lnTo>
                      <a:pt x="79" y="438"/>
                    </a:lnTo>
                    <a:lnTo>
                      <a:pt x="79" y="438"/>
                    </a:lnTo>
                    <a:lnTo>
                      <a:pt x="79" y="445"/>
                    </a:lnTo>
                    <a:lnTo>
                      <a:pt x="79" y="445"/>
                    </a:lnTo>
                    <a:lnTo>
                      <a:pt x="72" y="445"/>
                    </a:lnTo>
                    <a:lnTo>
                      <a:pt x="72" y="445"/>
                    </a:lnTo>
                    <a:lnTo>
                      <a:pt x="72" y="451"/>
                    </a:lnTo>
                    <a:lnTo>
                      <a:pt x="72" y="451"/>
                    </a:lnTo>
                    <a:lnTo>
                      <a:pt x="72" y="458"/>
                    </a:lnTo>
                    <a:lnTo>
                      <a:pt x="79" y="458"/>
                    </a:lnTo>
                    <a:lnTo>
                      <a:pt x="79" y="458"/>
                    </a:lnTo>
                    <a:lnTo>
                      <a:pt x="79" y="458"/>
                    </a:lnTo>
                    <a:lnTo>
                      <a:pt x="79" y="464"/>
                    </a:lnTo>
                    <a:lnTo>
                      <a:pt x="72" y="464"/>
                    </a:lnTo>
                    <a:lnTo>
                      <a:pt x="72" y="464"/>
                    </a:lnTo>
                    <a:lnTo>
                      <a:pt x="72" y="464"/>
                    </a:lnTo>
                    <a:lnTo>
                      <a:pt x="66" y="464"/>
                    </a:lnTo>
                    <a:lnTo>
                      <a:pt x="66" y="471"/>
                    </a:lnTo>
                    <a:lnTo>
                      <a:pt x="66" y="471"/>
                    </a:lnTo>
                    <a:lnTo>
                      <a:pt x="72" y="471"/>
                    </a:lnTo>
                    <a:lnTo>
                      <a:pt x="72" y="471"/>
                    </a:lnTo>
                    <a:lnTo>
                      <a:pt x="66" y="471"/>
                    </a:lnTo>
                    <a:lnTo>
                      <a:pt x="66" y="477"/>
                    </a:lnTo>
                    <a:lnTo>
                      <a:pt x="66" y="477"/>
                    </a:lnTo>
                    <a:lnTo>
                      <a:pt x="72" y="477"/>
                    </a:lnTo>
                    <a:lnTo>
                      <a:pt x="72" y="477"/>
                    </a:lnTo>
                    <a:lnTo>
                      <a:pt x="72" y="477"/>
                    </a:lnTo>
                    <a:lnTo>
                      <a:pt x="72" y="477"/>
                    </a:lnTo>
                    <a:lnTo>
                      <a:pt x="72" y="477"/>
                    </a:lnTo>
                    <a:lnTo>
                      <a:pt x="79" y="477"/>
                    </a:lnTo>
                    <a:lnTo>
                      <a:pt x="79" y="484"/>
                    </a:lnTo>
                    <a:lnTo>
                      <a:pt x="79" y="484"/>
                    </a:lnTo>
                    <a:lnTo>
                      <a:pt x="79" y="484"/>
                    </a:lnTo>
                    <a:lnTo>
                      <a:pt x="79" y="490"/>
                    </a:lnTo>
                    <a:lnTo>
                      <a:pt x="85" y="490"/>
                    </a:lnTo>
                    <a:lnTo>
                      <a:pt x="85" y="490"/>
                    </a:lnTo>
                    <a:lnTo>
                      <a:pt x="85" y="497"/>
                    </a:lnTo>
                    <a:lnTo>
                      <a:pt x="85" y="497"/>
                    </a:lnTo>
                    <a:lnTo>
                      <a:pt x="92" y="490"/>
                    </a:lnTo>
                    <a:lnTo>
                      <a:pt x="92" y="490"/>
                    </a:lnTo>
                    <a:lnTo>
                      <a:pt x="98" y="490"/>
                    </a:lnTo>
                    <a:lnTo>
                      <a:pt x="98" y="484"/>
                    </a:lnTo>
                    <a:lnTo>
                      <a:pt x="98" y="484"/>
                    </a:lnTo>
                    <a:lnTo>
                      <a:pt x="98" y="484"/>
                    </a:lnTo>
                    <a:lnTo>
                      <a:pt x="98" y="484"/>
                    </a:lnTo>
                    <a:lnTo>
                      <a:pt x="98" y="484"/>
                    </a:lnTo>
                    <a:lnTo>
                      <a:pt x="105" y="484"/>
                    </a:lnTo>
                    <a:lnTo>
                      <a:pt x="105" y="484"/>
                    </a:lnTo>
                    <a:lnTo>
                      <a:pt x="105" y="484"/>
                    </a:lnTo>
                    <a:lnTo>
                      <a:pt x="105" y="484"/>
                    </a:lnTo>
                    <a:lnTo>
                      <a:pt x="105" y="484"/>
                    </a:lnTo>
                    <a:lnTo>
                      <a:pt x="105" y="484"/>
                    </a:lnTo>
                    <a:lnTo>
                      <a:pt x="112" y="484"/>
                    </a:lnTo>
                    <a:lnTo>
                      <a:pt x="112" y="484"/>
                    </a:lnTo>
                    <a:lnTo>
                      <a:pt x="112" y="477"/>
                    </a:lnTo>
                    <a:lnTo>
                      <a:pt x="112" y="477"/>
                    </a:lnTo>
                    <a:lnTo>
                      <a:pt x="118" y="477"/>
                    </a:lnTo>
                    <a:lnTo>
                      <a:pt x="118" y="477"/>
                    </a:lnTo>
                    <a:lnTo>
                      <a:pt x="118" y="477"/>
                    </a:lnTo>
                    <a:lnTo>
                      <a:pt x="118" y="477"/>
                    </a:lnTo>
                    <a:lnTo>
                      <a:pt x="118" y="471"/>
                    </a:lnTo>
                    <a:lnTo>
                      <a:pt x="118" y="471"/>
                    </a:lnTo>
                    <a:lnTo>
                      <a:pt x="118" y="471"/>
                    </a:lnTo>
                    <a:lnTo>
                      <a:pt x="118" y="471"/>
                    </a:lnTo>
                    <a:lnTo>
                      <a:pt x="125" y="471"/>
                    </a:lnTo>
                    <a:lnTo>
                      <a:pt x="125" y="471"/>
                    </a:lnTo>
                    <a:lnTo>
                      <a:pt x="125" y="471"/>
                    </a:lnTo>
                    <a:lnTo>
                      <a:pt x="125" y="477"/>
                    </a:lnTo>
                    <a:lnTo>
                      <a:pt x="131" y="477"/>
                    </a:lnTo>
                    <a:lnTo>
                      <a:pt x="131" y="477"/>
                    </a:lnTo>
                    <a:lnTo>
                      <a:pt x="131" y="477"/>
                    </a:lnTo>
                    <a:lnTo>
                      <a:pt x="131" y="477"/>
                    </a:lnTo>
                    <a:lnTo>
                      <a:pt x="131" y="484"/>
                    </a:lnTo>
                    <a:lnTo>
                      <a:pt x="131" y="484"/>
                    </a:lnTo>
                    <a:lnTo>
                      <a:pt x="131" y="484"/>
                    </a:lnTo>
                    <a:lnTo>
                      <a:pt x="138" y="484"/>
                    </a:lnTo>
                    <a:lnTo>
                      <a:pt x="138" y="484"/>
                    </a:lnTo>
                    <a:lnTo>
                      <a:pt x="138" y="484"/>
                    </a:lnTo>
                    <a:lnTo>
                      <a:pt x="138" y="490"/>
                    </a:lnTo>
                    <a:lnTo>
                      <a:pt x="138" y="490"/>
                    </a:lnTo>
                    <a:lnTo>
                      <a:pt x="131" y="497"/>
                    </a:lnTo>
                    <a:lnTo>
                      <a:pt x="138" y="497"/>
                    </a:lnTo>
                    <a:lnTo>
                      <a:pt x="138" y="497"/>
                    </a:lnTo>
                    <a:lnTo>
                      <a:pt x="138" y="497"/>
                    </a:lnTo>
                    <a:lnTo>
                      <a:pt x="138" y="497"/>
                    </a:lnTo>
                    <a:lnTo>
                      <a:pt x="138" y="503"/>
                    </a:lnTo>
                    <a:lnTo>
                      <a:pt x="138" y="503"/>
                    </a:lnTo>
                    <a:lnTo>
                      <a:pt x="138" y="510"/>
                    </a:lnTo>
                    <a:lnTo>
                      <a:pt x="138" y="510"/>
                    </a:lnTo>
                    <a:lnTo>
                      <a:pt x="138" y="510"/>
                    </a:lnTo>
                    <a:lnTo>
                      <a:pt x="138" y="510"/>
                    </a:lnTo>
                    <a:lnTo>
                      <a:pt x="138" y="517"/>
                    </a:lnTo>
                    <a:lnTo>
                      <a:pt x="138" y="517"/>
                    </a:lnTo>
                    <a:lnTo>
                      <a:pt x="138" y="523"/>
                    </a:lnTo>
                    <a:lnTo>
                      <a:pt x="138" y="523"/>
                    </a:lnTo>
                    <a:lnTo>
                      <a:pt x="138" y="530"/>
                    </a:lnTo>
                    <a:lnTo>
                      <a:pt x="138" y="530"/>
                    </a:lnTo>
                    <a:lnTo>
                      <a:pt x="138" y="530"/>
                    </a:lnTo>
                    <a:lnTo>
                      <a:pt x="144" y="536"/>
                    </a:lnTo>
                    <a:lnTo>
                      <a:pt x="144" y="536"/>
                    </a:lnTo>
                    <a:lnTo>
                      <a:pt x="144" y="536"/>
                    </a:lnTo>
                    <a:lnTo>
                      <a:pt x="144" y="543"/>
                    </a:lnTo>
                    <a:lnTo>
                      <a:pt x="144" y="543"/>
                    </a:lnTo>
                    <a:lnTo>
                      <a:pt x="144" y="543"/>
                    </a:lnTo>
                    <a:lnTo>
                      <a:pt x="144" y="549"/>
                    </a:lnTo>
                    <a:lnTo>
                      <a:pt x="144" y="549"/>
                    </a:lnTo>
                    <a:lnTo>
                      <a:pt x="151" y="556"/>
                    </a:lnTo>
                    <a:lnTo>
                      <a:pt x="151" y="556"/>
                    </a:lnTo>
                    <a:lnTo>
                      <a:pt x="151" y="556"/>
                    </a:lnTo>
                    <a:lnTo>
                      <a:pt x="151" y="556"/>
                    </a:lnTo>
                    <a:lnTo>
                      <a:pt x="151" y="556"/>
                    </a:lnTo>
                    <a:lnTo>
                      <a:pt x="151" y="556"/>
                    </a:lnTo>
                    <a:lnTo>
                      <a:pt x="151" y="562"/>
                    </a:lnTo>
                    <a:lnTo>
                      <a:pt x="157" y="562"/>
                    </a:lnTo>
                    <a:lnTo>
                      <a:pt x="157" y="562"/>
                    </a:lnTo>
                    <a:lnTo>
                      <a:pt x="157" y="562"/>
                    </a:lnTo>
                    <a:lnTo>
                      <a:pt x="157" y="562"/>
                    </a:lnTo>
                    <a:lnTo>
                      <a:pt x="157" y="569"/>
                    </a:lnTo>
                    <a:lnTo>
                      <a:pt x="157" y="569"/>
                    </a:lnTo>
                    <a:lnTo>
                      <a:pt x="157" y="569"/>
                    </a:lnTo>
                    <a:lnTo>
                      <a:pt x="157" y="575"/>
                    </a:lnTo>
                    <a:lnTo>
                      <a:pt x="157" y="575"/>
                    </a:lnTo>
                    <a:lnTo>
                      <a:pt x="157" y="575"/>
                    </a:lnTo>
                    <a:lnTo>
                      <a:pt x="157" y="575"/>
                    </a:lnTo>
                    <a:lnTo>
                      <a:pt x="151" y="575"/>
                    </a:lnTo>
                    <a:lnTo>
                      <a:pt x="151" y="575"/>
                    </a:lnTo>
                    <a:lnTo>
                      <a:pt x="151" y="575"/>
                    </a:lnTo>
                    <a:lnTo>
                      <a:pt x="151" y="582"/>
                    </a:lnTo>
                    <a:lnTo>
                      <a:pt x="151" y="582"/>
                    </a:lnTo>
                    <a:lnTo>
                      <a:pt x="151" y="588"/>
                    </a:lnTo>
                    <a:lnTo>
                      <a:pt x="151" y="595"/>
                    </a:lnTo>
                    <a:lnTo>
                      <a:pt x="157" y="595"/>
                    </a:lnTo>
                    <a:lnTo>
                      <a:pt x="164" y="595"/>
                    </a:lnTo>
                    <a:lnTo>
                      <a:pt x="164" y="601"/>
                    </a:lnTo>
                    <a:lnTo>
                      <a:pt x="157" y="601"/>
                    </a:lnTo>
                    <a:lnTo>
                      <a:pt x="164" y="601"/>
                    </a:lnTo>
                    <a:lnTo>
                      <a:pt x="164" y="601"/>
                    </a:lnTo>
                    <a:lnTo>
                      <a:pt x="170" y="601"/>
                    </a:lnTo>
                    <a:lnTo>
                      <a:pt x="170" y="601"/>
                    </a:lnTo>
                    <a:lnTo>
                      <a:pt x="170" y="601"/>
                    </a:lnTo>
                    <a:lnTo>
                      <a:pt x="170" y="601"/>
                    </a:lnTo>
                    <a:lnTo>
                      <a:pt x="177" y="601"/>
                    </a:lnTo>
                    <a:lnTo>
                      <a:pt x="177" y="601"/>
                    </a:lnTo>
                    <a:lnTo>
                      <a:pt x="177" y="601"/>
                    </a:lnTo>
                    <a:lnTo>
                      <a:pt x="177" y="608"/>
                    </a:lnTo>
                    <a:lnTo>
                      <a:pt x="177" y="608"/>
                    </a:lnTo>
                    <a:lnTo>
                      <a:pt x="183" y="608"/>
                    </a:lnTo>
                    <a:lnTo>
                      <a:pt x="183" y="608"/>
                    </a:lnTo>
                    <a:lnTo>
                      <a:pt x="177" y="608"/>
                    </a:lnTo>
                    <a:lnTo>
                      <a:pt x="177" y="608"/>
                    </a:lnTo>
                    <a:lnTo>
                      <a:pt x="183" y="608"/>
                    </a:lnTo>
                    <a:lnTo>
                      <a:pt x="183" y="615"/>
                    </a:lnTo>
                    <a:lnTo>
                      <a:pt x="183" y="615"/>
                    </a:lnTo>
                    <a:lnTo>
                      <a:pt x="183" y="615"/>
                    </a:lnTo>
                    <a:lnTo>
                      <a:pt x="183" y="621"/>
                    </a:lnTo>
                    <a:lnTo>
                      <a:pt x="183" y="621"/>
                    </a:lnTo>
                    <a:lnTo>
                      <a:pt x="183" y="621"/>
                    </a:lnTo>
                    <a:lnTo>
                      <a:pt x="183" y="621"/>
                    </a:lnTo>
                    <a:lnTo>
                      <a:pt x="183" y="621"/>
                    </a:lnTo>
                    <a:lnTo>
                      <a:pt x="183" y="628"/>
                    </a:lnTo>
                    <a:lnTo>
                      <a:pt x="183" y="628"/>
                    </a:lnTo>
                    <a:lnTo>
                      <a:pt x="183" y="628"/>
                    </a:lnTo>
                    <a:lnTo>
                      <a:pt x="183" y="628"/>
                    </a:lnTo>
                    <a:lnTo>
                      <a:pt x="183" y="634"/>
                    </a:lnTo>
                    <a:lnTo>
                      <a:pt x="183" y="634"/>
                    </a:lnTo>
                    <a:lnTo>
                      <a:pt x="183" y="634"/>
                    </a:lnTo>
                    <a:lnTo>
                      <a:pt x="183" y="641"/>
                    </a:lnTo>
                    <a:lnTo>
                      <a:pt x="183" y="641"/>
                    </a:lnTo>
                    <a:lnTo>
                      <a:pt x="183" y="641"/>
                    </a:lnTo>
                    <a:lnTo>
                      <a:pt x="183" y="647"/>
                    </a:lnTo>
                    <a:lnTo>
                      <a:pt x="183" y="654"/>
                    </a:lnTo>
                    <a:lnTo>
                      <a:pt x="183" y="654"/>
                    </a:lnTo>
                    <a:lnTo>
                      <a:pt x="190" y="654"/>
                    </a:lnTo>
                    <a:lnTo>
                      <a:pt x="190" y="660"/>
                    </a:lnTo>
                    <a:lnTo>
                      <a:pt x="196" y="660"/>
                    </a:lnTo>
                    <a:lnTo>
                      <a:pt x="196" y="660"/>
                    </a:lnTo>
                    <a:lnTo>
                      <a:pt x="196" y="667"/>
                    </a:lnTo>
                    <a:lnTo>
                      <a:pt x="196" y="667"/>
                    </a:lnTo>
                    <a:lnTo>
                      <a:pt x="203" y="667"/>
                    </a:lnTo>
                    <a:lnTo>
                      <a:pt x="203" y="667"/>
                    </a:lnTo>
                    <a:lnTo>
                      <a:pt x="203" y="660"/>
                    </a:lnTo>
                    <a:lnTo>
                      <a:pt x="203" y="660"/>
                    </a:lnTo>
                    <a:lnTo>
                      <a:pt x="203" y="660"/>
                    </a:lnTo>
                    <a:lnTo>
                      <a:pt x="203" y="654"/>
                    </a:lnTo>
                    <a:lnTo>
                      <a:pt x="203" y="654"/>
                    </a:lnTo>
                    <a:lnTo>
                      <a:pt x="203" y="647"/>
                    </a:lnTo>
                    <a:lnTo>
                      <a:pt x="210" y="647"/>
                    </a:lnTo>
                    <a:lnTo>
                      <a:pt x="210" y="647"/>
                    </a:lnTo>
                    <a:lnTo>
                      <a:pt x="210" y="647"/>
                    </a:lnTo>
                    <a:lnTo>
                      <a:pt x="216" y="647"/>
                    </a:lnTo>
                    <a:lnTo>
                      <a:pt x="216" y="654"/>
                    </a:lnTo>
                    <a:lnTo>
                      <a:pt x="216" y="654"/>
                    </a:lnTo>
                    <a:lnTo>
                      <a:pt x="216" y="654"/>
                    </a:lnTo>
                    <a:lnTo>
                      <a:pt x="223" y="654"/>
                    </a:lnTo>
                    <a:lnTo>
                      <a:pt x="223" y="654"/>
                    </a:lnTo>
                    <a:lnTo>
                      <a:pt x="229" y="654"/>
                    </a:lnTo>
                    <a:lnTo>
                      <a:pt x="229" y="654"/>
                    </a:lnTo>
                    <a:lnTo>
                      <a:pt x="229" y="654"/>
                    </a:lnTo>
                    <a:lnTo>
                      <a:pt x="229" y="654"/>
                    </a:lnTo>
                    <a:lnTo>
                      <a:pt x="229" y="660"/>
                    </a:lnTo>
                    <a:lnTo>
                      <a:pt x="236" y="654"/>
                    </a:lnTo>
                    <a:lnTo>
                      <a:pt x="236" y="654"/>
                    </a:lnTo>
                    <a:lnTo>
                      <a:pt x="236" y="660"/>
                    </a:lnTo>
                    <a:lnTo>
                      <a:pt x="242" y="660"/>
                    </a:lnTo>
                    <a:lnTo>
                      <a:pt x="242" y="660"/>
                    </a:lnTo>
                    <a:lnTo>
                      <a:pt x="249" y="654"/>
                    </a:lnTo>
                    <a:lnTo>
                      <a:pt x="249" y="654"/>
                    </a:lnTo>
                    <a:lnTo>
                      <a:pt x="249" y="647"/>
                    </a:lnTo>
                    <a:lnTo>
                      <a:pt x="249" y="654"/>
                    </a:lnTo>
                    <a:lnTo>
                      <a:pt x="249" y="647"/>
                    </a:lnTo>
                    <a:lnTo>
                      <a:pt x="249" y="647"/>
                    </a:lnTo>
                    <a:lnTo>
                      <a:pt x="255" y="647"/>
                    </a:lnTo>
                    <a:lnTo>
                      <a:pt x="255" y="647"/>
                    </a:lnTo>
                    <a:lnTo>
                      <a:pt x="255" y="647"/>
                    </a:lnTo>
                    <a:lnTo>
                      <a:pt x="262" y="647"/>
                    </a:lnTo>
                    <a:lnTo>
                      <a:pt x="262" y="647"/>
                    </a:lnTo>
                    <a:lnTo>
                      <a:pt x="262" y="654"/>
                    </a:lnTo>
                    <a:lnTo>
                      <a:pt x="262" y="654"/>
                    </a:lnTo>
                    <a:lnTo>
                      <a:pt x="268" y="654"/>
                    </a:lnTo>
                    <a:lnTo>
                      <a:pt x="268" y="654"/>
                    </a:lnTo>
                    <a:lnTo>
                      <a:pt x="268" y="654"/>
                    </a:lnTo>
                    <a:lnTo>
                      <a:pt x="268" y="654"/>
                    </a:lnTo>
                    <a:lnTo>
                      <a:pt x="275" y="654"/>
                    </a:lnTo>
                    <a:lnTo>
                      <a:pt x="275" y="654"/>
                    </a:lnTo>
                    <a:lnTo>
                      <a:pt x="275" y="654"/>
                    </a:lnTo>
                    <a:lnTo>
                      <a:pt x="275" y="654"/>
                    </a:lnTo>
                    <a:lnTo>
                      <a:pt x="275" y="654"/>
                    </a:lnTo>
                    <a:lnTo>
                      <a:pt x="275" y="654"/>
                    </a:lnTo>
                    <a:lnTo>
                      <a:pt x="281" y="654"/>
                    </a:lnTo>
                    <a:lnTo>
                      <a:pt x="281" y="654"/>
                    </a:lnTo>
                    <a:lnTo>
                      <a:pt x="281" y="654"/>
                    </a:lnTo>
                    <a:lnTo>
                      <a:pt x="288" y="654"/>
                    </a:lnTo>
                    <a:lnTo>
                      <a:pt x="288" y="654"/>
                    </a:lnTo>
                    <a:lnTo>
                      <a:pt x="288" y="654"/>
                    </a:lnTo>
                    <a:lnTo>
                      <a:pt x="294" y="654"/>
                    </a:lnTo>
                    <a:lnTo>
                      <a:pt x="294" y="654"/>
                    </a:lnTo>
                    <a:lnTo>
                      <a:pt x="294" y="660"/>
                    </a:lnTo>
                    <a:lnTo>
                      <a:pt x="294" y="660"/>
                    </a:lnTo>
                    <a:lnTo>
                      <a:pt x="294" y="660"/>
                    </a:lnTo>
                    <a:lnTo>
                      <a:pt x="301" y="660"/>
                    </a:lnTo>
                    <a:lnTo>
                      <a:pt x="301" y="660"/>
                    </a:lnTo>
                    <a:lnTo>
                      <a:pt x="308" y="660"/>
                    </a:lnTo>
                    <a:lnTo>
                      <a:pt x="308" y="660"/>
                    </a:lnTo>
                    <a:lnTo>
                      <a:pt x="308" y="660"/>
                    </a:lnTo>
                    <a:lnTo>
                      <a:pt x="308" y="660"/>
                    </a:lnTo>
                    <a:lnTo>
                      <a:pt x="314" y="660"/>
                    </a:lnTo>
                    <a:lnTo>
                      <a:pt x="314" y="660"/>
                    </a:lnTo>
                    <a:lnTo>
                      <a:pt x="321" y="660"/>
                    </a:lnTo>
                    <a:lnTo>
                      <a:pt x="321" y="660"/>
                    </a:lnTo>
                    <a:lnTo>
                      <a:pt x="321" y="660"/>
                    </a:lnTo>
                    <a:lnTo>
                      <a:pt x="321" y="660"/>
                    </a:lnTo>
                    <a:lnTo>
                      <a:pt x="327" y="660"/>
                    </a:lnTo>
                    <a:lnTo>
                      <a:pt x="327" y="660"/>
                    </a:lnTo>
                    <a:lnTo>
                      <a:pt x="327" y="667"/>
                    </a:lnTo>
                    <a:lnTo>
                      <a:pt x="334" y="667"/>
                    </a:lnTo>
                    <a:lnTo>
                      <a:pt x="334" y="660"/>
                    </a:lnTo>
                    <a:lnTo>
                      <a:pt x="327" y="660"/>
                    </a:lnTo>
                    <a:lnTo>
                      <a:pt x="327" y="660"/>
                    </a:lnTo>
                    <a:lnTo>
                      <a:pt x="327" y="654"/>
                    </a:lnTo>
                    <a:lnTo>
                      <a:pt x="327" y="654"/>
                    </a:lnTo>
                    <a:lnTo>
                      <a:pt x="327" y="654"/>
                    </a:lnTo>
                    <a:lnTo>
                      <a:pt x="334" y="647"/>
                    </a:lnTo>
                    <a:lnTo>
                      <a:pt x="334" y="647"/>
                    </a:lnTo>
                    <a:lnTo>
                      <a:pt x="334" y="647"/>
                    </a:lnTo>
                    <a:lnTo>
                      <a:pt x="334" y="641"/>
                    </a:lnTo>
                    <a:lnTo>
                      <a:pt x="334" y="641"/>
                    </a:lnTo>
                    <a:lnTo>
                      <a:pt x="334" y="641"/>
                    </a:lnTo>
                    <a:lnTo>
                      <a:pt x="340" y="641"/>
                    </a:lnTo>
                    <a:lnTo>
                      <a:pt x="340" y="641"/>
                    </a:lnTo>
                    <a:lnTo>
                      <a:pt x="340" y="641"/>
                    </a:lnTo>
                    <a:lnTo>
                      <a:pt x="340" y="641"/>
                    </a:lnTo>
                    <a:lnTo>
                      <a:pt x="340" y="641"/>
                    </a:lnTo>
                    <a:lnTo>
                      <a:pt x="340" y="634"/>
                    </a:lnTo>
                    <a:lnTo>
                      <a:pt x="347" y="634"/>
                    </a:lnTo>
                    <a:lnTo>
                      <a:pt x="347" y="634"/>
                    </a:lnTo>
                    <a:lnTo>
                      <a:pt x="347" y="641"/>
                    </a:lnTo>
                    <a:lnTo>
                      <a:pt x="347" y="641"/>
                    </a:lnTo>
                    <a:lnTo>
                      <a:pt x="347" y="641"/>
                    </a:lnTo>
                    <a:lnTo>
                      <a:pt x="347" y="641"/>
                    </a:lnTo>
                    <a:lnTo>
                      <a:pt x="347" y="641"/>
                    </a:lnTo>
                    <a:lnTo>
                      <a:pt x="353" y="647"/>
                    </a:lnTo>
                    <a:lnTo>
                      <a:pt x="353" y="647"/>
                    </a:lnTo>
                    <a:lnTo>
                      <a:pt x="353" y="654"/>
                    </a:lnTo>
                    <a:lnTo>
                      <a:pt x="353" y="654"/>
                    </a:lnTo>
                    <a:lnTo>
                      <a:pt x="353" y="654"/>
                    </a:lnTo>
                    <a:lnTo>
                      <a:pt x="353" y="660"/>
                    </a:lnTo>
                    <a:lnTo>
                      <a:pt x="353" y="660"/>
                    </a:lnTo>
                    <a:lnTo>
                      <a:pt x="360" y="667"/>
                    </a:lnTo>
                    <a:lnTo>
                      <a:pt x="360" y="667"/>
                    </a:lnTo>
                    <a:lnTo>
                      <a:pt x="360" y="667"/>
                    </a:lnTo>
                    <a:lnTo>
                      <a:pt x="360" y="667"/>
                    </a:lnTo>
                    <a:lnTo>
                      <a:pt x="360" y="667"/>
                    </a:lnTo>
                    <a:lnTo>
                      <a:pt x="360" y="667"/>
                    </a:lnTo>
                    <a:lnTo>
                      <a:pt x="360" y="673"/>
                    </a:lnTo>
                    <a:lnTo>
                      <a:pt x="360" y="673"/>
                    </a:lnTo>
                    <a:lnTo>
                      <a:pt x="366" y="673"/>
                    </a:lnTo>
                    <a:lnTo>
                      <a:pt x="366" y="680"/>
                    </a:lnTo>
                    <a:lnTo>
                      <a:pt x="373" y="680"/>
                    </a:lnTo>
                    <a:lnTo>
                      <a:pt x="373" y="660"/>
                    </a:lnTo>
                    <a:lnTo>
                      <a:pt x="373" y="647"/>
                    </a:lnTo>
                    <a:lnTo>
                      <a:pt x="373" y="641"/>
                    </a:lnTo>
                    <a:lnTo>
                      <a:pt x="379" y="628"/>
                    </a:lnTo>
                    <a:lnTo>
                      <a:pt x="379" y="621"/>
                    </a:lnTo>
                    <a:lnTo>
                      <a:pt x="379" y="608"/>
                    </a:lnTo>
                    <a:lnTo>
                      <a:pt x="379" y="608"/>
                    </a:lnTo>
                    <a:lnTo>
                      <a:pt x="406" y="615"/>
                    </a:lnTo>
                    <a:lnTo>
                      <a:pt x="406" y="615"/>
                    </a:lnTo>
                    <a:lnTo>
                      <a:pt x="412" y="615"/>
                    </a:lnTo>
                    <a:lnTo>
                      <a:pt x="412" y="615"/>
                    </a:lnTo>
                    <a:lnTo>
                      <a:pt x="425" y="621"/>
                    </a:lnTo>
                    <a:lnTo>
                      <a:pt x="432" y="621"/>
                    </a:lnTo>
                    <a:lnTo>
                      <a:pt x="438" y="621"/>
                    </a:lnTo>
                    <a:lnTo>
                      <a:pt x="445" y="621"/>
                    </a:lnTo>
                    <a:lnTo>
                      <a:pt x="445" y="621"/>
                    </a:lnTo>
                    <a:lnTo>
                      <a:pt x="451" y="621"/>
                    </a:lnTo>
                    <a:lnTo>
                      <a:pt x="451" y="621"/>
                    </a:lnTo>
                    <a:lnTo>
                      <a:pt x="458" y="621"/>
                    </a:lnTo>
                    <a:lnTo>
                      <a:pt x="471" y="621"/>
                    </a:lnTo>
                    <a:lnTo>
                      <a:pt x="477" y="621"/>
                    </a:lnTo>
                    <a:lnTo>
                      <a:pt x="477" y="628"/>
                    </a:lnTo>
                    <a:lnTo>
                      <a:pt x="490" y="628"/>
                    </a:lnTo>
                    <a:lnTo>
                      <a:pt x="497" y="628"/>
                    </a:lnTo>
                    <a:lnTo>
                      <a:pt x="504" y="628"/>
                    </a:lnTo>
                    <a:lnTo>
                      <a:pt x="510" y="628"/>
                    </a:lnTo>
                    <a:lnTo>
                      <a:pt x="517" y="628"/>
                    </a:lnTo>
                    <a:lnTo>
                      <a:pt x="536" y="634"/>
                    </a:lnTo>
                    <a:lnTo>
                      <a:pt x="549" y="634"/>
                    </a:lnTo>
                    <a:lnTo>
                      <a:pt x="562" y="634"/>
                    </a:lnTo>
                    <a:lnTo>
                      <a:pt x="562" y="634"/>
                    </a:lnTo>
                    <a:lnTo>
                      <a:pt x="569" y="634"/>
                    </a:lnTo>
                    <a:lnTo>
                      <a:pt x="575" y="641"/>
                    </a:lnTo>
                    <a:lnTo>
                      <a:pt x="588" y="641"/>
                    </a:lnTo>
                    <a:lnTo>
                      <a:pt x="601" y="641"/>
                    </a:lnTo>
                    <a:lnTo>
                      <a:pt x="615" y="647"/>
                    </a:lnTo>
                    <a:lnTo>
                      <a:pt x="615" y="647"/>
                    </a:lnTo>
                    <a:lnTo>
                      <a:pt x="621" y="647"/>
                    </a:lnTo>
                    <a:lnTo>
                      <a:pt x="641" y="647"/>
                    </a:lnTo>
                    <a:lnTo>
                      <a:pt x="641" y="647"/>
                    </a:lnTo>
                    <a:lnTo>
                      <a:pt x="647" y="647"/>
                    </a:lnTo>
                    <a:lnTo>
                      <a:pt x="647" y="647"/>
                    </a:lnTo>
                    <a:lnTo>
                      <a:pt x="654" y="647"/>
                    </a:lnTo>
                    <a:lnTo>
                      <a:pt x="667" y="654"/>
                    </a:lnTo>
                    <a:lnTo>
                      <a:pt x="680" y="654"/>
                    </a:lnTo>
                    <a:lnTo>
                      <a:pt x="693" y="654"/>
                    </a:lnTo>
                    <a:lnTo>
                      <a:pt x="706" y="654"/>
                    </a:lnTo>
                    <a:lnTo>
                      <a:pt x="713" y="654"/>
                    </a:lnTo>
                    <a:lnTo>
                      <a:pt x="726" y="660"/>
                    </a:lnTo>
                    <a:lnTo>
                      <a:pt x="739" y="660"/>
                    </a:lnTo>
                    <a:lnTo>
                      <a:pt x="752" y="660"/>
                    </a:lnTo>
                    <a:lnTo>
                      <a:pt x="752" y="660"/>
                    </a:lnTo>
                    <a:lnTo>
                      <a:pt x="752" y="660"/>
                    </a:lnTo>
                    <a:lnTo>
                      <a:pt x="758" y="660"/>
                    </a:lnTo>
                    <a:lnTo>
                      <a:pt x="758" y="660"/>
                    </a:lnTo>
                    <a:lnTo>
                      <a:pt x="771" y="667"/>
                    </a:lnTo>
                    <a:lnTo>
                      <a:pt x="804" y="667"/>
                    </a:lnTo>
                    <a:lnTo>
                      <a:pt x="804" y="667"/>
                    </a:lnTo>
                    <a:lnTo>
                      <a:pt x="830" y="673"/>
                    </a:lnTo>
                    <a:lnTo>
                      <a:pt x="837" y="673"/>
                    </a:lnTo>
                    <a:lnTo>
                      <a:pt x="856" y="673"/>
                    </a:lnTo>
                    <a:lnTo>
                      <a:pt x="863" y="673"/>
                    </a:lnTo>
                    <a:lnTo>
                      <a:pt x="863" y="673"/>
                    </a:lnTo>
                    <a:lnTo>
                      <a:pt x="869" y="673"/>
                    </a:lnTo>
                    <a:lnTo>
                      <a:pt x="895" y="673"/>
                    </a:lnTo>
                    <a:lnTo>
                      <a:pt x="895" y="673"/>
                    </a:lnTo>
                    <a:lnTo>
                      <a:pt x="915" y="680"/>
                    </a:lnTo>
                    <a:lnTo>
                      <a:pt x="928" y="680"/>
                    </a:lnTo>
                    <a:lnTo>
                      <a:pt x="948" y="680"/>
                    </a:lnTo>
                    <a:lnTo>
                      <a:pt x="948" y="680"/>
                    </a:lnTo>
                    <a:lnTo>
                      <a:pt x="974" y="686"/>
                    </a:lnTo>
                    <a:lnTo>
                      <a:pt x="974" y="686"/>
                    </a:lnTo>
                    <a:lnTo>
                      <a:pt x="980" y="686"/>
                    </a:lnTo>
                    <a:lnTo>
                      <a:pt x="1000" y="686"/>
                    </a:lnTo>
                    <a:lnTo>
                      <a:pt x="1007" y="686"/>
                    </a:lnTo>
                    <a:lnTo>
                      <a:pt x="1020" y="686"/>
                    </a:lnTo>
                    <a:lnTo>
                      <a:pt x="1039" y="693"/>
                    </a:lnTo>
                    <a:lnTo>
                      <a:pt x="1039" y="693"/>
                    </a:lnTo>
                    <a:lnTo>
                      <a:pt x="1039" y="673"/>
                    </a:lnTo>
                    <a:lnTo>
                      <a:pt x="1046" y="647"/>
                    </a:lnTo>
                    <a:lnTo>
                      <a:pt x="1046" y="641"/>
                    </a:lnTo>
                    <a:lnTo>
                      <a:pt x="1046" y="634"/>
                    </a:lnTo>
                    <a:lnTo>
                      <a:pt x="1046" y="628"/>
                    </a:lnTo>
                    <a:lnTo>
                      <a:pt x="1046" y="628"/>
                    </a:lnTo>
                    <a:lnTo>
                      <a:pt x="1046" y="621"/>
                    </a:lnTo>
                    <a:lnTo>
                      <a:pt x="1046" y="621"/>
                    </a:lnTo>
                    <a:lnTo>
                      <a:pt x="1046" y="615"/>
                    </a:lnTo>
                    <a:lnTo>
                      <a:pt x="1052" y="588"/>
                    </a:lnTo>
                    <a:lnTo>
                      <a:pt x="1052" y="575"/>
                    </a:lnTo>
                    <a:lnTo>
                      <a:pt x="1052" y="575"/>
                    </a:lnTo>
                    <a:lnTo>
                      <a:pt x="1052" y="562"/>
                    </a:lnTo>
                    <a:lnTo>
                      <a:pt x="1052" y="556"/>
                    </a:lnTo>
                    <a:lnTo>
                      <a:pt x="1052" y="543"/>
                    </a:lnTo>
                    <a:lnTo>
                      <a:pt x="1059" y="510"/>
                    </a:lnTo>
                    <a:lnTo>
                      <a:pt x="1059" y="503"/>
                    </a:lnTo>
                    <a:lnTo>
                      <a:pt x="1059" y="490"/>
                    </a:lnTo>
                    <a:lnTo>
                      <a:pt x="1059" y="471"/>
                    </a:lnTo>
                    <a:lnTo>
                      <a:pt x="1059" y="464"/>
                    </a:lnTo>
                    <a:lnTo>
                      <a:pt x="1059" y="458"/>
                    </a:lnTo>
                    <a:lnTo>
                      <a:pt x="1059" y="445"/>
                    </a:lnTo>
                    <a:lnTo>
                      <a:pt x="1065" y="432"/>
                    </a:lnTo>
                    <a:lnTo>
                      <a:pt x="1065" y="432"/>
                    </a:lnTo>
                    <a:lnTo>
                      <a:pt x="1065" y="419"/>
                    </a:lnTo>
                    <a:lnTo>
                      <a:pt x="1065" y="419"/>
                    </a:lnTo>
                    <a:lnTo>
                      <a:pt x="1065" y="412"/>
                    </a:lnTo>
                    <a:lnTo>
                      <a:pt x="1065" y="412"/>
                    </a:lnTo>
                    <a:lnTo>
                      <a:pt x="1065" y="405"/>
                    </a:lnTo>
                    <a:lnTo>
                      <a:pt x="1065" y="392"/>
                    </a:lnTo>
                    <a:lnTo>
                      <a:pt x="1065" y="386"/>
                    </a:lnTo>
                    <a:lnTo>
                      <a:pt x="1065" y="386"/>
                    </a:lnTo>
                    <a:lnTo>
                      <a:pt x="1065" y="386"/>
                    </a:lnTo>
                    <a:lnTo>
                      <a:pt x="1065" y="379"/>
                    </a:lnTo>
                    <a:lnTo>
                      <a:pt x="1065" y="373"/>
                    </a:lnTo>
                    <a:lnTo>
                      <a:pt x="1065" y="373"/>
                    </a:lnTo>
                    <a:lnTo>
                      <a:pt x="1072" y="353"/>
                    </a:lnTo>
                    <a:lnTo>
                      <a:pt x="1072" y="340"/>
                    </a:lnTo>
                    <a:lnTo>
                      <a:pt x="1072" y="340"/>
                    </a:lnTo>
                    <a:lnTo>
                      <a:pt x="1072" y="340"/>
                    </a:lnTo>
                    <a:lnTo>
                      <a:pt x="1072" y="327"/>
                    </a:lnTo>
                    <a:lnTo>
                      <a:pt x="1072" y="314"/>
                    </a:lnTo>
                    <a:lnTo>
                      <a:pt x="1072" y="314"/>
                    </a:lnTo>
                    <a:lnTo>
                      <a:pt x="1072" y="307"/>
                    </a:lnTo>
                    <a:lnTo>
                      <a:pt x="1072" y="294"/>
                    </a:lnTo>
                    <a:lnTo>
                      <a:pt x="1072" y="294"/>
                    </a:lnTo>
                    <a:lnTo>
                      <a:pt x="1072" y="294"/>
                    </a:lnTo>
                    <a:lnTo>
                      <a:pt x="1078" y="268"/>
                    </a:lnTo>
                    <a:lnTo>
                      <a:pt x="1078" y="262"/>
                    </a:lnTo>
                    <a:lnTo>
                      <a:pt x="1078" y="255"/>
                    </a:lnTo>
                    <a:lnTo>
                      <a:pt x="1078" y="255"/>
                    </a:lnTo>
                    <a:lnTo>
                      <a:pt x="1078" y="249"/>
                    </a:lnTo>
                    <a:lnTo>
                      <a:pt x="1078" y="242"/>
                    </a:lnTo>
                    <a:lnTo>
                      <a:pt x="1078" y="236"/>
                    </a:lnTo>
                    <a:lnTo>
                      <a:pt x="1078" y="236"/>
                    </a:lnTo>
                    <a:lnTo>
                      <a:pt x="1078" y="236"/>
                    </a:lnTo>
                    <a:lnTo>
                      <a:pt x="1078" y="229"/>
                    </a:lnTo>
                    <a:lnTo>
                      <a:pt x="1078" y="229"/>
                    </a:lnTo>
                    <a:lnTo>
                      <a:pt x="1078" y="229"/>
                    </a:lnTo>
                    <a:lnTo>
                      <a:pt x="1078" y="223"/>
                    </a:lnTo>
                    <a:lnTo>
                      <a:pt x="1078" y="223"/>
                    </a:lnTo>
                    <a:lnTo>
                      <a:pt x="1078" y="223"/>
                    </a:lnTo>
                    <a:lnTo>
                      <a:pt x="1078" y="216"/>
                    </a:lnTo>
                    <a:lnTo>
                      <a:pt x="1078" y="216"/>
                    </a:lnTo>
                    <a:lnTo>
                      <a:pt x="1078" y="209"/>
                    </a:lnTo>
                    <a:lnTo>
                      <a:pt x="1078" y="209"/>
                    </a:lnTo>
                    <a:lnTo>
                      <a:pt x="1078" y="209"/>
                    </a:lnTo>
                    <a:lnTo>
                      <a:pt x="1078" y="209"/>
                    </a:lnTo>
                    <a:lnTo>
                      <a:pt x="1078" y="203"/>
                    </a:lnTo>
                    <a:lnTo>
                      <a:pt x="1078" y="203"/>
                    </a:lnTo>
                    <a:lnTo>
                      <a:pt x="1085" y="190"/>
                    </a:lnTo>
                    <a:lnTo>
                      <a:pt x="1085" y="190"/>
                    </a:lnTo>
                    <a:lnTo>
                      <a:pt x="1085" y="190"/>
                    </a:lnTo>
                    <a:lnTo>
                      <a:pt x="1085" y="190"/>
                    </a:lnTo>
                    <a:lnTo>
                      <a:pt x="1085" y="177"/>
                    </a:lnTo>
                    <a:lnTo>
                      <a:pt x="1085" y="177"/>
                    </a:lnTo>
                    <a:lnTo>
                      <a:pt x="1085" y="177"/>
                    </a:lnTo>
                    <a:lnTo>
                      <a:pt x="1085" y="170"/>
                    </a:lnTo>
                    <a:lnTo>
                      <a:pt x="1085" y="170"/>
                    </a:lnTo>
                    <a:lnTo>
                      <a:pt x="1085" y="170"/>
                    </a:lnTo>
                    <a:lnTo>
                      <a:pt x="1085" y="164"/>
                    </a:lnTo>
                    <a:lnTo>
                      <a:pt x="1085" y="164"/>
                    </a:lnTo>
                    <a:lnTo>
                      <a:pt x="1085" y="164"/>
                    </a:lnTo>
                    <a:lnTo>
                      <a:pt x="1085" y="157"/>
                    </a:lnTo>
                    <a:lnTo>
                      <a:pt x="1085" y="157"/>
                    </a:lnTo>
                    <a:lnTo>
                      <a:pt x="1065" y="157"/>
                    </a:lnTo>
                    <a:lnTo>
                      <a:pt x="1033" y="151"/>
                    </a:lnTo>
                    <a:lnTo>
                      <a:pt x="1020" y="151"/>
                    </a:lnTo>
                    <a:lnTo>
                      <a:pt x="1013" y="151"/>
                    </a:lnTo>
                    <a:lnTo>
                      <a:pt x="1000" y="151"/>
                    </a:lnTo>
                    <a:lnTo>
                      <a:pt x="974" y="151"/>
                    </a:lnTo>
                    <a:lnTo>
                      <a:pt x="967" y="151"/>
                    </a:lnTo>
                    <a:lnTo>
                      <a:pt x="967" y="151"/>
                    </a:lnTo>
                    <a:lnTo>
                      <a:pt x="967" y="151"/>
                    </a:lnTo>
                    <a:lnTo>
                      <a:pt x="967" y="151"/>
                    </a:lnTo>
                    <a:lnTo>
                      <a:pt x="954" y="144"/>
                    </a:lnTo>
                    <a:lnTo>
                      <a:pt x="948" y="144"/>
                    </a:lnTo>
                    <a:lnTo>
                      <a:pt x="948" y="144"/>
                    </a:lnTo>
                    <a:lnTo>
                      <a:pt x="948" y="144"/>
                    </a:lnTo>
                    <a:lnTo>
                      <a:pt x="941" y="144"/>
                    </a:lnTo>
                    <a:lnTo>
                      <a:pt x="928" y="144"/>
                    </a:lnTo>
                    <a:lnTo>
                      <a:pt x="909" y="138"/>
                    </a:lnTo>
                    <a:lnTo>
                      <a:pt x="902" y="138"/>
                    </a:lnTo>
                    <a:lnTo>
                      <a:pt x="889" y="138"/>
                    </a:lnTo>
                    <a:lnTo>
                      <a:pt x="889" y="138"/>
                    </a:lnTo>
                    <a:lnTo>
                      <a:pt x="882" y="138"/>
                    </a:lnTo>
                    <a:lnTo>
                      <a:pt x="869" y="138"/>
                    </a:lnTo>
                    <a:lnTo>
                      <a:pt x="869" y="138"/>
                    </a:lnTo>
                    <a:lnTo>
                      <a:pt x="869" y="138"/>
                    </a:lnTo>
                    <a:lnTo>
                      <a:pt x="856" y="138"/>
                    </a:lnTo>
                    <a:lnTo>
                      <a:pt x="837" y="131"/>
                    </a:lnTo>
                    <a:lnTo>
                      <a:pt x="804" y="131"/>
                    </a:lnTo>
                    <a:lnTo>
                      <a:pt x="791" y="131"/>
                    </a:lnTo>
                    <a:lnTo>
                      <a:pt x="784" y="125"/>
                    </a:lnTo>
                    <a:lnTo>
                      <a:pt x="758" y="125"/>
                    </a:lnTo>
                    <a:lnTo>
                      <a:pt x="745" y="125"/>
                    </a:lnTo>
                    <a:lnTo>
                      <a:pt x="713" y="118"/>
                    </a:lnTo>
                    <a:lnTo>
                      <a:pt x="693" y="118"/>
                    </a:lnTo>
                    <a:lnTo>
                      <a:pt x="686" y="118"/>
                    </a:lnTo>
                    <a:lnTo>
                      <a:pt x="647" y="111"/>
                    </a:lnTo>
                    <a:lnTo>
                      <a:pt x="641" y="111"/>
                    </a:lnTo>
                    <a:lnTo>
                      <a:pt x="621" y="105"/>
                    </a:lnTo>
                    <a:lnTo>
                      <a:pt x="621" y="105"/>
                    </a:lnTo>
                    <a:lnTo>
                      <a:pt x="615" y="105"/>
                    </a:lnTo>
                    <a:lnTo>
                      <a:pt x="608" y="105"/>
                    </a:lnTo>
                    <a:lnTo>
                      <a:pt x="608" y="105"/>
                    </a:lnTo>
                    <a:lnTo>
                      <a:pt x="601" y="105"/>
                    </a:lnTo>
                    <a:lnTo>
                      <a:pt x="556" y="98"/>
                    </a:lnTo>
                    <a:lnTo>
                      <a:pt x="543" y="92"/>
                    </a:lnTo>
                    <a:lnTo>
                      <a:pt x="536" y="92"/>
                    </a:lnTo>
                    <a:lnTo>
                      <a:pt x="517" y="92"/>
                    </a:lnTo>
                    <a:lnTo>
                      <a:pt x="510" y="92"/>
                    </a:lnTo>
                    <a:lnTo>
                      <a:pt x="504" y="92"/>
                    </a:lnTo>
                    <a:lnTo>
                      <a:pt x="490" y="85"/>
                    </a:lnTo>
                    <a:lnTo>
                      <a:pt x="477" y="85"/>
                    </a:lnTo>
                    <a:lnTo>
                      <a:pt x="471" y="85"/>
                    </a:lnTo>
                    <a:lnTo>
                      <a:pt x="464" y="85"/>
                    </a:lnTo>
                    <a:lnTo>
                      <a:pt x="445" y="79"/>
                    </a:lnTo>
                    <a:lnTo>
                      <a:pt x="425" y="79"/>
                    </a:lnTo>
                    <a:lnTo>
                      <a:pt x="399" y="72"/>
                    </a:lnTo>
                    <a:lnTo>
                      <a:pt x="392" y="72"/>
                    </a:lnTo>
                    <a:lnTo>
                      <a:pt x="379" y="66"/>
                    </a:lnTo>
                    <a:lnTo>
                      <a:pt x="366" y="66"/>
                    </a:lnTo>
                    <a:lnTo>
                      <a:pt x="366" y="66"/>
                    </a:lnTo>
                    <a:lnTo>
                      <a:pt x="347" y="66"/>
                    </a:lnTo>
                    <a:lnTo>
                      <a:pt x="294" y="53"/>
                    </a:lnTo>
                    <a:lnTo>
                      <a:pt x="288" y="53"/>
                    </a:lnTo>
                    <a:lnTo>
                      <a:pt x="281" y="53"/>
                    </a:lnTo>
                    <a:lnTo>
                      <a:pt x="281" y="53"/>
                    </a:lnTo>
                    <a:lnTo>
                      <a:pt x="275" y="53"/>
                    </a:lnTo>
                    <a:lnTo>
                      <a:pt x="262" y="46"/>
                    </a:lnTo>
                    <a:lnTo>
                      <a:pt x="262" y="46"/>
                    </a:lnTo>
                    <a:lnTo>
                      <a:pt x="242" y="46"/>
                    </a:lnTo>
                    <a:lnTo>
                      <a:pt x="229" y="40"/>
                    </a:lnTo>
                    <a:lnTo>
                      <a:pt x="216" y="40"/>
                    </a:lnTo>
                    <a:lnTo>
                      <a:pt x="210" y="40"/>
                    </a:lnTo>
                    <a:lnTo>
                      <a:pt x="203" y="33"/>
                    </a:lnTo>
                    <a:lnTo>
                      <a:pt x="190" y="33"/>
                    </a:lnTo>
                    <a:lnTo>
                      <a:pt x="190" y="33"/>
                    </a:lnTo>
                    <a:lnTo>
                      <a:pt x="183" y="33"/>
                    </a:lnTo>
                    <a:lnTo>
                      <a:pt x="183" y="33"/>
                    </a:lnTo>
                    <a:lnTo>
                      <a:pt x="170" y="33"/>
                    </a:lnTo>
                    <a:lnTo>
                      <a:pt x="164" y="27"/>
                    </a:lnTo>
                    <a:lnTo>
                      <a:pt x="144" y="27"/>
                    </a:lnTo>
                    <a:lnTo>
                      <a:pt x="144" y="27"/>
                    </a:lnTo>
                    <a:lnTo>
                      <a:pt x="125" y="20"/>
                    </a:lnTo>
                    <a:lnTo>
                      <a:pt x="112" y="20"/>
                    </a:lnTo>
                    <a:lnTo>
                      <a:pt x="98" y="13"/>
                    </a:lnTo>
                    <a:lnTo>
                      <a:pt x="79" y="13"/>
                    </a:lnTo>
                    <a:lnTo>
                      <a:pt x="72" y="13"/>
                    </a:lnTo>
                    <a:lnTo>
                      <a:pt x="59" y="7"/>
                    </a:lnTo>
                    <a:lnTo>
                      <a:pt x="33" y="0"/>
                    </a:lnTo>
                    <a:lnTo>
                      <a:pt x="33" y="0"/>
                    </a:lnTo>
                    <a:lnTo>
                      <a:pt x="27" y="0"/>
                    </a:lnTo>
                    <a:lnTo>
                      <a:pt x="14" y="66"/>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auto">
              <a:xfrm>
                <a:off x="640" y="566"/>
                <a:ext cx="1085" cy="693"/>
              </a:xfrm>
              <a:custGeom>
                <a:avLst/>
                <a:gdLst>
                  <a:gd name="T0" fmla="*/ 170 w 1085"/>
                  <a:gd name="T1" fmla="*/ 33 h 693"/>
                  <a:gd name="T2" fmla="*/ 281 w 1085"/>
                  <a:gd name="T3" fmla="*/ 53 h 693"/>
                  <a:gd name="T4" fmla="*/ 471 w 1085"/>
                  <a:gd name="T5" fmla="*/ 85 h 693"/>
                  <a:gd name="T6" fmla="*/ 621 w 1085"/>
                  <a:gd name="T7" fmla="*/ 105 h 693"/>
                  <a:gd name="T8" fmla="*/ 856 w 1085"/>
                  <a:gd name="T9" fmla="*/ 138 h 693"/>
                  <a:gd name="T10" fmla="*/ 948 w 1085"/>
                  <a:gd name="T11" fmla="*/ 144 h 693"/>
                  <a:gd name="T12" fmla="*/ 1085 w 1085"/>
                  <a:gd name="T13" fmla="*/ 157 h 693"/>
                  <a:gd name="T14" fmla="*/ 1085 w 1085"/>
                  <a:gd name="T15" fmla="*/ 190 h 693"/>
                  <a:gd name="T16" fmla="*/ 1078 w 1085"/>
                  <a:gd name="T17" fmla="*/ 229 h 693"/>
                  <a:gd name="T18" fmla="*/ 1072 w 1085"/>
                  <a:gd name="T19" fmla="*/ 294 h 693"/>
                  <a:gd name="T20" fmla="*/ 1065 w 1085"/>
                  <a:gd name="T21" fmla="*/ 386 h 693"/>
                  <a:gd name="T22" fmla="*/ 1059 w 1085"/>
                  <a:gd name="T23" fmla="*/ 471 h 693"/>
                  <a:gd name="T24" fmla="*/ 1046 w 1085"/>
                  <a:gd name="T25" fmla="*/ 628 h 693"/>
                  <a:gd name="T26" fmla="*/ 974 w 1085"/>
                  <a:gd name="T27" fmla="*/ 686 h 693"/>
                  <a:gd name="T28" fmla="*/ 804 w 1085"/>
                  <a:gd name="T29" fmla="*/ 667 h 693"/>
                  <a:gd name="T30" fmla="*/ 680 w 1085"/>
                  <a:gd name="T31" fmla="*/ 654 h 693"/>
                  <a:gd name="T32" fmla="*/ 569 w 1085"/>
                  <a:gd name="T33" fmla="*/ 634 h 693"/>
                  <a:gd name="T34" fmla="*/ 458 w 1085"/>
                  <a:gd name="T35" fmla="*/ 621 h 693"/>
                  <a:gd name="T36" fmla="*/ 379 w 1085"/>
                  <a:gd name="T37" fmla="*/ 608 h 693"/>
                  <a:gd name="T38" fmla="*/ 360 w 1085"/>
                  <a:gd name="T39" fmla="*/ 667 h 693"/>
                  <a:gd name="T40" fmla="*/ 347 w 1085"/>
                  <a:gd name="T41" fmla="*/ 641 h 693"/>
                  <a:gd name="T42" fmla="*/ 334 w 1085"/>
                  <a:gd name="T43" fmla="*/ 641 h 693"/>
                  <a:gd name="T44" fmla="*/ 327 w 1085"/>
                  <a:gd name="T45" fmla="*/ 660 h 693"/>
                  <a:gd name="T46" fmla="*/ 294 w 1085"/>
                  <a:gd name="T47" fmla="*/ 660 h 693"/>
                  <a:gd name="T48" fmla="*/ 275 w 1085"/>
                  <a:gd name="T49" fmla="*/ 654 h 693"/>
                  <a:gd name="T50" fmla="*/ 255 w 1085"/>
                  <a:gd name="T51" fmla="*/ 647 h 693"/>
                  <a:gd name="T52" fmla="*/ 229 w 1085"/>
                  <a:gd name="T53" fmla="*/ 660 h 693"/>
                  <a:gd name="T54" fmla="*/ 210 w 1085"/>
                  <a:gd name="T55" fmla="*/ 647 h 693"/>
                  <a:gd name="T56" fmla="*/ 190 w 1085"/>
                  <a:gd name="T57" fmla="*/ 660 h 693"/>
                  <a:gd name="T58" fmla="*/ 183 w 1085"/>
                  <a:gd name="T59" fmla="*/ 628 h 693"/>
                  <a:gd name="T60" fmla="*/ 183 w 1085"/>
                  <a:gd name="T61" fmla="*/ 608 h 693"/>
                  <a:gd name="T62" fmla="*/ 157 w 1085"/>
                  <a:gd name="T63" fmla="*/ 601 h 693"/>
                  <a:gd name="T64" fmla="*/ 157 w 1085"/>
                  <a:gd name="T65" fmla="*/ 575 h 693"/>
                  <a:gd name="T66" fmla="*/ 151 w 1085"/>
                  <a:gd name="T67" fmla="*/ 556 h 693"/>
                  <a:gd name="T68" fmla="*/ 138 w 1085"/>
                  <a:gd name="T69" fmla="*/ 530 h 693"/>
                  <a:gd name="T70" fmla="*/ 138 w 1085"/>
                  <a:gd name="T71" fmla="*/ 497 h 693"/>
                  <a:gd name="T72" fmla="*/ 131 w 1085"/>
                  <a:gd name="T73" fmla="*/ 477 h 693"/>
                  <a:gd name="T74" fmla="*/ 118 w 1085"/>
                  <a:gd name="T75" fmla="*/ 477 h 693"/>
                  <a:gd name="T76" fmla="*/ 98 w 1085"/>
                  <a:gd name="T77" fmla="*/ 484 h 693"/>
                  <a:gd name="T78" fmla="*/ 79 w 1085"/>
                  <a:gd name="T79" fmla="*/ 484 h 693"/>
                  <a:gd name="T80" fmla="*/ 66 w 1085"/>
                  <a:gd name="T81" fmla="*/ 471 h 693"/>
                  <a:gd name="T82" fmla="*/ 72 w 1085"/>
                  <a:gd name="T83" fmla="*/ 445 h 693"/>
                  <a:gd name="T84" fmla="*/ 85 w 1085"/>
                  <a:gd name="T85" fmla="*/ 432 h 693"/>
                  <a:gd name="T86" fmla="*/ 85 w 1085"/>
                  <a:gd name="T87" fmla="*/ 412 h 693"/>
                  <a:gd name="T88" fmla="*/ 92 w 1085"/>
                  <a:gd name="T89" fmla="*/ 399 h 693"/>
                  <a:gd name="T90" fmla="*/ 98 w 1085"/>
                  <a:gd name="T91" fmla="*/ 379 h 693"/>
                  <a:gd name="T92" fmla="*/ 105 w 1085"/>
                  <a:gd name="T93" fmla="*/ 360 h 693"/>
                  <a:gd name="T94" fmla="*/ 118 w 1085"/>
                  <a:gd name="T95" fmla="*/ 340 h 693"/>
                  <a:gd name="T96" fmla="*/ 92 w 1085"/>
                  <a:gd name="T97" fmla="*/ 334 h 693"/>
                  <a:gd name="T98" fmla="*/ 85 w 1085"/>
                  <a:gd name="T99" fmla="*/ 321 h 693"/>
                  <a:gd name="T100" fmla="*/ 72 w 1085"/>
                  <a:gd name="T101" fmla="*/ 314 h 693"/>
                  <a:gd name="T102" fmla="*/ 66 w 1085"/>
                  <a:gd name="T103" fmla="*/ 301 h 693"/>
                  <a:gd name="T104" fmla="*/ 59 w 1085"/>
                  <a:gd name="T105" fmla="*/ 281 h 693"/>
                  <a:gd name="T106" fmla="*/ 53 w 1085"/>
                  <a:gd name="T107" fmla="*/ 255 h 693"/>
                  <a:gd name="T108" fmla="*/ 40 w 1085"/>
                  <a:gd name="T109" fmla="*/ 242 h 693"/>
                  <a:gd name="T110" fmla="*/ 27 w 1085"/>
                  <a:gd name="T111" fmla="*/ 229 h 693"/>
                  <a:gd name="T112" fmla="*/ 14 w 1085"/>
                  <a:gd name="T113" fmla="*/ 209 h 693"/>
                  <a:gd name="T114" fmla="*/ 14 w 1085"/>
                  <a:gd name="T115" fmla="*/ 190 h 693"/>
                  <a:gd name="T116" fmla="*/ 14 w 1085"/>
                  <a:gd name="T117" fmla="*/ 170 h 693"/>
                  <a:gd name="T118" fmla="*/ 7 w 1085"/>
                  <a:gd name="T119" fmla="*/ 157 h 693"/>
                  <a:gd name="T120" fmla="*/ 0 w 1085"/>
                  <a:gd name="T121" fmla="*/ 131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5" h="693">
                    <a:moveTo>
                      <a:pt x="27" y="0"/>
                    </a:moveTo>
                    <a:lnTo>
                      <a:pt x="33" y="0"/>
                    </a:lnTo>
                    <a:lnTo>
                      <a:pt x="33" y="0"/>
                    </a:lnTo>
                    <a:lnTo>
                      <a:pt x="59" y="7"/>
                    </a:lnTo>
                    <a:lnTo>
                      <a:pt x="72" y="13"/>
                    </a:lnTo>
                    <a:lnTo>
                      <a:pt x="79" y="13"/>
                    </a:lnTo>
                    <a:lnTo>
                      <a:pt x="98" y="13"/>
                    </a:lnTo>
                    <a:lnTo>
                      <a:pt x="112" y="20"/>
                    </a:lnTo>
                    <a:lnTo>
                      <a:pt x="125" y="20"/>
                    </a:lnTo>
                    <a:lnTo>
                      <a:pt x="144" y="27"/>
                    </a:lnTo>
                    <a:lnTo>
                      <a:pt x="144" y="27"/>
                    </a:lnTo>
                    <a:lnTo>
                      <a:pt x="164" y="27"/>
                    </a:lnTo>
                    <a:lnTo>
                      <a:pt x="170" y="33"/>
                    </a:lnTo>
                    <a:lnTo>
                      <a:pt x="183" y="33"/>
                    </a:lnTo>
                    <a:lnTo>
                      <a:pt x="183" y="33"/>
                    </a:lnTo>
                    <a:lnTo>
                      <a:pt x="190" y="33"/>
                    </a:lnTo>
                    <a:lnTo>
                      <a:pt x="190" y="33"/>
                    </a:lnTo>
                    <a:lnTo>
                      <a:pt x="203" y="33"/>
                    </a:lnTo>
                    <a:lnTo>
                      <a:pt x="210" y="40"/>
                    </a:lnTo>
                    <a:lnTo>
                      <a:pt x="216" y="40"/>
                    </a:lnTo>
                    <a:lnTo>
                      <a:pt x="229" y="40"/>
                    </a:lnTo>
                    <a:lnTo>
                      <a:pt x="242" y="46"/>
                    </a:lnTo>
                    <a:lnTo>
                      <a:pt x="262" y="46"/>
                    </a:lnTo>
                    <a:lnTo>
                      <a:pt x="262" y="46"/>
                    </a:lnTo>
                    <a:lnTo>
                      <a:pt x="275" y="53"/>
                    </a:lnTo>
                    <a:lnTo>
                      <a:pt x="281" y="53"/>
                    </a:lnTo>
                    <a:lnTo>
                      <a:pt x="281" y="53"/>
                    </a:lnTo>
                    <a:lnTo>
                      <a:pt x="288" y="53"/>
                    </a:lnTo>
                    <a:lnTo>
                      <a:pt x="294" y="53"/>
                    </a:lnTo>
                    <a:lnTo>
                      <a:pt x="347" y="66"/>
                    </a:lnTo>
                    <a:lnTo>
                      <a:pt x="366" y="66"/>
                    </a:lnTo>
                    <a:lnTo>
                      <a:pt x="366" y="66"/>
                    </a:lnTo>
                    <a:lnTo>
                      <a:pt x="379" y="66"/>
                    </a:lnTo>
                    <a:lnTo>
                      <a:pt x="392" y="72"/>
                    </a:lnTo>
                    <a:lnTo>
                      <a:pt x="399" y="72"/>
                    </a:lnTo>
                    <a:lnTo>
                      <a:pt x="425" y="79"/>
                    </a:lnTo>
                    <a:lnTo>
                      <a:pt x="445" y="79"/>
                    </a:lnTo>
                    <a:lnTo>
                      <a:pt x="464" y="85"/>
                    </a:lnTo>
                    <a:lnTo>
                      <a:pt x="471" y="85"/>
                    </a:lnTo>
                    <a:lnTo>
                      <a:pt x="477" y="85"/>
                    </a:lnTo>
                    <a:lnTo>
                      <a:pt x="490" y="85"/>
                    </a:lnTo>
                    <a:lnTo>
                      <a:pt x="504" y="92"/>
                    </a:lnTo>
                    <a:lnTo>
                      <a:pt x="510" y="92"/>
                    </a:lnTo>
                    <a:lnTo>
                      <a:pt x="517" y="92"/>
                    </a:lnTo>
                    <a:lnTo>
                      <a:pt x="536" y="92"/>
                    </a:lnTo>
                    <a:lnTo>
                      <a:pt x="543" y="92"/>
                    </a:lnTo>
                    <a:lnTo>
                      <a:pt x="556" y="98"/>
                    </a:lnTo>
                    <a:lnTo>
                      <a:pt x="601" y="105"/>
                    </a:lnTo>
                    <a:lnTo>
                      <a:pt x="608" y="105"/>
                    </a:lnTo>
                    <a:lnTo>
                      <a:pt x="608" y="105"/>
                    </a:lnTo>
                    <a:lnTo>
                      <a:pt x="615" y="105"/>
                    </a:lnTo>
                    <a:lnTo>
                      <a:pt x="621" y="105"/>
                    </a:lnTo>
                    <a:lnTo>
                      <a:pt x="621" y="105"/>
                    </a:lnTo>
                    <a:lnTo>
                      <a:pt x="641" y="111"/>
                    </a:lnTo>
                    <a:lnTo>
                      <a:pt x="647" y="111"/>
                    </a:lnTo>
                    <a:lnTo>
                      <a:pt x="686" y="118"/>
                    </a:lnTo>
                    <a:lnTo>
                      <a:pt x="693" y="118"/>
                    </a:lnTo>
                    <a:lnTo>
                      <a:pt x="713" y="118"/>
                    </a:lnTo>
                    <a:lnTo>
                      <a:pt x="745" y="125"/>
                    </a:lnTo>
                    <a:lnTo>
                      <a:pt x="758" y="125"/>
                    </a:lnTo>
                    <a:lnTo>
                      <a:pt x="784" y="125"/>
                    </a:lnTo>
                    <a:lnTo>
                      <a:pt x="791" y="131"/>
                    </a:lnTo>
                    <a:lnTo>
                      <a:pt x="804" y="131"/>
                    </a:lnTo>
                    <a:lnTo>
                      <a:pt x="837" y="131"/>
                    </a:lnTo>
                    <a:lnTo>
                      <a:pt x="856" y="138"/>
                    </a:lnTo>
                    <a:lnTo>
                      <a:pt x="869" y="138"/>
                    </a:lnTo>
                    <a:lnTo>
                      <a:pt x="869" y="138"/>
                    </a:lnTo>
                    <a:lnTo>
                      <a:pt x="869" y="138"/>
                    </a:lnTo>
                    <a:lnTo>
                      <a:pt x="882" y="138"/>
                    </a:lnTo>
                    <a:lnTo>
                      <a:pt x="889" y="138"/>
                    </a:lnTo>
                    <a:lnTo>
                      <a:pt x="889" y="138"/>
                    </a:lnTo>
                    <a:lnTo>
                      <a:pt x="902" y="138"/>
                    </a:lnTo>
                    <a:lnTo>
                      <a:pt x="909" y="138"/>
                    </a:lnTo>
                    <a:lnTo>
                      <a:pt x="928" y="144"/>
                    </a:lnTo>
                    <a:lnTo>
                      <a:pt x="941" y="144"/>
                    </a:lnTo>
                    <a:lnTo>
                      <a:pt x="948" y="144"/>
                    </a:lnTo>
                    <a:lnTo>
                      <a:pt x="948" y="144"/>
                    </a:lnTo>
                    <a:lnTo>
                      <a:pt x="948" y="144"/>
                    </a:lnTo>
                    <a:lnTo>
                      <a:pt x="954" y="144"/>
                    </a:lnTo>
                    <a:lnTo>
                      <a:pt x="967" y="151"/>
                    </a:lnTo>
                    <a:lnTo>
                      <a:pt x="967" y="151"/>
                    </a:lnTo>
                    <a:lnTo>
                      <a:pt x="967" y="151"/>
                    </a:lnTo>
                    <a:lnTo>
                      <a:pt x="967" y="151"/>
                    </a:lnTo>
                    <a:lnTo>
                      <a:pt x="974" y="151"/>
                    </a:lnTo>
                    <a:lnTo>
                      <a:pt x="1000" y="151"/>
                    </a:lnTo>
                    <a:lnTo>
                      <a:pt x="1013" y="151"/>
                    </a:lnTo>
                    <a:lnTo>
                      <a:pt x="1020" y="151"/>
                    </a:lnTo>
                    <a:lnTo>
                      <a:pt x="1033" y="151"/>
                    </a:lnTo>
                    <a:lnTo>
                      <a:pt x="1065" y="157"/>
                    </a:lnTo>
                    <a:lnTo>
                      <a:pt x="1085" y="157"/>
                    </a:lnTo>
                    <a:lnTo>
                      <a:pt x="1085" y="157"/>
                    </a:lnTo>
                    <a:lnTo>
                      <a:pt x="1085" y="164"/>
                    </a:lnTo>
                    <a:lnTo>
                      <a:pt x="1085" y="164"/>
                    </a:lnTo>
                    <a:lnTo>
                      <a:pt x="1085" y="164"/>
                    </a:lnTo>
                    <a:lnTo>
                      <a:pt x="1085" y="170"/>
                    </a:lnTo>
                    <a:lnTo>
                      <a:pt x="1085" y="170"/>
                    </a:lnTo>
                    <a:lnTo>
                      <a:pt x="1085" y="170"/>
                    </a:lnTo>
                    <a:lnTo>
                      <a:pt x="1085" y="177"/>
                    </a:lnTo>
                    <a:lnTo>
                      <a:pt x="1085" y="177"/>
                    </a:lnTo>
                    <a:lnTo>
                      <a:pt x="1085" y="177"/>
                    </a:lnTo>
                    <a:lnTo>
                      <a:pt x="1085" y="190"/>
                    </a:lnTo>
                    <a:lnTo>
                      <a:pt x="1085" y="190"/>
                    </a:lnTo>
                    <a:lnTo>
                      <a:pt x="1085" y="190"/>
                    </a:lnTo>
                    <a:lnTo>
                      <a:pt x="1085" y="190"/>
                    </a:lnTo>
                    <a:lnTo>
                      <a:pt x="1078" y="203"/>
                    </a:lnTo>
                    <a:lnTo>
                      <a:pt x="1078" y="203"/>
                    </a:lnTo>
                    <a:lnTo>
                      <a:pt x="1078" y="209"/>
                    </a:lnTo>
                    <a:lnTo>
                      <a:pt x="1078" y="209"/>
                    </a:lnTo>
                    <a:lnTo>
                      <a:pt x="1078" y="209"/>
                    </a:lnTo>
                    <a:lnTo>
                      <a:pt x="1078" y="209"/>
                    </a:lnTo>
                    <a:lnTo>
                      <a:pt x="1078" y="216"/>
                    </a:lnTo>
                    <a:lnTo>
                      <a:pt x="1078" y="216"/>
                    </a:lnTo>
                    <a:lnTo>
                      <a:pt x="1078" y="223"/>
                    </a:lnTo>
                    <a:lnTo>
                      <a:pt x="1078" y="223"/>
                    </a:lnTo>
                    <a:lnTo>
                      <a:pt x="1078" y="223"/>
                    </a:lnTo>
                    <a:lnTo>
                      <a:pt x="1078" y="229"/>
                    </a:lnTo>
                    <a:lnTo>
                      <a:pt x="1078" y="229"/>
                    </a:lnTo>
                    <a:lnTo>
                      <a:pt x="1078" y="229"/>
                    </a:lnTo>
                    <a:lnTo>
                      <a:pt x="1078" y="236"/>
                    </a:lnTo>
                    <a:lnTo>
                      <a:pt x="1078" y="236"/>
                    </a:lnTo>
                    <a:lnTo>
                      <a:pt x="1078" y="236"/>
                    </a:lnTo>
                    <a:lnTo>
                      <a:pt x="1078" y="242"/>
                    </a:lnTo>
                    <a:lnTo>
                      <a:pt x="1078" y="249"/>
                    </a:lnTo>
                    <a:lnTo>
                      <a:pt x="1078" y="255"/>
                    </a:lnTo>
                    <a:lnTo>
                      <a:pt x="1078" y="255"/>
                    </a:lnTo>
                    <a:lnTo>
                      <a:pt x="1078" y="262"/>
                    </a:lnTo>
                    <a:lnTo>
                      <a:pt x="1078" y="268"/>
                    </a:lnTo>
                    <a:lnTo>
                      <a:pt x="1072" y="294"/>
                    </a:lnTo>
                    <a:lnTo>
                      <a:pt x="1072" y="294"/>
                    </a:lnTo>
                    <a:lnTo>
                      <a:pt x="1072" y="294"/>
                    </a:lnTo>
                    <a:lnTo>
                      <a:pt x="1072" y="307"/>
                    </a:lnTo>
                    <a:lnTo>
                      <a:pt x="1072" y="314"/>
                    </a:lnTo>
                    <a:lnTo>
                      <a:pt x="1072" y="314"/>
                    </a:lnTo>
                    <a:lnTo>
                      <a:pt x="1072" y="327"/>
                    </a:lnTo>
                    <a:lnTo>
                      <a:pt x="1072" y="340"/>
                    </a:lnTo>
                    <a:lnTo>
                      <a:pt x="1072" y="340"/>
                    </a:lnTo>
                    <a:lnTo>
                      <a:pt x="1072" y="340"/>
                    </a:lnTo>
                    <a:lnTo>
                      <a:pt x="1072" y="353"/>
                    </a:lnTo>
                    <a:lnTo>
                      <a:pt x="1065" y="373"/>
                    </a:lnTo>
                    <a:lnTo>
                      <a:pt x="1065" y="373"/>
                    </a:lnTo>
                    <a:lnTo>
                      <a:pt x="1065" y="379"/>
                    </a:lnTo>
                    <a:lnTo>
                      <a:pt x="1065" y="386"/>
                    </a:lnTo>
                    <a:lnTo>
                      <a:pt x="1065" y="386"/>
                    </a:lnTo>
                    <a:lnTo>
                      <a:pt x="1065" y="386"/>
                    </a:lnTo>
                    <a:lnTo>
                      <a:pt x="1065" y="392"/>
                    </a:lnTo>
                    <a:lnTo>
                      <a:pt x="1065" y="405"/>
                    </a:lnTo>
                    <a:lnTo>
                      <a:pt x="1065" y="412"/>
                    </a:lnTo>
                    <a:lnTo>
                      <a:pt x="1065" y="412"/>
                    </a:lnTo>
                    <a:lnTo>
                      <a:pt x="1065" y="419"/>
                    </a:lnTo>
                    <a:lnTo>
                      <a:pt x="1065" y="419"/>
                    </a:lnTo>
                    <a:lnTo>
                      <a:pt x="1065" y="432"/>
                    </a:lnTo>
                    <a:lnTo>
                      <a:pt x="1065" y="432"/>
                    </a:lnTo>
                    <a:lnTo>
                      <a:pt x="1059" y="445"/>
                    </a:lnTo>
                    <a:lnTo>
                      <a:pt x="1059" y="458"/>
                    </a:lnTo>
                    <a:lnTo>
                      <a:pt x="1059" y="464"/>
                    </a:lnTo>
                    <a:lnTo>
                      <a:pt x="1059" y="471"/>
                    </a:lnTo>
                    <a:lnTo>
                      <a:pt x="1059" y="490"/>
                    </a:lnTo>
                    <a:lnTo>
                      <a:pt x="1059" y="503"/>
                    </a:lnTo>
                    <a:lnTo>
                      <a:pt x="1059" y="510"/>
                    </a:lnTo>
                    <a:lnTo>
                      <a:pt x="1052" y="543"/>
                    </a:lnTo>
                    <a:lnTo>
                      <a:pt x="1052" y="556"/>
                    </a:lnTo>
                    <a:lnTo>
                      <a:pt x="1052" y="562"/>
                    </a:lnTo>
                    <a:lnTo>
                      <a:pt x="1052" y="575"/>
                    </a:lnTo>
                    <a:lnTo>
                      <a:pt x="1052" y="575"/>
                    </a:lnTo>
                    <a:lnTo>
                      <a:pt x="1052" y="588"/>
                    </a:lnTo>
                    <a:lnTo>
                      <a:pt x="1046" y="615"/>
                    </a:lnTo>
                    <a:lnTo>
                      <a:pt x="1046" y="615"/>
                    </a:lnTo>
                    <a:lnTo>
                      <a:pt x="1046" y="621"/>
                    </a:lnTo>
                    <a:lnTo>
                      <a:pt x="1046" y="628"/>
                    </a:lnTo>
                    <a:lnTo>
                      <a:pt x="1046" y="628"/>
                    </a:lnTo>
                    <a:lnTo>
                      <a:pt x="1046" y="634"/>
                    </a:lnTo>
                    <a:lnTo>
                      <a:pt x="1046" y="641"/>
                    </a:lnTo>
                    <a:lnTo>
                      <a:pt x="1046" y="647"/>
                    </a:lnTo>
                    <a:lnTo>
                      <a:pt x="1039" y="673"/>
                    </a:lnTo>
                    <a:lnTo>
                      <a:pt x="1039" y="693"/>
                    </a:lnTo>
                    <a:lnTo>
                      <a:pt x="1039" y="693"/>
                    </a:lnTo>
                    <a:lnTo>
                      <a:pt x="1020" y="686"/>
                    </a:lnTo>
                    <a:lnTo>
                      <a:pt x="1007" y="686"/>
                    </a:lnTo>
                    <a:lnTo>
                      <a:pt x="1000" y="686"/>
                    </a:lnTo>
                    <a:lnTo>
                      <a:pt x="980" y="686"/>
                    </a:lnTo>
                    <a:lnTo>
                      <a:pt x="974" y="686"/>
                    </a:lnTo>
                    <a:lnTo>
                      <a:pt x="974" y="686"/>
                    </a:lnTo>
                    <a:lnTo>
                      <a:pt x="948" y="680"/>
                    </a:lnTo>
                    <a:lnTo>
                      <a:pt x="948" y="680"/>
                    </a:lnTo>
                    <a:lnTo>
                      <a:pt x="928" y="680"/>
                    </a:lnTo>
                    <a:lnTo>
                      <a:pt x="915" y="680"/>
                    </a:lnTo>
                    <a:lnTo>
                      <a:pt x="895" y="673"/>
                    </a:lnTo>
                    <a:lnTo>
                      <a:pt x="895" y="673"/>
                    </a:lnTo>
                    <a:lnTo>
                      <a:pt x="869" y="673"/>
                    </a:lnTo>
                    <a:lnTo>
                      <a:pt x="863" y="673"/>
                    </a:lnTo>
                    <a:lnTo>
                      <a:pt x="863" y="673"/>
                    </a:lnTo>
                    <a:lnTo>
                      <a:pt x="856" y="673"/>
                    </a:lnTo>
                    <a:lnTo>
                      <a:pt x="837" y="673"/>
                    </a:lnTo>
                    <a:lnTo>
                      <a:pt x="830" y="673"/>
                    </a:lnTo>
                    <a:lnTo>
                      <a:pt x="804" y="667"/>
                    </a:lnTo>
                    <a:lnTo>
                      <a:pt x="804" y="667"/>
                    </a:lnTo>
                    <a:lnTo>
                      <a:pt x="771" y="667"/>
                    </a:lnTo>
                    <a:lnTo>
                      <a:pt x="758" y="660"/>
                    </a:lnTo>
                    <a:lnTo>
                      <a:pt x="758" y="660"/>
                    </a:lnTo>
                    <a:lnTo>
                      <a:pt x="752" y="660"/>
                    </a:lnTo>
                    <a:lnTo>
                      <a:pt x="752" y="660"/>
                    </a:lnTo>
                    <a:lnTo>
                      <a:pt x="752" y="660"/>
                    </a:lnTo>
                    <a:lnTo>
                      <a:pt x="739" y="660"/>
                    </a:lnTo>
                    <a:lnTo>
                      <a:pt x="726" y="660"/>
                    </a:lnTo>
                    <a:lnTo>
                      <a:pt x="713" y="654"/>
                    </a:lnTo>
                    <a:lnTo>
                      <a:pt x="706" y="654"/>
                    </a:lnTo>
                    <a:lnTo>
                      <a:pt x="693" y="654"/>
                    </a:lnTo>
                    <a:lnTo>
                      <a:pt x="680" y="654"/>
                    </a:lnTo>
                    <a:lnTo>
                      <a:pt x="667" y="654"/>
                    </a:lnTo>
                    <a:lnTo>
                      <a:pt x="654" y="647"/>
                    </a:lnTo>
                    <a:lnTo>
                      <a:pt x="647" y="647"/>
                    </a:lnTo>
                    <a:lnTo>
                      <a:pt x="647" y="647"/>
                    </a:lnTo>
                    <a:lnTo>
                      <a:pt x="641" y="647"/>
                    </a:lnTo>
                    <a:lnTo>
                      <a:pt x="641" y="647"/>
                    </a:lnTo>
                    <a:lnTo>
                      <a:pt x="621" y="647"/>
                    </a:lnTo>
                    <a:lnTo>
                      <a:pt x="615" y="647"/>
                    </a:lnTo>
                    <a:lnTo>
                      <a:pt x="615" y="647"/>
                    </a:lnTo>
                    <a:lnTo>
                      <a:pt x="601" y="641"/>
                    </a:lnTo>
                    <a:lnTo>
                      <a:pt x="588" y="641"/>
                    </a:lnTo>
                    <a:lnTo>
                      <a:pt x="575" y="641"/>
                    </a:lnTo>
                    <a:lnTo>
                      <a:pt x="569" y="634"/>
                    </a:lnTo>
                    <a:lnTo>
                      <a:pt x="562" y="634"/>
                    </a:lnTo>
                    <a:lnTo>
                      <a:pt x="562" y="634"/>
                    </a:lnTo>
                    <a:lnTo>
                      <a:pt x="549" y="634"/>
                    </a:lnTo>
                    <a:lnTo>
                      <a:pt x="536" y="634"/>
                    </a:lnTo>
                    <a:lnTo>
                      <a:pt x="517" y="628"/>
                    </a:lnTo>
                    <a:lnTo>
                      <a:pt x="510" y="628"/>
                    </a:lnTo>
                    <a:lnTo>
                      <a:pt x="504" y="628"/>
                    </a:lnTo>
                    <a:lnTo>
                      <a:pt x="497" y="628"/>
                    </a:lnTo>
                    <a:lnTo>
                      <a:pt x="490" y="628"/>
                    </a:lnTo>
                    <a:lnTo>
                      <a:pt x="477" y="628"/>
                    </a:lnTo>
                    <a:lnTo>
                      <a:pt x="477" y="621"/>
                    </a:lnTo>
                    <a:lnTo>
                      <a:pt x="471" y="621"/>
                    </a:lnTo>
                    <a:lnTo>
                      <a:pt x="458" y="621"/>
                    </a:lnTo>
                    <a:lnTo>
                      <a:pt x="451" y="621"/>
                    </a:lnTo>
                    <a:lnTo>
                      <a:pt x="451" y="621"/>
                    </a:lnTo>
                    <a:lnTo>
                      <a:pt x="445" y="621"/>
                    </a:lnTo>
                    <a:lnTo>
                      <a:pt x="445" y="621"/>
                    </a:lnTo>
                    <a:lnTo>
                      <a:pt x="438" y="621"/>
                    </a:lnTo>
                    <a:lnTo>
                      <a:pt x="432" y="621"/>
                    </a:lnTo>
                    <a:lnTo>
                      <a:pt x="425" y="615"/>
                    </a:lnTo>
                    <a:lnTo>
                      <a:pt x="412" y="615"/>
                    </a:lnTo>
                    <a:lnTo>
                      <a:pt x="412" y="615"/>
                    </a:lnTo>
                    <a:lnTo>
                      <a:pt x="406" y="615"/>
                    </a:lnTo>
                    <a:lnTo>
                      <a:pt x="406" y="615"/>
                    </a:lnTo>
                    <a:lnTo>
                      <a:pt x="379" y="608"/>
                    </a:lnTo>
                    <a:lnTo>
                      <a:pt x="379" y="608"/>
                    </a:lnTo>
                    <a:lnTo>
                      <a:pt x="379" y="615"/>
                    </a:lnTo>
                    <a:lnTo>
                      <a:pt x="379" y="628"/>
                    </a:lnTo>
                    <a:lnTo>
                      <a:pt x="373" y="641"/>
                    </a:lnTo>
                    <a:lnTo>
                      <a:pt x="373" y="647"/>
                    </a:lnTo>
                    <a:lnTo>
                      <a:pt x="373" y="660"/>
                    </a:lnTo>
                    <a:lnTo>
                      <a:pt x="373" y="680"/>
                    </a:lnTo>
                    <a:lnTo>
                      <a:pt x="366" y="680"/>
                    </a:lnTo>
                    <a:lnTo>
                      <a:pt x="366" y="673"/>
                    </a:lnTo>
                    <a:lnTo>
                      <a:pt x="360" y="673"/>
                    </a:lnTo>
                    <a:lnTo>
                      <a:pt x="360" y="673"/>
                    </a:lnTo>
                    <a:lnTo>
                      <a:pt x="360" y="667"/>
                    </a:lnTo>
                    <a:lnTo>
                      <a:pt x="360" y="667"/>
                    </a:lnTo>
                    <a:lnTo>
                      <a:pt x="360" y="667"/>
                    </a:lnTo>
                    <a:lnTo>
                      <a:pt x="360" y="667"/>
                    </a:lnTo>
                    <a:lnTo>
                      <a:pt x="360" y="667"/>
                    </a:lnTo>
                    <a:lnTo>
                      <a:pt x="360" y="667"/>
                    </a:lnTo>
                    <a:lnTo>
                      <a:pt x="353" y="660"/>
                    </a:lnTo>
                    <a:lnTo>
                      <a:pt x="353" y="660"/>
                    </a:lnTo>
                    <a:lnTo>
                      <a:pt x="353" y="654"/>
                    </a:lnTo>
                    <a:lnTo>
                      <a:pt x="353" y="654"/>
                    </a:lnTo>
                    <a:lnTo>
                      <a:pt x="353" y="654"/>
                    </a:lnTo>
                    <a:lnTo>
                      <a:pt x="353" y="647"/>
                    </a:lnTo>
                    <a:lnTo>
                      <a:pt x="353" y="647"/>
                    </a:lnTo>
                    <a:lnTo>
                      <a:pt x="347" y="641"/>
                    </a:lnTo>
                    <a:lnTo>
                      <a:pt x="347" y="641"/>
                    </a:lnTo>
                    <a:lnTo>
                      <a:pt x="347" y="641"/>
                    </a:lnTo>
                    <a:lnTo>
                      <a:pt x="347" y="641"/>
                    </a:lnTo>
                    <a:lnTo>
                      <a:pt x="347" y="641"/>
                    </a:lnTo>
                    <a:lnTo>
                      <a:pt x="347" y="634"/>
                    </a:lnTo>
                    <a:lnTo>
                      <a:pt x="347" y="634"/>
                    </a:lnTo>
                    <a:lnTo>
                      <a:pt x="340" y="634"/>
                    </a:lnTo>
                    <a:lnTo>
                      <a:pt x="340" y="641"/>
                    </a:lnTo>
                    <a:lnTo>
                      <a:pt x="340" y="641"/>
                    </a:lnTo>
                    <a:lnTo>
                      <a:pt x="340" y="641"/>
                    </a:lnTo>
                    <a:lnTo>
                      <a:pt x="340" y="641"/>
                    </a:lnTo>
                    <a:lnTo>
                      <a:pt x="340" y="641"/>
                    </a:lnTo>
                    <a:lnTo>
                      <a:pt x="334" y="641"/>
                    </a:lnTo>
                    <a:lnTo>
                      <a:pt x="334" y="641"/>
                    </a:lnTo>
                    <a:lnTo>
                      <a:pt x="334" y="641"/>
                    </a:lnTo>
                    <a:lnTo>
                      <a:pt x="334" y="647"/>
                    </a:lnTo>
                    <a:lnTo>
                      <a:pt x="334" y="647"/>
                    </a:lnTo>
                    <a:lnTo>
                      <a:pt x="334" y="647"/>
                    </a:lnTo>
                    <a:lnTo>
                      <a:pt x="327" y="654"/>
                    </a:lnTo>
                    <a:lnTo>
                      <a:pt x="327" y="654"/>
                    </a:lnTo>
                    <a:lnTo>
                      <a:pt x="327" y="654"/>
                    </a:lnTo>
                    <a:lnTo>
                      <a:pt x="327" y="660"/>
                    </a:lnTo>
                    <a:lnTo>
                      <a:pt x="327" y="660"/>
                    </a:lnTo>
                    <a:lnTo>
                      <a:pt x="334" y="660"/>
                    </a:lnTo>
                    <a:lnTo>
                      <a:pt x="334" y="667"/>
                    </a:lnTo>
                    <a:lnTo>
                      <a:pt x="327" y="667"/>
                    </a:lnTo>
                    <a:lnTo>
                      <a:pt x="327" y="660"/>
                    </a:lnTo>
                    <a:lnTo>
                      <a:pt x="327" y="660"/>
                    </a:lnTo>
                    <a:lnTo>
                      <a:pt x="321" y="660"/>
                    </a:lnTo>
                    <a:lnTo>
                      <a:pt x="321" y="660"/>
                    </a:lnTo>
                    <a:lnTo>
                      <a:pt x="321" y="660"/>
                    </a:lnTo>
                    <a:lnTo>
                      <a:pt x="321" y="660"/>
                    </a:lnTo>
                    <a:lnTo>
                      <a:pt x="314" y="660"/>
                    </a:lnTo>
                    <a:lnTo>
                      <a:pt x="314" y="660"/>
                    </a:lnTo>
                    <a:lnTo>
                      <a:pt x="308" y="660"/>
                    </a:lnTo>
                    <a:lnTo>
                      <a:pt x="308" y="660"/>
                    </a:lnTo>
                    <a:lnTo>
                      <a:pt x="308" y="660"/>
                    </a:lnTo>
                    <a:lnTo>
                      <a:pt x="308" y="660"/>
                    </a:lnTo>
                    <a:lnTo>
                      <a:pt x="301" y="660"/>
                    </a:lnTo>
                    <a:lnTo>
                      <a:pt x="301" y="660"/>
                    </a:lnTo>
                    <a:lnTo>
                      <a:pt x="294" y="660"/>
                    </a:lnTo>
                    <a:lnTo>
                      <a:pt x="294" y="660"/>
                    </a:lnTo>
                    <a:lnTo>
                      <a:pt x="294" y="660"/>
                    </a:lnTo>
                    <a:lnTo>
                      <a:pt x="294" y="654"/>
                    </a:lnTo>
                    <a:lnTo>
                      <a:pt x="294" y="654"/>
                    </a:lnTo>
                    <a:lnTo>
                      <a:pt x="288" y="654"/>
                    </a:lnTo>
                    <a:lnTo>
                      <a:pt x="288" y="654"/>
                    </a:lnTo>
                    <a:lnTo>
                      <a:pt x="288" y="654"/>
                    </a:lnTo>
                    <a:lnTo>
                      <a:pt x="281" y="654"/>
                    </a:lnTo>
                    <a:lnTo>
                      <a:pt x="281" y="654"/>
                    </a:lnTo>
                    <a:lnTo>
                      <a:pt x="281" y="654"/>
                    </a:lnTo>
                    <a:lnTo>
                      <a:pt x="275" y="654"/>
                    </a:lnTo>
                    <a:lnTo>
                      <a:pt x="275" y="654"/>
                    </a:lnTo>
                    <a:lnTo>
                      <a:pt x="275" y="654"/>
                    </a:lnTo>
                    <a:lnTo>
                      <a:pt x="275" y="654"/>
                    </a:lnTo>
                    <a:lnTo>
                      <a:pt x="275" y="654"/>
                    </a:lnTo>
                    <a:lnTo>
                      <a:pt x="275" y="654"/>
                    </a:lnTo>
                    <a:lnTo>
                      <a:pt x="268" y="654"/>
                    </a:lnTo>
                    <a:lnTo>
                      <a:pt x="268" y="654"/>
                    </a:lnTo>
                    <a:lnTo>
                      <a:pt x="268" y="654"/>
                    </a:lnTo>
                    <a:lnTo>
                      <a:pt x="268" y="654"/>
                    </a:lnTo>
                    <a:lnTo>
                      <a:pt x="262" y="654"/>
                    </a:lnTo>
                    <a:lnTo>
                      <a:pt x="262" y="654"/>
                    </a:lnTo>
                    <a:lnTo>
                      <a:pt x="262" y="647"/>
                    </a:lnTo>
                    <a:lnTo>
                      <a:pt x="262" y="647"/>
                    </a:lnTo>
                    <a:lnTo>
                      <a:pt x="255" y="647"/>
                    </a:lnTo>
                    <a:lnTo>
                      <a:pt x="255" y="647"/>
                    </a:lnTo>
                    <a:lnTo>
                      <a:pt x="255" y="647"/>
                    </a:lnTo>
                    <a:lnTo>
                      <a:pt x="249" y="647"/>
                    </a:lnTo>
                    <a:lnTo>
                      <a:pt x="249" y="647"/>
                    </a:lnTo>
                    <a:lnTo>
                      <a:pt x="249" y="654"/>
                    </a:lnTo>
                    <a:lnTo>
                      <a:pt x="249" y="647"/>
                    </a:lnTo>
                    <a:lnTo>
                      <a:pt x="249" y="654"/>
                    </a:lnTo>
                    <a:lnTo>
                      <a:pt x="249" y="654"/>
                    </a:lnTo>
                    <a:lnTo>
                      <a:pt x="242" y="660"/>
                    </a:lnTo>
                    <a:lnTo>
                      <a:pt x="242" y="660"/>
                    </a:lnTo>
                    <a:lnTo>
                      <a:pt x="236" y="660"/>
                    </a:lnTo>
                    <a:lnTo>
                      <a:pt x="236" y="654"/>
                    </a:lnTo>
                    <a:lnTo>
                      <a:pt x="236" y="654"/>
                    </a:lnTo>
                    <a:lnTo>
                      <a:pt x="229" y="660"/>
                    </a:lnTo>
                    <a:lnTo>
                      <a:pt x="229" y="654"/>
                    </a:lnTo>
                    <a:lnTo>
                      <a:pt x="229" y="654"/>
                    </a:lnTo>
                    <a:lnTo>
                      <a:pt x="229" y="654"/>
                    </a:lnTo>
                    <a:lnTo>
                      <a:pt x="229" y="654"/>
                    </a:lnTo>
                    <a:lnTo>
                      <a:pt x="223" y="654"/>
                    </a:lnTo>
                    <a:lnTo>
                      <a:pt x="223" y="654"/>
                    </a:lnTo>
                    <a:lnTo>
                      <a:pt x="216" y="654"/>
                    </a:lnTo>
                    <a:lnTo>
                      <a:pt x="216" y="654"/>
                    </a:lnTo>
                    <a:lnTo>
                      <a:pt x="216" y="654"/>
                    </a:lnTo>
                    <a:lnTo>
                      <a:pt x="216" y="647"/>
                    </a:lnTo>
                    <a:lnTo>
                      <a:pt x="210" y="647"/>
                    </a:lnTo>
                    <a:lnTo>
                      <a:pt x="210" y="647"/>
                    </a:lnTo>
                    <a:lnTo>
                      <a:pt x="210" y="647"/>
                    </a:lnTo>
                    <a:lnTo>
                      <a:pt x="203" y="647"/>
                    </a:lnTo>
                    <a:lnTo>
                      <a:pt x="203" y="654"/>
                    </a:lnTo>
                    <a:lnTo>
                      <a:pt x="203" y="654"/>
                    </a:lnTo>
                    <a:lnTo>
                      <a:pt x="203" y="660"/>
                    </a:lnTo>
                    <a:lnTo>
                      <a:pt x="203" y="660"/>
                    </a:lnTo>
                    <a:lnTo>
                      <a:pt x="203" y="660"/>
                    </a:lnTo>
                    <a:lnTo>
                      <a:pt x="203" y="667"/>
                    </a:lnTo>
                    <a:lnTo>
                      <a:pt x="203" y="667"/>
                    </a:lnTo>
                    <a:lnTo>
                      <a:pt x="196" y="667"/>
                    </a:lnTo>
                    <a:lnTo>
                      <a:pt x="196" y="667"/>
                    </a:lnTo>
                    <a:lnTo>
                      <a:pt x="196" y="660"/>
                    </a:lnTo>
                    <a:lnTo>
                      <a:pt x="196" y="660"/>
                    </a:lnTo>
                    <a:lnTo>
                      <a:pt x="190" y="660"/>
                    </a:lnTo>
                    <a:lnTo>
                      <a:pt x="190" y="654"/>
                    </a:lnTo>
                    <a:lnTo>
                      <a:pt x="183" y="654"/>
                    </a:lnTo>
                    <a:lnTo>
                      <a:pt x="183" y="654"/>
                    </a:lnTo>
                    <a:lnTo>
                      <a:pt x="183" y="647"/>
                    </a:lnTo>
                    <a:lnTo>
                      <a:pt x="183" y="641"/>
                    </a:lnTo>
                    <a:lnTo>
                      <a:pt x="183" y="641"/>
                    </a:lnTo>
                    <a:lnTo>
                      <a:pt x="183" y="641"/>
                    </a:lnTo>
                    <a:lnTo>
                      <a:pt x="183" y="634"/>
                    </a:lnTo>
                    <a:lnTo>
                      <a:pt x="183" y="634"/>
                    </a:lnTo>
                    <a:lnTo>
                      <a:pt x="183" y="634"/>
                    </a:lnTo>
                    <a:lnTo>
                      <a:pt x="183" y="628"/>
                    </a:lnTo>
                    <a:lnTo>
                      <a:pt x="183" y="628"/>
                    </a:lnTo>
                    <a:lnTo>
                      <a:pt x="183" y="628"/>
                    </a:lnTo>
                    <a:lnTo>
                      <a:pt x="183" y="628"/>
                    </a:lnTo>
                    <a:lnTo>
                      <a:pt x="183" y="621"/>
                    </a:lnTo>
                    <a:lnTo>
                      <a:pt x="183" y="621"/>
                    </a:lnTo>
                    <a:lnTo>
                      <a:pt x="183" y="621"/>
                    </a:lnTo>
                    <a:lnTo>
                      <a:pt x="183" y="621"/>
                    </a:lnTo>
                    <a:lnTo>
                      <a:pt x="183" y="615"/>
                    </a:lnTo>
                    <a:lnTo>
                      <a:pt x="183" y="615"/>
                    </a:lnTo>
                    <a:lnTo>
                      <a:pt x="183" y="615"/>
                    </a:lnTo>
                    <a:lnTo>
                      <a:pt x="183" y="615"/>
                    </a:lnTo>
                    <a:lnTo>
                      <a:pt x="183" y="608"/>
                    </a:lnTo>
                    <a:lnTo>
                      <a:pt x="177" y="608"/>
                    </a:lnTo>
                    <a:lnTo>
                      <a:pt x="177" y="608"/>
                    </a:lnTo>
                    <a:lnTo>
                      <a:pt x="183" y="608"/>
                    </a:lnTo>
                    <a:lnTo>
                      <a:pt x="183" y="608"/>
                    </a:lnTo>
                    <a:lnTo>
                      <a:pt x="177" y="608"/>
                    </a:lnTo>
                    <a:lnTo>
                      <a:pt x="177" y="608"/>
                    </a:lnTo>
                    <a:lnTo>
                      <a:pt x="177" y="601"/>
                    </a:lnTo>
                    <a:lnTo>
                      <a:pt x="177" y="601"/>
                    </a:lnTo>
                    <a:lnTo>
                      <a:pt x="177" y="601"/>
                    </a:lnTo>
                    <a:lnTo>
                      <a:pt x="170" y="601"/>
                    </a:lnTo>
                    <a:lnTo>
                      <a:pt x="170" y="601"/>
                    </a:lnTo>
                    <a:lnTo>
                      <a:pt x="170" y="601"/>
                    </a:lnTo>
                    <a:lnTo>
                      <a:pt x="170" y="601"/>
                    </a:lnTo>
                    <a:lnTo>
                      <a:pt x="164" y="601"/>
                    </a:lnTo>
                    <a:lnTo>
                      <a:pt x="164" y="601"/>
                    </a:lnTo>
                    <a:lnTo>
                      <a:pt x="157" y="601"/>
                    </a:lnTo>
                    <a:lnTo>
                      <a:pt x="164" y="601"/>
                    </a:lnTo>
                    <a:lnTo>
                      <a:pt x="164" y="595"/>
                    </a:lnTo>
                    <a:lnTo>
                      <a:pt x="157" y="595"/>
                    </a:lnTo>
                    <a:lnTo>
                      <a:pt x="151" y="595"/>
                    </a:lnTo>
                    <a:lnTo>
                      <a:pt x="151" y="588"/>
                    </a:lnTo>
                    <a:lnTo>
                      <a:pt x="151" y="582"/>
                    </a:lnTo>
                    <a:lnTo>
                      <a:pt x="151" y="582"/>
                    </a:lnTo>
                    <a:lnTo>
                      <a:pt x="151" y="575"/>
                    </a:lnTo>
                    <a:lnTo>
                      <a:pt x="151" y="575"/>
                    </a:lnTo>
                    <a:lnTo>
                      <a:pt x="151" y="575"/>
                    </a:lnTo>
                    <a:lnTo>
                      <a:pt x="157" y="575"/>
                    </a:lnTo>
                    <a:lnTo>
                      <a:pt x="157" y="575"/>
                    </a:lnTo>
                    <a:lnTo>
                      <a:pt x="157" y="575"/>
                    </a:lnTo>
                    <a:lnTo>
                      <a:pt x="157" y="575"/>
                    </a:lnTo>
                    <a:lnTo>
                      <a:pt x="157" y="569"/>
                    </a:lnTo>
                    <a:lnTo>
                      <a:pt x="157" y="569"/>
                    </a:lnTo>
                    <a:lnTo>
                      <a:pt x="157" y="569"/>
                    </a:lnTo>
                    <a:lnTo>
                      <a:pt x="157" y="562"/>
                    </a:lnTo>
                    <a:lnTo>
                      <a:pt x="157" y="562"/>
                    </a:lnTo>
                    <a:lnTo>
                      <a:pt x="157" y="562"/>
                    </a:lnTo>
                    <a:lnTo>
                      <a:pt x="157" y="562"/>
                    </a:lnTo>
                    <a:lnTo>
                      <a:pt x="151" y="562"/>
                    </a:lnTo>
                    <a:lnTo>
                      <a:pt x="151" y="556"/>
                    </a:lnTo>
                    <a:lnTo>
                      <a:pt x="151" y="556"/>
                    </a:lnTo>
                    <a:lnTo>
                      <a:pt x="151" y="556"/>
                    </a:lnTo>
                    <a:lnTo>
                      <a:pt x="151" y="556"/>
                    </a:lnTo>
                    <a:lnTo>
                      <a:pt x="151" y="556"/>
                    </a:lnTo>
                    <a:lnTo>
                      <a:pt x="151" y="556"/>
                    </a:lnTo>
                    <a:lnTo>
                      <a:pt x="144" y="549"/>
                    </a:lnTo>
                    <a:lnTo>
                      <a:pt x="144" y="549"/>
                    </a:lnTo>
                    <a:lnTo>
                      <a:pt x="144" y="543"/>
                    </a:lnTo>
                    <a:lnTo>
                      <a:pt x="144" y="543"/>
                    </a:lnTo>
                    <a:lnTo>
                      <a:pt x="144" y="543"/>
                    </a:lnTo>
                    <a:lnTo>
                      <a:pt x="144" y="536"/>
                    </a:lnTo>
                    <a:lnTo>
                      <a:pt x="144" y="536"/>
                    </a:lnTo>
                    <a:lnTo>
                      <a:pt x="144" y="536"/>
                    </a:lnTo>
                    <a:lnTo>
                      <a:pt x="138" y="530"/>
                    </a:lnTo>
                    <a:lnTo>
                      <a:pt x="138" y="530"/>
                    </a:lnTo>
                    <a:lnTo>
                      <a:pt x="138" y="530"/>
                    </a:lnTo>
                    <a:lnTo>
                      <a:pt x="138" y="523"/>
                    </a:lnTo>
                    <a:lnTo>
                      <a:pt x="138" y="523"/>
                    </a:lnTo>
                    <a:lnTo>
                      <a:pt x="138" y="517"/>
                    </a:lnTo>
                    <a:lnTo>
                      <a:pt x="138" y="517"/>
                    </a:lnTo>
                    <a:lnTo>
                      <a:pt x="138" y="510"/>
                    </a:lnTo>
                    <a:lnTo>
                      <a:pt x="138" y="510"/>
                    </a:lnTo>
                    <a:lnTo>
                      <a:pt x="138" y="510"/>
                    </a:lnTo>
                    <a:lnTo>
                      <a:pt x="138" y="510"/>
                    </a:lnTo>
                    <a:lnTo>
                      <a:pt x="138" y="503"/>
                    </a:lnTo>
                    <a:lnTo>
                      <a:pt x="138" y="503"/>
                    </a:lnTo>
                    <a:lnTo>
                      <a:pt x="138" y="497"/>
                    </a:lnTo>
                    <a:lnTo>
                      <a:pt x="138" y="497"/>
                    </a:lnTo>
                    <a:lnTo>
                      <a:pt x="138" y="497"/>
                    </a:lnTo>
                    <a:lnTo>
                      <a:pt x="138" y="497"/>
                    </a:lnTo>
                    <a:lnTo>
                      <a:pt x="131" y="497"/>
                    </a:lnTo>
                    <a:lnTo>
                      <a:pt x="138" y="490"/>
                    </a:lnTo>
                    <a:lnTo>
                      <a:pt x="138" y="490"/>
                    </a:lnTo>
                    <a:lnTo>
                      <a:pt x="138" y="484"/>
                    </a:lnTo>
                    <a:lnTo>
                      <a:pt x="138" y="484"/>
                    </a:lnTo>
                    <a:lnTo>
                      <a:pt x="138" y="484"/>
                    </a:lnTo>
                    <a:lnTo>
                      <a:pt x="131" y="484"/>
                    </a:lnTo>
                    <a:lnTo>
                      <a:pt x="131" y="484"/>
                    </a:lnTo>
                    <a:lnTo>
                      <a:pt x="131" y="484"/>
                    </a:lnTo>
                    <a:lnTo>
                      <a:pt x="131" y="477"/>
                    </a:lnTo>
                    <a:lnTo>
                      <a:pt x="131" y="477"/>
                    </a:lnTo>
                    <a:lnTo>
                      <a:pt x="131" y="477"/>
                    </a:lnTo>
                    <a:lnTo>
                      <a:pt x="131" y="477"/>
                    </a:lnTo>
                    <a:lnTo>
                      <a:pt x="125" y="477"/>
                    </a:lnTo>
                    <a:lnTo>
                      <a:pt x="125" y="471"/>
                    </a:lnTo>
                    <a:lnTo>
                      <a:pt x="125" y="471"/>
                    </a:lnTo>
                    <a:lnTo>
                      <a:pt x="125" y="471"/>
                    </a:lnTo>
                    <a:lnTo>
                      <a:pt x="118" y="471"/>
                    </a:lnTo>
                    <a:lnTo>
                      <a:pt x="118" y="471"/>
                    </a:lnTo>
                    <a:lnTo>
                      <a:pt x="118" y="471"/>
                    </a:lnTo>
                    <a:lnTo>
                      <a:pt x="118" y="471"/>
                    </a:lnTo>
                    <a:lnTo>
                      <a:pt x="118" y="477"/>
                    </a:lnTo>
                    <a:lnTo>
                      <a:pt x="118" y="477"/>
                    </a:lnTo>
                    <a:lnTo>
                      <a:pt x="118" y="477"/>
                    </a:lnTo>
                    <a:lnTo>
                      <a:pt x="118" y="477"/>
                    </a:lnTo>
                    <a:lnTo>
                      <a:pt x="112" y="477"/>
                    </a:lnTo>
                    <a:lnTo>
                      <a:pt x="112" y="477"/>
                    </a:lnTo>
                    <a:lnTo>
                      <a:pt x="112" y="484"/>
                    </a:lnTo>
                    <a:lnTo>
                      <a:pt x="112" y="484"/>
                    </a:lnTo>
                    <a:lnTo>
                      <a:pt x="105" y="484"/>
                    </a:lnTo>
                    <a:lnTo>
                      <a:pt x="105" y="484"/>
                    </a:lnTo>
                    <a:lnTo>
                      <a:pt x="105" y="484"/>
                    </a:lnTo>
                    <a:lnTo>
                      <a:pt x="105" y="484"/>
                    </a:lnTo>
                    <a:lnTo>
                      <a:pt x="105" y="484"/>
                    </a:lnTo>
                    <a:lnTo>
                      <a:pt x="105" y="484"/>
                    </a:lnTo>
                    <a:lnTo>
                      <a:pt x="98" y="484"/>
                    </a:lnTo>
                    <a:lnTo>
                      <a:pt x="98" y="484"/>
                    </a:lnTo>
                    <a:lnTo>
                      <a:pt x="98" y="484"/>
                    </a:lnTo>
                    <a:lnTo>
                      <a:pt x="98" y="484"/>
                    </a:lnTo>
                    <a:lnTo>
                      <a:pt x="98" y="484"/>
                    </a:lnTo>
                    <a:lnTo>
                      <a:pt x="98" y="490"/>
                    </a:lnTo>
                    <a:lnTo>
                      <a:pt x="92" y="490"/>
                    </a:lnTo>
                    <a:lnTo>
                      <a:pt x="92" y="490"/>
                    </a:lnTo>
                    <a:lnTo>
                      <a:pt x="85" y="497"/>
                    </a:lnTo>
                    <a:lnTo>
                      <a:pt x="85" y="497"/>
                    </a:lnTo>
                    <a:lnTo>
                      <a:pt x="85" y="490"/>
                    </a:lnTo>
                    <a:lnTo>
                      <a:pt x="85" y="490"/>
                    </a:lnTo>
                    <a:lnTo>
                      <a:pt x="79" y="490"/>
                    </a:lnTo>
                    <a:lnTo>
                      <a:pt x="79" y="484"/>
                    </a:lnTo>
                    <a:lnTo>
                      <a:pt x="79" y="484"/>
                    </a:lnTo>
                    <a:lnTo>
                      <a:pt x="79" y="484"/>
                    </a:lnTo>
                    <a:lnTo>
                      <a:pt x="79" y="477"/>
                    </a:lnTo>
                    <a:lnTo>
                      <a:pt x="72" y="477"/>
                    </a:lnTo>
                    <a:lnTo>
                      <a:pt x="72" y="477"/>
                    </a:lnTo>
                    <a:lnTo>
                      <a:pt x="72" y="477"/>
                    </a:lnTo>
                    <a:lnTo>
                      <a:pt x="72" y="477"/>
                    </a:lnTo>
                    <a:lnTo>
                      <a:pt x="72" y="477"/>
                    </a:lnTo>
                    <a:lnTo>
                      <a:pt x="66" y="477"/>
                    </a:lnTo>
                    <a:lnTo>
                      <a:pt x="66" y="477"/>
                    </a:lnTo>
                    <a:lnTo>
                      <a:pt x="66" y="471"/>
                    </a:lnTo>
                    <a:lnTo>
                      <a:pt x="72" y="471"/>
                    </a:lnTo>
                    <a:lnTo>
                      <a:pt x="72" y="471"/>
                    </a:lnTo>
                    <a:lnTo>
                      <a:pt x="66" y="471"/>
                    </a:lnTo>
                    <a:lnTo>
                      <a:pt x="66" y="471"/>
                    </a:lnTo>
                    <a:lnTo>
                      <a:pt x="66" y="464"/>
                    </a:lnTo>
                    <a:lnTo>
                      <a:pt x="72" y="464"/>
                    </a:lnTo>
                    <a:lnTo>
                      <a:pt x="72" y="464"/>
                    </a:lnTo>
                    <a:lnTo>
                      <a:pt x="72" y="464"/>
                    </a:lnTo>
                    <a:lnTo>
                      <a:pt x="79" y="464"/>
                    </a:lnTo>
                    <a:lnTo>
                      <a:pt x="79" y="458"/>
                    </a:lnTo>
                    <a:lnTo>
                      <a:pt x="79" y="458"/>
                    </a:lnTo>
                    <a:lnTo>
                      <a:pt x="79" y="458"/>
                    </a:lnTo>
                    <a:lnTo>
                      <a:pt x="72" y="458"/>
                    </a:lnTo>
                    <a:lnTo>
                      <a:pt x="72" y="451"/>
                    </a:lnTo>
                    <a:lnTo>
                      <a:pt x="72" y="451"/>
                    </a:lnTo>
                    <a:lnTo>
                      <a:pt x="72" y="445"/>
                    </a:lnTo>
                    <a:lnTo>
                      <a:pt x="72" y="445"/>
                    </a:lnTo>
                    <a:lnTo>
                      <a:pt x="79" y="445"/>
                    </a:lnTo>
                    <a:lnTo>
                      <a:pt x="79" y="445"/>
                    </a:lnTo>
                    <a:lnTo>
                      <a:pt x="79" y="438"/>
                    </a:lnTo>
                    <a:lnTo>
                      <a:pt x="79" y="438"/>
                    </a:lnTo>
                    <a:lnTo>
                      <a:pt x="85" y="438"/>
                    </a:lnTo>
                    <a:lnTo>
                      <a:pt x="85" y="438"/>
                    </a:lnTo>
                    <a:lnTo>
                      <a:pt x="85" y="438"/>
                    </a:lnTo>
                    <a:lnTo>
                      <a:pt x="85" y="445"/>
                    </a:lnTo>
                    <a:lnTo>
                      <a:pt x="92" y="438"/>
                    </a:lnTo>
                    <a:lnTo>
                      <a:pt x="92" y="438"/>
                    </a:lnTo>
                    <a:lnTo>
                      <a:pt x="92" y="438"/>
                    </a:lnTo>
                    <a:lnTo>
                      <a:pt x="92" y="432"/>
                    </a:lnTo>
                    <a:lnTo>
                      <a:pt x="85" y="432"/>
                    </a:lnTo>
                    <a:lnTo>
                      <a:pt x="85" y="432"/>
                    </a:lnTo>
                    <a:lnTo>
                      <a:pt x="92" y="425"/>
                    </a:lnTo>
                    <a:lnTo>
                      <a:pt x="92" y="425"/>
                    </a:lnTo>
                    <a:lnTo>
                      <a:pt x="92" y="425"/>
                    </a:lnTo>
                    <a:lnTo>
                      <a:pt x="85" y="425"/>
                    </a:lnTo>
                    <a:lnTo>
                      <a:pt x="85" y="419"/>
                    </a:lnTo>
                    <a:lnTo>
                      <a:pt x="85" y="419"/>
                    </a:lnTo>
                    <a:lnTo>
                      <a:pt x="85" y="419"/>
                    </a:lnTo>
                    <a:lnTo>
                      <a:pt x="85" y="419"/>
                    </a:lnTo>
                    <a:lnTo>
                      <a:pt x="85" y="419"/>
                    </a:lnTo>
                    <a:lnTo>
                      <a:pt x="85" y="419"/>
                    </a:lnTo>
                    <a:lnTo>
                      <a:pt x="85" y="419"/>
                    </a:lnTo>
                    <a:lnTo>
                      <a:pt x="85" y="412"/>
                    </a:lnTo>
                    <a:lnTo>
                      <a:pt x="85" y="412"/>
                    </a:lnTo>
                    <a:lnTo>
                      <a:pt x="92" y="412"/>
                    </a:lnTo>
                    <a:lnTo>
                      <a:pt x="92" y="405"/>
                    </a:lnTo>
                    <a:lnTo>
                      <a:pt x="92" y="405"/>
                    </a:lnTo>
                    <a:lnTo>
                      <a:pt x="85" y="405"/>
                    </a:lnTo>
                    <a:lnTo>
                      <a:pt x="85" y="405"/>
                    </a:lnTo>
                    <a:lnTo>
                      <a:pt x="85" y="399"/>
                    </a:lnTo>
                    <a:lnTo>
                      <a:pt x="85" y="399"/>
                    </a:lnTo>
                    <a:lnTo>
                      <a:pt x="92" y="399"/>
                    </a:lnTo>
                    <a:lnTo>
                      <a:pt x="92" y="399"/>
                    </a:lnTo>
                    <a:lnTo>
                      <a:pt x="92" y="399"/>
                    </a:lnTo>
                    <a:lnTo>
                      <a:pt x="92" y="399"/>
                    </a:lnTo>
                    <a:lnTo>
                      <a:pt x="92" y="399"/>
                    </a:lnTo>
                    <a:lnTo>
                      <a:pt x="92" y="392"/>
                    </a:lnTo>
                    <a:lnTo>
                      <a:pt x="92" y="392"/>
                    </a:lnTo>
                    <a:lnTo>
                      <a:pt x="92" y="392"/>
                    </a:lnTo>
                    <a:lnTo>
                      <a:pt x="92" y="386"/>
                    </a:lnTo>
                    <a:lnTo>
                      <a:pt x="92" y="386"/>
                    </a:lnTo>
                    <a:lnTo>
                      <a:pt x="92" y="386"/>
                    </a:lnTo>
                    <a:lnTo>
                      <a:pt x="98" y="386"/>
                    </a:lnTo>
                    <a:lnTo>
                      <a:pt x="98" y="386"/>
                    </a:lnTo>
                    <a:lnTo>
                      <a:pt x="98" y="386"/>
                    </a:lnTo>
                    <a:lnTo>
                      <a:pt x="98" y="386"/>
                    </a:lnTo>
                    <a:lnTo>
                      <a:pt x="98" y="386"/>
                    </a:lnTo>
                    <a:lnTo>
                      <a:pt x="98" y="379"/>
                    </a:lnTo>
                    <a:lnTo>
                      <a:pt x="98" y="379"/>
                    </a:lnTo>
                    <a:lnTo>
                      <a:pt x="98" y="379"/>
                    </a:lnTo>
                    <a:lnTo>
                      <a:pt x="98" y="373"/>
                    </a:lnTo>
                    <a:lnTo>
                      <a:pt x="98" y="373"/>
                    </a:lnTo>
                    <a:lnTo>
                      <a:pt x="98" y="373"/>
                    </a:lnTo>
                    <a:lnTo>
                      <a:pt x="105" y="373"/>
                    </a:lnTo>
                    <a:lnTo>
                      <a:pt x="105" y="366"/>
                    </a:lnTo>
                    <a:lnTo>
                      <a:pt x="105" y="366"/>
                    </a:lnTo>
                    <a:lnTo>
                      <a:pt x="105" y="360"/>
                    </a:lnTo>
                    <a:lnTo>
                      <a:pt x="105" y="360"/>
                    </a:lnTo>
                    <a:lnTo>
                      <a:pt x="105" y="360"/>
                    </a:lnTo>
                    <a:lnTo>
                      <a:pt x="105" y="360"/>
                    </a:lnTo>
                    <a:lnTo>
                      <a:pt x="105" y="360"/>
                    </a:lnTo>
                    <a:lnTo>
                      <a:pt x="105" y="360"/>
                    </a:lnTo>
                    <a:lnTo>
                      <a:pt x="105" y="360"/>
                    </a:lnTo>
                    <a:lnTo>
                      <a:pt x="112" y="360"/>
                    </a:lnTo>
                    <a:lnTo>
                      <a:pt x="112" y="360"/>
                    </a:lnTo>
                    <a:lnTo>
                      <a:pt x="112" y="353"/>
                    </a:lnTo>
                    <a:lnTo>
                      <a:pt x="112" y="353"/>
                    </a:lnTo>
                    <a:lnTo>
                      <a:pt x="112" y="353"/>
                    </a:lnTo>
                    <a:lnTo>
                      <a:pt x="112" y="353"/>
                    </a:lnTo>
                    <a:lnTo>
                      <a:pt x="112" y="353"/>
                    </a:lnTo>
                    <a:lnTo>
                      <a:pt x="112" y="347"/>
                    </a:lnTo>
                    <a:lnTo>
                      <a:pt x="112" y="347"/>
                    </a:lnTo>
                    <a:lnTo>
                      <a:pt x="112" y="347"/>
                    </a:lnTo>
                    <a:lnTo>
                      <a:pt x="118" y="347"/>
                    </a:lnTo>
                    <a:lnTo>
                      <a:pt x="118" y="340"/>
                    </a:lnTo>
                    <a:lnTo>
                      <a:pt x="118" y="340"/>
                    </a:lnTo>
                    <a:lnTo>
                      <a:pt x="118" y="340"/>
                    </a:lnTo>
                    <a:lnTo>
                      <a:pt x="112" y="334"/>
                    </a:lnTo>
                    <a:lnTo>
                      <a:pt x="112" y="334"/>
                    </a:lnTo>
                    <a:lnTo>
                      <a:pt x="112" y="334"/>
                    </a:lnTo>
                    <a:lnTo>
                      <a:pt x="105" y="334"/>
                    </a:lnTo>
                    <a:lnTo>
                      <a:pt x="105" y="334"/>
                    </a:lnTo>
                    <a:lnTo>
                      <a:pt x="105" y="340"/>
                    </a:lnTo>
                    <a:lnTo>
                      <a:pt x="105" y="340"/>
                    </a:lnTo>
                    <a:lnTo>
                      <a:pt x="98" y="340"/>
                    </a:lnTo>
                    <a:lnTo>
                      <a:pt x="98" y="334"/>
                    </a:lnTo>
                    <a:lnTo>
                      <a:pt x="98" y="334"/>
                    </a:lnTo>
                    <a:lnTo>
                      <a:pt x="92" y="334"/>
                    </a:lnTo>
                    <a:lnTo>
                      <a:pt x="92" y="334"/>
                    </a:lnTo>
                    <a:lnTo>
                      <a:pt x="92" y="334"/>
                    </a:lnTo>
                    <a:lnTo>
                      <a:pt x="92" y="334"/>
                    </a:lnTo>
                    <a:lnTo>
                      <a:pt x="92" y="334"/>
                    </a:lnTo>
                    <a:lnTo>
                      <a:pt x="85" y="334"/>
                    </a:lnTo>
                    <a:lnTo>
                      <a:pt x="85" y="327"/>
                    </a:lnTo>
                    <a:lnTo>
                      <a:pt x="92" y="327"/>
                    </a:lnTo>
                    <a:lnTo>
                      <a:pt x="92" y="327"/>
                    </a:lnTo>
                    <a:lnTo>
                      <a:pt x="92" y="327"/>
                    </a:lnTo>
                    <a:lnTo>
                      <a:pt x="92" y="327"/>
                    </a:lnTo>
                    <a:lnTo>
                      <a:pt x="92" y="321"/>
                    </a:lnTo>
                    <a:lnTo>
                      <a:pt x="85" y="321"/>
                    </a:lnTo>
                    <a:lnTo>
                      <a:pt x="85" y="321"/>
                    </a:lnTo>
                    <a:lnTo>
                      <a:pt x="85" y="321"/>
                    </a:lnTo>
                    <a:lnTo>
                      <a:pt x="79" y="321"/>
                    </a:lnTo>
                    <a:lnTo>
                      <a:pt x="79" y="321"/>
                    </a:lnTo>
                    <a:lnTo>
                      <a:pt x="79" y="327"/>
                    </a:lnTo>
                    <a:lnTo>
                      <a:pt x="79" y="327"/>
                    </a:lnTo>
                    <a:lnTo>
                      <a:pt x="79" y="321"/>
                    </a:lnTo>
                    <a:lnTo>
                      <a:pt x="79" y="321"/>
                    </a:lnTo>
                    <a:lnTo>
                      <a:pt x="79" y="321"/>
                    </a:lnTo>
                    <a:lnTo>
                      <a:pt x="79" y="321"/>
                    </a:lnTo>
                    <a:lnTo>
                      <a:pt x="79" y="314"/>
                    </a:lnTo>
                    <a:lnTo>
                      <a:pt x="79" y="314"/>
                    </a:lnTo>
                    <a:lnTo>
                      <a:pt x="79" y="314"/>
                    </a:lnTo>
                    <a:lnTo>
                      <a:pt x="72" y="314"/>
                    </a:lnTo>
                    <a:lnTo>
                      <a:pt x="72" y="314"/>
                    </a:lnTo>
                    <a:lnTo>
                      <a:pt x="72" y="307"/>
                    </a:lnTo>
                    <a:lnTo>
                      <a:pt x="72" y="307"/>
                    </a:lnTo>
                    <a:lnTo>
                      <a:pt x="72" y="307"/>
                    </a:lnTo>
                    <a:lnTo>
                      <a:pt x="72" y="307"/>
                    </a:lnTo>
                    <a:lnTo>
                      <a:pt x="72" y="307"/>
                    </a:lnTo>
                    <a:lnTo>
                      <a:pt x="72" y="307"/>
                    </a:lnTo>
                    <a:lnTo>
                      <a:pt x="66" y="307"/>
                    </a:lnTo>
                    <a:lnTo>
                      <a:pt x="66" y="307"/>
                    </a:lnTo>
                    <a:lnTo>
                      <a:pt x="66" y="301"/>
                    </a:lnTo>
                    <a:lnTo>
                      <a:pt x="66" y="301"/>
                    </a:lnTo>
                    <a:lnTo>
                      <a:pt x="66" y="301"/>
                    </a:lnTo>
                    <a:lnTo>
                      <a:pt x="66" y="301"/>
                    </a:lnTo>
                    <a:lnTo>
                      <a:pt x="66" y="301"/>
                    </a:lnTo>
                    <a:lnTo>
                      <a:pt x="66" y="301"/>
                    </a:lnTo>
                    <a:lnTo>
                      <a:pt x="66" y="301"/>
                    </a:lnTo>
                    <a:lnTo>
                      <a:pt x="66" y="294"/>
                    </a:lnTo>
                    <a:lnTo>
                      <a:pt x="66" y="294"/>
                    </a:lnTo>
                    <a:lnTo>
                      <a:pt x="66" y="294"/>
                    </a:lnTo>
                    <a:lnTo>
                      <a:pt x="66" y="294"/>
                    </a:lnTo>
                    <a:lnTo>
                      <a:pt x="66" y="288"/>
                    </a:lnTo>
                    <a:lnTo>
                      <a:pt x="66" y="288"/>
                    </a:lnTo>
                    <a:lnTo>
                      <a:pt x="66" y="281"/>
                    </a:lnTo>
                    <a:lnTo>
                      <a:pt x="59" y="281"/>
                    </a:lnTo>
                    <a:lnTo>
                      <a:pt x="59" y="281"/>
                    </a:lnTo>
                    <a:lnTo>
                      <a:pt x="59" y="281"/>
                    </a:lnTo>
                    <a:lnTo>
                      <a:pt x="59" y="281"/>
                    </a:lnTo>
                    <a:lnTo>
                      <a:pt x="59" y="281"/>
                    </a:lnTo>
                    <a:lnTo>
                      <a:pt x="59" y="275"/>
                    </a:lnTo>
                    <a:lnTo>
                      <a:pt x="59" y="275"/>
                    </a:lnTo>
                    <a:lnTo>
                      <a:pt x="59" y="275"/>
                    </a:lnTo>
                    <a:lnTo>
                      <a:pt x="53" y="268"/>
                    </a:lnTo>
                    <a:lnTo>
                      <a:pt x="53" y="268"/>
                    </a:lnTo>
                    <a:lnTo>
                      <a:pt x="53" y="268"/>
                    </a:lnTo>
                    <a:lnTo>
                      <a:pt x="53" y="268"/>
                    </a:lnTo>
                    <a:lnTo>
                      <a:pt x="53" y="262"/>
                    </a:lnTo>
                    <a:lnTo>
                      <a:pt x="53" y="262"/>
                    </a:lnTo>
                    <a:lnTo>
                      <a:pt x="53" y="262"/>
                    </a:lnTo>
                    <a:lnTo>
                      <a:pt x="53" y="255"/>
                    </a:lnTo>
                    <a:lnTo>
                      <a:pt x="46" y="255"/>
                    </a:lnTo>
                    <a:lnTo>
                      <a:pt x="46" y="255"/>
                    </a:lnTo>
                    <a:lnTo>
                      <a:pt x="46" y="255"/>
                    </a:lnTo>
                    <a:lnTo>
                      <a:pt x="46" y="255"/>
                    </a:lnTo>
                    <a:lnTo>
                      <a:pt x="46" y="255"/>
                    </a:lnTo>
                    <a:lnTo>
                      <a:pt x="46" y="249"/>
                    </a:lnTo>
                    <a:lnTo>
                      <a:pt x="40" y="249"/>
                    </a:lnTo>
                    <a:lnTo>
                      <a:pt x="46" y="249"/>
                    </a:lnTo>
                    <a:lnTo>
                      <a:pt x="46" y="249"/>
                    </a:lnTo>
                    <a:lnTo>
                      <a:pt x="40" y="242"/>
                    </a:lnTo>
                    <a:lnTo>
                      <a:pt x="40" y="242"/>
                    </a:lnTo>
                    <a:lnTo>
                      <a:pt x="40" y="242"/>
                    </a:lnTo>
                    <a:lnTo>
                      <a:pt x="40" y="242"/>
                    </a:lnTo>
                    <a:lnTo>
                      <a:pt x="40" y="242"/>
                    </a:lnTo>
                    <a:lnTo>
                      <a:pt x="40" y="236"/>
                    </a:lnTo>
                    <a:lnTo>
                      <a:pt x="33" y="236"/>
                    </a:lnTo>
                    <a:lnTo>
                      <a:pt x="33" y="236"/>
                    </a:lnTo>
                    <a:lnTo>
                      <a:pt x="33" y="236"/>
                    </a:lnTo>
                    <a:lnTo>
                      <a:pt x="33" y="236"/>
                    </a:lnTo>
                    <a:lnTo>
                      <a:pt x="33" y="236"/>
                    </a:lnTo>
                    <a:lnTo>
                      <a:pt x="33" y="236"/>
                    </a:lnTo>
                    <a:lnTo>
                      <a:pt x="27" y="236"/>
                    </a:lnTo>
                    <a:lnTo>
                      <a:pt x="27" y="236"/>
                    </a:lnTo>
                    <a:lnTo>
                      <a:pt x="27" y="229"/>
                    </a:lnTo>
                    <a:lnTo>
                      <a:pt x="27" y="229"/>
                    </a:lnTo>
                    <a:lnTo>
                      <a:pt x="27" y="229"/>
                    </a:lnTo>
                    <a:lnTo>
                      <a:pt x="27" y="223"/>
                    </a:lnTo>
                    <a:lnTo>
                      <a:pt x="20" y="223"/>
                    </a:lnTo>
                    <a:lnTo>
                      <a:pt x="20" y="223"/>
                    </a:lnTo>
                    <a:lnTo>
                      <a:pt x="20" y="216"/>
                    </a:lnTo>
                    <a:lnTo>
                      <a:pt x="20" y="216"/>
                    </a:lnTo>
                    <a:lnTo>
                      <a:pt x="20" y="216"/>
                    </a:lnTo>
                    <a:lnTo>
                      <a:pt x="20" y="216"/>
                    </a:lnTo>
                    <a:lnTo>
                      <a:pt x="14" y="216"/>
                    </a:lnTo>
                    <a:lnTo>
                      <a:pt x="14" y="216"/>
                    </a:lnTo>
                    <a:lnTo>
                      <a:pt x="14" y="209"/>
                    </a:lnTo>
                    <a:lnTo>
                      <a:pt x="14" y="209"/>
                    </a:lnTo>
                    <a:lnTo>
                      <a:pt x="14" y="209"/>
                    </a:lnTo>
                    <a:lnTo>
                      <a:pt x="14" y="209"/>
                    </a:lnTo>
                    <a:lnTo>
                      <a:pt x="14" y="209"/>
                    </a:lnTo>
                    <a:lnTo>
                      <a:pt x="14" y="209"/>
                    </a:lnTo>
                    <a:lnTo>
                      <a:pt x="20" y="209"/>
                    </a:lnTo>
                    <a:lnTo>
                      <a:pt x="20" y="209"/>
                    </a:lnTo>
                    <a:lnTo>
                      <a:pt x="20" y="209"/>
                    </a:lnTo>
                    <a:lnTo>
                      <a:pt x="14" y="203"/>
                    </a:lnTo>
                    <a:lnTo>
                      <a:pt x="14" y="203"/>
                    </a:lnTo>
                    <a:lnTo>
                      <a:pt x="14" y="203"/>
                    </a:lnTo>
                    <a:lnTo>
                      <a:pt x="14" y="196"/>
                    </a:lnTo>
                    <a:lnTo>
                      <a:pt x="14" y="196"/>
                    </a:lnTo>
                    <a:lnTo>
                      <a:pt x="14" y="196"/>
                    </a:lnTo>
                    <a:lnTo>
                      <a:pt x="14" y="196"/>
                    </a:lnTo>
                    <a:lnTo>
                      <a:pt x="14" y="190"/>
                    </a:lnTo>
                    <a:lnTo>
                      <a:pt x="14" y="190"/>
                    </a:lnTo>
                    <a:lnTo>
                      <a:pt x="20" y="190"/>
                    </a:lnTo>
                    <a:lnTo>
                      <a:pt x="20" y="190"/>
                    </a:lnTo>
                    <a:lnTo>
                      <a:pt x="20" y="183"/>
                    </a:lnTo>
                    <a:lnTo>
                      <a:pt x="20" y="183"/>
                    </a:lnTo>
                    <a:lnTo>
                      <a:pt x="20" y="183"/>
                    </a:lnTo>
                    <a:lnTo>
                      <a:pt x="14" y="183"/>
                    </a:lnTo>
                    <a:lnTo>
                      <a:pt x="14" y="183"/>
                    </a:lnTo>
                    <a:lnTo>
                      <a:pt x="20" y="177"/>
                    </a:lnTo>
                    <a:lnTo>
                      <a:pt x="20" y="177"/>
                    </a:lnTo>
                    <a:lnTo>
                      <a:pt x="20" y="177"/>
                    </a:lnTo>
                    <a:lnTo>
                      <a:pt x="14" y="170"/>
                    </a:lnTo>
                    <a:lnTo>
                      <a:pt x="14" y="170"/>
                    </a:lnTo>
                    <a:lnTo>
                      <a:pt x="14" y="170"/>
                    </a:lnTo>
                    <a:lnTo>
                      <a:pt x="14" y="170"/>
                    </a:lnTo>
                    <a:lnTo>
                      <a:pt x="14" y="170"/>
                    </a:lnTo>
                    <a:lnTo>
                      <a:pt x="14" y="170"/>
                    </a:lnTo>
                    <a:lnTo>
                      <a:pt x="14" y="164"/>
                    </a:lnTo>
                    <a:lnTo>
                      <a:pt x="14" y="170"/>
                    </a:lnTo>
                    <a:lnTo>
                      <a:pt x="14" y="164"/>
                    </a:lnTo>
                    <a:lnTo>
                      <a:pt x="14" y="164"/>
                    </a:lnTo>
                    <a:lnTo>
                      <a:pt x="14" y="164"/>
                    </a:lnTo>
                    <a:lnTo>
                      <a:pt x="14" y="164"/>
                    </a:lnTo>
                    <a:lnTo>
                      <a:pt x="14" y="157"/>
                    </a:lnTo>
                    <a:lnTo>
                      <a:pt x="14" y="157"/>
                    </a:lnTo>
                    <a:lnTo>
                      <a:pt x="7" y="157"/>
                    </a:lnTo>
                    <a:lnTo>
                      <a:pt x="7" y="151"/>
                    </a:lnTo>
                    <a:lnTo>
                      <a:pt x="7" y="151"/>
                    </a:lnTo>
                    <a:lnTo>
                      <a:pt x="7" y="151"/>
                    </a:lnTo>
                    <a:lnTo>
                      <a:pt x="7" y="151"/>
                    </a:lnTo>
                    <a:lnTo>
                      <a:pt x="0" y="144"/>
                    </a:lnTo>
                    <a:lnTo>
                      <a:pt x="0" y="144"/>
                    </a:lnTo>
                    <a:lnTo>
                      <a:pt x="0" y="144"/>
                    </a:lnTo>
                    <a:lnTo>
                      <a:pt x="0" y="144"/>
                    </a:lnTo>
                    <a:lnTo>
                      <a:pt x="0" y="138"/>
                    </a:lnTo>
                    <a:lnTo>
                      <a:pt x="0" y="138"/>
                    </a:lnTo>
                    <a:lnTo>
                      <a:pt x="0" y="138"/>
                    </a:lnTo>
                    <a:lnTo>
                      <a:pt x="0" y="131"/>
                    </a:lnTo>
                    <a:lnTo>
                      <a:pt x="0" y="131"/>
                    </a:lnTo>
                    <a:lnTo>
                      <a:pt x="0" y="131"/>
                    </a:lnTo>
                    <a:lnTo>
                      <a:pt x="0" y="125"/>
                    </a:lnTo>
                    <a:lnTo>
                      <a:pt x="0" y="125"/>
                    </a:lnTo>
                    <a:lnTo>
                      <a:pt x="0" y="118"/>
                    </a:lnTo>
                    <a:lnTo>
                      <a:pt x="0" y="111"/>
                    </a:lnTo>
                    <a:lnTo>
                      <a:pt x="7" y="98"/>
                    </a:lnTo>
                    <a:lnTo>
                      <a:pt x="7" y="98"/>
                    </a:lnTo>
                    <a:lnTo>
                      <a:pt x="7" y="92"/>
                    </a:lnTo>
                    <a:lnTo>
                      <a:pt x="7" y="92"/>
                    </a:lnTo>
                    <a:lnTo>
                      <a:pt x="7" y="79"/>
                    </a:lnTo>
                    <a:lnTo>
                      <a:pt x="14" y="66"/>
                    </a:lnTo>
                    <a:lnTo>
                      <a:pt x="27" y="0"/>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noEditPoints="1"/>
              </p:cNvSpPr>
              <p:nvPr userDrawn="1"/>
            </p:nvSpPr>
            <p:spPr bwMode="auto">
              <a:xfrm>
                <a:off x="1660" y="1128"/>
                <a:ext cx="744" cy="497"/>
              </a:xfrm>
              <a:custGeom>
                <a:avLst/>
                <a:gdLst>
                  <a:gd name="T0" fmla="*/ 98 w 744"/>
                  <a:gd name="T1" fmla="*/ 7 h 497"/>
                  <a:gd name="T2" fmla="*/ 163 w 744"/>
                  <a:gd name="T3" fmla="*/ 13 h 497"/>
                  <a:gd name="T4" fmla="*/ 215 w 744"/>
                  <a:gd name="T5" fmla="*/ 13 h 497"/>
                  <a:gd name="T6" fmla="*/ 261 w 744"/>
                  <a:gd name="T7" fmla="*/ 20 h 497"/>
                  <a:gd name="T8" fmla="*/ 320 w 744"/>
                  <a:gd name="T9" fmla="*/ 20 h 497"/>
                  <a:gd name="T10" fmla="*/ 385 w 744"/>
                  <a:gd name="T11" fmla="*/ 26 h 497"/>
                  <a:gd name="T12" fmla="*/ 437 w 744"/>
                  <a:gd name="T13" fmla="*/ 26 h 497"/>
                  <a:gd name="T14" fmla="*/ 496 w 744"/>
                  <a:gd name="T15" fmla="*/ 26 h 497"/>
                  <a:gd name="T16" fmla="*/ 620 w 744"/>
                  <a:gd name="T17" fmla="*/ 33 h 497"/>
                  <a:gd name="T18" fmla="*/ 712 w 744"/>
                  <a:gd name="T19" fmla="*/ 33 h 497"/>
                  <a:gd name="T20" fmla="*/ 731 w 744"/>
                  <a:gd name="T21" fmla="*/ 39 h 497"/>
                  <a:gd name="T22" fmla="*/ 725 w 744"/>
                  <a:gd name="T23" fmla="*/ 59 h 497"/>
                  <a:gd name="T24" fmla="*/ 705 w 744"/>
                  <a:gd name="T25" fmla="*/ 72 h 497"/>
                  <a:gd name="T26" fmla="*/ 712 w 744"/>
                  <a:gd name="T27" fmla="*/ 92 h 497"/>
                  <a:gd name="T28" fmla="*/ 725 w 744"/>
                  <a:gd name="T29" fmla="*/ 105 h 497"/>
                  <a:gd name="T30" fmla="*/ 738 w 744"/>
                  <a:gd name="T31" fmla="*/ 118 h 497"/>
                  <a:gd name="T32" fmla="*/ 744 w 744"/>
                  <a:gd name="T33" fmla="*/ 177 h 497"/>
                  <a:gd name="T34" fmla="*/ 738 w 744"/>
                  <a:gd name="T35" fmla="*/ 235 h 497"/>
                  <a:gd name="T36" fmla="*/ 738 w 744"/>
                  <a:gd name="T37" fmla="*/ 294 h 497"/>
                  <a:gd name="T38" fmla="*/ 725 w 744"/>
                  <a:gd name="T39" fmla="*/ 360 h 497"/>
                  <a:gd name="T40" fmla="*/ 731 w 744"/>
                  <a:gd name="T41" fmla="*/ 373 h 497"/>
                  <a:gd name="T42" fmla="*/ 731 w 744"/>
                  <a:gd name="T43" fmla="*/ 386 h 497"/>
                  <a:gd name="T44" fmla="*/ 731 w 744"/>
                  <a:gd name="T45" fmla="*/ 399 h 497"/>
                  <a:gd name="T46" fmla="*/ 738 w 744"/>
                  <a:gd name="T47" fmla="*/ 405 h 497"/>
                  <a:gd name="T48" fmla="*/ 738 w 744"/>
                  <a:gd name="T49" fmla="*/ 418 h 497"/>
                  <a:gd name="T50" fmla="*/ 738 w 744"/>
                  <a:gd name="T51" fmla="*/ 425 h 497"/>
                  <a:gd name="T52" fmla="*/ 731 w 744"/>
                  <a:gd name="T53" fmla="*/ 438 h 497"/>
                  <a:gd name="T54" fmla="*/ 731 w 744"/>
                  <a:gd name="T55" fmla="*/ 445 h 497"/>
                  <a:gd name="T56" fmla="*/ 725 w 744"/>
                  <a:gd name="T57" fmla="*/ 458 h 497"/>
                  <a:gd name="T58" fmla="*/ 725 w 744"/>
                  <a:gd name="T59" fmla="*/ 464 h 497"/>
                  <a:gd name="T60" fmla="*/ 731 w 744"/>
                  <a:gd name="T61" fmla="*/ 471 h 497"/>
                  <a:gd name="T62" fmla="*/ 738 w 744"/>
                  <a:gd name="T63" fmla="*/ 484 h 497"/>
                  <a:gd name="T64" fmla="*/ 738 w 744"/>
                  <a:gd name="T65" fmla="*/ 497 h 497"/>
                  <a:gd name="T66" fmla="*/ 731 w 744"/>
                  <a:gd name="T67" fmla="*/ 497 h 497"/>
                  <a:gd name="T68" fmla="*/ 718 w 744"/>
                  <a:gd name="T69" fmla="*/ 490 h 497"/>
                  <a:gd name="T70" fmla="*/ 718 w 744"/>
                  <a:gd name="T71" fmla="*/ 477 h 497"/>
                  <a:gd name="T72" fmla="*/ 699 w 744"/>
                  <a:gd name="T73" fmla="*/ 471 h 497"/>
                  <a:gd name="T74" fmla="*/ 686 w 744"/>
                  <a:gd name="T75" fmla="*/ 464 h 497"/>
                  <a:gd name="T76" fmla="*/ 673 w 744"/>
                  <a:gd name="T77" fmla="*/ 458 h 497"/>
                  <a:gd name="T78" fmla="*/ 659 w 744"/>
                  <a:gd name="T79" fmla="*/ 451 h 497"/>
                  <a:gd name="T80" fmla="*/ 646 w 744"/>
                  <a:gd name="T81" fmla="*/ 445 h 497"/>
                  <a:gd name="T82" fmla="*/ 627 w 744"/>
                  <a:gd name="T83" fmla="*/ 445 h 497"/>
                  <a:gd name="T84" fmla="*/ 607 w 744"/>
                  <a:gd name="T85" fmla="*/ 445 h 497"/>
                  <a:gd name="T86" fmla="*/ 594 w 744"/>
                  <a:gd name="T87" fmla="*/ 458 h 497"/>
                  <a:gd name="T88" fmla="*/ 581 w 744"/>
                  <a:gd name="T89" fmla="*/ 458 h 497"/>
                  <a:gd name="T90" fmla="*/ 568 w 744"/>
                  <a:gd name="T91" fmla="*/ 445 h 497"/>
                  <a:gd name="T92" fmla="*/ 548 w 744"/>
                  <a:gd name="T93" fmla="*/ 438 h 497"/>
                  <a:gd name="T94" fmla="*/ 535 w 744"/>
                  <a:gd name="T95" fmla="*/ 425 h 497"/>
                  <a:gd name="T96" fmla="*/ 490 w 744"/>
                  <a:gd name="T97" fmla="*/ 425 h 497"/>
                  <a:gd name="T98" fmla="*/ 457 w 744"/>
                  <a:gd name="T99" fmla="*/ 425 h 497"/>
                  <a:gd name="T100" fmla="*/ 418 w 744"/>
                  <a:gd name="T101" fmla="*/ 425 h 497"/>
                  <a:gd name="T102" fmla="*/ 392 w 744"/>
                  <a:gd name="T103" fmla="*/ 418 h 497"/>
                  <a:gd name="T104" fmla="*/ 307 w 744"/>
                  <a:gd name="T105" fmla="*/ 418 h 497"/>
                  <a:gd name="T106" fmla="*/ 228 w 744"/>
                  <a:gd name="T107" fmla="*/ 412 h 497"/>
                  <a:gd name="T108" fmla="*/ 117 w 744"/>
                  <a:gd name="T109" fmla="*/ 405 h 497"/>
                  <a:gd name="T110" fmla="*/ 32 w 744"/>
                  <a:gd name="T111" fmla="*/ 399 h 497"/>
                  <a:gd name="T112" fmla="*/ 6 w 744"/>
                  <a:gd name="T113" fmla="*/ 320 h 497"/>
                  <a:gd name="T114" fmla="*/ 19 w 744"/>
                  <a:gd name="T115" fmla="*/ 144 h 497"/>
                  <a:gd name="T116" fmla="*/ 32 w 744"/>
                  <a:gd name="T117" fmla="*/ 1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4" h="497">
                    <a:moveTo>
                      <a:pt x="117" y="405"/>
                    </a:moveTo>
                    <a:lnTo>
                      <a:pt x="130" y="405"/>
                    </a:lnTo>
                    <a:lnTo>
                      <a:pt x="137" y="405"/>
                    </a:lnTo>
                    <a:lnTo>
                      <a:pt x="117" y="405"/>
                    </a:lnTo>
                    <a:close/>
                    <a:moveTo>
                      <a:pt x="32" y="0"/>
                    </a:moveTo>
                    <a:lnTo>
                      <a:pt x="45" y="0"/>
                    </a:lnTo>
                    <a:lnTo>
                      <a:pt x="52" y="7"/>
                    </a:lnTo>
                    <a:lnTo>
                      <a:pt x="65" y="7"/>
                    </a:lnTo>
                    <a:lnTo>
                      <a:pt x="78" y="7"/>
                    </a:lnTo>
                    <a:lnTo>
                      <a:pt x="78" y="7"/>
                    </a:lnTo>
                    <a:lnTo>
                      <a:pt x="91" y="7"/>
                    </a:lnTo>
                    <a:lnTo>
                      <a:pt x="91" y="7"/>
                    </a:lnTo>
                    <a:lnTo>
                      <a:pt x="98" y="7"/>
                    </a:lnTo>
                    <a:lnTo>
                      <a:pt x="104" y="7"/>
                    </a:lnTo>
                    <a:lnTo>
                      <a:pt x="104" y="7"/>
                    </a:lnTo>
                    <a:lnTo>
                      <a:pt x="117" y="7"/>
                    </a:lnTo>
                    <a:lnTo>
                      <a:pt x="117" y="7"/>
                    </a:lnTo>
                    <a:lnTo>
                      <a:pt x="117" y="7"/>
                    </a:lnTo>
                    <a:lnTo>
                      <a:pt x="124" y="7"/>
                    </a:lnTo>
                    <a:lnTo>
                      <a:pt x="124" y="7"/>
                    </a:lnTo>
                    <a:lnTo>
                      <a:pt x="130" y="7"/>
                    </a:lnTo>
                    <a:lnTo>
                      <a:pt x="137" y="7"/>
                    </a:lnTo>
                    <a:lnTo>
                      <a:pt x="156" y="13"/>
                    </a:lnTo>
                    <a:lnTo>
                      <a:pt x="156" y="13"/>
                    </a:lnTo>
                    <a:lnTo>
                      <a:pt x="163" y="13"/>
                    </a:lnTo>
                    <a:lnTo>
                      <a:pt x="163" y="13"/>
                    </a:lnTo>
                    <a:lnTo>
                      <a:pt x="169" y="13"/>
                    </a:lnTo>
                    <a:lnTo>
                      <a:pt x="169" y="13"/>
                    </a:lnTo>
                    <a:lnTo>
                      <a:pt x="176" y="13"/>
                    </a:lnTo>
                    <a:lnTo>
                      <a:pt x="183" y="13"/>
                    </a:lnTo>
                    <a:lnTo>
                      <a:pt x="183" y="13"/>
                    </a:lnTo>
                    <a:lnTo>
                      <a:pt x="183" y="13"/>
                    </a:lnTo>
                    <a:lnTo>
                      <a:pt x="183" y="13"/>
                    </a:lnTo>
                    <a:lnTo>
                      <a:pt x="189" y="13"/>
                    </a:lnTo>
                    <a:lnTo>
                      <a:pt x="189" y="13"/>
                    </a:lnTo>
                    <a:lnTo>
                      <a:pt x="209" y="13"/>
                    </a:lnTo>
                    <a:lnTo>
                      <a:pt x="209" y="13"/>
                    </a:lnTo>
                    <a:lnTo>
                      <a:pt x="209" y="13"/>
                    </a:lnTo>
                    <a:lnTo>
                      <a:pt x="215" y="13"/>
                    </a:lnTo>
                    <a:lnTo>
                      <a:pt x="222" y="13"/>
                    </a:lnTo>
                    <a:lnTo>
                      <a:pt x="222" y="13"/>
                    </a:lnTo>
                    <a:lnTo>
                      <a:pt x="235" y="13"/>
                    </a:lnTo>
                    <a:lnTo>
                      <a:pt x="235" y="13"/>
                    </a:lnTo>
                    <a:lnTo>
                      <a:pt x="241" y="20"/>
                    </a:lnTo>
                    <a:lnTo>
                      <a:pt x="241" y="20"/>
                    </a:lnTo>
                    <a:lnTo>
                      <a:pt x="241" y="20"/>
                    </a:lnTo>
                    <a:lnTo>
                      <a:pt x="248" y="20"/>
                    </a:lnTo>
                    <a:lnTo>
                      <a:pt x="248" y="20"/>
                    </a:lnTo>
                    <a:lnTo>
                      <a:pt x="248" y="20"/>
                    </a:lnTo>
                    <a:lnTo>
                      <a:pt x="254" y="20"/>
                    </a:lnTo>
                    <a:lnTo>
                      <a:pt x="254" y="20"/>
                    </a:lnTo>
                    <a:lnTo>
                      <a:pt x="261" y="20"/>
                    </a:lnTo>
                    <a:lnTo>
                      <a:pt x="261" y="20"/>
                    </a:lnTo>
                    <a:lnTo>
                      <a:pt x="261" y="20"/>
                    </a:lnTo>
                    <a:lnTo>
                      <a:pt x="281" y="20"/>
                    </a:lnTo>
                    <a:lnTo>
                      <a:pt x="281" y="20"/>
                    </a:lnTo>
                    <a:lnTo>
                      <a:pt x="287" y="20"/>
                    </a:lnTo>
                    <a:lnTo>
                      <a:pt x="287" y="20"/>
                    </a:lnTo>
                    <a:lnTo>
                      <a:pt x="287" y="20"/>
                    </a:lnTo>
                    <a:lnTo>
                      <a:pt x="294" y="20"/>
                    </a:lnTo>
                    <a:lnTo>
                      <a:pt x="300" y="20"/>
                    </a:lnTo>
                    <a:lnTo>
                      <a:pt x="300" y="20"/>
                    </a:lnTo>
                    <a:lnTo>
                      <a:pt x="300" y="20"/>
                    </a:lnTo>
                    <a:lnTo>
                      <a:pt x="307" y="20"/>
                    </a:lnTo>
                    <a:lnTo>
                      <a:pt x="320" y="20"/>
                    </a:lnTo>
                    <a:lnTo>
                      <a:pt x="320" y="20"/>
                    </a:lnTo>
                    <a:lnTo>
                      <a:pt x="320" y="20"/>
                    </a:lnTo>
                    <a:lnTo>
                      <a:pt x="326" y="20"/>
                    </a:lnTo>
                    <a:lnTo>
                      <a:pt x="339" y="20"/>
                    </a:lnTo>
                    <a:lnTo>
                      <a:pt x="339" y="26"/>
                    </a:lnTo>
                    <a:lnTo>
                      <a:pt x="339" y="26"/>
                    </a:lnTo>
                    <a:lnTo>
                      <a:pt x="346" y="26"/>
                    </a:lnTo>
                    <a:lnTo>
                      <a:pt x="352" y="26"/>
                    </a:lnTo>
                    <a:lnTo>
                      <a:pt x="359" y="26"/>
                    </a:lnTo>
                    <a:lnTo>
                      <a:pt x="365" y="26"/>
                    </a:lnTo>
                    <a:lnTo>
                      <a:pt x="372" y="26"/>
                    </a:lnTo>
                    <a:lnTo>
                      <a:pt x="372" y="26"/>
                    </a:lnTo>
                    <a:lnTo>
                      <a:pt x="385" y="26"/>
                    </a:lnTo>
                    <a:lnTo>
                      <a:pt x="385" y="26"/>
                    </a:lnTo>
                    <a:lnTo>
                      <a:pt x="392" y="26"/>
                    </a:lnTo>
                    <a:lnTo>
                      <a:pt x="398" y="26"/>
                    </a:lnTo>
                    <a:lnTo>
                      <a:pt x="398" y="26"/>
                    </a:lnTo>
                    <a:lnTo>
                      <a:pt x="405" y="26"/>
                    </a:lnTo>
                    <a:lnTo>
                      <a:pt x="405" y="26"/>
                    </a:lnTo>
                    <a:lnTo>
                      <a:pt x="411" y="26"/>
                    </a:lnTo>
                    <a:lnTo>
                      <a:pt x="411" y="26"/>
                    </a:lnTo>
                    <a:lnTo>
                      <a:pt x="424" y="26"/>
                    </a:lnTo>
                    <a:lnTo>
                      <a:pt x="424" y="26"/>
                    </a:lnTo>
                    <a:lnTo>
                      <a:pt x="431" y="26"/>
                    </a:lnTo>
                    <a:lnTo>
                      <a:pt x="437" y="26"/>
                    </a:lnTo>
                    <a:lnTo>
                      <a:pt x="437" y="26"/>
                    </a:lnTo>
                    <a:lnTo>
                      <a:pt x="437" y="26"/>
                    </a:lnTo>
                    <a:lnTo>
                      <a:pt x="450" y="26"/>
                    </a:lnTo>
                    <a:lnTo>
                      <a:pt x="457" y="26"/>
                    </a:lnTo>
                    <a:lnTo>
                      <a:pt x="463" y="26"/>
                    </a:lnTo>
                    <a:lnTo>
                      <a:pt x="470" y="26"/>
                    </a:lnTo>
                    <a:lnTo>
                      <a:pt x="470" y="26"/>
                    </a:lnTo>
                    <a:lnTo>
                      <a:pt x="477" y="26"/>
                    </a:lnTo>
                    <a:lnTo>
                      <a:pt x="477" y="26"/>
                    </a:lnTo>
                    <a:lnTo>
                      <a:pt x="477" y="26"/>
                    </a:lnTo>
                    <a:lnTo>
                      <a:pt x="477" y="26"/>
                    </a:lnTo>
                    <a:lnTo>
                      <a:pt x="483" y="26"/>
                    </a:lnTo>
                    <a:lnTo>
                      <a:pt x="483" y="26"/>
                    </a:lnTo>
                    <a:lnTo>
                      <a:pt x="496" y="26"/>
                    </a:lnTo>
                    <a:lnTo>
                      <a:pt x="503" y="33"/>
                    </a:lnTo>
                    <a:lnTo>
                      <a:pt x="522" y="33"/>
                    </a:lnTo>
                    <a:lnTo>
                      <a:pt x="535" y="33"/>
                    </a:lnTo>
                    <a:lnTo>
                      <a:pt x="548" y="33"/>
                    </a:lnTo>
                    <a:lnTo>
                      <a:pt x="555" y="33"/>
                    </a:lnTo>
                    <a:lnTo>
                      <a:pt x="561" y="33"/>
                    </a:lnTo>
                    <a:lnTo>
                      <a:pt x="581" y="33"/>
                    </a:lnTo>
                    <a:lnTo>
                      <a:pt x="594" y="33"/>
                    </a:lnTo>
                    <a:lnTo>
                      <a:pt x="601" y="33"/>
                    </a:lnTo>
                    <a:lnTo>
                      <a:pt x="601" y="33"/>
                    </a:lnTo>
                    <a:lnTo>
                      <a:pt x="607" y="33"/>
                    </a:lnTo>
                    <a:lnTo>
                      <a:pt x="614" y="33"/>
                    </a:lnTo>
                    <a:lnTo>
                      <a:pt x="620" y="33"/>
                    </a:lnTo>
                    <a:lnTo>
                      <a:pt x="633" y="33"/>
                    </a:lnTo>
                    <a:lnTo>
                      <a:pt x="640" y="33"/>
                    </a:lnTo>
                    <a:lnTo>
                      <a:pt x="640" y="33"/>
                    </a:lnTo>
                    <a:lnTo>
                      <a:pt x="646" y="33"/>
                    </a:lnTo>
                    <a:lnTo>
                      <a:pt x="659" y="33"/>
                    </a:lnTo>
                    <a:lnTo>
                      <a:pt x="673" y="33"/>
                    </a:lnTo>
                    <a:lnTo>
                      <a:pt x="679" y="33"/>
                    </a:lnTo>
                    <a:lnTo>
                      <a:pt x="679" y="33"/>
                    </a:lnTo>
                    <a:lnTo>
                      <a:pt x="679" y="33"/>
                    </a:lnTo>
                    <a:lnTo>
                      <a:pt x="692" y="33"/>
                    </a:lnTo>
                    <a:lnTo>
                      <a:pt x="699" y="33"/>
                    </a:lnTo>
                    <a:lnTo>
                      <a:pt x="705" y="33"/>
                    </a:lnTo>
                    <a:lnTo>
                      <a:pt x="712" y="33"/>
                    </a:lnTo>
                    <a:lnTo>
                      <a:pt x="718" y="33"/>
                    </a:lnTo>
                    <a:lnTo>
                      <a:pt x="718" y="33"/>
                    </a:lnTo>
                    <a:lnTo>
                      <a:pt x="725" y="33"/>
                    </a:lnTo>
                    <a:lnTo>
                      <a:pt x="725" y="33"/>
                    </a:lnTo>
                    <a:lnTo>
                      <a:pt x="725" y="33"/>
                    </a:lnTo>
                    <a:lnTo>
                      <a:pt x="725" y="33"/>
                    </a:lnTo>
                    <a:lnTo>
                      <a:pt x="731" y="33"/>
                    </a:lnTo>
                    <a:lnTo>
                      <a:pt x="731" y="33"/>
                    </a:lnTo>
                    <a:lnTo>
                      <a:pt x="731" y="33"/>
                    </a:lnTo>
                    <a:lnTo>
                      <a:pt x="731" y="39"/>
                    </a:lnTo>
                    <a:lnTo>
                      <a:pt x="731" y="39"/>
                    </a:lnTo>
                    <a:lnTo>
                      <a:pt x="731" y="39"/>
                    </a:lnTo>
                    <a:lnTo>
                      <a:pt x="731" y="39"/>
                    </a:lnTo>
                    <a:lnTo>
                      <a:pt x="731" y="46"/>
                    </a:lnTo>
                    <a:lnTo>
                      <a:pt x="731" y="46"/>
                    </a:lnTo>
                    <a:lnTo>
                      <a:pt x="731" y="46"/>
                    </a:lnTo>
                    <a:lnTo>
                      <a:pt x="731" y="46"/>
                    </a:lnTo>
                    <a:lnTo>
                      <a:pt x="731" y="53"/>
                    </a:lnTo>
                    <a:lnTo>
                      <a:pt x="731" y="53"/>
                    </a:lnTo>
                    <a:lnTo>
                      <a:pt x="725" y="53"/>
                    </a:lnTo>
                    <a:lnTo>
                      <a:pt x="725" y="53"/>
                    </a:lnTo>
                    <a:lnTo>
                      <a:pt x="725" y="53"/>
                    </a:lnTo>
                    <a:lnTo>
                      <a:pt x="725" y="53"/>
                    </a:lnTo>
                    <a:lnTo>
                      <a:pt x="725" y="53"/>
                    </a:lnTo>
                    <a:lnTo>
                      <a:pt x="725" y="53"/>
                    </a:lnTo>
                    <a:lnTo>
                      <a:pt x="725" y="59"/>
                    </a:lnTo>
                    <a:lnTo>
                      <a:pt x="725" y="59"/>
                    </a:lnTo>
                    <a:lnTo>
                      <a:pt x="725" y="59"/>
                    </a:lnTo>
                    <a:lnTo>
                      <a:pt x="725" y="59"/>
                    </a:lnTo>
                    <a:lnTo>
                      <a:pt x="718" y="66"/>
                    </a:lnTo>
                    <a:lnTo>
                      <a:pt x="718" y="66"/>
                    </a:lnTo>
                    <a:lnTo>
                      <a:pt x="718" y="66"/>
                    </a:lnTo>
                    <a:lnTo>
                      <a:pt x="712" y="66"/>
                    </a:lnTo>
                    <a:lnTo>
                      <a:pt x="712" y="66"/>
                    </a:lnTo>
                    <a:lnTo>
                      <a:pt x="705" y="72"/>
                    </a:lnTo>
                    <a:lnTo>
                      <a:pt x="705" y="72"/>
                    </a:lnTo>
                    <a:lnTo>
                      <a:pt x="705" y="72"/>
                    </a:lnTo>
                    <a:lnTo>
                      <a:pt x="705" y="72"/>
                    </a:lnTo>
                    <a:lnTo>
                      <a:pt x="705" y="72"/>
                    </a:lnTo>
                    <a:lnTo>
                      <a:pt x="705" y="79"/>
                    </a:lnTo>
                    <a:lnTo>
                      <a:pt x="705" y="79"/>
                    </a:lnTo>
                    <a:lnTo>
                      <a:pt x="705" y="79"/>
                    </a:lnTo>
                    <a:lnTo>
                      <a:pt x="705" y="79"/>
                    </a:lnTo>
                    <a:lnTo>
                      <a:pt x="705" y="79"/>
                    </a:lnTo>
                    <a:lnTo>
                      <a:pt x="705" y="85"/>
                    </a:lnTo>
                    <a:lnTo>
                      <a:pt x="705" y="85"/>
                    </a:lnTo>
                    <a:lnTo>
                      <a:pt x="712" y="85"/>
                    </a:lnTo>
                    <a:lnTo>
                      <a:pt x="712" y="85"/>
                    </a:lnTo>
                    <a:lnTo>
                      <a:pt x="712" y="85"/>
                    </a:lnTo>
                    <a:lnTo>
                      <a:pt x="712" y="92"/>
                    </a:lnTo>
                    <a:lnTo>
                      <a:pt x="712" y="92"/>
                    </a:lnTo>
                    <a:lnTo>
                      <a:pt x="712" y="92"/>
                    </a:lnTo>
                    <a:lnTo>
                      <a:pt x="712" y="98"/>
                    </a:lnTo>
                    <a:lnTo>
                      <a:pt x="718" y="98"/>
                    </a:lnTo>
                    <a:lnTo>
                      <a:pt x="718" y="98"/>
                    </a:lnTo>
                    <a:lnTo>
                      <a:pt x="718" y="98"/>
                    </a:lnTo>
                    <a:lnTo>
                      <a:pt x="718" y="98"/>
                    </a:lnTo>
                    <a:lnTo>
                      <a:pt x="718" y="105"/>
                    </a:lnTo>
                    <a:lnTo>
                      <a:pt x="718" y="105"/>
                    </a:lnTo>
                    <a:lnTo>
                      <a:pt x="718" y="105"/>
                    </a:lnTo>
                    <a:lnTo>
                      <a:pt x="718" y="105"/>
                    </a:lnTo>
                    <a:lnTo>
                      <a:pt x="718" y="105"/>
                    </a:lnTo>
                    <a:lnTo>
                      <a:pt x="725" y="105"/>
                    </a:lnTo>
                    <a:lnTo>
                      <a:pt x="725" y="105"/>
                    </a:lnTo>
                    <a:lnTo>
                      <a:pt x="725" y="105"/>
                    </a:lnTo>
                    <a:lnTo>
                      <a:pt x="725" y="105"/>
                    </a:lnTo>
                    <a:lnTo>
                      <a:pt x="725" y="105"/>
                    </a:lnTo>
                    <a:lnTo>
                      <a:pt x="731" y="105"/>
                    </a:lnTo>
                    <a:lnTo>
                      <a:pt x="731" y="111"/>
                    </a:lnTo>
                    <a:lnTo>
                      <a:pt x="731" y="111"/>
                    </a:lnTo>
                    <a:lnTo>
                      <a:pt x="731" y="111"/>
                    </a:lnTo>
                    <a:lnTo>
                      <a:pt x="738" y="111"/>
                    </a:lnTo>
                    <a:lnTo>
                      <a:pt x="738" y="111"/>
                    </a:lnTo>
                    <a:lnTo>
                      <a:pt x="738" y="111"/>
                    </a:lnTo>
                    <a:lnTo>
                      <a:pt x="738" y="111"/>
                    </a:lnTo>
                    <a:lnTo>
                      <a:pt x="738" y="118"/>
                    </a:lnTo>
                    <a:lnTo>
                      <a:pt x="738" y="118"/>
                    </a:lnTo>
                    <a:lnTo>
                      <a:pt x="738" y="118"/>
                    </a:lnTo>
                    <a:lnTo>
                      <a:pt x="744" y="118"/>
                    </a:lnTo>
                    <a:lnTo>
                      <a:pt x="744" y="124"/>
                    </a:lnTo>
                    <a:lnTo>
                      <a:pt x="744" y="124"/>
                    </a:lnTo>
                    <a:lnTo>
                      <a:pt x="744" y="131"/>
                    </a:lnTo>
                    <a:lnTo>
                      <a:pt x="744" y="137"/>
                    </a:lnTo>
                    <a:lnTo>
                      <a:pt x="744" y="144"/>
                    </a:lnTo>
                    <a:lnTo>
                      <a:pt x="744" y="151"/>
                    </a:lnTo>
                    <a:lnTo>
                      <a:pt x="744" y="151"/>
                    </a:lnTo>
                    <a:lnTo>
                      <a:pt x="744" y="157"/>
                    </a:lnTo>
                    <a:lnTo>
                      <a:pt x="744" y="164"/>
                    </a:lnTo>
                    <a:lnTo>
                      <a:pt x="744" y="164"/>
                    </a:lnTo>
                    <a:lnTo>
                      <a:pt x="744" y="170"/>
                    </a:lnTo>
                    <a:lnTo>
                      <a:pt x="744" y="177"/>
                    </a:lnTo>
                    <a:lnTo>
                      <a:pt x="744" y="190"/>
                    </a:lnTo>
                    <a:lnTo>
                      <a:pt x="738" y="190"/>
                    </a:lnTo>
                    <a:lnTo>
                      <a:pt x="738" y="190"/>
                    </a:lnTo>
                    <a:lnTo>
                      <a:pt x="738" y="196"/>
                    </a:lnTo>
                    <a:lnTo>
                      <a:pt x="738" y="203"/>
                    </a:lnTo>
                    <a:lnTo>
                      <a:pt x="738" y="209"/>
                    </a:lnTo>
                    <a:lnTo>
                      <a:pt x="738" y="222"/>
                    </a:lnTo>
                    <a:lnTo>
                      <a:pt x="738" y="222"/>
                    </a:lnTo>
                    <a:lnTo>
                      <a:pt x="738" y="222"/>
                    </a:lnTo>
                    <a:lnTo>
                      <a:pt x="738" y="229"/>
                    </a:lnTo>
                    <a:lnTo>
                      <a:pt x="738" y="229"/>
                    </a:lnTo>
                    <a:lnTo>
                      <a:pt x="738" y="235"/>
                    </a:lnTo>
                    <a:lnTo>
                      <a:pt x="738" y="235"/>
                    </a:lnTo>
                    <a:lnTo>
                      <a:pt x="738" y="242"/>
                    </a:lnTo>
                    <a:lnTo>
                      <a:pt x="738" y="249"/>
                    </a:lnTo>
                    <a:lnTo>
                      <a:pt x="738" y="249"/>
                    </a:lnTo>
                    <a:lnTo>
                      <a:pt x="738" y="249"/>
                    </a:lnTo>
                    <a:lnTo>
                      <a:pt x="738" y="249"/>
                    </a:lnTo>
                    <a:lnTo>
                      <a:pt x="738" y="255"/>
                    </a:lnTo>
                    <a:lnTo>
                      <a:pt x="738" y="255"/>
                    </a:lnTo>
                    <a:lnTo>
                      <a:pt x="738" y="255"/>
                    </a:lnTo>
                    <a:lnTo>
                      <a:pt x="738" y="255"/>
                    </a:lnTo>
                    <a:lnTo>
                      <a:pt x="738" y="262"/>
                    </a:lnTo>
                    <a:lnTo>
                      <a:pt x="738" y="262"/>
                    </a:lnTo>
                    <a:lnTo>
                      <a:pt x="738" y="288"/>
                    </a:lnTo>
                    <a:lnTo>
                      <a:pt x="738" y="294"/>
                    </a:lnTo>
                    <a:lnTo>
                      <a:pt x="738" y="294"/>
                    </a:lnTo>
                    <a:lnTo>
                      <a:pt x="738" y="294"/>
                    </a:lnTo>
                    <a:lnTo>
                      <a:pt x="738" y="294"/>
                    </a:lnTo>
                    <a:lnTo>
                      <a:pt x="738" y="301"/>
                    </a:lnTo>
                    <a:lnTo>
                      <a:pt x="738" y="301"/>
                    </a:lnTo>
                    <a:lnTo>
                      <a:pt x="738" y="301"/>
                    </a:lnTo>
                    <a:lnTo>
                      <a:pt x="738" y="314"/>
                    </a:lnTo>
                    <a:lnTo>
                      <a:pt x="738" y="320"/>
                    </a:lnTo>
                    <a:lnTo>
                      <a:pt x="738" y="320"/>
                    </a:lnTo>
                    <a:lnTo>
                      <a:pt x="738" y="340"/>
                    </a:lnTo>
                    <a:lnTo>
                      <a:pt x="738" y="347"/>
                    </a:lnTo>
                    <a:lnTo>
                      <a:pt x="738" y="360"/>
                    </a:lnTo>
                    <a:lnTo>
                      <a:pt x="725" y="360"/>
                    </a:lnTo>
                    <a:lnTo>
                      <a:pt x="725" y="366"/>
                    </a:lnTo>
                    <a:lnTo>
                      <a:pt x="725" y="366"/>
                    </a:lnTo>
                    <a:lnTo>
                      <a:pt x="725" y="366"/>
                    </a:lnTo>
                    <a:lnTo>
                      <a:pt x="725" y="366"/>
                    </a:lnTo>
                    <a:lnTo>
                      <a:pt x="725" y="366"/>
                    </a:lnTo>
                    <a:lnTo>
                      <a:pt x="725" y="366"/>
                    </a:lnTo>
                    <a:lnTo>
                      <a:pt x="725" y="366"/>
                    </a:lnTo>
                    <a:lnTo>
                      <a:pt x="725" y="366"/>
                    </a:lnTo>
                    <a:lnTo>
                      <a:pt x="725" y="373"/>
                    </a:lnTo>
                    <a:lnTo>
                      <a:pt x="725" y="373"/>
                    </a:lnTo>
                    <a:lnTo>
                      <a:pt x="731" y="373"/>
                    </a:lnTo>
                    <a:lnTo>
                      <a:pt x="725" y="373"/>
                    </a:lnTo>
                    <a:lnTo>
                      <a:pt x="731" y="373"/>
                    </a:lnTo>
                    <a:lnTo>
                      <a:pt x="731" y="373"/>
                    </a:lnTo>
                    <a:lnTo>
                      <a:pt x="731" y="373"/>
                    </a:lnTo>
                    <a:lnTo>
                      <a:pt x="731" y="379"/>
                    </a:lnTo>
                    <a:lnTo>
                      <a:pt x="731" y="379"/>
                    </a:lnTo>
                    <a:lnTo>
                      <a:pt x="731" y="379"/>
                    </a:lnTo>
                    <a:lnTo>
                      <a:pt x="731" y="379"/>
                    </a:lnTo>
                    <a:lnTo>
                      <a:pt x="731" y="379"/>
                    </a:lnTo>
                    <a:lnTo>
                      <a:pt x="731" y="379"/>
                    </a:lnTo>
                    <a:lnTo>
                      <a:pt x="731" y="386"/>
                    </a:lnTo>
                    <a:lnTo>
                      <a:pt x="731" y="386"/>
                    </a:lnTo>
                    <a:lnTo>
                      <a:pt x="731" y="386"/>
                    </a:lnTo>
                    <a:lnTo>
                      <a:pt x="731" y="386"/>
                    </a:lnTo>
                    <a:lnTo>
                      <a:pt x="731" y="386"/>
                    </a:lnTo>
                    <a:lnTo>
                      <a:pt x="731" y="392"/>
                    </a:lnTo>
                    <a:lnTo>
                      <a:pt x="731" y="392"/>
                    </a:lnTo>
                    <a:lnTo>
                      <a:pt x="731" y="386"/>
                    </a:lnTo>
                    <a:lnTo>
                      <a:pt x="725" y="386"/>
                    </a:lnTo>
                    <a:lnTo>
                      <a:pt x="725" y="392"/>
                    </a:lnTo>
                    <a:lnTo>
                      <a:pt x="725" y="392"/>
                    </a:lnTo>
                    <a:lnTo>
                      <a:pt x="725" y="392"/>
                    </a:lnTo>
                    <a:lnTo>
                      <a:pt x="725" y="392"/>
                    </a:lnTo>
                    <a:lnTo>
                      <a:pt x="725" y="392"/>
                    </a:lnTo>
                    <a:lnTo>
                      <a:pt x="731" y="392"/>
                    </a:lnTo>
                    <a:lnTo>
                      <a:pt x="731" y="392"/>
                    </a:lnTo>
                    <a:lnTo>
                      <a:pt x="731" y="399"/>
                    </a:lnTo>
                    <a:lnTo>
                      <a:pt x="731" y="399"/>
                    </a:lnTo>
                    <a:lnTo>
                      <a:pt x="725" y="399"/>
                    </a:lnTo>
                    <a:lnTo>
                      <a:pt x="731" y="399"/>
                    </a:lnTo>
                    <a:lnTo>
                      <a:pt x="731" y="399"/>
                    </a:lnTo>
                    <a:lnTo>
                      <a:pt x="731" y="399"/>
                    </a:lnTo>
                    <a:lnTo>
                      <a:pt x="731" y="399"/>
                    </a:lnTo>
                    <a:lnTo>
                      <a:pt x="731" y="399"/>
                    </a:lnTo>
                    <a:lnTo>
                      <a:pt x="738" y="399"/>
                    </a:lnTo>
                    <a:lnTo>
                      <a:pt x="738" y="399"/>
                    </a:lnTo>
                    <a:lnTo>
                      <a:pt x="738" y="399"/>
                    </a:lnTo>
                    <a:lnTo>
                      <a:pt x="738" y="399"/>
                    </a:lnTo>
                    <a:lnTo>
                      <a:pt x="738" y="405"/>
                    </a:lnTo>
                    <a:lnTo>
                      <a:pt x="738" y="405"/>
                    </a:lnTo>
                    <a:lnTo>
                      <a:pt x="738" y="405"/>
                    </a:lnTo>
                    <a:lnTo>
                      <a:pt x="738" y="405"/>
                    </a:lnTo>
                    <a:lnTo>
                      <a:pt x="738" y="405"/>
                    </a:lnTo>
                    <a:lnTo>
                      <a:pt x="738" y="405"/>
                    </a:lnTo>
                    <a:lnTo>
                      <a:pt x="738" y="412"/>
                    </a:lnTo>
                    <a:lnTo>
                      <a:pt x="738" y="412"/>
                    </a:lnTo>
                    <a:lnTo>
                      <a:pt x="738" y="412"/>
                    </a:lnTo>
                    <a:lnTo>
                      <a:pt x="738" y="412"/>
                    </a:lnTo>
                    <a:lnTo>
                      <a:pt x="744" y="412"/>
                    </a:lnTo>
                    <a:lnTo>
                      <a:pt x="744" y="412"/>
                    </a:lnTo>
                    <a:lnTo>
                      <a:pt x="738" y="418"/>
                    </a:lnTo>
                    <a:lnTo>
                      <a:pt x="738" y="418"/>
                    </a:lnTo>
                    <a:lnTo>
                      <a:pt x="738" y="418"/>
                    </a:lnTo>
                    <a:lnTo>
                      <a:pt x="738" y="418"/>
                    </a:lnTo>
                    <a:lnTo>
                      <a:pt x="738" y="418"/>
                    </a:lnTo>
                    <a:lnTo>
                      <a:pt x="738" y="418"/>
                    </a:lnTo>
                    <a:lnTo>
                      <a:pt x="738" y="418"/>
                    </a:lnTo>
                    <a:lnTo>
                      <a:pt x="738" y="425"/>
                    </a:lnTo>
                    <a:lnTo>
                      <a:pt x="738" y="425"/>
                    </a:lnTo>
                    <a:lnTo>
                      <a:pt x="731" y="425"/>
                    </a:lnTo>
                    <a:lnTo>
                      <a:pt x="731" y="425"/>
                    </a:lnTo>
                    <a:lnTo>
                      <a:pt x="738" y="425"/>
                    </a:lnTo>
                    <a:lnTo>
                      <a:pt x="738" y="425"/>
                    </a:lnTo>
                    <a:lnTo>
                      <a:pt x="731" y="425"/>
                    </a:lnTo>
                    <a:lnTo>
                      <a:pt x="731" y="425"/>
                    </a:lnTo>
                    <a:lnTo>
                      <a:pt x="738" y="425"/>
                    </a:lnTo>
                    <a:lnTo>
                      <a:pt x="738" y="425"/>
                    </a:lnTo>
                    <a:lnTo>
                      <a:pt x="738" y="431"/>
                    </a:lnTo>
                    <a:lnTo>
                      <a:pt x="738" y="431"/>
                    </a:lnTo>
                    <a:lnTo>
                      <a:pt x="738" y="431"/>
                    </a:lnTo>
                    <a:lnTo>
                      <a:pt x="731" y="431"/>
                    </a:lnTo>
                    <a:lnTo>
                      <a:pt x="731" y="431"/>
                    </a:lnTo>
                    <a:lnTo>
                      <a:pt x="731" y="431"/>
                    </a:lnTo>
                    <a:lnTo>
                      <a:pt x="738" y="431"/>
                    </a:lnTo>
                    <a:lnTo>
                      <a:pt x="738" y="438"/>
                    </a:lnTo>
                    <a:lnTo>
                      <a:pt x="738" y="438"/>
                    </a:lnTo>
                    <a:lnTo>
                      <a:pt x="731" y="438"/>
                    </a:lnTo>
                    <a:lnTo>
                      <a:pt x="731" y="438"/>
                    </a:lnTo>
                    <a:lnTo>
                      <a:pt x="731" y="438"/>
                    </a:lnTo>
                    <a:lnTo>
                      <a:pt x="731" y="438"/>
                    </a:lnTo>
                    <a:lnTo>
                      <a:pt x="731" y="438"/>
                    </a:lnTo>
                    <a:lnTo>
                      <a:pt x="731" y="438"/>
                    </a:lnTo>
                    <a:lnTo>
                      <a:pt x="731" y="438"/>
                    </a:lnTo>
                    <a:lnTo>
                      <a:pt x="731" y="438"/>
                    </a:lnTo>
                    <a:lnTo>
                      <a:pt x="731" y="445"/>
                    </a:lnTo>
                    <a:lnTo>
                      <a:pt x="731" y="445"/>
                    </a:lnTo>
                    <a:lnTo>
                      <a:pt x="731" y="445"/>
                    </a:lnTo>
                    <a:lnTo>
                      <a:pt x="731" y="445"/>
                    </a:lnTo>
                    <a:lnTo>
                      <a:pt x="731" y="445"/>
                    </a:lnTo>
                    <a:lnTo>
                      <a:pt x="731" y="445"/>
                    </a:lnTo>
                    <a:lnTo>
                      <a:pt x="731" y="445"/>
                    </a:lnTo>
                    <a:lnTo>
                      <a:pt x="731" y="445"/>
                    </a:lnTo>
                    <a:lnTo>
                      <a:pt x="731" y="445"/>
                    </a:lnTo>
                    <a:lnTo>
                      <a:pt x="731" y="445"/>
                    </a:lnTo>
                    <a:lnTo>
                      <a:pt x="731" y="451"/>
                    </a:lnTo>
                    <a:lnTo>
                      <a:pt x="731" y="451"/>
                    </a:lnTo>
                    <a:lnTo>
                      <a:pt x="731" y="451"/>
                    </a:lnTo>
                    <a:lnTo>
                      <a:pt x="731" y="451"/>
                    </a:lnTo>
                    <a:lnTo>
                      <a:pt x="731" y="451"/>
                    </a:lnTo>
                    <a:lnTo>
                      <a:pt x="731" y="451"/>
                    </a:lnTo>
                    <a:lnTo>
                      <a:pt x="725" y="451"/>
                    </a:lnTo>
                    <a:lnTo>
                      <a:pt x="725" y="451"/>
                    </a:lnTo>
                    <a:lnTo>
                      <a:pt x="725" y="451"/>
                    </a:lnTo>
                    <a:lnTo>
                      <a:pt x="725" y="458"/>
                    </a:lnTo>
                    <a:lnTo>
                      <a:pt x="725" y="458"/>
                    </a:lnTo>
                    <a:lnTo>
                      <a:pt x="725" y="458"/>
                    </a:lnTo>
                    <a:lnTo>
                      <a:pt x="725" y="458"/>
                    </a:lnTo>
                    <a:lnTo>
                      <a:pt x="725" y="458"/>
                    </a:lnTo>
                    <a:lnTo>
                      <a:pt x="725" y="458"/>
                    </a:lnTo>
                    <a:lnTo>
                      <a:pt x="725" y="458"/>
                    </a:lnTo>
                    <a:lnTo>
                      <a:pt x="725" y="458"/>
                    </a:lnTo>
                    <a:lnTo>
                      <a:pt x="725" y="464"/>
                    </a:lnTo>
                    <a:lnTo>
                      <a:pt x="725" y="464"/>
                    </a:lnTo>
                    <a:lnTo>
                      <a:pt x="725" y="464"/>
                    </a:lnTo>
                    <a:lnTo>
                      <a:pt x="725" y="464"/>
                    </a:lnTo>
                    <a:lnTo>
                      <a:pt x="725" y="464"/>
                    </a:lnTo>
                    <a:lnTo>
                      <a:pt x="718" y="464"/>
                    </a:lnTo>
                    <a:lnTo>
                      <a:pt x="718" y="464"/>
                    </a:lnTo>
                    <a:lnTo>
                      <a:pt x="725" y="464"/>
                    </a:lnTo>
                    <a:lnTo>
                      <a:pt x="725" y="464"/>
                    </a:lnTo>
                    <a:lnTo>
                      <a:pt x="725" y="464"/>
                    </a:lnTo>
                    <a:lnTo>
                      <a:pt x="725" y="471"/>
                    </a:lnTo>
                    <a:lnTo>
                      <a:pt x="725" y="471"/>
                    </a:lnTo>
                    <a:lnTo>
                      <a:pt x="725" y="471"/>
                    </a:lnTo>
                    <a:lnTo>
                      <a:pt x="725" y="471"/>
                    </a:lnTo>
                    <a:lnTo>
                      <a:pt x="725" y="471"/>
                    </a:lnTo>
                    <a:lnTo>
                      <a:pt x="725" y="471"/>
                    </a:lnTo>
                    <a:lnTo>
                      <a:pt x="725" y="471"/>
                    </a:lnTo>
                    <a:lnTo>
                      <a:pt x="725" y="471"/>
                    </a:lnTo>
                    <a:lnTo>
                      <a:pt x="725" y="471"/>
                    </a:lnTo>
                    <a:lnTo>
                      <a:pt x="725" y="471"/>
                    </a:lnTo>
                    <a:lnTo>
                      <a:pt x="731" y="471"/>
                    </a:lnTo>
                    <a:lnTo>
                      <a:pt x="731" y="477"/>
                    </a:lnTo>
                    <a:lnTo>
                      <a:pt x="731" y="477"/>
                    </a:lnTo>
                    <a:lnTo>
                      <a:pt x="731" y="477"/>
                    </a:lnTo>
                    <a:lnTo>
                      <a:pt x="731" y="477"/>
                    </a:lnTo>
                    <a:lnTo>
                      <a:pt x="731" y="477"/>
                    </a:lnTo>
                    <a:lnTo>
                      <a:pt x="731" y="477"/>
                    </a:lnTo>
                    <a:lnTo>
                      <a:pt x="731" y="484"/>
                    </a:lnTo>
                    <a:lnTo>
                      <a:pt x="731" y="484"/>
                    </a:lnTo>
                    <a:lnTo>
                      <a:pt x="731" y="484"/>
                    </a:lnTo>
                    <a:lnTo>
                      <a:pt x="731" y="484"/>
                    </a:lnTo>
                    <a:lnTo>
                      <a:pt x="738" y="484"/>
                    </a:lnTo>
                    <a:lnTo>
                      <a:pt x="738" y="484"/>
                    </a:lnTo>
                    <a:lnTo>
                      <a:pt x="738" y="484"/>
                    </a:lnTo>
                    <a:lnTo>
                      <a:pt x="738" y="484"/>
                    </a:lnTo>
                    <a:lnTo>
                      <a:pt x="738" y="484"/>
                    </a:lnTo>
                    <a:lnTo>
                      <a:pt x="738" y="490"/>
                    </a:lnTo>
                    <a:lnTo>
                      <a:pt x="738" y="484"/>
                    </a:lnTo>
                    <a:lnTo>
                      <a:pt x="738" y="490"/>
                    </a:lnTo>
                    <a:lnTo>
                      <a:pt x="738" y="490"/>
                    </a:lnTo>
                    <a:lnTo>
                      <a:pt x="738" y="490"/>
                    </a:lnTo>
                    <a:lnTo>
                      <a:pt x="738" y="490"/>
                    </a:lnTo>
                    <a:lnTo>
                      <a:pt x="738" y="490"/>
                    </a:lnTo>
                    <a:lnTo>
                      <a:pt x="738" y="490"/>
                    </a:lnTo>
                    <a:lnTo>
                      <a:pt x="738" y="490"/>
                    </a:lnTo>
                    <a:lnTo>
                      <a:pt x="738" y="490"/>
                    </a:lnTo>
                    <a:lnTo>
                      <a:pt x="738" y="497"/>
                    </a:lnTo>
                    <a:lnTo>
                      <a:pt x="738" y="497"/>
                    </a:lnTo>
                    <a:lnTo>
                      <a:pt x="738" y="497"/>
                    </a:lnTo>
                    <a:lnTo>
                      <a:pt x="738" y="497"/>
                    </a:lnTo>
                    <a:lnTo>
                      <a:pt x="738" y="497"/>
                    </a:lnTo>
                    <a:lnTo>
                      <a:pt x="738" y="497"/>
                    </a:lnTo>
                    <a:lnTo>
                      <a:pt x="738" y="497"/>
                    </a:lnTo>
                    <a:lnTo>
                      <a:pt x="738" y="497"/>
                    </a:lnTo>
                    <a:lnTo>
                      <a:pt x="738" y="497"/>
                    </a:lnTo>
                    <a:lnTo>
                      <a:pt x="738" y="497"/>
                    </a:lnTo>
                    <a:lnTo>
                      <a:pt x="731" y="497"/>
                    </a:lnTo>
                    <a:lnTo>
                      <a:pt x="731" y="497"/>
                    </a:lnTo>
                    <a:lnTo>
                      <a:pt x="731" y="497"/>
                    </a:lnTo>
                    <a:lnTo>
                      <a:pt x="731" y="497"/>
                    </a:lnTo>
                    <a:lnTo>
                      <a:pt x="731" y="497"/>
                    </a:lnTo>
                    <a:lnTo>
                      <a:pt x="731" y="490"/>
                    </a:lnTo>
                    <a:lnTo>
                      <a:pt x="731" y="490"/>
                    </a:lnTo>
                    <a:lnTo>
                      <a:pt x="725" y="497"/>
                    </a:lnTo>
                    <a:lnTo>
                      <a:pt x="725" y="497"/>
                    </a:lnTo>
                    <a:lnTo>
                      <a:pt x="725" y="497"/>
                    </a:lnTo>
                    <a:lnTo>
                      <a:pt x="725" y="497"/>
                    </a:lnTo>
                    <a:lnTo>
                      <a:pt x="725" y="497"/>
                    </a:lnTo>
                    <a:lnTo>
                      <a:pt x="725" y="490"/>
                    </a:lnTo>
                    <a:lnTo>
                      <a:pt x="725" y="490"/>
                    </a:lnTo>
                    <a:lnTo>
                      <a:pt x="725" y="490"/>
                    </a:lnTo>
                    <a:lnTo>
                      <a:pt x="718" y="490"/>
                    </a:lnTo>
                    <a:lnTo>
                      <a:pt x="718" y="490"/>
                    </a:lnTo>
                    <a:lnTo>
                      <a:pt x="718" y="490"/>
                    </a:lnTo>
                    <a:lnTo>
                      <a:pt x="718" y="490"/>
                    </a:lnTo>
                    <a:lnTo>
                      <a:pt x="718" y="484"/>
                    </a:lnTo>
                    <a:lnTo>
                      <a:pt x="718" y="484"/>
                    </a:lnTo>
                    <a:lnTo>
                      <a:pt x="718" y="484"/>
                    </a:lnTo>
                    <a:lnTo>
                      <a:pt x="718" y="484"/>
                    </a:lnTo>
                    <a:lnTo>
                      <a:pt x="712" y="484"/>
                    </a:lnTo>
                    <a:lnTo>
                      <a:pt x="712" y="484"/>
                    </a:lnTo>
                    <a:lnTo>
                      <a:pt x="712" y="477"/>
                    </a:lnTo>
                    <a:lnTo>
                      <a:pt x="718" y="477"/>
                    </a:lnTo>
                    <a:lnTo>
                      <a:pt x="718" y="477"/>
                    </a:lnTo>
                    <a:lnTo>
                      <a:pt x="718" y="477"/>
                    </a:lnTo>
                    <a:lnTo>
                      <a:pt x="718" y="477"/>
                    </a:lnTo>
                    <a:lnTo>
                      <a:pt x="718" y="477"/>
                    </a:lnTo>
                    <a:lnTo>
                      <a:pt x="712" y="471"/>
                    </a:lnTo>
                    <a:lnTo>
                      <a:pt x="712" y="471"/>
                    </a:lnTo>
                    <a:lnTo>
                      <a:pt x="712" y="471"/>
                    </a:lnTo>
                    <a:lnTo>
                      <a:pt x="705" y="477"/>
                    </a:lnTo>
                    <a:lnTo>
                      <a:pt x="705" y="471"/>
                    </a:lnTo>
                    <a:lnTo>
                      <a:pt x="705" y="471"/>
                    </a:lnTo>
                    <a:lnTo>
                      <a:pt x="705" y="471"/>
                    </a:lnTo>
                    <a:lnTo>
                      <a:pt x="705" y="471"/>
                    </a:lnTo>
                    <a:lnTo>
                      <a:pt x="705" y="471"/>
                    </a:lnTo>
                    <a:lnTo>
                      <a:pt x="705" y="471"/>
                    </a:lnTo>
                    <a:lnTo>
                      <a:pt x="705" y="471"/>
                    </a:lnTo>
                    <a:lnTo>
                      <a:pt x="699" y="471"/>
                    </a:lnTo>
                    <a:lnTo>
                      <a:pt x="699" y="464"/>
                    </a:lnTo>
                    <a:lnTo>
                      <a:pt x="699" y="464"/>
                    </a:lnTo>
                    <a:lnTo>
                      <a:pt x="699" y="464"/>
                    </a:lnTo>
                    <a:lnTo>
                      <a:pt x="692" y="464"/>
                    </a:lnTo>
                    <a:lnTo>
                      <a:pt x="692" y="464"/>
                    </a:lnTo>
                    <a:lnTo>
                      <a:pt x="692" y="464"/>
                    </a:lnTo>
                    <a:lnTo>
                      <a:pt x="692" y="464"/>
                    </a:lnTo>
                    <a:lnTo>
                      <a:pt x="686" y="464"/>
                    </a:lnTo>
                    <a:lnTo>
                      <a:pt x="686" y="464"/>
                    </a:lnTo>
                    <a:lnTo>
                      <a:pt x="692" y="464"/>
                    </a:lnTo>
                    <a:lnTo>
                      <a:pt x="686" y="464"/>
                    </a:lnTo>
                    <a:lnTo>
                      <a:pt x="686" y="464"/>
                    </a:lnTo>
                    <a:lnTo>
                      <a:pt x="686" y="464"/>
                    </a:lnTo>
                    <a:lnTo>
                      <a:pt x="686" y="464"/>
                    </a:lnTo>
                    <a:lnTo>
                      <a:pt x="686" y="464"/>
                    </a:lnTo>
                    <a:lnTo>
                      <a:pt x="686" y="458"/>
                    </a:lnTo>
                    <a:lnTo>
                      <a:pt x="679" y="458"/>
                    </a:lnTo>
                    <a:lnTo>
                      <a:pt x="679" y="458"/>
                    </a:lnTo>
                    <a:lnTo>
                      <a:pt x="679" y="458"/>
                    </a:lnTo>
                    <a:lnTo>
                      <a:pt x="679" y="458"/>
                    </a:lnTo>
                    <a:lnTo>
                      <a:pt x="673" y="458"/>
                    </a:lnTo>
                    <a:lnTo>
                      <a:pt x="673" y="458"/>
                    </a:lnTo>
                    <a:lnTo>
                      <a:pt x="673" y="458"/>
                    </a:lnTo>
                    <a:lnTo>
                      <a:pt x="673" y="458"/>
                    </a:lnTo>
                    <a:lnTo>
                      <a:pt x="673" y="458"/>
                    </a:lnTo>
                    <a:lnTo>
                      <a:pt x="673" y="458"/>
                    </a:lnTo>
                    <a:lnTo>
                      <a:pt x="673" y="458"/>
                    </a:lnTo>
                    <a:lnTo>
                      <a:pt x="666" y="458"/>
                    </a:lnTo>
                    <a:lnTo>
                      <a:pt x="666" y="458"/>
                    </a:lnTo>
                    <a:lnTo>
                      <a:pt x="666" y="458"/>
                    </a:lnTo>
                    <a:lnTo>
                      <a:pt x="666" y="458"/>
                    </a:lnTo>
                    <a:lnTo>
                      <a:pt x="666" y="451"/>
                    </a:lnTo>
                    <a:lnTo>
                      <a:pt x="666" y="451"/>
                    </a:lnTo>
                    <a:lnTo>
                      <a:pt x="666" y="451"/>
                    </a:lnTo>
                    <a:lnTo>
                      <a:pt x="666" y="451"/>
                    </a:lnTo>
                    <a:lnTo>
                      <a:pt x="666" y="451"/>
                    </a:lnTo>
                    <a:lnTo>
                      <a:pt x="659" y="451"/>
                    </a:lnTo>
                    <a:lnTo>
                      <a:pt x="659" y="451"/>
                    </a:lnTo>
                    <a:lnTo>
                      <a:pt x="659" y="451"/>
                    </a:lnTo>
                    <a:lnTo>
                      <a:pt x="659" y="445"/>
                    </a:lnTo>
                    <a:lnTo>
                      <a:pt x="659" y="445"/>
                    </a:lnTo>
                    <a:lnTo>
                      <a:pt x="653" y="445"/>
                    </a:lnTo>
                    <a:lnTo>
                      <a:pt x="653" y="445"/>
                    </a:lnTo>
                    <a:lnTo>
                      <a:pt x="653" y="445"/>
                    </a:lnTo>
                    <a:lnTo>
                      <a:pt x="653" y="445"/>
                    </a:lnTo>
                    <a:lnTo>
                      <a:pt x="653" y="445"/>
                    </a:lnTo>
                    <a:lnTo>
                      <a:pt x="653" y="445"/>
                    </a:lnTo>
                    <a:lnTo>
                      <a:pt x="653" y="445"/>
                    </a:lnTo>
                    <a:lnTo>
                      <a:pt x="646" y="445"/>
                    </a:lnTo>
                    <a:lnTo>
                      <a:pt x="646" y="445"/>
                    </a:lnTo>
                    <a:lnTo>
                      <a:pt x="646" y="445"/>
                    </a:lnTo>
                    <a:lnTo>
                      <a:pt x="646" y="445"/>
                    </a:lnTo>
                    <a:lnTo>
                      <a:pt x="646" y="451"/>
                    </a:lnTo>
                    <a:lnTo>
                      <a:pt x="640" y="451"/>
                    </a:lnTo>
                    <a:lnTo>
                      <a:pt x="640" y="451"/>
                    </a:lnTo>
                    <a:lnTo>
                      <a:pt x="640" y="451"/>
                    </a:lnTo>
                    <a:lnTo>
                      <a:pt x="640" y="451"/>
                    </a:lnTo>
                    <a:lnTo>
                      <a:pt x="640" y="445"/>
                    </a:lnTo>
                    <a:lnTo>
                      <a:pt x="633" y="445"/>
                    </a:lnTo>
                    <a:lnTo>
                      <a:pt x="633" y="451"/>
                    </a:lnTo>
                    <a:lnTo>
                      <a:pt x="633" y="451"/>
                    </a:lnTo>
                    <a:lnTo>
                      <a:pt x="633" y="451"/>
                    </a:lnTo>
                    <a:lnTo>
                      <a:pt x="633" y="451"/>
                    </a:lnTo>
                    <a:lnTo>
                      <a:pt x="627" y="445"/>
                    </a:lnTo>
                    <a:lnTo>
                      <a:pt x="627" y="445"/>
                    </a:lnTo>
                    <a:lnTo>
                      <a:pt x="627" y="445"/>
                    </a:lnTo>
                    <a:lnTo>
                      <a:pt x="620" y="451"/>
                    </a:lnTo>
                    <a:lnTo>
                      <a:pt x="620" y="451"/>
                    </a:lnTo>
                    <a:lnTo>
                      <a:pt x="620" y="451"/>
                    </a:lnTo>
                    <a:lnTo>
                      <a:pt x="620" y="451"/>
                    </a:lnTo>
                    <a:lnTo>
                      <a:pt x="620" y="451"/>
                    </a:lnTo>
                    <a:lnTo>
                      <a:pt x="614" y="451"/>
                    </a:lnTo>
                    <a:lnTo>
                      <a:pt x="614" y="451"/>
                    </a:lnTo>
                    <a:lnTo>
                      <a:pt x="614" y="451"/>
                    </a:lnTo>
                    <a:lnTo>
                      <a:pt x="614" y="445"/>
                    </a:lnTo>
                    <a:lnTo>
                      <a:pt x="607" y="445"/>
                    </a:lnTo>
                    <a:lnTo>
                      <a:pt x="607" y="445"/>
                    </a:lnTo>
                    <a:lnTo>
                      <a:pt x="607" y="445"/>
                    </a:lnTo>
                    <a:lnTo>
                      <a:pt x="607" y="445"/>
                    </a:lnTo>
                    <a:lnTo>
                      <a:pt x="601" y="445"/>
                    </a:lnTo>
                    <a:lnTo>
                      <a:pt x="601" y="445"/>
                    </a:lnTo>
                    <a:lnTo>
                      <a:pt x="601" y="445"/>
                    </a:lnTo>
                    <a:lnTo>
                      <a:pt x="601" y="445"/>
                    </a:lnTo>
                    <a:lnTo>
                      <a:pt x="601" y="445"/>
                    </a:lnTo>
                    <a:lnTo>
                      <a:pt x="601" y="451"/>
                    </a:lnTo>
                    <a:lnTo>
                      <a:pt x="601" y="451"/>
                    </a:lnTo>
                    <a:lnTo>
                      <a:pt x="601" y="451"/>
                    </a:lnTo>
                    <a:lnTo>
                      <a:pt x="601" y="451"/>
                    </a:lnTo>
                    <a:lnTo>
                      <a:pt x="594" y="458"/>
                    </a:lnTo>
                    <a:lnTo>
                      <a:pt x="594" y="458"/>
                    </a:lnTo>
                    <a:lnTo>
                      <a:pt x="594" y="458"/>
                    </a:lnTo>
                    <a:lnTo>
                      <a:pt x="594" y="458"/>
                    </a:lnTo>
                    <a:lnTo>
                      <a:pt x="594" y="458"/>
                    </a:lnTo>
                    <a:lnTo>
                      <a:pt x="594" y="458"/>
                    </a:lnTo>
                    <a:lnTo>
                      <a:pt x="588" y="458"/>
                    </a:lnTo>
                    <a:lnTo>
                      <a:pt x="588" y="458"/>
                    </a:lnTo>
                    <a:lnTo>
                      <a:pt x="588" y="458"/>
                    </a:lnTo>
                    <a:lnTo>
                      <a:pt x="588" y="458"/>
                    </a:lnTo>
                    <a:lnTo>
                      <a:pt x="588" y="458"/>
                    </a:lnTo>
                    <a:lnTo>
                      <a:pt x="588" y="458"/>
                    </a:lnTo>
                    <a:lnTo>
                      <a:pt x="588" y="458"/>
                    </a:lnTo>
                    <a:lnTo>
                      <a:pt x="581" y="458"/>
                    </a:lnTo>
                    <a:lnTo>
                      <a:pt x="581" y="458"/>
                    </a:lnTo>
                    <a:lnTo>
                      <a:pt x="581" y="458"/>
                    </a:lnTo>
                    <a:lnTo>
                      <a:pt x="581" y="458"/>
                    </a:lnTo>
                    <a:lnTo>
                      <a:pt x="581" y="458"/>
                    </a:lnTo>
                    <a:lnTo>
                      <a:pt x="581" y="458"/>
                    </a:lnTo>
                    <a:lnTo>
                      <a:pt x="581" y="458"/>
                    </a:lnTo>
                    <a:lnTo>
                      <a:pt x="575" y="451"/>
                    </a:lnTo>
                    <a:lnTo>
                      <a:pt x="575" y="451"/>
                    </a:lnTo>
                    <a:lnTo>
                      <a:pt x="575" y="451"/>
                    </a:lnTo>
                    <a:lnTo>
                      <a:pt x="575" y="451"/>
                    </a:lnTo>
                    <a:lnTo>
                      <a:pt x="575" y="451"/>
                    </a:lnTo>
                    <a:lnTo>
                      <a:pt x="568" y="451"/>
                    </a:lnTo>
                    <a:lnTo>
                      <a:pt x="568" y="445"/>
                    </a:lnTo>
                    <a:lnTo>
                      <a:pt x="568" y="445"/>
                    </a:lnTo>
                    <a:lnTo>
                      <a:pt x="568" y="445"/>
                    </a:lnTo>
                    <a:lnTo>
                      <a:pt x="561" y="445"/>
                    </a:lnTo>
                    <a:lnTo>
                      <a:pt x="561" y="445"/>
                    </a:lnTo>
                    <a:lnTo>
                      <a:pt x="561" y="445"/>
                    </a:lnTo>
                    <a:lnTo>
                      <a:pt x="561" y="445"/>
                    </a:lnTo>
                    <a:lnTo>
                      <a:pt x="561" y="445"/>
                    </a:lnTo>
                    <a:lnTo>
                      <a:pt x="561" y="445"/>
                    </a:lnTo>
                    <a:lnTo>
                      <a:pt x="555" y="445"/>
                    </a:lnTo>
                    <a:lnTo>
                      <a:pt x="555" y="445"/>
                    </a:lnTo>
                    <a:lnTo>
                      <a:pt x="555" y="438"/>
                    </a:lnTo>
                    <a:lnTo>
                      <a:pt x="555" y="438"/>
                    </a:lnTo>
                    <a:lnTo>
                      <a:pt x="555" y="438"/>
                    </a:lnTo>
                    <a:lnTo>
                      <a:pt x="555" y="438"/>
                    </a:lnTo>
                    <a:lnTo>
                      <a:pt x="548" y="438"/>
                    </a:lnTo>
                    <a:lnTo>
                      <a:pt x="548" y="438"/>
                    </a:lnTo>
                    <a:lnTo>
                      <a:pt x="548" y="438"/>
                    </a:lnTo>
                    <a:lnTo>
                      <a:pt x="548" y="438"/>
                    </a:lnTo>
                    <a:lnTo>
                      <a:pt x="548" y="438"/>
                    </a:lnTo>
                    <a:lnTo>
                      <a:pt x="548" y="438"/>
                    </a:lnTo>
                    <a:lnTo>
                      <a:pt x="542" y="438"/>
                    </a:lnTo>
                    <a:lnTo>
                      <a:pt x="542" y="431"/>
                    </a:lnTo>
                    <a:lnTo>
                      <a:pt x="542" y="431"/>
                    </a:lnTo>
                    <a:lnTo>
                      <a:pt x="542" y="431"/>
                    </a:lnTo>
                    <a:lnTo>
                      <a:pt x="542" y="431"/>
                    </a:lnTo>
                    <a:lnTo>
                      <a:pt x="542" y="425"/>
                    </a:lnTo>
                    <a:lnTo>
                      <a:pt x="542" y="425"/>
                    </a:lnTo>
                    <a:lnTo>
                      <a:pt x="535" y="425"/>
                    </a:lnTo>
                    <a:lnTo>
                      <a:pt x="535" y="425"/>
                    </a:lnTo>
                    <a:lnTo>
                      <a:pt x="522" y="425"/>
                    </a:lnTo>
                    <a:lnTo>
                      <a:pt x="522" y="425"/>
                    </a:lnTo>
                    <a:lnTo>
                      <a:pt x="516" y="425"/>
                    </a:lnTo>
                    <a:lnTo>
                      <a:pt x="509" y="425"/>
                    </a:lnTo>
                    <a:lnTo>
                      <a:pt x="509" y="425"/>
                    </a:lnTo>
                    <a:lnTo>
                      <a:pt x="509" y="425"/>
                    </a:lnTo>
                    <a:lnTo>
                      <a:pt x="509" y="425"/>
                    </a:lnTo>
                    <a:lnTo>
                      <a:pt x="509" y="425"/>
                    </a:lnTo>
                    <a:lnTo>
                      <a:pt x="503" y="425"/>
                    </a:lnTo>
                    <a:lnTo>
                      <a:pt x="503" y="425"/>
                    </a:lnTo>
                    <a:lnTo>
                      <a:pt x="496" y="425"/>
                    </a:lnTo>
                    <a:lnTo>
                      <a:pt x="490" y="425"/>
                    </a:lnTo>
                    <a:lnTo>
                      <a:pt x="490" y="425"/>
                    </a:lnTo>
                    <a:lnTo>
                      <a:pt x="490" y="425"/>
                    </a:lnTo>
                    <a:lnTo>
                      <a:pt x="483" y="425"/>
                    </a:lnTo>
                    <a:lnTo>
                      <a:pt x="483" y="425"/>
                    </a:lnTo>
                    <a:lnTo>
                      <a:pt x="477" y="425"/>
                    </a:lnTo>
                    <a:lnTo>
                      <a:pt x="477" y="425"/>
                    </a:lnTo>
                    <a:lnTo>
                      <a:pt x="477" y="425"/>
                    </a:lnTo>
                    <a:lnTo>
                      <a:pt x="470" y="425"/>
                    </a:lnTo>
                    <a:lnTo>
                      <a:pt x="470" y="425"/>
                    </a:lnTo>
                    <a:lnTo>
                      <a:pt x="470" y="425"/>
                    </a:lnTo>
                    <a:lnTo>
                      <a:pt x="463" y="425"/>
                    </a:lnTo>
                    <a:lnTo>
                      <a:pt x="463" y="425"/>
                    </a:lnTo>
                    <a:lnTo>
                      <a:pt x="457" y="425"/>
                    </a:lnTo>
                    <a:lnTo>
                      <a:pt x="457" y="425"/>
                    </a:lnTo>
                    <a:lnTo>
                      <a:pt x="450" y="425"/>
                    </a:lnTo>
                    <a:lnTo>
                      <a:pt x="450" y="425"/>
                    </a:lnTo>
                    <a:lnTo>
                      <a:pt x="444" y="425"/>
                    </a:lnTo>
                    <a:lnTo>
                      <a:pt x="444" y="425"/>
                    </a:lnTo>
                    <a:lnTo>
                      <a:pt x="437" y="425"/>
                    </a:lnTo>
                    <a:lnTo>
                      <a:pt x="437" y="425"/>
                    </a:lnTo>
                    <a:lnTo>
                      <a:pt x="431" y="425"/>
                    </a:lnTo>
                    <a:lnTo>
                      <a:pt x="424" y="425"/>
                    </a:lnTo>
                    <a:lnTo>
                      <a:pt x="424" y="425"/>
                    </a:lnTo>
                    <a:lnTo>
                      <a:pt x="424" y="425"/>
                    </a:lnTo>
                    <a:lnTo>
                      <a:pt x="418" y="425"/>
                    </a:lnTo>
                    <a:lnTo>
                      <a:pt x="418" y="425"/>
                    </a:lnTo>
                    <a:lnTo>
                      <a:pt x="418" y="425"/>
                    </a:lnTo>
                    <a:lnTo>
                      <a:pt x="418" y="425"/>
                    </a:lnTo>
                    <a:lnTo>
                      <a:pt x="411" y="425"/>
                    </a:lnTo>
                    <a:lnTo>
                      <a:pt x="411" y="425"/>
                    </a:lnTo>
                    <a:lnTo>
                      <a:pt x="411" y="425"/>
                    </a:lnTo>
                    <a:lnTo>
                      <a:pt x="411" y="425"/>
                    </a:lnTo>
                    <a:lnTo>
                      <a:pt x="405" y="425"/>
                    </a:lnTo>
                    <a:lnTo>
                      <a:pt x="405" y="425"/>
                    </a:lnTo>
                    <a:lnTo>
                      <a:pt x="405" y="425"/>
                    </a:lnTo>
                    <a:lnTo>
                      <a:pt x="405" y="425"/>
                    </a:lnTo>
                    <a:lnTo>
                      <a:pt x="398" y="425"/>
                    </a:lnTo>
                    <a:lnTo>
                      <a:pt x="398" y="425"/>
                    </a:lnTo>
                    <a:lnTo>
                      <a:pt x="392" y="418"/>
                    </a:lnTo>
                    <a:lnTo>
                      <a:pt x="379" y="418"/>
                    </a:lnTo>
                    <a:lnTo>
                      <a:pt x="372" y="418"/>
                    </a:lnTo>
                    <a:lnTo>
                      <a:pt x="365" y="418"/>
                    </a:lnTo>
                    <a:lnTo>
                      <a:pt x="365" y="418"/>
                    </a:lnTo>
                    <a:lnTo>
                      <a:pt x="359" y="418"/>
                    </a:lnTo>
                    <a:lnTo>
                      <a:pt x="346" y="418"/>
                    </a:lnTo>
                    <a:lnTo>
                      <a:pt x="339" y="418"/>
                    </a:lnTo>
                    <a:lnTo>
                      <a:pt x="339" y="418"/>
                    </a:lnTo>
                    <a:lnTo>
                      <a:pt x="333" y="418"/>
                    </a:lnTo>
                    <a:lnTo>
                      <a:pt x="326" y="418"/>
                    </a:lnTo>
                    <a:lnTo>
                      <a:pt x="320" y="418"/>
                    </a:lnTo>
                    <a:lnTo>
                      <a:pt x="320" y="418"/>
                    </a:lnTo>
                    <a:lnTo>
                      <a:pt x="307" y="418"/>
                    </a:lnTo>
                    <a:lnTo>
                      <a:pt x="307" y="418"/>
                    </a:lnTo>
                    <a:lnTo>
                      <a:pt x="307" y="418"/>
                    </a:lnTo>
                    <a:lnTo>
                      <a:pt x="300" y="418"/>
                    </a:lnTo>
                    <a:lnTo>
                      <a:pt x="300" y="418"/>
                    </a:lnTo>
                    <a:lnTo>
                      <a:pt x="294" y="418"/>
                    </a:lnTo>
                    <a:lnTo>
                      <a:pt x="294" y="418"/>
                    </a:lnTo>
                    <a:lnTo>
                      <a:pt x="281" y="418"/>
                    </a:lnTo>
                    <a:lnTo>
                      <a:pt x="274" y="418"/>
                    </a:lnTo>
                    <a:lnTo>
                      <a:pt x="254" y="412"/>
                    </a:lnTo>
                    <a:lnTo>
                      <a:pt x="248" y="412"/>
                    </a:lnTo>
                    <a:lnTo>
                      <a:pt x="248" y="412"/>
                    </a:lnTo>
                    <a:lnTo>
                      <a:pt x="235" y="412"/>
                    </a:lnTo>
                    <a:lnTo>
                      <a:pt x="228" y="412"/>
                    </a:lnTo>
                    <a:lnTo>
                      <a:pt x="215" y="412"/>
                    </a:lnTo>
                    <a:lnTo>
                      <a:pt x="209" y="412"/>
                    </a:lnTo>
                    <a:lnTo>
                      <a:pt x="196" y="412"/>
                    </a:lnTo>
                    <a:lnTo>
                      <a:pt x="189" y="412"/>
                    </a:lnTo>
                    <a:lnTo>
                      <a:pt x="183" y="412"/>
                    </a:lnTo>
                    <a:lnTo>
                      <a:pt x="163" y="405"/>
                    </a:lnTo>
                    <a:lnTo>
                      <a:pt x="156" y="405"/>
                    </a:lnTo>
                    <a:lnTo>
                      <a:pt x="150" y="405"/>
                    </a:lnTo>
                    <a:lnTo>
                      <a:pt x="143" y="405"/>
                    </a:lnTo>
                    <a:lnTo>
                      <a:pt x="137" y="405"/>
                    </a:lnTo>
                    <a:lnTo>
                      <a:pt x="130" y="405"/>
                    </a:lnTo>
                    <a:lnTo>
                      <a:pt x="117" y="405"/>
                    </a:lnTo>
                    <a:lnTo>
                      <a:pt x="117" y="405"/>
                    </a:lnTo>
                    <a:lnTo>
                      <a:pt x="98" y="405"/>
                    </a:lnTo>
                    <a:lnTo>
                      <a:pt x="85" y="405"/>
                    </a:lnTo>
                    <a:lnTo>
                      <a:pt x="78" y="405"/>
                    </a:lnTo>
                    <a:lnTo>
                      <a:pt x="78" y="405"/>
                    </a:lnTo>
                    <a:lnTo>
                      <a:pt x="65" y="399"/>
                    </a:lnTo>
                    <a:lnTo>
                      <a:pt x="65" y="399"/>
                    </a:lnTo>
                    <a:lnTo>
                      <a:pt x="65" y="399"/>
                    </a:lnTo>
                    <a:lnTo>
                      <a:pt x="58" y="399"/>
                    </a:lnTo>
                    <a:lnTo>
                      <a:pt x="52" y="399"/>
                    </a:lnTo>
                    <a:lnTo>
                      <a:pt x="45" y="399"/>
                    </a:lnTo>
                    <a:lnTo>
                      <a:pt x="39" y="399"/>
                    </a:lnTo>
                    <a:lnTo>
                      <a:pt x="39" y="399"/>
                    </a:lnTo>
                    <a:lnTo>
                      <a:pt x="32" y="399"/>
                    </a:lnTo>
                    <a:lnTo>
                      <a:pt x="32" y="399"/>
                    </a:lnTo>
                    <a:lnTo>
                      <a:pt x="19" y="399"/>
                    </a:lnTo>
                    <a:lnTo>
                      <a:pt x="13" y="399"/>
                    </a:lnTo>
                    <a:lnTo>
                      <a:pt x="6" y="399"/>
                    </a:lnTo>
                    <a:lnTo>
                      <a:pt x="0" y="399"/>
                    </a:lnTo>
                    <a:lnTo>
                      <a:pt x="0" y="399"/>
                    </a:lnTo>
                    <a:lnTo>
                      <a:pt x="0" y="360"/>
                    </a:lnTo>
                    <a:lnTo>
                      <a:pt x="0" y="353"/>
                    </a:lnTo>
                    <a:lnTo>
                      <a:pt x="0" y="353"/>
                    </a:lnTo>
                    <a:lnTo>
                      <a:pt x="0" y="340"/>
                    </a:lnTo>
                    <a:lnTo>
                      <a:pt x="0" y="327"/>
                    </a:lnTo>
                    <a:lnTo>
                      <a:pt x="6" y="320"/>
                    </a:lnTo>
                    <a:lnTo>
                      <a:pt x="6" y="320"/>
                    </a:lnTo>
                    <a:lnTo>
                      <a:pt x="6" y="294"/>
                    </a:lnTo>
                    <a:lnTo>
                      <a:pt x="6" y="281"/>
                    </a:lnTo>
                    <a:lnTo>
                      <a:pt x="6" y="268"/>
                    </a:lnTo>
                    <a:lnTo>
                      <a:pt x="13" y="235"/>
                    </a:lnTo>
                    <a:lnTo>
                      <a:pt x="13" y="229"/>
                    </a:lnTo>
                    <a:lnTo>
                      <a:pt x="13" y="190"/>
                    </a:lnTo>
                    <a:lnTo>
                      <a:pt x="19" y="170"/>
                    </a:lnTo>
                    <a:lnTo>
                      <a:pt x="19" y="170"/>
                    </a:lnTo>
                    <a:lnTo>
                      <a:pt x="19" y="164"/>
                    </a:lnTo>
                    <a:lnTo>
                      <a:pt x="19" y="164"/>
                    </a:lnTo>
                    <a:lnTo>
                      <a:pt x="19" y="157"/>
                    </a:lnTo>
                    <a:lnTo>
                      <a:pt x="19" y="144"/>
                    </a:lnTo>
                    <a:lnTo>
                      <a:pt x="19" y="144"/>
                    </a:lnTo>
                    <a:lnTo>
                      <a:pt x="19" y="131"/>
                    </a:lnTo>
                    <a:lnTo>
                      <a:pt x="19" y="131"/>
                    </a:lnTo>
                    <a:lnTo>
                      <a:pt x="19" y="111"/>
                    </a:lnTo>
                    <a:lnTo>
                      <a:pt x="26" y="85"/>
                    </a:lnTo>
                    <a:lnTo>
                      <a:pt x="26" y="79"/>
                    </a:lnTo>
                    <a:lnTo>
                      <a:pt x="26" y="72"/>
                    </a:lnTo>
                    <a:lnTo>
                      <a:pt x="26" y="66"/>
                    </a:lnTo>
                    <a:lnTo>
                      <a:pt x="26" y="66"/>
                    </a:lnTo>
                    <a:lnTo>
                      <a:pt x="26" y="59"/>
                    </a:lnTo>
                    <a:lnTo>
                      <a:pt x="26" y="53"/>
                    </a:lnTo>
                    <a:lnTo>
                      <a:pt x="26" y="53"/>
                    </a:lnTo>
                    <a:lnTo>
                      <a:pt x="32" y="26"/>
                    </a:lnTo>
                    <a:lnTo>
                      <a:pt x="32" y="13"/>
                    </a:lnTo>
                    <a:lnTo>
                      <a:pt x="32" y="13"/>
                    </a:lnTo>
                    <a:lnTo>
                      <a:pt x="32" y="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noEditPoints="1"/>
              </p:cNvSpPr>
              <p:nvPr userDrawn="1"/>
            </p:nvSpPr>
            <p:spPr bwMode="auto">
              <a:xfrm>
                <a:off x="1660" y="1128"/>
                <a:ext cx="744" cy="497"/>
              </a:xfrm>
              <a:custGeom>
                <a:avLst/>
                <a:gdLst>
                  <a:gd name="T0" fmla="*/ 104 w 744"/>
                  <a:gd name="T1" fmla="*/ 7 h 497"/>
                  <a:gd name="T2" fmla="*/ 169 w 744"/>
                  <a:gd name="T3" fmla="*/ 13 h 497"/>
                  <a:gd name="T4" fmla="*/ 222 w 744"/>
                  <a:gd name="T5" fmla="*/ 13 h 497"/>
                  <a:gd name="T6" fmla="*/ 261 w 744"/>
                  <a:gd name="T7" fmla="*/ 20 h 497"/>
                  <a:gd name="T8" fmla="*/ 320 w 744"/>
                  <a:gd name="T9" fmla="*/ 20 h 497"/>
                  <a:gd name="T10" fmla="*/ 385 w 744"/>
                  <a:gd name="T11" fmla="*/ 26 h 497"/>
                  <a:gd name="T12" fmla="*/ 437 w 744"/>
                  <a:gd name="T13" fmla="*/ 26 h 497"/>
                  <a:gd name="T14" fmla="*/ 503 w 744"/>
                  <a:gd name="T15" fmla="*/ 33 h 497"/>
                  <a:gd name="T16" fmla="*/ 633 w 744"/>
                  <a:gd name="T17" fmla="*/ 33 h 497"/>
                  <a:gd name="T18" fmla="*/ 718 w 744"/>
                  <a:gd name="T19" fmla="*/ 33 h 497"/>
                  <a:gd name="T20" fmla="*/ 731 w 744"/>
                  <a:gd name="T21" fmla="*/ 46 h 497"/>
                  <a:gd name="T22" fmla="*/ 725 w 744"/>
                  <a:gd name="T23" fmla="*/ 59 h 497"/>
                  <a:gd name="T24" fmla="*/ 705 w 744"/>
                  <a:gd name="T25" fmla="*/ 79 h 497"/>
                  <a:gd name="T26" fmla="*/ 712 w 744"/>
                  <a:gd name="T27" fmla="*/ 98 h 497"/>
                  <a:gd name="T28" fmla="*/ 725 w 744"/>
                  <a:gd name="T29" fmla="*/ 105 h 497"/>
                  <a:gd name="T30" fmla="*/ 744 w 744"/>
                  <a:gd name="T31" fmla="*/ 118 h 497"/>
                  <a:gd name="T32" fmla="*/ 744 w 744"/>
                  <a:gd name="T33" fmla="*/ 190 h 497"/>
                  <a:gd name="T34" fmla="*/ 738 w 744"/>
                  <a:gd name="T35" fmla="*/ 242 h 497"/>
                  <a:gd name="T36" fmla="*/ 738 w 744"/>
                  <a:gd name="T37" fmla="*/ 294 h 497"/>
                  <a:gd name="T38" fmla="*/ 725 w 744"/>
                  <a:gd name="T39" fmla="*/ 366 h 497"/>
                  <a:gd name="T40" fmla="*/ 731 w 744"/>
                  <a:gd name="T41" fmla="*/ 373 h 497"/>
                  <a:gd name="T42" fmla="*/ 731 w 744"/>
                  <a:gd name="T43" fmla="*/ 392 h 497"/>
                  <a:gd name="T44" fmla="*/ 725 w 744"/>
                  <a:gd name="T45" fmla="*/ 399 h 497"/>
                  <a:gd name="T46" fmla="*/ 738 w 744"/>
                  <a:gd name="T47" fmla="*/ 405 h 497"/>
                  <a:gd name="T48" fmla="*/ 738 w 744"/>
                  <a:gd name="T49" fmla="*/ 418 h 497"/>
                  <a:gd name="T50" fmla="*/ 738 w 744"/>
                  <a:gd name="T51" fmla="*/ 431 h 497"/>
                  <a:gd name="T52" fmla="*/ 731 w 744"/>
                  <a:gd name="T53" fmla="*/ 438 h 497"/>
                  <a:gd name="T54" fmla="*/ 731 w 744"/>
                  <a:gd name="T55" fmla="*/ 445 h 497"/>
                  <a:gd name="T56" fmla="*/ 725 w 744"/>
                  <a:gd name="T57" fmla="*/ 458 h 497"/>
                  <a:gd name="T58" fmla="*/ 725 w 744"/>
                  <a:gd name="T59" fmla="*/ 464 h 497"/>
                  <a:gd name="T60" fmla="*/ 731 w 744"/>
                  <a:gd name="T61" fmla="*/ 477 h 497"/>
                  <a:gd name="T62" fmla="*/ 738 w 744"/>
                  <a:gd name="T63" fmla="*/ 484 h 497"/>
                  <a:gd name="T64" fmla="*/ 738 w 744"/>
                  <a:gd name="T65" fmla="*/ 497 h 497"/>
                  <a:gd name="T66" fmla="*/ 731 w 744"/>
                  <a:gd name="T67" fmla="*/ 497 h 497"/>
                  <a:gd name="T68" fmla="*/ 718 w 744"/>
                  <a:gd name="T69" fmla="*/ 490 h 497"/>
                  <a:gd name="T70" fmla="*/ 718 w 744"/>
                  <a:gd name="T71" fmla="*/ 477 h 497"/>
                  <a:gd name="T72" fmla="*/ 699 w 744"/>
                  <a:gd name="T73" fmla="*/ 464 h 497"/>
                  <a:gd name="T74" fmla="*/ 686 w 744"/>
                  <a:gd name="T75" fmla="*/ 464 h 497"/>
                  <a:gd name="T76" fmla="*/ 673 w 744"/>
                  <a:gd name="T77" fmla="*/ 458 h 497"/>
                  <a:gd name="T78" fmla="*/ 659 w 744"/>
                  <a:gd name="T79" fmla="*/ 445 h 497"/>
                  <a:gd name="T80" fmla="*/ 646 w 744"/>
                  <a:gd name="T81" fmla="*/ 451 h 497"/>
                  <a:gd name="T82" fmla="*/ 627 w 744"/>
                  <a:gd name="T83" fmla="*/ 445 h 497"/>
                  <a:gd name="T84" fmla="*/ 607 w 744"/>
                  <a:gd name="T85" fmla="*/ 445 h 497"/>
                  <a:gd name="T86" fmla="*/ 594 w 744"/>
                  <a:gd name="T87" fmla="*/ 458 h 497"/>
                  <a:gd name="T88" fmla="*/ 581 w 744"/>
                  <a:gd name="T89" fmla="*/ 458 h 497"/>
                  <a:gd name="T90" fmla="*/ 561 w 744"/>
                  <a:gd name="T91" fmla="*/ 445 h 497"/>
                  <a:gd name="T92" fmla="*/ 548 w 744"/>
                  <a:gd name="T93" fmla="*/ 438 h 497"/>
                  <a:gd name="T94" fmla="*/ 535 w 744"/>
                  <a:gd name="T95" fmla="*/ 425 h 497"/>
                  <a:gd name="T96" fmla="*/ 490 w 744"/>
                  <a:gd name="T97" fmla="*/ 425 h 497"/>
                  <a:gd name="T98" fmla="*/ 457 w 744"/>
                  <a:gd name="T99" fmla="*/ 425 h 497"/>
                  <a:gd name="T100" fmla="*/ 418 w 744"/>
                  <a:gd name="T101" fmla="*/ 425 h 497"/>
                  <a:gd name="T102" fmla="*/ 379 w 744"/>
                  <a:gd name="T103" fmla="*/ 418 h 497"/>
                  <a:gd name="T104" fmla="*/ 307 w 744"/>
                  <a:gd name="T105" fmla="*/ 418 h 497"/>
                  <a:gd name="T106" fmla="*/ 215 w 744"/>
                  <a:gd name="T107" fmla="*/ 412 h 497"/>
                  <a:gd name="T108" fmla="*/ 98 w 744"/>
                  <a:gd name="T109" fmla="*/ 405 h 497"/>
                  <a:gd name="T110" fmla="*/ 32 w 744"/>
                  <a:gd name="T111" fmla="*/ 399 h 497"/>
                  <a:gd name="T112" fmla="*/ 6 w 744"/>
                  <a:gd name="T113" fmla="*/ 294 h 497"/>
                  <a:gd name="T114" fmla="*/ 19 w 744"/>
                  <a:gd name="T115" fmla="*/ 131 h 497"/>
                  <a:gd name="T116" fmla="*/ 32 w 744"/>
                  <a:gd name="T117" fmla="*/ 1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4" h="497">
                    <a:moveTo>
                      <a:pt x="117" y="405"/>
                    </a:moveTo>
                    <a:lnTo>
                      <a:pt x="130" y="405"/>
                    </a:lnTo>
                    <a:lnTo>
                      <a:pt x="137" y="405"/>
                    </a:lnTo>
                    <a:moveTo>
                      <a:pt x="32" y="0"/>
                    </a:moveTo>
                    <a:lnTo>
                      <a:pt x="45" y="0"/>
                    </a:lnTo>
                    <a:lnTo>
                      <a:pt x="52" y="7"/>
                    </a:lnTo>
                    <a:lnTo>
                      <a:pt x="65" y="7"/>
                    </a:lnTo>
                    <a:lnTo>
                      <a:pt x="78" y="7"/>
                    </a:lnTo>
                    <a:lnTo>
                      <a:pt x="78" y="7"/>
                    </a:lnTo>
                    <a:lnTo>
                      <a:pt x="91" y="7"/>
                    </a:lnTo>
                    <a:lnTo>
                      <a:pt x="91" y="7"/>
                    </a:lnTo>
                    <a:lnTo>
                      <a:pt x="98" y="7"/>
                    </a:lnTo>
                    <a:lnTo>
                      <a:pt x="104" y="7"/>
                    </a:lnTo>
                    <a:lnTo>
                      <a:pt x="104" y="7"/>
                    </a:lnTo>
                    <a:lnTo>
                      <a:pt x="117" y="7"/>
                    </a:lnTo>
                    <a:lnTo>
                      <a:pt x="117" y="7"/>
                    </a:lnTo>
                    <a:lnTo>
                      <a:pt x="117" y="7"/>
                    </a:lnTo>
                    <a:lnTo>
                      <a:pt x="124" y="7"/>
                    </a:lnTo>
                    <a:lnTo>
                      <a:pt x="124" y="7"/>
                    </a:lnTo>
                    <a:lnTo>
                      <a:pt x="130" y="7"/>
                    </a:lnTo>
                    <a:lnTo>
                      <a:pt x="137" y="7"/>
                    </a:lnTo>
                    <a:lnTo>
                      <a:pt x="156" y="13"/>
                    </a:lnTo>
                    <a:lnTo>
                      <a:pt x="156" y="13"/>
                    </a:lnTo>
                    <a:lnTo>
                      <a:pt x="163" y="13"/>
                    </a:lnTo>
                    <a:lnTo>
                      <a:pt x="163" y="13"/>
                    </a:lnTo>
                    <a:lnTo>
                      <a:pt x="169" y="13"/>
                    </a:lnTo>
                    <a:lnTo>
                      <a:pt x="169" y="13"/>
                    </a:lnTo>
                    <a:lnTo>
                      <a:pt x="176" y="13"/>
                    </a:lnTo>
                    <a:lnTo>
                      <a:pt x="183" y="13"/>
                    </a:lnTo>
                    <a:lnTo>
                      <a:pt x="183" y="13"/>
                    </a:lnTo>
                    <a:lnTo>
                      <a:pt x="183" y="13"/>
                    </a:lnTo>
                    <a:lnTo>
                      <a:pt x="183" y="13"/>
                    </a:lnTo>
                    <a:lnTo>
                      <a:pt x="189" y="13"/>
                    </a:lnTo>
                    <a:lnTo>
                      <a:pt x="189" y="13"/>
                    </a:lnTo>
                    <a:lnTo>
                      <a:pt x="209" y="13"/>
                    </a:lnTo>
                    <a:lnTo>
                      <a:pt x="209" y="13"/>
                    </a:lnTo>
                    <a:lnTo>
                      <a:pt x="209" y="13"/>
                    </a:lnTo>
                    <a:lnTo>
                      <a:pt x="215" y="13"/>
                    </a:lnTo>
                    <a:lnTo>
                      <a:pt x="222" y="13"/>
                    </a:lnTo>
                    <a:lnTo>
                      <a:pt x="222" y="13"/>
                    </a:lnTo>
                    <a:lnTo>
                      <a:pt x="235" y="13"/>
                    </a:lnTo>
                    <a:lnTo>
                      <a:pt x="235" y="13"/>
                    </a:lnTo>
                    <a:lnTo>
                      <a:pt x="241" y="20"/>
                    </a:lnTo>
                    <a:lnTo>
                      <a:pt x="241" y="20"/>
                    </a:lnTo>
                    <a:lnTo>
                      <a:pt x="241" y="20"/>
                    </a:lnTo>
                    <a:lnTo>
                      <a:pt x="248" y="20"/>
                    </a:lnTo>
                    <a:lnTo>
                      <a:pt x="248" y="20"/>
                    </a:lnTo>
                    <a:lnTo>
                      <a:pt x="248" y="20"/>
                    </a:lnTo>
                    <a:lnTo>
                      <a:pt x="254" y="20"/>
                    </a:lnTo>
                    <a:lnTo>
                      <a:pt x="254" y="20"/>
                    </a:lnTo>
                    <a:lnTo>
                      <a:pt x="261" y="20"/>
                    </a:lnTo>
                    <a:lnTo>
                      <a:pt x="261" y="20"/>
                    </a:lnTo>
                    <a:lnTo>
                      <a:pt x="261" y="20"/>
                    </a:lnTo>
                    <a:lnTo>
                      <a:pt x="281" y="20"/>
                    </a:lnTo>
                    <a:lnTo>
                      <a:pt x="281" y="20"/>
                    </a:lnTo>
                    <a:lnTo>
                      <a:pt x="287" y="20"/>
                    </a:lnTo>
                    <a:lnTo>
                      <a:pt x="287" y="20"/>
                    </a:lnTo>
                    <a:lnTo>
                      <a:pt x="287" y="20"/>
                    </a:lnTo>
                    <a:lnTo>
                      <a:pt x="294" y="20"/>
                    </a:lnTo>
                    <a:lnTo>
                      <a:pt x="300" y="20"/>
                    </a:lnTo>
                    <a:lnTo>
                      <a:pt x="300" y="20"/>
                    </a:lnTo>
                    <a:lnTo>
                      <a:pt x="300" y="20"/>
                    </a:lnTo>
                    <a:lnTo>
                      <a:pt x="307" y="20"/>
                    </a:lnTo>
                    <a:lnTo>
                      <a:pt x="320" y="20"/>
                    </a:lnTo>
                    <a:lnTo>
                      <a:pt x="320" y="20"/>
                    </a:lnTo>
                    <a:lnTo>
                      <a:pt x="320" y="20"/>
                    </a:lnTo>
                    <a:lnTo>
                      <a:pt x="326" y="20"/>
                    </a:lnTo>
                    <a:lnTo>
                      <a:pt x="339" y="20"/>
                    </a:lnTo>
                    <a:lnTo>
                      <a:pt x="339" y="26"/>
                    </a:lnTo>
                    <a:lnTo>
                      <a:pt x="339" y="26"/>
                    </a:lnTo>
                    <a:lnTo>
                      <a:pt x="346" y="26"/>
                    </a:lnTo>
                    <a:lnTo>
                      <a:pt x="352" y="26"/>
                    </a:lnTo>
                    <a:lnTo>
                      <a:pt x="359" y="26"/>
                    </a:lnTo>
                    <a:lnTo>
                      <a:pt x="365" y="26"/>
                    </a:lnTo>
                    <a:lnTo>
                      <a:pt x="372" y="26"/>
                    </a:lnTo>
                    <a:lnTo>
                      <a:pt x="372" y="26"/>
                    </a:lnTo>
                    <a:lnTo>
                      <a:pt x="385" y="26"/>
                    </a:lnTo>
                    <a:lnTo>
                      <a:pt x="385" y="26"/>
                    </a:lnTo>
                    <a:lnTo>
                      <a:pt x="392" y="26"/>
                    </a:lnTo>
                    <a:lnTo>
                      <a:pt x="398" y="26"/>
                    </a:lnTo>
                    <a:lnTo>
                      <a:pt x="398" y="26"/>
                    </a:lnTo>
                    <a:lnTo>
                      <a:pt x="405" y="26"/>
                    </a:lnTo>
                    <a:lnTo>
                      <a:pt x="405" y="26"/>
                    </a:lnTo>
                    <a:lnTo>
                      <a:pt x="411" y="26"/>
                    </a:lnTo>
                    <a:lnTo>
                      <a:pt x="411" y="26"/>
                    </a:lnTo>
                    <a:lnTo>
                      <a:pt x="424" y="26"/>
                    </a:lnTo>
                    <a:lnTo>
                      <a:pt x="424" y="26"/>
                    </a:lnTo>
                    <a:lnTo>
                      <a:pt x="431" y="26"/>
                    </a:lnTo>
                    <a:lnTo>
                      <a:pt x="437" y="26"/>
                    </a:lnTo>
                    <a:lnTo>
                      <a:pt x="437" y="26"/>
                    </a:lnTo>
                    <a:lnTo>
                      <a:pt x="437" y="26"/>
                    </a:lnTo>
                    <a:lnTo>
                      <a:pt x="450" y="26"/>
                    </a:lnTo>
                    <a:lnTo>
                      <a:pt x="457" y="26"/>
                    </a:lnTo>
                    <a:lnTo>
                      <a:pt x="463" y="26"/>
                    </a:lnTo>
                    <a:lnTo>
                      <a:pt x="470" y="26"/>
                    </a:lnTo>
                    <a:lnTo>
                      <a:pt x="470" y="26"/>
                    </a:lnTo>
                    <a:lnTo>
                      <a:pt x="477" y="26"/>
                    </a:lnTo>
                    <a:lnTo>
                      <a:pt x="477" y="26"/>
                    </a:lnTo>
                    <a:lnTo>
                      <a:pt x="477" y="26"/>
                    </a:lnTo>
                    <a:lnTo>
                      <a:pt x="477" y="26"/>
                    </a:lnTo>
                    <a:lnTo>
                      <a:pt x="483" y="26"/>
                    </a:lnTo>
                    <a:lnTo>
                      <a:pt x="483" y="26"/>
                    </a:lnTo>
                    <a:lnTo>
                      <a:pt x="496" y="26"/>
                    </a:lnTo>
                    <a:lnTo>
                      <a:pt x="503" y="33"/>
                    </a:lnTo>
                    <a:lnTo>
                      <a:pt x="522" y="33"/>
                    </a:lnTo>
                    <a:lnTo>
                      <a:pt x="535" y="33"/>
                    </a:lnTo>
                    <a:lnTo>
                      <a:pt x="548" y="33"/>
                    </a:lnTo>
                    <a:lnTo>
                      <a:pt x="555" y="33"/>
                    </a:lnTo>
                    <a:lnTo>
                      <a:pt x="561" y="33"/>
                    </a:lnTo>
                    <a:lnTo>
                      <a:pt x="581" y="33"/>
                    </a:lnTo>
                    <a:lnTo>
                      <a:pt x="594" y="33"/>
                    </a:lnTo>
                    <a:lnTo>
                      <a:pt x="601" y="33"/>
                    </a:lnTo>
                    <a:lnTo>
                      <a:pt x="601" y="33"/>
                    </a:lnTo>
                    <a:lnTo>
                      <a:pt x="607" y="33"/>
                    </a:lnTo>
                    <a:lnTo>
                      <a:pt x="614" y="33"/>
                    </a:lnTo>
                    <a:lnTo>
                      <a:pt x="620" y="33"/>
                    </a:lnTo>
                    <a:lnTo>
                      <a:pt x="633" y="33"/>
                    </a:lnTo>
                    <a:lnTo>
                      <a:pt x="640" y="33"/>
                    </a:lnTo>
                    <a:lnTo>
                      <a:pt x="640" y="33"/>
                    </a:lnTo>
                    <a:lnTo>
                      <a:pt x="646" y="33"/>
                    </a:lnTo>
                    <a:lnTo>
                      <a:pt x="659" y="33"/>
                    </a:lnTo>
                    <a:lnTo>
                      <a:pt x="673" y="33"/>
                    </a:lnTo>
                    <a:lnTo>
                      <a:pt x="679" y="33"/>
                    </a:lnTo>
                    <a:lnTo>
                      <a:pt x="679" y="33"/>
                    </a:lnTo>
                    <a:lnTo>
                      <a:pt x="679" y="33"/>
                    </a:lnTo>
                    <a:lnTo>
                      <a:pt x="692" y="33"/>
                    </a:lnTo>
                    <a:lnTo>
                      <a:pt x="699" y="33"/>
                    </a:lnTo>
                    <a:lnTo>
                      <a:pt x="705" y="33"/>
                    </a:lnTo>
                    <a:lnTo>
                      <a:pt x="712" y="33"/>
                    </a:lnTo>
                    <a:lnTo>
                      <a:pt x="718" y="33"/>
                    </a:lnTo>
                    <a:lnTo>
                      <a:pt x="718" y="33"/>
                    </a:lnTo>
                    <a:lnTo>
                      <a:pt x="725" y="33"/>
                    </a:lnTo>
                    <a:lnTo>
                      <a:pt x="725" y="33"/>
                    </a:lnTo>
                    <a:lnTo>
                      <a:pt x="725" y="33"/>
                    </a:lnTo>
                    <a:lnTo>
                      <a:pt x="725" y="33"/>
                    </a:lnTo>
                    <a:lnTo>
                      <a:pt x="731" y="33"/>
                    </a:lnTo>
                    <a:lnTo>
                      <a:pt x="731" y="33"/>
                    </a:lnTo>
                    <a:lnTo>
                      <a:pt x="731" y="33"/>
                    </a:lnTo>
                    <a:lnTo>
                      <a:pt x="731" y="39"/>
                    </a:lnTo>
                    <a:lnTo>
                      <a:pt x="731" y="39"/>
                    </a:lnTo>
                    <a:lnTo>
                      <a:pt x="731" y="39"/>
                    </a:lnTo>
                    <a:lnTo>
                      <a:pt x="731" y="39"/>
                    </a:lnTo>
                    <a:lnTo>
                      <a:pt x="731" y="46"/>
                    </a:lnTo>
                    <a:lnTo>
                      <a:pt x="731" y="46"/>
                    </a:lnTo>
                    <a:lnTo>
                      <a:pt x="731" y="46"/>
                    </a:lnTo>
                    <a:lnTo>
                      <a:pt x="731" y="46"/>
                    </a:lnTo>
                    <a:lnTo>
                      <a:pt x="731" y="53"/>
                    </a:lnTo>
                    <a:lnTo>
                      <a:pt x="731" y="53"/>
                    </a:lnTo>
                    <a:lnTo>
                      <a:pt x="725" y="53"/>
                    </a:lnTo>
                    <a:lnTo>
                      <a:pt x="725" y="53"/>
                    </a:lnTo>
                    <a:lnTo>
                      <a:pt x="725" y="53"/>
                    </a:lnTo>
                    <a:lnTo>
                      <a:pt x="725" y="53"/>
                    </a:lnTo>
                    <a:lnTo>
                      <a:pt x="725" y="53"/>
                    </a:lnTo>
                    <a:lnTo>
                      <a:pt x="725" y="53"/>
                    </a:lnTo>
                    <a:lnTo>
                      <a:pt x="725" y="59"/>
                    </a:lnTo>
                    <a:lnTo>
                      <a:pt x="725" y="59"/>
                    </a:lnTo>
                    <a:lnTo>
                      <a:pt x="725" y="59"/>
                    </a:lnTo>
                    <a:lnTo>
                      <a:pt x="725" y="59"/>
                    </a:lnTo>
                    <a:lnTo>
                      <a:pt x="718" y="66"/>
                    </a:lnTo>
                    <a:lnTo>
                      <a:pt x="718" y="66"/>
                    </a:lnTo>
                    <a:lnTo>
                      <a:pt x="718" y="66"/>
                    </a:lnTo>
                    <a:lnTo>
                      <a:pt x="712" y="66"/>
                    </a:lnTo>
                    <a:lnTo>
                      <a:pt x="712" y="66"/>
                    </a:lnTo>
                    <a:lnTo>
                      <a:pt x="705" y="72"/>
                    </a:lnTo>
                    <a:lnTo>
                      <a:pt x="705" y="72"/>
                    </a:lnTo>
                    <a:lnTo>
                      <a:pt x="705" y="72"/>
                    </a:lnTo>
                    <a:lnTo>
                      <a:pt x="705" y="72"/>
                    </a:lnTo>
                    <a:lnTo>
                      <a:pt x="705" y="72"/>
                    </a:lnTo>
                    <a:lnTo>
                      <a:pt x="705" y="79"/>
                    </a:lnTo>
                    <a:lnTo>
                      <a:pt x="705" y="79"/>
                    </a:lnTo>
                    <a:lnTo>
                      <a:pt x="705" y="79"/>
                    </a:lnTo>
                    <a:lnTo>
                      <a:pt x="705" y="79"/>
                    </a:lnTo>
                    <a:lnTo>
                      <a:pt x="705" y="79"/>
                    </a:lnTo>
                    <a:lnTo>
                      <a:pt x="705" y="85"/>
                    </a:lnTo>
                    <a:lnTo>
                      <a:pt x="705" y="85"/>
                    </a:lnTo>
                    <a:lnTo>
                      <a:pt x="712" y="85"/>
                    </a:lnTo>
                    <a:lnTo>
                      <a:pt x="712" y="85"/>
                    </a:lnTo>
                    <a:lnTo>
                      <a:pt x="712" y="85"/>
                    </a:lnTo>
                    <a:lnTo>
                      <a:pt x="712" y="92"/>
                    </a:lnTo>
                    <a:lnTo>
                      <a:pt x="712" y="92"/>
                    </a:lnTo>
                    <a:lnTo>
                      <a:pt x="712" y="92"/>
                    </a:lnTo>
                    <a:lnTo>
                      <a:pt x="712" y="98"/>
                    </a:lnTo>
                    <a:lnTo>
                      <a:pt x="718" y="98"/>
                    </a:lnTo>
                    <a:lnTo>
                      <a:pt x="718" y="98"/>
                    </a:lnTo>
                    <a:lnTo>
                      <a:pt x="718" y="98"/>
                    </a:lnTo>
                    <a:lnTo>
                      <a:pt x="718" y="98"/>
                    </a:lnTo>
                    <a:lnTo>
                      <a:pt x="718" y="105"/>
                    </a:lnTo>
                    <a:lnTo>
                      <a:pt x="718" y="105"/>
                    </a:lnTo>
                    <a:lnTo>
                      <a:pt x="718" y="105"/>
                    </a:lnTo>
                    <a:lnTo>
                      <a:pt x="718" y="105"/>
                    </a:lnTo>
                    <a:lnTo>
                      <a:pt x="718" y="105"/>
                    </a:lnTo>
                    <a:lnTo>
                      <a:pt x="725" y="105"/>
                    </a:lnTo>
                    <a:lnTo>
                      <a:pt x="725" y="105"/>
                    </a:lnTo>
                    <a:lnTo>
                      <a:pt x="725" y="105"/>
                    </a:lnTo>
                    <a:lnTo>
                      <a:pt x="725" y="105"/>
                    </a:lnTo>
                    <a:lnTo>
                      <a:pt x="725" y="105"/>
                    </a:lnTo>
                    <a:lnTo>
                      <a:pt x="731" y="105"/>
                    </a:lnTo>
                    <a:lnTo>
                      <a:pt x="731" y="111"/>
                    </a:lnTo>
                    <a:lnTo>
                      <a:pt x="731" y="111"/>
                    </a:lnTo>
                    <a:lnTo>
                      <a:pt x="731" y="111"/>
                    </a:lnTo>
                    <a:lnTo>
                      <a:pt x="738" y="111"/>
                    </a:lnTo>
                    <a:lnTo>
                      <a:pt x="738" y="111"/>
                    </a:lnTo>
                    <a:lnTo>
                      <a:pt x="738" y="111"/>
                    </a:lnTo>
                    <a:lnTo>
                      <a:pt x="738" y="111"/>
                    </a:lnTo>
                    <a:lnTo>
                      <a:pt x="738" y="118"/>
                    </a:lnTo>
                    <a:lnTo>
                      <a:pt x="738" y="118"/>
                    </a:lnTo>
                    <a:lnTo>
                      <a:pt x="738" y="118"/>
                    </a:lnTo>
                    <a:lnTo>
                      <a:pt x="744" y="118"/>
                    </a:lnTo>
                    <a:lnTo>
                      <a:pt x="744" y="124"/>
                    </a:lnTo>
                    <a:lnTo>
                      <a:pt x="744" y="124"/>
                    </a:lnTo>
                    <a:lnTo>
                      <a:pt x="744" y="131"/>
                    </a:lnTo>
                    <a:lnTo>
                      <a:pt x="744" y="137"/>
                    </a:lnTo>
                    <a:lnTo>
                      <a:pt x="744" y="144"/>
                    </a:lnTo>
                    <a:lnTo>
                      <a:pt x="744" y="151"/>
                    </a:lnTo>
                    <a:lnTo>
                      <a:pt x="744" y="151"/>
                    </a:lnTo>
                    <a:lnTo>
                      <a:pt x="744" y="157"/>
                    </a:lnTo>
                    <a:lnTo>
                      <a:pt x="744" y="164"/>
                    </a:lnTo>
                    <a:lnTo>
                      <a:pt x="744" y="164"/>
                    </a:lnTo>
                    <a:lnTo>
                      <a:pt x="744" y="170"/>
                    </a:lnTo>
                    <a:lnTo>
                      <a:pt x="744" y="177"/>
                    </a:lnTo>
                    <a:lnTo>
                      <a:pt x="744" y="190"/>
                    </a:lnTo>
                    <a:lnTo>
                      <a:pt x="738" y="190"/>
                    </a:lnTo>
                    <a:lnTo>
                      <a:pt x="738" y="190"/>
                    </a:lnTo>
                    <a:lnTo>
                      <a:pt x="738" y="196"/>
                    </a:lnTo>
                    <a:lnTo>
                      <a:pt x="738" y="203"/>
                    </a:lnTo>
                    <a:lnTo>
                      <a:pt x="738" y="209"/>
                    </a:lnTo>
                    <a:lnTo>
                      <a:pt x="738" y="222"/>
                    </a:lnTo>
                    <a:lnTo>
                      <a:pt x="738" y="222"/>
                    </a:lnTo>
                    <a:lnTo>
                      <a:pt x="738" y="222"/>
                    </a:lnTo>
                    <a:lnTo>
                      <a:pt x="738" y="229"/>
                    </a:lnTo>
                    <a:lnTo>
                      <a:pt x="738" y="229"/>
                    </a:lnTo>
                    <a:lnTo>
                      <a:pt x="738" y="235"/>
                    </a:lnTo>
                    <a:lnTo>
                      <a:pt x="738" y="235"/>
                    </a:lnTo>
                    <a:lnTo>
                      <a:pt x="738" y="242"/>
                    </a:lnTo>
                    <a:lnTo>
                      <a:pt x="738" y="249"/>
                    </a:lnTo>
                    <a:lnTo>
                      <a:pt x="738" y="249"/>
                    </a:lnTo>
                    <a:lnTo>
                      <a:pt x="738" y="249"/>
                    </a:lnTo>
                    <a:lnTo>
                      <a:pt x="738" y="249"/>
                    </a:lnTo>
                    <a:lnTo>
                      <a:pt x="738" y="255"/>
                    </a:lnTo>
                    <a:lnTo>
                      <a:pt x="738" y="255"/>
                    </a:lnTo>
                    <a:lnTo>
                      <a:pt x="738" y="255"/>
                    </a:lnTo>
                    <a:lnTo>
                      <a:pt x="738" y="255"/>
                    </a:lnTo>
                    <a:lnTo>
                      <a:pt x="738" y="262"/>
                    </a:lnTo>
                    <a:lnTo>
                      <a:pt x="738" y="262"/>
                    </a:lnTo>
                    <a:lnTo>
                      <a:pt x="738" y="288"/>
                    </a:lnTo>
                    <a:lnTo>
                      <a:pt x="738" y="294"/>
                    </a:lnTo>
                    <a:lnTo>
                      <a:pt x="738" y="294"/>
                    </a:lnTo>
                    <a:lnTo>
                      <a:pt x="738" y="294"/>
                    </a:lnTo>
                    <a:lnTo>
                      <a:pt x="738" y="294"/>
                    </a:lnTo>
                    <a:lnTo>
                      <a:pt x="738" y="301"/>
                    </a:lnTo>
                    <a:lnTo>
                      <a:pt x="738" y="301"/>
                    </a:lnTo>
                    <a:lnTo>
                      <a:pt x="738" y="301"/>
                    </a:lnTo>
                    <a:lnTo>
                      <a:pt x="738" y="314"/>
                    </a:lnTo>
                    <a:lnTo>
                      <a:pt x="738" y="320"/>
                    </a:lnTo>
                    <a:lnTo>
                      <a:pt x="738" y="320"/>
                    </a:lnTo>
                    <a:lnTo>
                      <a:pt x="738" y="340"/>
                    </a:lnTo>
                    <a:lnTo>
                      <a:pt x="738" y="347"/>
                    </a:lnTo>
                    <a:lnTo>
                      <a:pt x="738" y="360"/>
                    </a:lnTo>
                    <a:lnTo>
                      <a:pt x="725" y="360"/>
                    </a:lnTo>
                    <a:lnTo>
                      <a:pt x="725" y="366"/>
                    </a:lnTo>
                    <a:lnTo>
                      <a:pt x="725" y="366"/>
                    </a:lnTo>
                    <a:lnTo>
                      <a:pt x="725" y="366"/>
                    </a:lnTo>
                    <a:lnTo>
                      <a:pt x="725" y="366"/>
                    </a:lnTo>
                    <a:lnTo>
                      <a:pt x="725" y="366"/>
                    </a:lnTo>
                    <a:lnTo>
                      <a:pt x="725" y="366"/>
                    </a:lnTo>
                    <a:lnTo>
                      <a:pt x="725" y="366"/>
                    </a:lnTo>
                    <a:lnTo>
                      <a:pt x="725" y="366"/>
                    </a:lnTo>
                    <a:lnTo>
                      <a:pt x="725" y="373"/>
                    </a:lnTo>
                    <a:lnTo>
                      <a:pt x="725" y="373"/>
                    </a:lnTo>
                    <a:lnTo>
                      <a:pt x="731" y="373"/>
                    </a:lnTo>
                    <a:lnTo>
                      <a:pt x="725" y="373"/>
                    </a:lnTo>
                    <a:lnTo>
                      <a:pt x="731" y="373"/>
                    </a:lnTo>
                    <a:lnTo>
                      <a:pt x="731" y="373"/>
                    </a:lnTo>
                    <a:lnTo>
                      <a:pt x="731" y="373"/>
                    </a:lnTo>
                    <a:lnTo>
                      <a:pt x="731" y="379"/>
                    </a:lnTo>
                    <a:lnTo>
                      <a:pt x="731" y="379"/>
                    </a:lnTo>
                    <a:lnTo>
                      <a:pt x="731" y="379"/>
                    </a:lnTo>
                    <a:lnTo>
                      <a:pt x="731" y="379"/>
                    </a:lnTo>
                    <a:lnTo>
                      <a:pt x="731" y="379"/>
                    </a:lnTo>
                    <a:lnTo>
                      <a:pt x="731" y="379"/>
                    </a:lnTo>
                    <a:lnTo>
                      <a:pt x="731" y="386"/>
                    </a:lnTo>
                    <a:lnTo>
                      <a:pt x="731" y="386"/>
                    </a:lnTo>
                    <a:lnTo>
                      <a:pt x="731" y="386"/>
                    </a:lnTo>
                    <a:lnTo>
                      <a:pt x="731" y="386"/>
                    </a:lnTo>
                    <a:lnTo>
                      <a:pt x="731" y="386"/>
                    </a:lnTo>
                    <a:lnTo>
                      <a:pt x="731" y="392"/>
                    </a:lnTo>
                    <a:lnTo>
                      <a:pt x="731" y="392"/>
                    </a:lnTo>
                    <a:lnTo>
                      <a:pt x="731" y="386"/>
                    </a:lnTo>
                    <a:lnTo>
                      <a:pt x="725" y="386"/>
                    </a:lnTo>
                    <a:lnTo>
                      <a:pt x="725" y="392"/>
                    </a:lnTo>
                    <a:lnTo>
                      <a:pt x="725" y="392"/>
                    </a:lnTo>
                    <a:lnTo>
                      <a:pt x="725" y="392"/>
                    </a:lnTo>
                    <a:lnTo>
                      <a:pt x="725" y="392"/>
                    </a:lnTo>
                    <a:lnTo>
                      <a:pt x="725" y="392"/>
                    </a:lnTo>
                    <a:lnTo>
                      <a:pt x="731" y="392"/>
                    </a:lnTo>
                    <a:lnTo>
                      <a:pt x="731" y="392"/>
                    </a:lnTo>
                    <a:lnTo>
                      <a:pt x="731" y="399"/>
                    </a:lnTo>
                    <a:lnTo>
                      <a:pt x="731" y="399"/>
                    </a:lnTo>
                    <a:lnTo>
                      <a:pt x="725" y="399"/>
                    </a:lnTo>
                    <a:lnTo>
                      <a:pt x="731" y="399"/>
                    </a:lnTo>
                    <a:lnTo>
                      <a:pt x="731" y="399"/>
                    </a:lnTo>
                    <a:lnTo>
                      <a:pt x="731" y="399"/>
                    </a:lnTo>
                    <a:lnTo>
                      <a:pt x="731" y="399"/>
                    </a:lnTo>
                    <a:lnTo>
                      <a:pt x="731" y="399"/>
                    </a:lnTo>
                    <a:lnTo>
                      <a:pt x="738" y="399"/>
                    </a:lnTo>
                    <a:lnTo>
                      <a:pt x="738" y="399"/>
                    </a:lnTo>
                    <a:lnTo>
                      <a:pt x="738" y="399"/>
                    </a:lnTo>
                    <a:lnTo>
                      <a:pt x="738" y="399"/>
                    </a:lnTo>
                    <a:lnTo>
                      <a:pt x="738" y="405"/>
                    </a:lnTo>
                    <a:lnTo>
                      <a:pt x="738" y="405"/>
                    </a:lnTo>
                    <a:lnTo>
                      <a:pt x="738" y="405"/>
                    </a:lnTo>
                    <a:lnTo>
                      <a:pt x="738" y="405"/>
                    </a:lnTo>
                    <a:lnTo>
                      <a:pt x="738" y="405"/>
                    </a:lnTo>
                    <a:lnTo>
                      <a:pt x="738" y="405"/>
                    </a:lnTo>
                    <a:lnTo>
                      <a:pt x="738" y="412"/>
                    </a:lnTo>
                    <a:lnTo>
                      <a:pt x="738" y="412"/>
                    </a:lnTo>
                    <a:lnTo>
                      <a:pt x="738" y="412"/>
                    </a:lnTo>
                    <a:lnTo>
                      <a:pt x="738" y="412"/>
                    </a:lnTo>
                    <a:lnTo>
                      <a:pt x="744" y="412"/>
                    </a:lnTo>
                    <a:lnTo>
                      <a:pt x="744" y="412"/>
                    </a:lnTo>
                    <a:lnTo>
                      <a:pt x="738" y="418"/>
                    </a:lnTo>
                    <a:lnTo>
                      <a:pt x="738" y="418"/>
                    </a:lnTo>
                    <a:lnTo>
                      <a:pt x="738" y="418"/>
                    </a:lnTo>
                    <a:lnTo>
                      <a:pt x="738" y="418"/>
                    </a:lnTo>
                    <a:lnTo>
                      <a:pt x="738" y="418"/>
                    </a:lnTo>
                    <a:lnTo>
                      <a:pt x="738" y="418"/>
                    </a:lnTo>
                    <a:lnTo>
                      <a:pt x="738" y="418"/>
                    </a:lnTo>
                    <a:lnTo>
                      <a:pt x="738" y="425"/>
                    </a:lnTo>
                    <a:lnTo>
                      <a:pt x="738" y="425"/>
                    </a:lnTo>
                    <a:lnTo>
                      <a:pt x="731" y="425"/>
                    </a:lnTo>
                    <a:lnTo>
                      <a:pt x="731" y="425"/>
                    </a:lnTo>
                    <a:lnTo>
                      <a:pt x="738" y="425"/>
                    </a:lnTo>
                    <a:lnTo>
                      <a:pt x="738" y="425"/>
                    </a:lnTo>
                    <a:lnTo>
                      <a:pt x="731" y="425"/>
                    </a:lnTo>
                    <a:lnTo>
                      <a:pt x="731" y="425"/>
                    </a:lnTo>
                    <a:lnTo>
                      <a:pt x="738" y="425"/>
                    </a:lnTo>
                    <a:lnTo>
                      <a:pt x="738" y="425"/>
                    </a:lnTo>
                    <a:lnTo>
                      <a:pt x="738" y="431"/>
                    </a:lnTo>
                    <a:lnTo>
                      <a:pt x="738" y="431"/>
                    </a:lnTo>
                    <a:lnTo>
                      <a:pt x="738" y="431"/>
                    </a:lnTo>
                    <a:lnTo>
                      <a:pt x="731" y="431"/>
                    </a:lnTo>
                    <a:lnTo>
                      <a:pt x="731" y="431"/>
                    </a:lnTo>
                    <a:lnTo>
                      <a:pt x="731" y="431"/>
                    </a:lnTo>
                    <a:lnTo>
                      <a:pt x="738" y="431"/>
                    </a:lnTo>
                    <a:lnTo>
                      <a:pt x="738" y="438"/>
                    </a:lnTo>
                    <a:lnTo>
                      <a:pt x="738" y="438"/>
                    </a:lnTo>
                    <a:lnTo>
                      <a:pt x="731" y="438"/>
                    </a:lnTo>
                    <a:lnTo>
                      <a:pt x="731" y="438"/>
                    </a:lnTo>
                    <a:lnTo>
                      <a:pt x="731" y="438"/>
                    </a:lnTo>
                    <a:lnTo>
                      <a:pt x="731" y="438"/>
                    </a:lnTo>
                    <a:lnTo>
                      <a:pt x="731" y="438"/>
                    </a:lnTo>
                    <a:lnTo>
                      <a:pt x="731" y="438"/>
                    </a:lnTo>
                    <a:lnTo>
                      <a:pt x="731" y="438"/>
                    </a:lnTo>
                    <a:lnTo>
                      <a:pt x="731" y="438"/>
                    </a:lnTo>
                    <a:lnTo>
                      <a:pt x="731" y="445"/>
                    </a:lnTo>
                    <a:lnTo>
                      <a:pt x="731" y="445"/>
                    </a:lnTo>
                    <a:lnTo>
                      <a:pt x="731" y="445"/>
                    </a:lnTo>
                    <a:lnTo>
                      <a:pt x="731" y="445"/>
                    </a:lnTo>
                    <a:lnTo>
                      <a:pt x="731" y="445"/>
                    </a:lnTo>
                    <a:lnTo>
                      <a:pt x="731" y="445"/>
                    </a:lnTo>
                    <a:lnTo>
                      <a:pt x="731" y="445"/>
                    </a:lnTo>
                    <a:lnTo>
                      <a:pt x="731" y="445"/>
                    </a:lnTo>
                    <a:lnTo>
                      <a:pt x="731" y="445"/>
                    </a:lnTo>
                    <a:lnTo>
                      <a:pt x="731" y="445"/>
                    </a:lnTo>
                    <a:lnTo>
                      <a:pt x="731" y="451"/>
                    </a:lnTo>
                    <a:lnTo>
                      <a:pt x="731" y="451"/>
                    </a:lnTo>
                    <a:lnTo>
                      <a:pt x="731" y="451"/>
                    </a:lnTo>
                    <a:lnTo>
                      <a:pt x="731" y="451"/>
                    </a:lnTo>
                    <a:lnTo>
                      <a:pt x="731" y="451"/>
                    </a:lnTo>
                    <a:lnTo>
                      <a:pt x="731" y="451"/>
                    </a:lnTo>
                    <a:lnTo>
                      <a:pt x="725" y="451"/>
                    </a:lnTo>
                    <a:lnTo>
                      <a:pt x="725" y="451"/>
                    </a:lnTo>
                    <a:lnTo>
                      <a:pt x="725" y="451"/>
                    </a:lnTo>
                    <a:lnTo>
                      <a:pt x="725" y="458"/>
                    </a:lnTo>
                    <a:lnTo>
                      <a:pt x="725" y="458"/>
                    </a:lnTo>
                    <a:lnTo>
                      <a:pt x="725" y="458"/>
                    </a:lnTo>
                    <a:lnTo>
                      <a:pt x="725" y="458"/>
                    </a:lnTo>
                    <a:lnTo>
                      <a:pt x="725" y="458"/>
                    </a:lnTo>
                    <a:lnTo>
                      <a:pt x="725" y="458"/>
                    </a:lnTo>
                    <a:lnTo>
                      <a:pt x="725" y="458"/>
                    </a:lnTo>
                    <a:lnTo>
                      <a:pt x="725" y="458"/>
                    </a:lnTo>
                    <a:lnTo>
                      <a:pt x="725" y="464"/>
                    </a:lnTo>
                    <a:lnTo>
                      <a:pt x="725" y="464"/>
                    </a:lnTo>
                    <a:lnTo>
                      <a:pt x="725" y="464"/>
                    </a:lnTo>
                    <a:lnTo>
                      <a:pt x="725" y="464"/>
                    </a:lnTo>
                    <a:lnTo>
                      <a:pt x="725" y="464"/>
                    </a:lnTo>
                    <a:lnTo>
                      <a:pt x="718" y="464"/>
                    </a:lnTo>
                    <a:lnTo>
                      <a:pt x="718" y="464"/>
                    </a:lnTo>
                    <a:lnTo>
                      <a:pt x="725" y="464"/>
                    </a:lnTo>
                    <a:lnTo>
                      <a:pt x="725" y="464"/>
                    </a:lnTo>
                    <a:lnTo>
                      <a:pt x="725" y="464"/>
                    </a:lnTo>
                    <a:lnTo>
                      <a:pt x="725" y="471"/>
                    </a:lnTo>
                    <a:lnTo>
                      <a:pt x="725" y="471"/>
                    </a:lnTo>
                    <a:lnTo>
                      <a:pt x="725" y="471"/>
                    </a:lnTo>
                    <a:lnTo>
                      <a:pt x="725" y="471"/>
                    </a:lnTo>
                    <a:lnTo>
                      <a:pt x="725" y="471"/>
                    </a:lnTo>
                    <a:lnTo>
                      <a:pt x="725" y="471"/>
                    </a:lnTo>
                    <a:lnTo>
                      <a:pt x="725" y="471"/>
                    </a:lnTo>
                    <a:lnTo>
                      <a:pt x="725" y="471"/>
                    </a:lnTo>
                    <a:lnTo>
                      <a:pt x="725" y="471"/>
                    </a:lnTo>
                    <a:lnTo>
                      <a:pt x="725" y="471"/>
                    </a:lnTo>
                    <a:lnTo>
                      <a:pt x="731" y="471"/>
                    </a:lnTo>
                    <a:lnTo>
                      <a:pt x="731" y="477"/>
                    </a:lnTo>
                    <a:lnTo>
                      <a:pt x="731" y="477"/>
                    </a:lnTo>
                    <a:lnTo>
                      <a:pt x="731" y="477"/>
                    </a:lnTo>
                    <a:lnTo>
                      <a:pt x="731" y="477"/>
                    </a:lnTo>
                    <a:lnTo>
                      <a:pt x="731" y="477"/>
                    </a:lnTo>
                    <a:lnTo>
                      <a:pt x="731" y="477"/>
                    </a:lnTo>
                    <a:lnTo>
                      <a:pt x="731" y="484"/>
                    </a:lnTo>
                    <a:lnTo>
                      <a:pt x="731" y="484"/>
                    </a:lnTo>
                    <a:lnTo>
                      <a:pt x="731" y="484"/>
                    </a:lnTo>
                    <a:lnTo>
                      <a:pt x="731" y="484"/>
                    </a:lnTo>
                    <a:lnTo>
                      <a:pt x="738" y="484"/>
                    </a:lnTo>
                    <a:lnTo>
                      <a:pt x="738" y="484"/>
                    </a:lnTo>
                    <a:lnTo>
                      <a:pt x="738" y="484"/>
                    </a:lnTo>
                    <a:lnTo>
                      <a:pt x="738" y="484"/>
                    </a:lnTo>
                    <a:lnTo>
                      <a:pt x="738" y="484"/>
                    </a:lnTo>
                    <a:lnTo>
                      <a:pt x="738" y="490"/>
                    </a:lnTo>
                    <a:lnTo>
                      <a:pt x="738" y="484"/>
                    </a:lnTo>
                    <a:lnTo>
                      <a:pt x="738" y="490"/>
                    </a:lnTo>
                    <a:lnTo>
                      <a:pt x="738" y="490"/>
                    </a:lnTo>
                    <a:lnTo>
                      <a:pt x="738" y="490"/>
                    </a:lnTo>
                    <a:lnTo>
                      <a:pt x="738" y="490"/>
                    </a:lnTo>
                    <a:lnTo>
                      <a:pt x="738" y="490"/>
                    </a:lnTo>
                    <a:lnTo>
                      <a:pt x="738" y="490"/>
                    </a:lnTo>
                    <a:lnTo>
                      <a:pt x="738" y="490"/>
                    </a:lnTo>
                    <a:lnTo>
                      <a:pt x="738" y="490"/>
                    </a:lnTo>
                    <a:lnTo>
                      <a:pt x="738" y="497"/>
                    </a:lnTo>
                    <a:lnTo>
                      <a:pt x="738" y="497"/>
                    </a:lnTo>
                    <a:lnTo>
                      <a:pt x="738" y="497"/>
                    </a:lnTo>
                    <a:lnTo>
                      <a:pt x="738" y="497"/>
                    </a:lnTo>
                    <a:lnTo>
                      <a:pt x="738" y="497"/>
                    </a:lnTo>
                    <a:lnTo>
                      <a:pt x="738" y="497"/>
                    </a:lnTo>
                    <a:lnTo>
                      <a:pt x="738" y="497"/>
                    </a:lnTo>
                    <a:lnTo>
                      <a:pt x="738" y="497"/>
                    </a:lnTo>
                    <a:lnTo>
                      <a:pt x="738" y="497"/>
                    </a:lnTo>
                    <a:lnTo>
                      <a:pt x="738" y="497"/>
                    </a:lnTo>
                    <a:lnTo>
                      <a:pt x="731" y="497"/>
                    </a:lnTo>
                    <a:lnTo>
                      <a:pt x="731" y="497"/>
                    </a:lnTo>
                    <a:lnTo>
                      <a:pt x="731" y="497"/>
                    </a:lnTo>
                    <a:lnTo>
                      <a:pt x="731" y="497"/>
                    </a:lnTo>
                    <a:lnTo>
                      <a:pt x="731" y="497"/>
                    </a:lnTo>
                    <a:lnTo>
                      <a:pt x="731" y="490"/>
                    </a:lnTo>
                    <a:lnTo>
                      <a:pt x="731" y="490"/>
                    </a:lnTo>
                    <a:lnTo>
                      <a:pt x="725" y="497"/>
                    </a:lnTo>
                    <a:lnTo>
                      <a:pt x="725" y="497"/>
                    </a:lnTo>
                    <a:lnTo>
                      <a:pt x="725" y="497"/>
                    </a:lnTo>
                    <a:lnTo>
                      <a:pt x="725" y="497"/>
                    </a:lnTo>
                    <a:lnTo>
                      <a:pt x="725" y="497"/>
                    </a:lnTo>
                    <a:lnTo>
                      <a:pt x="725" y="490"/>
                    </a:lnTo>
                    <a:lnTo>
                      <a:pt x="725" y="490"/>
                    </a:lnTo>
                    <a:lnTo>
                      <a:pt x="725" y="490"/>
                    </a:lnTo>
                    <a:lnTo>
                      <a:pt x="718" y="490"/>
                    </a:lnTo>
                    <a:lnTo>
                      <a:pt x="718" y="490"/>
                    </a:lnTo>
                    <a:lnTo>
                      <a:pt x="718" y="490"/>
                    </a:lnTo>
                    <a:lnTo>
                      <a:pt x="718" y="490"/>
                    </a:lnTo>
                    <a:lnTo>
                      <a:pt x="718" y="484"/>
                    </a:lnTo>
                    <a:lnTo>
                      <a:pt x="718" y="484"/>
                    </a:lnTo>
                    <a:lnTo>
                      <a:pt x="718" y="484"/>
                    </a:lnTo>
                    <a:lnTo>
                      <a:pt x="718" y="484"/>
                    </a:lnTo>
                    <a:lnTo>
                      <a:pt x="712" y="484"/>
                    </a:lnTo>
                    <a:lnTo>
                      <a:pt x="712" y="484"/>
                    </a:lnTo>
                    <a:lnTo>
                      <a:pt x="712" y="477"/>
                    </a:lnTo>
                    <a:lnTo>
                      <a:pt x="718" y="477"/>
                    </a:lnTo>
                    <a:lnTo>
                      <a:pt x="718" y="477"/>
                    </a:lnTo>
                    <a:lnTo>
                      <a:pt x="718" y="477"/>
                    </a:lnTo>
                    <a:lnTo>
                      <a:pt x="718" y="477"/>
                    </a:lnTo>
                    <a:lnTo>
                      <a:pt x="718" y="477"/>
                    </a:lnTo>
                    <a:lnTo>
                      <a:pt x="712" y="471"/>
                    </a:lnTo>
                    <a:lnTo>
                      <a:pt x="712" y="471"/>
                    </a:lnTo>
                    <a:lnTo>
                      <a:pt x="712" y="471"/>
                    </a:lnTo>
                    <a:lnTo>
                      <a:pt x="705" y="477"/>
                    </a:lnTo>
                    <a:lnTo>
                      <a:pt x="705" y="471"/>
                    </a:lnTo>
                    <a:lnTo>
                      <a:pt x="705" y="471"/>
                    </a:lnTo>
                    <a:lnTo>
                      <a:pt x="705" y="471"/>
                    </a:lnTo>
                    <a:lnTo>
                      <a:pt x="705" y="471"/>
                    </a:lnTo>
                    <a:lnTo>
                      <a:pt x="705" y="471"/>
                    </a:lnTo>
                    <a:lnTo>
                      <a:pt x="705" y="471"/>
                    </a:lnTo>
                    <a:lnTo>
                      <a:pt x="705" y="471"/>
                    </a:lnTo>
                    <a:lnTo>
                      <a:pt x="699" y="471"/>
                    </a:lnTo>
                    <a:lnTo>
                      <a:pt x="699" y="464"/>
                    </a:lnTo>
                    <a:lnTo>
                      <a:pt x="699" y="464"/>
                    </a:lnTo>
                    <a:lnTo>
                      <a:pt x="699" y="464"/>
                    </a:lnTo>
                    <a:lnTo>
                      <a:pt x="692" y="464"/>
                    </a:lnTo>
                    <a:lnTo>
                      <a:pt x="692" y="464"/>
                    </a:lnTo>
                    <a:lnTo>
                      <a:pt x="692" y="464"/>
                    </a:lnTo>
                    <a:lnTo>
                      <a:pt x="692" y="464"/>
                    </a:lnTo>
                    <a:lnTo>
                      <a:pt x="686" y="464"/>
                    </a:lnTo>
                    <a:lnTo>
                      <a:pt x="686" y="464"/>
                    </a:lnTo>
                    <a:lnTo>
                      <a:pt x="692" y="464"/>
                    </a:lnTo>
                    <a:lnTo>
                      <a:pt x="686" y="464"/>
                    </a:lnTo>
                    <a:lnTo>
                      <a:pt x="686" y="464"/>
                    </a:lnTo>
                    <a:lnTo>
                      <a:pt x="686" y="464"/>
                    </a:lnTo>
                    <a:lnTo>
                      <a:pt x="686" y="464"/>
                    </a:lnTo>
                    <a:lnTo>
                      <a:pt x="686" y="464"/>
                    </a:lnTo>
                    <a:lnTo>
                      <a:pt x="686" y="458"/>
                    </a:lnTo>
                    <a:lnTo>
                      <a:pt x="679" y="458"/>
                    </a:lnTo>
                    <a:lnTo>
                      <a:pt x="679" y="458"/>
                    </a:lnTo>
                    <a:lnTo>
                      <a:pt x="679" y="458"/>
                    </a:lnTo>
                    <a:lnTo>
                      <a:pt x="679" y="458"/>
                    </a:lnTo>
                    <a:lnTo>
                      <a:pt x="673" y="458"/>
                    </a:lnTo>
                    <a:lnTo>
                      <a:pt x="673" y="458"/>
                    </a:lnTo>
                    <a:lnTo>
                      <a:pt x="673" y="458"/>
                    </a:lnTo>
                    <a:lnTo>
                      <a:pt x="673" y="458"/>
                    </a:lnTo>
                    <a:lnTo>
                      <a:pt x="673" y="458"/>
                    </a:lnTo>
                    <a:lnTo>
                      <a:pt x="673" y="458"/>
                    </a:lnTo>
                    <a:lnTo>
                      <a:pt x="673" y="458"/>
                    </a:lnTo>
                    <a:lnTo>
                      <a:pt x="666" y="458"/>
                    </a:lnTo>
                    <a:lnTo>
                      <a:pt x="666" y="458"/>
                    </a:lnTo>
                    <a:lnTo>
                      <a:pt x="666" y="458"/>
                    </a:lnTo>
                    <a:lnTo>
                      <a:pt x="666" y="458"/>
                    </a:lnTo>
                    <a:lnTo>
                      <a:pt x="666" y="451"/>
                    </a:lnTo>
                    <a:lnTo>
                      <a:pt x="666" y="451"/>
                    </a:lnTo>
                    <a:lnTo>
                      <a:pt x="666" y="451"/>
                    </a:lnTo>
                    <a:lnTo>
                      <a:pt x="666" y="451"/>
                    </a:lnTo>
                    <a:lnTo>
                      <a:pt x="666" y="451"/>
                    </a:lnTo>
                    <a:lnTo>
                      <a:pt x="659" y="451"/>
                    </a:lnTo>
                    <a:lnTo>
                      <a:pt x="659" y="451"/>
                    </a:lnTo>
                    <a:lnTo>
                      <a:pt x="659" y="451"/>
                    </a:lnTo>
                    <a:lnTo>
                      <a:pt x="659" y="445"/>
                    </a:lnTo>
                    <a:lnTo>
                      <a:pt x="659" y="445"/>
                    </a:lnTo>
                    <a:lnTo>
                      <a:pt x="653" y="445"/>
                    </a:lnTo>
                    <a:lnTo>
                      <a:pt x="653" y="445"/>
                    </a:lnTo>
                    <a:lnTo>
                      <a:pt x="653" y="445"/>
                    </a:lnTo>
                    <a:lnTo>
                      <a:pt x="653" y="445"/>
                    </a:lnTo>
                    <a:lnTo>
                      <a:pt x="653" y="445"/>
                    </a:lnTo>
                    <a:lnTo>
                      <a:pt x="653" y="445"/>
                    </a:lnTo>
                    <a:lnTo>
                      <a:pt x="653" y="445"/>
                    </a:lnTo>
                    <a:lnTo>
                      <a:pt x="646" y="445"/>
                    </a:lnTo>
                    <a:lnTo>
                      <a:pt x="646" y="445"/>
                    </a:lnTo>
                    <a:lnTo>
                      <a:pt x="646" y="445"/>
                    </a:lnTo>
                    <a:lnTo>
                      <a:pt x="646" y="445"/>
                    </a:lnTo>
                    <a:lnTo>
                      <a:pt x="646" y="451"/>
                    </a:lnTo>
                    <a:lnTo>
                      <a:pt x="640" y="451"/>
                    </a:lnTo>
                    <a:lnTo>
                      <a:pt x="640" y="451"/>
                    </a:lnTo>
                    <a:lnTo>
                      <a:pt x="640" y="451"/>
                    </a:lnTo>
                    <a:lnTo>
                      <a:pt x="640" y="451"/>
                    </a:lnTo>
                    <a:lnTo>
                      <a:pt x="640" y="445"/>
                    </a:lnTo>
                    <a:lnTo>
                      <a:pt x="633" y="445"/>
                    </a:lnTo>
                    <a:lnTo>
                      <a:pt x="633" y="451"/>
                    </a:lnTo>
                    <a:lnTo>
                      <a:pt x="633" y="451"/>
                    </a:lnTo>
                    <a:lnTo>
                      <a:pt x="633" y="451"/>
                    </a:lnTo>
                    <a:lnTo>
                      <a:pt x="633" y="451"/>
                    </a:lnTo>
                    <a:lnTo>
                      <a:pt x="627" y="445"/>
                    </a:lnTo>
                    <a:lnTo>
                      <a:pt x="627" y="445"/>
                    </a:lnTo>
                    <a:lnTo>
                      <a:pt x="627" y="445"/>
                    </a:lnTo>
                    <a:lnTo>
                      <a:pt x="620" y="451"/>
                    </a:lnTo>
                    <a:lnTo>
                      <a:pt x="620" y="451"/>
                    </a:lnTo>
                    <a:lnTo>
                      <a:pt x="620" y="451"/>
                    </a:lnTo>
                    <a:lnTo>
                      <a:pt x="620" y="451"/>
                    </a:lnTo>
                    <a:lnTo>
                      <a:pt x="620" y="451"/>
                    </a:lnTo>
                    <a:lnTo>
                      <a:pt x="614" y="451"/>
                    </a:lnTo>
                    <a:lnTo>
                      <a:pt x="614" y="451"/>
                    </a:lnTo>
                    <a:lnTo>
                      <a:pt x="614" y="451"/>
                    </a:lnTo>
                    <a:lnTo>
                      <a:pt x="614" y="445"/>
                    </a:lnTo>
                    <a:lnTo>
                      <a:pt x="607" y="445"/>
                    </a:lnTo>
                    <a:lnTo>
                      <a:pt x="607" y="445"/>
                    </a:lnTo>
                    <a:lnTo>
                      <a:pt x="607" y="445"/>
                    </a:lnTo>
                    <a:lnTo>
                      <a:pt x="607" y="445"/>
                    </a:lnTo>
                    <a:lnTo>
                      <a:pt x="601" y="445"/>
                    </a:lnTo>
                    <a:lnTo>
                      <a:pt x="601" y="445"/>
                    </a:lnTo>
                    <a:lnTo>
                      <a:pt x="601" y="445"/>
                    </a:lnTo>
                    <a:lnTo>
                      <a:pt x="601" y="445"/>
                    </a:lnTo>
                    <a:lnTo>
                      <a:pt x="601" y="445"/>
                    </a:lnTo>
                    <a:lnTo>
                      <a:pt x="601" y="451"/>
                    </a:lnTo>
                    <a:lnTo>
                      <a:pt x="601" y="451"/>
                    </a:lnTo>
                    <a:lnTo>
                      <a:pt x="601" y="451"/>
                    </a:lnTo>
                    <a:lnTo>
                      <a:pt x="601" y="451"/>
                    </a:lnTo>
                    <a:lnTo>
                      <a:pt x="594" y="458"/>
                    </a:lnTo>
                    <a:lnTo>
                      <a:pt x="594" y="458"/>
                    </a:lnTo>
                    <a:lnTo>
                      <a:pt x="594" y="458"/>
                    </a:lnTo>
                    <a:lnTo>
                      <a:pt x="594" y="458"/>
                    </a:lnTo>
                    <a:lnTo>
                      <a:pt x="594" y="458"/>
                    </a:lnTo>
                    <a:lnTo>
                      <a:pt x="594" y="458"/>
                    </a:lnTo>
                    <a:lnTo>
                      <a:pt x="588" y="458"/>
                    </a:lnTo>
                    <a:lnTo>
                      <a:pt x="588" y="458"/>
                    </a:lnTo>
                    <a:lnTo>
                      <a:pt x="588" y="458"/>
                    </a:lnTo>
                    <a:lnTo>
                      <a:pt x="588" y="458"/>
                    </a:lnTo>
                    <a:lnTo>
                      <a:pt x="588" y="458"/>
                    </a:lnTo>
                    <a:lnTo>
                      <a:pt x="588" y="458"/>
                    </a:lnTo>
                    <a:lnTo>
                      <a:pt x="588" y="458"/>
                    </a:lnTo>
                    <a:lnTo>
                      <a:pt x="581" y="458"/>
                    </a:lnTo>
                    <a:lnTo>
                      <a:pt x="581" y="458"/>
                    </a:lnTo>
                    <a:lnTo>
                      <a:pt x="581" y="458"/>
                    </a:lnTo>
                    <a:lnTo>
                      <a:pt x="581" y="458"/>
                    </a:lnTo>
                    <a:lnTo>
                      <a:pt x="581" y="458"/>
                    </a:lnTo>
                    <a:lnTo>
                      <a:pt x="581" y="458"/>
                    </a:lnTo>
                    <a:lnTo>
                      <a:pt x="581" y="458"/>
                    </a:lnTo>
                    <a:lnTo>
                      <a:pt x="575" y="451"/>
                    </a:lnTo>
                    <a:lnTo>
                      <a:pt x="575" y="451"/>
                    </a:lnTo>
                    <a:lnTo>
                      <a:pt x="575" y="451"/>
                    </a:lnTo>
                    <a:lnTo>
                      <a:pt x="575" y="451"/>
                    </a:lnTo>
                    <a:lnTo>
                      <a:pt x="575" y="451"/>
                    </a:lnTo>
                    <a:lnTo>
                      <a:pt x="568" y="451"/>
                    </a:lnTo>
                    <a:lnTo>
                      <a:pt x="568" y="445"/>
                    </a:lnTo>
                    <a:lnTo>
                      <a:pt x="568" y="445"/>
                    </a:lnTo>
                    <a:lnTo>
                      <a:pt x="568" y="445"/>
                    </a:lnTo>
                    <a:lnTo>
                      <a:pt x="561" y="445"/>
                    </a:lnTo>
                    <a:lnTo>
                      <a:pt x="561" y="445"/>
                    </a:lnTo>
                    <a:lnTo>
                      <a:pt x="561" y="445"/>
                    </a:lnTo>
                    <a:lnTo>
                      <a:pt x="561" y="445"/>
                    </a:lnTo>
                    <a:lnTo>
                      <a:pt x="561" y="445"/>
                    </a:lnTo>
                    <a:lnTo>
                      <a:pt x="561" y="445"/>
                    </a:lnTo>
                    <a:lnTo>
                      <a:pt x="555" y="445"/>
                    </a:lnTo>
                    <a:lnTo>
                      <a:pt x="555" y="445"/>
                    </a:lnTo>
                    <a:lnTo>
                      <a:pt x="555" y="438"/>
                    </a:lnTo>
                    <a:lnTo>
                      <a:pt x="555" y="438"/>
                    </a:lnTo>
                    <a:lnTo>
                      <a:pt x="555" y="438"/>
                    </a:lnTo>
                    <a:lnTo>
                      <a:pt x="555" y="438"/>
                    </a:lnTo>
                    <a:lnTo>
                      <a:pt x="548" y="438"/>
                    </a:lnTo>
                    <a:lnTo>
                      <a:pt x="548" y="438"/>
                    </a:lnTo>
                    <a:lnTo>
                      <a:pt x="548" y="438"/>
                    </a:lnTo>
                    <a:lnTo>
                      <a:pt x="548" y="438"/>
                    </a:lnTo>
                    <a:lnTo>
                      <a:pt x="548" y="438"/>
                    </a:lnTo>
                    <a:lnTo>
                      <a:pt x="548" y="438"/>
                    </a:lnTo>
                    <a:lnTo>
                      <a:pt x="542" y="438"/>
                    </a:lnTo>
                    <a:lnTo>
                      <a:pt x="542" y="431"/>
                    </a:lnTo>
                    <a:lnTo>
                      <a:pt x="542" y="431"/>
                    </a:lnTo>
                    <a:lnTo>
                      <a:pt x="542" y="431"/>
                    </a:lnTo>
                    <a:lnTo>
                      <a:pt x="542" y="431"/>
                    </a:lnTo>
                    <a:lnTo>
                      <a:pt x="542" y="425"/>
                    </a:lnTo>
                    <a:lnTo>
                      <a:pt x="542" y="425"/>
                    </a:lnTo>
                    <a:lnTo>
                      <a:pt x="535" y="425"/>
                    </a:lnTo>
                    <a:lnTo>
                      <a:pt x="535" y="425"/>
                    </a:lnTo>
                    <a:lnTo>
                      <a:pt x="522" y="425"/>
                    </a:lnTo>
                    <a:lnTo>
                      <a:pt x="522" y="425"/>
                    </a:lnTo>
                    <a:lnTo>
                      <a:pt x="516" y="425"/>
                    </a:lnTo>
                    <a:lnTo>
                      <a:pt x="509" y="425"/>
                    </a:lnTo>
                    <a:lnTo>
                      <a:pt x="509" y="425"/>
                    </a:lnTo>
                    <a:lnTo>
                      <a:pt x="509" y="425"/>
                    </a:lnTo>
                    <a:lnTo>
                      <a:pt x="509" y="425"/>
                    </a:lnTo>
                    <a:lnTo>
                      <a:pt x="509" y="425"/>
                    </a:lnTo>
                    <a:lnTo>
                      <a:pt x="503" y="425"/>
                    </a:lnTo>
                    <a:lnTo>
                      <a:pt x="503" y="425"/>
                    </a:lnTo>
                    <a:lnTo>
                      <a:pt x="496" y="425"/>
                    </a:lnTo>
                    <a:lnTo>
                      <a:pt x="490" y="425"/>
                    </a:lnTo>
                    <a:lnTo>
                      <a:pt x="490" y="425"/>
                    </a:lnTo>
                    <a:lnTo>
                      <a:pt x="490" y="425"/>
                    </a:lnTo>
                    <a:lnTo>
                      <a:pt x="483" y="425"/>
                    </a:lnTo>
                    <a:lnTo>
                      <a:pt x="483" y="425"/>
                    </a:lnTo>
                    <a:lnTo>
                      <a:pt x="477" y="425"/>
                    </a:lnTo>
                    <a:lnTo>
                      <a:pt x="477" y="425"/>
                    </a:lnTo>
                    <a:lnTo>
                      <a:pt x="477" y="425"/>
                    </a:lnTo>
                    <a:lnTo>
                      <a:pt x="470" y="425"/>
                    </a:lnTo>
                    <a:lnTo>
                      <a:pt x="470" y="425"/>
                    </a:lnTo>
                    <a:lnTo>
                      <a:pt x="470" y="425"/>
                    </a:lnTo>
                    <a:lnTo>
                      <a:pt x="463" y="425"/>
                    </a:lnTo>
                    <a:lnTo>
                      <a:pt x="463" y="425"/>
                    </a:lnTo>
                    <a:lnTo>
                      <a:pt x="457" y="425"/>
                    </a:lnTo>
                    <a:lnTo>
                      <a:pt x="457" y="425"/>
                    </a:lnTo>
                    <a:lnTo>
                      <a:pt x="450" y="425"/>
                    </a:lnTo>
                    <a:lnTo>
                      <a:pt x="450" y="425"/>
                    </a:lnTo>
                    <a:lnTo>
                      <a:pt x="444" y="425"/>
                    </a:lnTo>
                    <a:lnTo>
                      <a:pt x="444" y="425"/>
                    </a:lnTo>
                    <a:lnTo>
                      <a:pt x="437" y="425"/>
                    </a:lnTo>
                    <a:lnTo>
                      <a:pt x="437" y="425"/>
                    </a:lnTo>
                    <a:lnTo>
                      <a:pt x="431" y="425"/>
                    </a:lnTo>
                    <a:lnTo>
                      <a:pt x="424" y="425"/>
                    </a:lnTo>
                    <a:lnTo>
                      <a:pt x="424" y="425"/>
                    </a:lnTo>
                    <a:lnTo>
                      <a:pt x="424" y="425"/>
                    </a:lnTo>
                    <a:lnTo>
                      <a:pt x="418" y="425"/>
                    </a:lnTo>
                    <a:lnTo>
                      <a:pt x="418" y="425"/>
                    </a:lnTo>
                    <a:lnTo>
                      <a:pt x="418" y="425"/>
                    </a:lnTo>
                    <a:lnTo>
                      <a:pt x="418" y="425"/>
                    </a:lnTo>
                    <a:lnTo>
                      <a:pt x="411" y="425"/>
                    </a:lnTo>
                    <a:lnTo>
                      <a:pt x="411" y="425"/>
                    </a:lnTo>
                    <a:lnTo>
                      <a:pt x="411" y="425"/>
                    </a:lnTo>
                    <a:lnTo>
                      <a:pt x="411" y="425"/>
                    </a:lnTo>
                    <a:lnTo>
                      <a:pt x="405" y="425"/>
                    </a:lnTo>
                    <a:lnTo>
                      <a:pt x="405" y="425"/>
                    </a:lnTo>
                    <a:lnTo>
                      <a:pt x="405" y="425"/>
                    </a:lnTo>
                    <a:lnTo>
                      <a:pt x="405" y="425"/>
                    </a:lnTo>
                    <a:lnTo>
                      <a:pt x="398" y="425"/>
                    </a:lnTo>
                    <a:lnTo>
                      <a:pt x="398" y="425"/>
                    </a:lnTo>
                    <a:lnTo>
                      <a:pt x="392" y="418"/>
                    </a:lnTo>
                    <a:lnTo>
                      <a:pt x="379" y="418"/>
                    </a:lnTo>
                    <a:lnTo>
                      <a:pt x="372" y="418"/>
                    </a:lnTo>
                    <a:lnTo>
                      <a:pt x="365" y="418"/>
                    </a:lnTo>
                    <a:lnTo>
                      <a:pt x="365" y="418"/>
                    </a:lnTo>
                    <a:lnTo>
                      <a:pt x="359" y="418"/>
                    </a:lnTo>
                    <a:lnTo>
                      <a:pt x="346" y="418"/>
                    </a:lnTo>
                    <a:lnTo>
                      <a:pt x="339" y="418"/>
                    </a:lnTo>
                    <a:lnTo>
                      <a:pt x="339" y="418"/>
                    </a:lnTo>
                    <a:lnTo>
                      <a:pt x="333" y="418"/>
                    </a:lnTo>
                    <a:lnTo>
                      <a:pt x="326" y="418"/>
                    </a:lnTo>
                    <a:lnTo>
                      <a:pt x="320" y="418"/>
                    </a:lnTo>
                    <a:lnTo>
                      <a:pt x="320" y="418"/>
                    </a:lnTo>
                    <a:lnTo>
                      <a:pt x="307" y="418"/>
                    </a:lnTo>
                    <a:lnTo>
                      <a:pt x="307" y="418"/>
                    </a:lnTo>
                    <a:lnTo>
                      <a:pt x="307" y="418"/>
                    </a:lnTo>
                    <a:lnTo>
                      <a:pt x="300" y="418"/>
                    </a:lnTo>
                    <a:lnTo>
                      <a:pt x="300" y="418"/>
                    </a:lnTo>
                    <a:lnTo>
                      <a:pt x="294" y="418"/>
                    </a:lnTo>
                    <a:lnTo>
                      <a:pt x="294" y="418"/>
                    </a:lnTo>
                    <a:lnTo>
                      <a:pt x="281" y="418"/>
                    </a:lnTo>
                    <a:lnTo>
                      <a:pt x="274" y="418"/>
                    </a:lnTo>
                    <a:lnTo>
                      <a:pt x="254" y="412"/>
                    </a:lnTo>
                    <a:lnTo>
                      <a:pt x="248" y="412"/>
                    </a:lnTo>
                    <a:lnTo>
                      <a:pt x="248" y="412"/>
                    </a:lnTo>
                    <a:lnTo>
                      <a:pt x="235" y="412"/>
                    </a:lnTo>
                    <a:lnTo>
                      <a:pt x="228" y="412"/>
                    </a:lnTo>
                    <a:lnTo>
                      <a:pt x="215" y="412"/>
                    </a:lnTo>
                    <a:lnTo>
                      <a:pt x="209" y="412"/>
                    </a:lnTo>
                    <a:lnTo>
                      <a:pt x="196" y="412"/>
                    </a:lnTo>
                    <a:lnTo>
                      <a:pt x="189" y="412"/>
                    </a:lnTo>
                    <a:lnTo>
                      <a:pt x="183" y="412"/>
                    </a:lnTo>
                    <a:lnTo>
                      <a:pt x="163" y="405"/>
                    </a:lnTo>
                    <a:lnTo>
                      <a:pt x="156" y="405"/>
                    </a:lnTo>
                    <a:lnTo>
                      <a:pt x="150" y="405"/>
                    </a:lnTo>
                    <a:lnTo>
                      <a:pt x="143" y="405"/>
                    </a:lnTo>
                    <a:lnTo>
                      <a:pt x="137" y="405"/>
                    </a:lnTo>
                    <a:lnTo>
                      <a:pt x="130" y="405"/>
                    </a:lnTo>
                    <a:lnTo>
                      <a:pt x="117" y="405"/>
                    </a:lnTo>
                    <a:lnTo>
                      <a:pt x="117" y="405"/>
                    </a:lnTo>
                    <a:lnTo>
                      <a:pt x="98" y="405"/>
                    </a:lnTo>
                    <a:lnTo>
                      <a:pt x="85" y="405"/>
                    </a:lnTo>
                    <a:lnTo>
                      <a:pt x="78" y="405"/>
                    </a:lnTo>
                    <a:lnTo>
                      <a:pt x="78" y="405"/>
                    </a:lnTo>
                    <a:lnTo>
                      <a:pt x="65" y="399"/>
                    </a:lnTo>
                    <a:lnTo>
                      <a:pt x="65" y="399"/>
                    </a:lnTo>
                    <a:lnTo>
                      <a:pt x="65" y="399"/>
                    </a:lnTo>
                    <a:lnTo>
                      <a:pt x="58" y="399"/>
                    </a:lnTo>
                    <a:lnTo>
                      <a:pt x="52" y="399"/>
                    </a:lnTo>
                    <a:lnTo>
                      <a:pt x="45" y="399"/>
                    </a:lnTo>
                    <a:lnTo>
                      <a:pt x="39" y="399"/>
                    </a:lnTo>
                    <a:lnTo>
                      <a:pt x="39" y="399"/>
                    </a:lnTo>
                    <a:lnTo>
                      <a:pt x="32" y="399"/>
                    </a:lnTo>
                    <a:lnTo>
                      <a:pt x="32" y="399"/>
                    </a:lnTo>
                    <a:lnTo>
                      <a:pt x="19" y="399"/>
                    </a:lnTo>
                    <a:lnTo>
                      <a:pt x="13" y="399"/>
                    </a:lnTo>
                    <a:lnTo>
                      <a:pt x="6" y="399"/>
                    </a:lnTo>
                    <a:lnTo>
                      <a:pt x="0" y="399"/>
                    </a:lnTo>
                    <a:lnTo>
                      <a:pt x="0" y="399"/>
                    </a:lnTo>
                    <a:lnTo>
                      <a:pt x="0" y="360"/>
                    </a:lnTo>
                    <a:lnTo>
                      <a:pt x="0" y="353"/>
                    </a:lnTo>
                    <a:lnTo>
                      <a:pt x="0" y="353"/>
                    </a:lnTo>
                    <a:lnTo>
                      <a:pt x="0" y="340"/>
                    </a:lnTo>
                    <a:lnTo>
                      <a:pt x="0" y="327"/>
                    </a:lnTo>
                    <a:lnTo>
                      <a:pt x="6" y="320"/>
                    </a:lnTo>
                    <a:lnTo>
                      <a:pt x="6" y="320"/>
                    </a:lnTo>
                    <a:lnTo>
                      <a:pt x="6" y="294"/>
                    </a:lnTo>
                    <a:lnTo>
                      <a:pt x="6" y="281"/>
                    </a:lnTo>
                    <a:lnTo>
                      <a:pt x="6" y="268"/>
                    </a:lnTo>
                    <a:lnTo>
                      <a:pt x="13" y="235"/>
                    </a:lnTo>
                    <a:lnTo>
                      <a:pt x="13" y="229"/>
                    </a:lnTo>
                    <a:lnTo>
                      <a:pt x="13" y="190"/>
                    </a:lnTo>
                    <a:lnTo>
                      <a:pt x="19" y="170"/>
                    </a:lnTo>
                    <a:lnTo>
                      <a:pt x="19" y="170"/>
                    </a:lnTo>
                    <a:lnTo>
                      <a:pt x="19" y="164"/>
                    </a:lnTo>
                    <a:lnTo>
                      <a:pt x="19" y="164"/>
                    </a:lnTo>
                    <a:lnTo>
                      <a:pt x="19" y="157"/>
                    </a:lnTo>
                    <a:lnTo>
                      <a:pt x="19" y="144"/>
                    </a:lnTo>
                    <a:lnTo>
                      <a:pt x="19" y="144"/>
                    </a:lnTo>
                    <a:lnTo>
                      <a:pt x="19" y="131"/>
                    </a:lnTo>
                    <a:lnTo>
                      <a:pt x="19" y="131"/>
                    </a:lnTo>
                    <a:lnTo>
                      <a:pt x="19" y="111"/>
                    </a:lnTo>
                    <a:lnTo>
                      <a:pt x="26" y="85"/>
                    </a:lnTo>
                    <a:lnTo>
                      <a:pt x="26" y="79"/>
                    </a:lnTo>
                    <a:lnTo>
                      <a:pt x="26" y="72"/>
                    </a:lnTo>
                    <a:lnTo>
                      <a:pt x="26" y="66"/>
                    </a:lnTo>
                    <a:lnTo>
                      <a:pt x="26" y="66"/>
                    </a:lnTo>
                    <a:lnTo>
                      <a:pt x="26" y="59"/>
                    </a:lnTo>
                    <a:lnTo>
                      <a:pt x="26" y="53"/>
                    </a:lnTo>
                    <a:lnTo>
                      <a:pt x="26" y="53"/>
                    </a:lnTo>
                    <a:lnTo>
                      <a:pt x="32" y="26"/>
                    </a:lnTo>
                    <a:lnTo>
                      <a:pt x="32" y="13"/>
                    </a:lnTo>
                    <a:lnTo>
                      <a:pt x="32" y="13"/>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noEditPoints="1"/>
              </p:cNvSpPr>
              <p:nvPr userDrawn="1"/>
            </p:nvSpPr>
            <p:spPr bwMode="auto">
              <a:xfrm>
                <a:off x="1660" y="1128"/>
                <a:ext cx="744" cy="497"/>
              </a:xfrm>
              <a:custGeom>
                <a:avLst/>
                <a:gdLst>
                  <a:gd name="T0" fmla="*/ 104 w 744"/>
                  <a:gd name="T1" fmla="*/ 7 h 497"/>
                  <a:gd name="T2" fmla="*/ 169 w 744"/>
                  <a:gd name="T3" fmla="*/ 13 h 497"/>
                  <a:gd name="T4" fmla="*/ 222 w 744"/>
                  <a:gd name="T5" fmla="*/ 13 h 497"/>
                  <a:gd name="T6" fmla="*/ 261 w 744"/>
                  <a:gd name="T7" fmla="*/ 20 h 497"/>
                  <a:gd name="T8" fmla="*/ 320 w 744"/>
                  <a:gd name="T9" fmla="*/ 20 h 497"/>
                  <a:gd name="T10" fmla="*/ 385 w 744"/>
                  <a:gd name="T11" fmla="*/ 26 h 497"/>
                  <a:gd name="T12" fmla="*/ 437 w 744"/>
                  <a:gd name="T13" fmla="*/ 26 h 497"/>
                  <a:gd name="T14" fmla="*/ 503 w 744"/>
                  <a:gd name="T15" fmla="*/ 33 h 497"/>
                  <a:gd name="T16" fmla="*/ 633 w 744"/>
                  <a:gd name="T17" fmla="*/ 33 h 497"/>
                  <a:gd name="T18" fmla="*/ 718 w 744"/>
                  <a:gd name="T19" fmla="*/ 33 h 497"/>
                  <a:gd name="T20" fmla="*/ 731 w 744"/>
                  <a:gd name="T21" fmla="*/ 46 h 497"/>
                  <a:gd name="T22" fmla="*/ 725 w 744"/>
                  <a:gd name="T23" fmla="*/ 59 h 497"/>
                  <a:gd name="T24" fmla="*/ 705 w 744"/>
                  <a:gd name="T25" fmla="*/ 79 h 497"/>
                  <a:gd name="T26" fmla="*/ 712 w 744"/>
                  <a:gd name="T27" fmla="*/ 98 h 497"/>
                  <a:gd name="T28" fmla="*/ 725 w 744"/>
                  <a:gd name="T29" fmla="*/ 105 h 497"/>
                  <a:gd name="T30" fmla="*/ 744 w 744"/>
                  <a:gd name="T31" fmla="*/ 118 h 497"/>
                  <a:gd name="T32" fmla="*/ 744 w 744"/>
                  <a:gd name="T33" fmla="*/ 190 h 497"/>
                  <a:gd name="T34" fmla="*/ 738 w 744"/>
                  <a:gd name="T35" fmla="*/ 242 h 497"/>
                  <a:gd name="T36" fmla="*/ 738 w 744"/>
                  <a:gd name="T37" fmla="*/ 294 h 497"/>
                  <a:gd name="T38" fmla="*/ 725 w 744"/>
                  <a:gd name="T39" fmla="*/ 366 h 497"/>
                  <a:gd name="T40" fmla="*/ 731 w 744"/>
                  <a:gd name="T41" fmla="*/ 373 h 497"/>
                  <a:gd name="T42" fmla="*/ 731 w 744"/>
                  <a:gd name="T43" fmla="*/ 392 h 497"/>
                  <a:gd name="T44" fmla="*/ 725 w 744"/>
                  <a:gd name="T45" fmla="*/ 399 h 497"/>
                  <a:gd name="T46" fmla="*/ 738 w 744"/>
                  <a:gd name="T47" fmla="*/ 405 h 497"/>
                  <a:gd name="T48" fmla="*/ 738 w 744"/>
                  <a:gd name="T49" fmla="*/ 418 h 497"/>
                  <a:gd name="T50" fmla="*/ 738 w 744"/>
                  <a:gd name="T51" fmla="*/ 431 h 497"/>
                  <a:gd name="T52" fmla="*/ 731 w 744"/>
                  <a:gd name="T53" fmla="*/ 438 h 497"/>
                  <a:gd name="T54" fmla="*/ 731 w 744"/>
                  <a:gd name="T55" fmla="*/ 445 h 497"/>
                  <a:gd name="T56" fmla="*/ 725 w 744"/>
                  <a:gd name="T57" fmla="*/ 458 h 497"/>
                  <a:gd name="T58" fmla="*/ 725 w 744"/>
                  <a:gd name="T59" fmla="*/ 464 h 497"/>
                  <a:gd name="T60" fmla="*/ 731 w 744"/>
                  <a:gd name="T61" fmla="*/ 477 h 497"/>
                  <a:gd name="T62" fmla="*/ 738 w 744"/>
                  <a:gd name="T63" fmla="*/ 484 h 497"/>
                  <a:gd name="T64" fmla="*/ 738 w 744"/>
                  <a:gd name="T65" fmla="*/ 497 h 497"/>
                  <a:gd name="T66" fmla="*/ 731 w 744"/>
                  <a:gd name="T67" fmla="*/ 497 h 497"/>
                  <a:gd name="T68" fmla="*/ 718 w 744"/>
                  <a:gd name="T69" fmla="*/ 490 h 497"/>
                  <a:gd name="T70" fmla="*/ 718 w 744"/>
                  <a:gd name="T71" fmla="*/ 477 h 497"/>
                  <a:gd name="T72" fmla="*/ 699 w 744"/>
                  <a:gd name="T73" fmla="*/ 464 h 497"/>
                  <a:gd name="T74" fmla="*/ 686 w 744"/>
                  <a:gd name="T75" fmla="*/ 464 h 497"/>
                  <a:gd name="T76" fmla="*/ 673 w 744"/>
                  <a:gd name="T77" fmla="*/ 458 h 497"/>
                  <a:gd name="T78" fmla="*/ 659 w 744"/>
                  <a:gd name="T79" fmla="*/ 445 h 497"/>
                  <a:gd name="T80" fmla="*/ 646 w 744"/>
                  <a:gd name="T81" fmla="*/ 451 h 497"/>
                  <a:gd name="T82" fmla="*/ 627 w 744"/>
                  <a:gd name="T83" fmla="*/ 445 h 497"/>
                  <a:gd name="T84" fmla="*/ 607 w 744"/>
                  <a:gd name="T85" fmla="*/ 445 h 497"/>
                  <a:gd name="T86" fmla="*/ 594 w 744"/>
                  <a:gd name="T87" fmla="*/ 458 h 497"/>
                  <a:gd name="T88" fmla="*/ 581 w 744"/>
                  <a:gd name="T89" fmla="*/ 458 h 497"/>
                  <a:gd name="T90" fmla="*/ 561 w 744"/>
                  <a:gd name="T91" fmla="*/ 445 h 497"/>
                  <a:gd name="T92" fmla="*/ 548 w 744"/>
                  <a:gd name="T93" fmla="*/ 438 h 497"/>
                  <a:gd name="T94" fmla="*/ 535 w 744"/>
                  <a:gd name="T95" fmla="*/ 425 h 497"/>
                  <a:gd name="T96" fmla="*/ 490 w 744"/>
                  <a:gd name="T97" fmla="*/ 425 h 497"/>
                  <a:gd name="T98" fmla="*/ 457 w 744"/>
                  <a:gd name="T99" fmla="*/ 425 h 497"/>
                  <a:gd name="T100" fmla="*/ 418 w 744"/>
                  <a:gd name="T101" fmla="*/ 425 h 497"/>
                  <a:gd name="T102" fmla="*/ 379 w 744"/>
                  <a:gd name="T103" fmla="*/ 418 h 497"/>
                  <a:gd name="T104" fmla="*/ 307 w 744"/>
                  <a:gd name="T105" fmla="*/ 418 h 497"/>
                  <a:gd name="T106" fmla="*/ 215 w 744"/>
                  <a:gd name="T107" fmla="*/ 412 h 497"/>
                  <a:gd name="T108" fmla="*/ 98 w 744"/>
                  <a:gd name="T109" fmla="*/ 405 h 497"/>
                  <a:gd name="T110" fmla="*/ 32 w 744"/>
                  <a:gd name="T111" fmla="*/ 399 h 497"/>
                  <a:gd name="T112" fmla="*/ 6 w 744"/>
                  <a:gd name="T113" fmla="*/ 294 h 497"/>
                  <a:gd name="T114" fmla="*/ 19 w 744"/>
                  <a:gd name="T115" fmla="*/ 131 h 497"/>
                  <a:gd name="T116" fmla="*/ 32 w 744"/>
                  <a:gd name="T117" fmla="*/ 1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4" h="497">
                    <a:moveTo>
                      <a:pt x="117" y="405"/>
                    </a:moveTo>
                    <a:lnTo>
                      <a:pt x="130" y="405"/>
                    </a:lnTo>
                    <a:lnTo>
                      <a:pt x="137" y="405"/>
                    </a:lnTo>
                    <a:moveTo>
                      <a:pt x="32" y="0"/>
                    </a:moveTo>
                    <a:lnTo>
                      <a:pt x="45" y="0"/>
                    </a:lnTo>
                    <a:lnTo>
                      <a:pt x="52" y="7"/>
                    </a:lnTo>
                    <a:lnTo>
                      <a:pt x="65" y="7"/>
                    </a:lnTo>
                    <a:lnTo>
                      <a:pt x="78" y="7"/>
                    </a:lnTo>
                    <a:lnTo>
                      <a:pt x="78" y="7"/>
                    </a:lnTo>
                    <a:lnTo>
                      <a:pt x="91" y="7"/>
                    </a:lnTo>
                    <a:lnTo>
                      <a:pt x="91" y="7"/>
                    </a:lnTo>
                    <a:lnTo>
                      <a:pt x="98" y="7"/>
                    </a:lnTo>
                    <a:lnTo>
                      <a:pt x="104" y="7"/>
                    </a:lnTo>
                    <a:lnTo>
                      <a:pt x="104" y="7"/>
                    </a:lnTo>
                    <a:lnTo>
                      <a:pt x="117" y="7"/>
                    </a:lnTo>
                    <a:lnTo>
                      <a:pt x="117" y="7"/>
                    </a:lnTo>
                    <a:lnTo>
                      <a:pt x="117" y="7"/>
                    </a:lnTo>
                    <a:lnTo>
                      <a:pt x="124" y="7"/>
                    </a:lnTo>
                    <a:lnTo>
                      <a:pt x="124" y="7"/>
                    </a:lnTo>
                    <a:lnTo>
                      <a:pt x="130" y="7"/>
                    </a:lnTo>
                    <a:lnTo>
                      <a:pt x="137" y="7"/>
                    </a:lnTo>
                    <a:lnTo>
                      <a:pt x="156" y="13"/>
                    </a:lnTo>
                    <a:lnTo>
                      <a:pt x="156" y="13"/>
                    </a:lnTo>
                    <a:lnTo>
                      <a:pt x="163" y="13"/>
                    </a:lnTo>
                    <a:lnTo>
                      <a:pt x="163" y="13"/>
                    </a:lnTo>
                    <a:lnTo>
                      <a:pt x="169" y="13"/>
                    </a:lnTo>
                    <a:lnTo>
                      <a:pt x="169" y="13"/>
                    </a:lnTo>
                    <a:lnTo>
                      <a:pt x="176" y="13"/>
                    </a:lnTo>
                    <a:lnTo>
                      <a:pt x="183" y="13"/>
                    </a:lnTo>
                    <a:lnTo>
                      <a:pt x="183" y="13"/>
                    </a:lnTo>
                    <a:lnTo>
                      <a:pt x="183" y="13"/>
                    </a:lnTo>
                    <a:lnTo>
                      <a:pt x="183" y="13"/>
                    </a:lnTo>
                    <a:lnTo>
                      <a:pt x="189" y="13"/>
                    </a:lnTo>
                    <a:lnTo>
                      <a:pt x="189" y="13"/>
                    </a:lnTo>
                    <a:lnTo>
                      <a:pt x="209" y="13"/>
                    </a:lnTo>
                    <a:lnTo>
                      <a:pt x="209" y="13"/>
                    </a:lnTo>
                    <a:lnTo>
                      <a:pt x="209" y="13"/>
                    </a:lnTo>
                    <a:lnTo>
                      <a:pt x="215" y="13"/>
                    </a:lnTo>
                    <a:lnTo>
                      <a:pt x="222" y="13"/>
                    </a:lnTo>
                    <a:lnTo>
                      <a:pt x="222" y="13"/>
                    </a:lnTo>
                    <a:lnTo>
                      <a:pt x="235" y="13"/>
                    </a:lnTo>
                    <a:lnTo>
                      <a:pt x="235" y="13"/>
                    </a:lnTo>
                    <a:lnTo>
                      <a:pt x="241" y="20"/>
                    </a:lnTo>
                    <a:lnTo>
                      <a:pt x="241" y="20"/>
                    </a:lnTo>
                    <a:lnTo>
                      <a:pt x="241" y="20"/>
                    </a:lnTo>
                    <a:lnTo>
                      <a:pt x="248" y="20"/>
                    </a:lnTo>
                    <a:lnTo>
                      <a:pt x="248" y="20"/>
                    </a:lnTo>
                    <a:lnTo>
                      <a:pt x="248" y="20"/>
                    </a:lnTo>
                    <a:lnTo>
                      <a:pt x="254" y="20"/>
                    </a:lnTo>
                    <a:lnTo>
                      <a:pt x="254" y="20"/>
                    </a:lnTo>
                    <a:lnTo>
                      <a:pt x="261" y="20"/>
                    </a:lnTo>
                    <a:lnTo>
                      <a:pt x="261" y="20"/>
                    </a:lnTo>
                    <a:lnTo>
                      <a:pt x="261" y="20"/>
                    </a:lnTo>
                    <a:lnTo>
                      <a:pt x="281" y="20"/>
                    </a:lnTo>
                    <a:lnTo>
                      <a:pt x="281" y="20"/>
                    </a:lnTo>
                    <a:lnTo>
                      <a:pt x="287" y="20"/>
                    </a:lnTo>
                    <a:lnTo>
                      <a:pt x="287" y="20"/>
                    </a:lnTo>
                    <a:lnTo>
                      <a:pt x="287" y="20"/>
                    </a:lnTo>
                    <a:lnTo>
                      <a:pt x="294" y="20"/>
                    </a:lnTo>
                    <a:lnTo>
                      <a:pt x="300" y="20"/>
                    </a:lnTo>
                    <a:lnTo>
                      <a:pt x="300" y="20"/>
                    </a:lnTo>
                    <a:lnTo>
                      <a:pt x="300" y="20"/>
                    </a:lnTo>
                    <a:lnTo>
                      <a:pt x="307" y="20"/>
                    </a:lnTo>
                    <a:lnTo>
                      <a:pt x="320" y="20"/>
                    </a:lnTo>
                    <a:lnTo>
                      <a:pt x="320" y="20"/>
                    </a:lnTo>
                    <a:lnTo>
                      <a:pt x="320" y="20"/>
                    </a:lnTo>
                    <a:lnTo>
                      <a:pt x="326" y="20"/>
                    </a:lnTo>
                    <a:lnTo>
                      <a:pt x="339" y="20"/>
                    </a:lnTo>
                    <a:lnTo>
                      <a:pt x="339" y="26"/>
                    </a:lnTo>
                    <a:lnTo>
                      <a:pt x="339" y="26"/>
                    </a:lnTo>
                    <a:lnTo>
                      <a:pt x="346" y="26"/>
                    </a:lnTo>
                    <a:lnTo>
                      <a:pt x="352" y="26"/>
                    </a:lnTo>
                    <a:lnTo>
                      <a:pt x="359" y="26"/>
                    </a:lnTo>
                    <a:lnTo>
                      <a:pt x="365" y="26"/>
                    </a:lnTo>
                    <a:lnTo>
                      <a:pt x="372" y="26"/>
                    </a:lnTo>
                    <a:lnTo>
                      <a:pt x="372" y="26"/>
                    </a:lnTo>
                    <a:lnTo>
                      <a:pt x="385" y="26"/>
                    </a:lnTo>
                    <a:lnTo>
                      <a:pt x="385" y="26"/>
                    </a:lnTo>
                    <a:lnTo>
                      <a:pt x="392" y="26"/>
                    </a:lnTo>
                    <a:lnTo>
                      <a:pt x="398" y="26"/>
                    </a:lnTo>
                    <a:lnTo>
                      <a:pt x="398" y="26"/>
                    </a:lnTo>
                    <a:lnTo>
                      <a:pt x="405" y="26"/>
                    </a:lnTo>
                    <a:lnTo>
                      <a:pt x="405" y="26"/>
                    </a:lnTo>
                    <a:lnTo>
                      <a:pt x="411" y="26"/>
                    </a:lnTo>
                    <a:lnTo>
                      <a:pt x="411" y="26"/>
                    </a:lnTo>
                    <a:lnTo>
                      <a:pt x="424" y="26"/>
                    </a:lnTo>
                    <a:lnTo>
                      <a:pt x="424" y="26"/>
                    </a:lnTo>
                    <a:lnTo>
                      <a:pt x="431" y="26"/>
                    </a:lnTo>
                    <a:lnTo>
                      <a:pt x="437" y="26"/>
                    </a:lnTo>
                    <a:lnTo>
                      <a:pt x="437" y="26"/>
                    </a:lnTo>
                    <a:lnTo>
                      <a:pt x="437" y="26"/>
                    </a:lnTo>
                    <a:lnTo>
                      <a:pt x="450" y="26"/>
                    </a:lnTo>
                    <a:lnTo>
                      <a:pt x="457" y="26"/>
                    </a:lnTo>
                    <a:lnTo>
                      <a:pt x="463" y="26"/>
                    </a:lnTo>
                    <a:lnTo>
                      <a:pt x="470" y="26"/>
                    </a:lnTo>
                    <a:lnTo>
                      <a:pt x="470" y="26"/>
                    </a:lnTo>
                    <a:lnTo>
                      <a:pt x="477" y="26"/>
                    </a:lnTo>
                    <a:lnTo>
                      <a:pt x="477" y="26"/>
                    </a:lnTo>
                    <a:lnTo>
                      <a:pt x="477" y="26"/>
                    </a:lnTo>
                    <a:lnTo>
                      <a:pt x="477" y="26"/>
                    </a:lnTo>
                    <a:lnTo>
                      <a:pt x="483" y="26"/>
                    </a:lnTo>
                    <a:lnTo>
                      <a:pt x="483" y="26"/>
                    </a:lnTo>
                    <a:lnTo>
                      <a:pt x="496" y="26"/>
                    </a:lnTo>
                    <a:lnTo>
                      <a:pt x="503" y="33"/>
                    </a:lnTo>
                    <a:lnTo>
                      <a:pt x="522" y="33"/>
                    </a:lnTo>
                    <a:lnTo>
                      <a:pt x="535" y="33"/>
                    </a:lnTo>
                    <a:lnTo>
                      <a:pt x="548" y="33"/>
                    </a:lnTo>
                    <a:lnTo>
                      <a:pt x="555" y="33"/>
                    </a:lnTo>
                    <a:lnTo>
                      <a:pt x="561" y="33"/>
                    </a:lnTo>
                    <a:lnTo>
                      <a:pt x="581" y="33"/>
                    </a:lnTo>
                    <a:lnTo>
                      <a:pt x="594" y="33"/>
                    </a:lnTo>
                    <a:lnTo>
                      <a:pt x="601" y="33"/>
                    </a:lnTo>
                    <a:lnTo>
                      <a:pt x="601" y="33"/>
                    </a:lnTo>
                    <a:lnTo>
                      <a:pt x="607" y="33"/>
                    </a:lnTo>
                    <a:lnTo>
                      <a:pt x="614" y="33"/>
                    </a:lnTo>
                    <a:lnTo>
                      <a:pt x="620" y="33"/>
                    </a:lnTo>
                    <a:lnTo>
                      <a:pt x="633" y="33"/>
                    </a:lnTo>
                    <a:lnTo>
                      <a:pt x="640" y="33"/>
                    </a:lnTo>
                    <a:lnTo>
                      <a:pt x="640" y="33"/>
                    </a:lnTo>
                    <a:lnTo>
                      <a:pt x="646" y="33"/>
                    </a:lnTo>
                    <a:lnTo>
                      <a:pt x="659" y="33"/>
                    </a:lnTo>
                    <a:lnTo>
                      <a:pt x="673" y="33"/>
                    </a:lnTo>
                    <a:lnTo>
                      <a:pt x="679" y="33"/>
                    </a:lnTo>
                    <a:lnTo>
                      <a:pt x="679" y="33"/>
                    </a:lnTo>
                    <a:lnTo>
                      <a:pt x="679" y="33"/>
                    </a:lnTo>
                    <a:lnTo>
                      <a:pt x="692" y="33"/>
                    </a:lnTo>
                    <a:lnTo>
                      <a:pt x="699" y="33"/>
                    </a:lnTo>
                    <a:lnTo>
                      <a:pt x="705" y="33"/>
                    </a:lnTo>
                    <a:lnTo>
                      <a:pt x="712" y="33"/>
                    </a:lnTo>
                    <a:lnTo>
                      <a:pt x="718" y="33"/>
                    </a:lnTo>
                    <a:lnTo>
                      <a:pt x="718" y="33"/>
                    </a:lnTo>
                    <a:lnTo>
                      <a:pt x="725" y="33"/>
                    </a:lnTo>
                    <a:lnTo>
                      <a:pt x="725" y="33"/>
                    </a:lnTo>
                    <a:lnTo>
                      <a:pt x="725" y="33"/>
                    </a:lnTo>
                    <a:lnTo>
                      <a:pt x="725" y="33"/>
                    </a:lnTo>
                    <a:lnTo>
                      <a:pt x="731" y="33"/>
                    </a:lnTo>
                    <a:lnTo>
                      <a:pt x="731" y="33"/>
                    </a:lnTo>
                    <a:lnTo>
                      <a:pt x="731" y="33"/>
                    </a:lnTo>
                    <a:lnTo>
                      <a:pt x="731" y="39"/>
                    </a:lnTo>
                    <a:lnTo>
                      <a:pt x="731" y="39"/>
                    </a:lnTo>
                    <a:lnTo>
                      <a:pt x="731" y="39"/>
                    </a:lnTo>
                    <a:lnTo>
                      <a:pt x="731" y="39"/>
                    </a:lnTo>
                    <a:lnTo>
                      <a:pt x="731" y="46"/>
                    </a:lnTo>
                    <a:lnTo>
                      <a:pt x="731" y="46"/>
                    </a:lnTo>
                    <a:lnTo>
                      <a:pt x="731" y="46"/>
                    </a:lnTo>
                    <a:lnTo>
                      <a:pt x="731" y="46"/>
                    </a:lnTo>
                    <a:lnTo>
                      <a:pt x="731" y="53"/>
                    </a:lnTo>
                    <a:lnTo>
                      <a:pt x="731" y="53"/>
                    </a:lnTo>
                    <a:lnTo>
                      <a:pt x="725" y="53"/>
                    </a:lnTo>
                    <a:lnTo>
                      <a:pt x="725" y="53"/>
                    </a:lnTo>
                    <a:lnTo>
                      <a:pt x="725" y="53"/>
                    </a:lnTo>
                    <a:lnTo>
                      <a:pt x="725" y="53"/>
                    </a:lnTo>
                    <a:lnTo>
                      <a:pt x="725" y="53"/>
                    </a:lnTo>
                    <a:lnTo>
                      <a:pt x="725" y="53"/>
                    </a:lnTo>
                    <a:lnTo>
                      <a:pt x="725" y="59"/>
                    </a:lnTo>
                    <a:lnTo>
                      <a:pt x="725" y="59"/>
                    </a:lnTo>
                    <a:lnTo>
                      <a:pt x="725" y="59"/>
                    </a:lnTo>
                    <a:lnTo>
                      <a:pt x="725" y="59"/>
                    </a:lnTo>
                    <a:lnTo>
                      <a:pt x="718" y="66"/>
                    </a:lnTo>
                    <a:lnTo>
                      <a:pt x="718" y="66"/>
                    </a:lnTo>
                    <a:lnTo>
                      <a:pt x="718" y="66"/>
                    </a:lnTo>
                    <a:lnTo>
                      <a:pt x="712" y="66"/>
                    </a:lnTo>
                    <a:lnTo>
                      <a:pt x="712" y="66"/>
                    </a:lnTo>
                    <a:lnTo>
                      <a:pt x="705" y="72"/>
                    </a:lnTo>
                    <a:lnTo>
                      <a:pt x="705" y="72"/>
                    </a:lnTo>
                    <a:lnTo>
                      <a:pt x="705" y="72"/>
                    </a:lnTo>
                    <a:lnTo>
                      <a:pt x="705" y="72"/>
                    </a:lnTo>
                    <a:lnTo>
                      <a:pt x="705" y="72"/>
                    </a:lnTo>
                    <a:lnTo>
                      <a:pt x="705" y="79"/>
                    </a:lnTo>
                    <a:lnTo>
                      <a:pt x="705" y="79"/>
                    </a:lnTo>
                    <a:lnTo>
                      <a:pt x="705" y="79"/>
                    </a:lnTo>
                    <a:lnTo>
                      <a:pt x="705" y="79"/>
                    </a:lnTo>
                    <a:lnTo>
                      <a:pt x="705" y="79"/>
                    </a:lnTo>
                    <a:lnTo>
                      <a:pt x="705" y="85"/>
                    </a:lnTo>
                    <a:lnTo>
                      <a:pt x="705" y="85"/>
                    </a:lnTo>
                    <a:lnTo>
                      <a:pt x="712" y="85"/>
                    </a:lnTo>
                    <a:lnTo>
                      <a:pt x="712" y="85"/>
                    </a:lnTo>
                    <a:lnTo>
                      <a:pt x="712" y="85"/>
                    </a:lnTo>
                    <a:lnTo>
                      <a:pt x="712" y="92"/>
                    </a:lnTo>
                    <a:lnTo>
                      <a:pt x="712" y="92"/>
                    </a:lnTo>
                    <a:lnTo>
                      <a:pt x="712" y="92"/>
                    </a:lnTo>
                    <a:lnTo>
                      <a:pt x="712" y="98"/>
                    </a:lnTo>
                    <a:lnTo>
                      <a:pt x="718" y="98"/>
                    </a:lnTo>
                    <a:lnTo>
                      <a:pt x="718" y="98"/>
                    </a:lnTo>
                    <a:lnTo>
                      <a:pt x="718" y="98"/>
                    </a:lnTo>
                    <a:lnTo>
                      <a:pt x="718" y="98"/>
                    </a:lnTo>
                    <a:lnTo>
                      <a:pt x="718" y="105"/>
                    </a:lnTo>
                    <a:lnTo>
                      <a:pt x="718" y="105"/>
                    </a:lnTo>
                    <a:lnTo>
                      <a:pt x="718" y="105"/>
                    </a:lnTo>
                    <a:lnTo>
                      <a:pt x="718" y="105"/>
                    </a:lnTo>
                    <a:lnTo>
                      <a:pt x="718" y="105"/>
                    </a:lnTo>
                    <a:lnTo>
                      <a:pt x="725" y="105"/>
                    </a:lnTo>
                    <a:lnTo>
                      <a:pt x="725" y="105"/>
                    </a:lnTo>
                    <a:lnTo>
                      <a:pt x="725" y="105"/>
                    </a:lnTo>
                    <a:lnTo>
                      <a:pt x="725" y="105"/>
                    </a:lnTo>
                    <a:lnTo>
                      <a:pt x="725" y="105"/>
                    </a:lnTo>
                    <a:lnTo>
                      <a:pt x="731" y="105"/>
                    </a:lnTo>
                    <a:lnTo>
                      <a:pt x="731" y="111"/>
                    </a:lnTo>
                    <a:lnTo>
                      <a:pt x="731" y="111"/>
                    </a:lnTo>
                    <a:lnTo>
                      <a:pt x="731" y="111"/>
                    </a:lnTo>
                    <a:lnTo>
                      <a:pt x="738" y="111"/>
                    </a:lnTo>
                    <a:lnTo>
                      <a:pt x="738" y="111"/>
                    </a:lnTo>
                    <a:lnTo>
                      <a:pt x="738" y="111"/>
                    </a:lnTo>
                    <a:lnTo>
                      <a:pt x="738" y="111"/>
                    </a:lnTo>
                    <a:lnTo>
                      <a:pt x="738" y="118"/>
                    </a:lnTo>
                    <a:lnTo>
                      <a:pt x="738" y="118"/>
                    </a:lnTo>
                    <a:lnTo>
                      <a:pt x="738" y="118"/>
                    </a:lnTo>
                    <a:lnTo>
                      <a:pt x="744" y="118"/>
                    </a:lnTo>
                    <a:lnTo>
                      <a:pt x="744" y="124"/>
                    </a:lnTo>
                    <a:lnTo>
                      <a:pt x="744" y="124"/>
                    </a:lnTo>
                    <a:lnTo>
                      <a:pt x="744" y="131"/>
                    </a:lnTo>
                    <a:lnTo>
                      <a:pt x="744" y="137"/>
                    </a:lnTo>
                    <a:lnTo>
                      <a:pt x="744" y="144"/>
                    </a:lnTo>
                    <a:lnTo>
                      <a:pt x="744" y="151"/>
                    </a:lnTo>
                    <a:lnTo>
                      <a:pt x="744" y="151"/>
                    </a:lnTo>
                    <a:lnTo>
                      <a:pt x="744" y="157"/>
                    </a:lnTo>
                    <a:lnTo>
                      <a:pt x="744" y="164"/>
                    </a:lnTo>
                    <a:lnTo>
                      <a:pt x="744" y="164"/>
                    </a:lnTo>
                    <a:lnTo>
                      <a:pt x="744" y="170"/>
                    </a:lnTo>
                    <a:lnTo>
                      <a:pt x="744" y="177"/>
                    </a:lnTo>
                    <a:lnTo>
                      <a:pt x="744" y="190"/>
                    </a:lnTo>
                    <a:lnTo>
                      <a:pt x="738" y="190"/>
                    </a:lnTo>
                    <a:lnTo>
                      <a:pt x="738" y="190"/>
                    </a:lnTo>
                    <a:lnTo>
                      <a:pt x="738" y="196"/>
                    </a:lnTo>
                    <a:lnTo>
                      <a:pt x="738" y="203"/>
                    </a:lnTo>
                    <a:lnTo>
                      <a:pt x="738" y="209"/>
                    </a:lnTo>
                    <a:lnTo>
                      <a:pt x="738" y="222"/>
                    </a:lnTo>
                    <a:lnTo>
                      <a:pt x="738" y="222"/>
                    </a:lnTo>
                    <a:lnTo>
                      <a:pt x="738" y="222"/>
                    </a:lnTo>
                    <a:lnTo>
                      <a:pt x="738" y="229"/>
                    </a:lnTo>
                    <a:lnTo>
                      <a:pt x="738" y="229"/>
                    </a:lnTo>
                    <a:lnTo>
                      <a:pt x="738" y="235"/>
                    </a:lnTo>
                    <a:lnTo>
                      <a:pt x="738" y="235"/>
                    </a:lnTo>
                    <a:lnTo>
                      <a:pt x="738" y="242"/>
                    </a:lnTo>
                    <a:lnTo>
                      <a:pt x="738" y="249"/>
                    </a:lnTo>
                    <a:lnTo>
                      <a:pt x="738" y="249"/>
                    </a:lnTo>
                    <a:lnTo>
                      <a:pt x="738" y="249"/>
                    </a:lnTo>
                    <a:lnTo>
                      <a:pt x="738" y="249"/>
                    </a:lnTo>
                    <a:lnTo>
                      <a:pt x="738" y="255"/>
                    </a:lnTo>
                    <a:lnTo>
                      <a:pt x="738" y="255"/>
                    </a:lnTo>
                    <a:lnTo>
                      <a:pt x="738" y="255"/>
                    </a:lnTo>
                    <a:lnTo>
                      <a:pt x="738" y="255"/>
                    </a:lnTo>
                    <a:lnTo>
                      <a:pt x="738" y="262"/>
                    </a:lnTo>
                    <a:lnTo>
                      <a:pt x="738" y="262"/>
                    </a:lnTo>
                    <a:lnTo>
                      <a:pt x="738" y="288"/>
                    </a:lnTo>
                    <a:lnTo>
                      <a:pt x="738" y="294"/>
                    </a:lnTo>
                    <a:lnTo>
                      <a:pt x="738" y="294"/>
                    </a:lnTo>
                    <a:lnTo>
                      <a:pt x="738" y="294"/>
                    </a:lnTo>
                    <a:lnTo>
                      <a:pt x="738" y="294"/>
                    </a:lnTo>
                    <a:lnTo>
                      <a:pt x="738" y="301"/>
                    </a:lnTo>
                    <a:lnTo>
                      <a:pt x="738" y="301"/>
                    </a:lnTo>
                    <a:lnTo>
                      <a:pt x="738" y="301"/>
                    </a:lnTo>
                    <a:lnTo>
                      <a:pt x="738" y="314"/>
                    </a:lnTo>
                    <a:lnTo>
                      <a:pt x="738" y="320"/>
                    </a:lnTo>
                    <a:lnTo>
                      <a:pt x="738" y="320"/>
                    </a:lnTo>
                    <a:lnTo>
                      <a:pt x="738" y="340"/>
                    </a:lnTo>
                    <a:lnTo>
                      <a:pt x="738" y="347"/>
                    </a:lnTo>
                    <a:lnTo>
                      <a:pt x="738" y="360"/>
                    </a:lnTo>
                    <a:lnTo>
                      <a:pt x="725" y="360"/>
                    </a:lnTo>
                    <a:lnTo>
                      <a:pt x="725" y="366"/>
                    </a:lnTo>
                    <a:lnTo>
                      <a:pt x="725" y="366"/>
                    </a:lnTo>
                    <a:lnTo>
                      <a:pt x="725" y="366"/>
                    </a:lnTo>
                    <a:lnTo>
                      <a:pt x="725" y="366"/>
                    </a:lnTo>
                    <a:lnTo>
                      <a:pt x="725" y="366"/>
                    </a:lnTo>
                    <a:lnTo>
                      <a:pt x="725" y="366"/>
                    </a:lnTo>
                    <a:lnTo>
                      <a:pt x="725" y="366"/>
                    </a:lnTo>
                    <a:lnTo>
                      <a:pt x="725" y="366"/>
                    </a:lnTo>
                    <a:lnTo>
                      <a:pt x="725" y="373"/>
                    </a:lnTo>
                    <a:lnTo>
                      <a:pt x="725" y="373"/>
                    </a:lnTo>
                    <a:lnTo>
                      <a:pt x="731" y="373"/>
                    </a:lnTo>
                    <a:lnTo>
                      <a:pt x="725" y="373"/>
                    </a:lnTo>
                    <a:lnTo>
                      <a:pt x="731" y="373"/>
                    </a:lnTo>
                    <a:lnTo>
                      <a:pt x="731" y="373"/>
                    </a:lnTo>
                    <a:lnTo>
                      <a:pt x="731" y="373"/>
                    </a:lnTo>
                    <a:lnTo>
                      <a:pt x="731" y="379"/>
                    </a:lnTo>
                    <a:lnTo>
                      <a:pt x="731" y="379"/>
                    </a:lnTo>
                    <a:lnTo>
                      <a:pt x="731" y="379"/>
                    </a:lnTo>
                    <a:lnTo>
                      <a:pt x="731" y="379"/>
                    </a:lnTo>
                    <a:lnTo>
                      <a:pt x="731" y="379"/>
                    </a:lnTo>
                    <a:lnTo>
                      <a:pt x="731" y="379"/>
                    </a:lnTo>
                    <a:lnTo>
                      <a:pt x="731" y="386"/>
                    </a:lnTo>
                    <a:lnTo>
                      <a:pt x="731" y="386"/>
                    </a:lnTo>
                    <a:lnTo>
                      <a:pt x="731" y="386"/>
                    </a:lnTo>
                    <a:lnTo>
                      <a:pt x="731" y="386"/>
                    </a:lnTo>
                    <a:lnTo>
                      <a:pt x="731" y="386"/>
                    </a:lnTo>
                    <a:lnTo>
                      <a:pt x="731" y="392"/>
                    </a:lnTo>
                    <a:lnTo>
                      <a:pt x="731" y="392"/>
                    </a:lnTo>
                    <a:lnTo>
                      <a:pt x="731" y="386"/>
                    </a:lnTo>
                    <a:lnTo>
                      <a:pt x="725" y="386"/>
                    </a:lnTo>
                    <a:lnTo>
                      <a:pt x="725" y="392"/>
                    </a:lnTo>
                    <a:lnTo>
                      <a:pt x="725" y="392"/>
                    </a:lnTo>
                    <a:lnTo>
                      <a:pt x="725" y="392"/>
                    </a:lnTo>
                    <a:lnTo>
                      <a:pt x="725" y="392"/>
                    </a:lnTo>
                    <a:lnTo>
                      <a:pt x="725" y="392"/>
                    </a:lnTo>
                    <a:lnTo>
                      <a:pt x="731" y="392"/>
                    </a:lnTo>
                    <a:lnTo>
                      <a:pt x="731" y="392"/>
                    </a:lnTo>
                    <a:lnTo>
                      <a:pt x="731" y="399"/>
                    </a:lnTo>
                    <a:lnTo>
                      <a:pt x="731" y="399"/>
                    </a:lnTo>
                    <a:lnTo>
                      <a:pt x="725" y="399"/>
                    </a:lnTo>
                    <a:lnTo>
                      <a:pt x="731" y="399"/>
                    </a:lnTo>
                    <a:lnTo>
                      <a:pt x="731" y="399"/>
                    </a:lnTo>
                    <a:lnTo>
                      <a:pt x="731" y="399"/>
                    </a:lnTo>
                    <a:lnTo>
                      <a:pt x="731" y="399"/>
                    </a:lnTo>
                    <a:lnTo>
                      <a:pt x="731" y="399"/>
                    </a:lnTo>
                    <a:lnTo>
                      <a:pt x="738" y="399"/>
                    </a:lnTo>
                    <a:lnTo>
                      <a:pt x="738" y="399"/>
                    </a:lnTo>
                    <a:lnTo>
                      <a:pt x="738" y="399"/>
                    </a:lnTo>
                    <a:lnTo>
                      <a:pt x="738" y="399"/>
                    </a:lnTo>
                    <a:lnTo>
                      <a:pt x="738" y="405"/>
                    </a:lnTo>
                    <a:lnTo>
                      <a:pt x="738" y="405"/>
                    </a:lnTo>
                    <a:lnTo>
                      <a:pt x="738" y="405"/>
                    </a:lnTo>
                    <a:lnTo>
                      <a:pt x="738" y="405"/>
                    </a:lnTo>
                    <a:lnTo>
                      <a:pt x="738" y="405"/>
                    </a:lnTo>
                    <a:lnTo>
                      <a:pt x="738" y="405"/>
                    </a:lnTo>
                    <a:lnTo>
                      <a:pt x="738" y="412"/>
                    </a:lnTo>
                    <a:lnTo>
                      <a:pt x="738" y="412"/>
                    </a:lnTo>
                    <a:lnTo>
                      <a:pt x="738" y="412"/>
                    </a:lnTo>
                    <a:lnTo>
                      <a:pt x="738" y="412"/>
                    </a:lnTo>
                    <a:lnTo>
                      <a:pt x="744" y="412"/>
                    </a:lnTo>
                    <a:lnTo>
                      <a:pt x="744" y="412"/>
                    </a:lnTo>
                    <a:lnTo>
                      <a:pt x="738" y="418"/>
                    </a:lnTo>
                    <a:lnTo>
                      <a:pt x="738" y="418"/>
                    </a:lnTo>
                    <a:lnTo>
                      <a:pt x="738" y="418"/>
                    </a:lnTo>
                    <a:lnTo>
                      <a:pt x="738" y="418"/>
                    </a:lnTo>
                    <a:lnTo>
                      <a:pt x="738" y="418"/>
                    </a:lnTo>
                    <a:lnTo>
                      <a:pt x="738" y="418"/>
                    </a:lnTo>
                    <a:lnTo>
                      <a:pt x="738" y="418"/>
                    </a:lnTo>
                    <a:lnTo>
                      <a:pt x="738" y="425"/>
                    </a:lnTo>
                    <a:lnTo>
                      <a:pt x="738" y="425"/>
                    </a:lnTo>
                    <a:lnTo>
                      <a:pt x="731" y="425"/>
                    </a:lnTo>
                    <a:lnTo>
                      <a:pt x="731" y="425"/>
                    </a:lnTo>
                    <a:lnTo>
                      <a:pt x="738" y="425"/>
                    </a:lnTo>
                    <a:lnTo>
                      <a:pt x="738" y="425"/>
                    </a:lnTo>
                    <a:lnTo>
                      <a:pt x="731" y="425"/>
                    </a:lnTo>
                    <a:lnTo>
                      <a:pt x="731" y="425"/>
                    </a:lnTo>
                    <a:lnTo>
                      <a:pt x="738" y="425"/>
                    </a:lnTo>
                    <a:lnTo>
                      <a:pt x="738" y="425"/>
                    </a:lnTo>
                    <a:lnTo>
                      <a:pt x="738" y="431"/>
                    </a:lnTo>
                    <a:lnTo>
                      <a:pt x="738" y="431"/>
                    </a:lnTo>
                    <a:lnTo>
                      <a:pt x="738" y="431"/>
                    </a:lnTo>
                    <a:lnTo>
                      <a:pt x="731" y="431"/>
                    </a:lnTo>
                    <a:lnTo>
                      <a:pt x="731" y="431"/>
                    </a:lnTo>
                    <a:lnTo>
                      <a:pt x="731" y="431"/>
                    </a:lnTo>
                    <a:lnTo>
                      <a:pt x="738" y="431"/>
                    </a:lnTo>
                    <a:lnTo>
                      <a:pt x="738" y="438"/>
                    </a:lnTo>
                    <a:lnTo>
                      <a:pt x="738" y="438"/>
                    </a:lnTo>
                    <a:lnTo>
                      <a:pt x="731" y="438"/>
                    </a:lnTo>
                    <a:lnTo>
                      <a:pt x="731" y="438"/>
                    </a:lnTo>
                    <a:lnTo>
                      <a:pt x="731" y="438"/>
                    </a:lnTo>
                    <a:lnTo>
                      <a:pt x="731" y="438"/>
                    </a:lnTo>
                    <a:lnTo>
                      <a:pt x="731" y="438"/>
                    </a:lnTo>
                    <a:lnTo>
                      <a:pt x="731" y="438"/>
                    </a:lnTo>
                    <a:lnTo>
                      <a:pt x="731" y="438"/>
                    </a:lnTo>
                    <a:lnTo>
                      <a:pt x="731" y="438"/>
                    </a:lnTo>
                    <a:lnTo>
                      <a:pt x="731" y="445"/>
                    </a:lnTo>
                    <a:lnTo>
                      <a:pt x="731" y="445"/>
                    </a:lnTo>
                    <a:lnTo>
                      <a:pt x="731" y="445"/>
                    </a:lnTo>
                    <a:lnTo>
                      <a:pt x="731" y="445"/>
                    </a:lnTo>
                    <a:lnTo>
                      <a:pt x="731" y="445"/>
                    </a:lnTo>
                    <a:lnTo>
                      <a:pt x="731" y="445"/>
                    </a:lnTo>
                    <a:lnTo>
                      <a:pt x="731" y="445"/>
                    </a:lnTo>
                    <a:lnTo>
                      <a:pt x="731" y="445"/>
                    </a:lnTo>
                    <a:lnTo>
                      <a:pt x="731" y="445"/>
                    </a:lnTo>
                    <a:lnTo>
                      <a:pt x="731" y="445"/>
                    </a:lnTo>
                    <a:lnTo>
                      <a:pt x="731" y="451"/>
                    </a:lnTo>
                    <a:lnTo>
                      <a:pt x="731" y="451"/>
                    </a:lnTo>
                    <a:lnTo>
                      <a:pt x="731" y="451"/>
                    </a:lnTo>
                    <a:lnTo>
                      <a:pt x="731" y="451"/>
                    </a:lnTo>
                    <a:lnTo>
                      <a:pt x="731" y="451"/>
                    </a:lnTo>
                    <a:lnTo>
                      <a:pt x="731" y="451"/>
                    </a:lnTo>
                    <a:lnTo>
                      <a:pt x="725" y="451"/>
                    </a:lnTo>
                    <a:lnTo>
                      <a:pt x="725" y="451"/>
                    </a:lnTo>
                    <a:lnTo>
                      <a:pt x="725" y="451"/>
                    </a:lnTo>
                    <a:lnTo>
                      <a:pt x="725" y="458"/>
                    </a:lnTo>
                    <a:lnTo>
                      <a:pt x="725" y="458"/>
                    </a:lnTo>
                    <a:lnTo>
                      <a:pt x="725" y="458"/>
                    </a:lnTo>
                    <a:lnTo>
                      <a:pt x="725" y="458"/>
                    </a:lnTo>
                    <a:lnTo>
                      <a:pt x="725" y="458"/>
                    </a:lnTo>
                    <a:lnTo>
                      <a:pt x="725" y="458"/>
                    </a:lnTo>
                    <a:lnTo>
                      <a:pt x="725" y="458"/>
                    </a:lnTo>
                    <a:lnTo>
                      <a:pt x="725" y="458"/>
                    </a:lnTo>
                    <a:lnTo>
                      <a:pt x="725" y="464"/>
                    </a:lnTo>
                    <a:lnTo>
                      <a:pt x="725" y="464"/>
                    </a:lnTo>
                    <a:lnTo>
                      <a:pt x="725" y="464"/>
                    </a:lnTo>
                    <a:lnTo>
                      <a:pt x="725" y="464"/>
                    </a:lnTo>
                    <a:lnTo>
                      <a:pt x="725" y="464"/>
                    </a:lnTo>
                    <a:lnTo>
                      <a:pt x="718" y="464"/>
                    </a:lnTo>
                    <a:lnTo>
                      <a:pt x="718" y="464"/>
                    </a:lnTo>
                    <a:lnTo>
                      <a:pt x="725" y="464"/>
                    </a:lnTo>
                    <a:lnTo>
                      <a:pt x="725" y="464"/>
                    </a:lnTo>
                    <a:lnTo>
                      <a:pt x="725" y="464"/>
                    </a:lnTo>
                    <a:lnTo>
                      <a:pt x="725" y="471"/>
                    </a:lnTo>
                    <a:lnTo>
                      <a:pt x="725" y="471"/>
                    </a:lnTo>
                    <a:lnTo>
                      <a:pt x="725" y="471"/>
                    </a:lnTo>
                    <a:lnTo>
                      <a:pt x="725" y="471"/>
                    </a:lnTo>
                    <a:lnTo>
                      <a:pt x="725" y="471"/>
                    </a:lnTo>
                    <a:lnTo>
                      <a:pt x="725" y="471"/>
                    </a:lnTo>
                    <a:lnTo>
                      <a:pt x="725" y="471"/>
                    </a:lnTo>
                    <a:lnTo>
                      <a:pt x="725" y="471"/>
                    </a:lnTo>
                    <a:lnTo>
                      <a:pt x="725" y="471"/>
                    </a:lnTo>
                    <a:lnTo>
                      <a:pt x="725" y="471"/>
                    </a:lnTo>
                    <a:lnTo>
                      <a:pt x="731" y="471"/>
                    </a:lnTo>
                    <a:lnTo>
                      <a:pt x="731" y="477"/>
                    </a:lnTo>
                    <a:lnTo>
                      <a:pt x="731" y="477"/>
                    </a:lnTo>
                    <a:lnTo>
                      <a:pt x="731" y="477"/>
                    </a:lnTo>
                    <a:lnTo>
                      <a:pt x="731" y="477"/>
                    </a:lnTo>
                    <a:lnTo>
                      <a:pt x="731" y="477"/>
                    </a:lnTo>
                    <a:lnTo>
                      <a:pt x="731" y="477"/>
                    </a:lnTo>
                    <a:lnTo>
                      <a:pt x="731" y="484"/>
                    </a:lnTo>
                    <a:lnTo>
                      <a:pt x="731" y="484"/>
                    </a:lnTo>
                    <a:lnTo>
                      <a:pt x="731" y="484"/>
                    </a:lnTo>
                    <a:lnTo>
                      <a:pt x="731" y="484"/>
                    </a:lnTo>
                    <a:lnTo>
                      <a:pt x="738" y="484"/>
                    </a:lnTo>
                    <a:lnTo>
                      <a:pt x="738" y="484"/>
                    </a:lnTo>
                    <a:lnTo>
                      <a:pt x="738" y="484"/>
                    </a:lnTo>
                    <a:lnTo>
                      <a:pt x="738" y="484"/>
                    </a:lnTo>
                    <a:lnTo>
                      <a:pt x="738" y="484"/>
                    </a:lnTo>
                    <a:lnTo>
                      <a:pt x="738" y="490"/>
                    </a:lnTo>
                    <a:lnTo>
                      <a:pt x="738" y="484"/>
                    </a:lnTo>
                    <a:lnTo>
                      <a:pt x="738" y="490"/>
                    </a:lnTo>
                    <a:lnTo>
                      <a:pt x="738" y="490"/>
                    </a:lnTo>
                    <a:lnTo>
                      <a:pt x="738" y="490"/>
                    </a:lnTo>
                    <a:lnTo>
                      <a:pt x="738" y="490"/>
                    </a:lnTo>
                    <a:lnTo>
                      <a:pt x="738" y="490"/>
                    </a:lnTo>
                    <a:lnTo>
                      <a:pt x="738" y="490"/>
                    </a:lnTo>
                    <a:lnTo>
                      <a:pt x="738" y="490"/>
                    </a:lnTo>
                    <a:lnTo>
                      <a:pt x="738" y="490"/>
                    </a:lnTo>
                    <a:lnTo>
                      <a:pt x="738" y="497"/>
                    </a:lnTo>
                    <a:lnTo>
                      <a:pt x="738" y="497"/>
                    </a:lnTo>
                    <a:lnTo>
                      <a:pt x="738" y="497"/>
                    </a:lnTo>
                    <a:lnTo>
                      <a:pt x="738" y="497"/>
                    </a:lnTo>
                    <a:lnTo>
                      <a:pt x="738" y="497"/>
                    </a:lnTo>
                    <a:lnTo>
                      <a:pt x="738" y="497"/>
                    </a:lnTo>
                    <a:lnTo>
                      <a:pt x="738" y="497"/>
                    </a:lnTo>
                    <a:lnTo>
                      <a:pt x="738" y="497"/>
                    </a:lnTo>
                    <a:lnTo>
                      <a:pt x="738" y="497"/>
                    </a:lnTo>
                    <a:lnTo>
                      <a:pt x="738" y="497"/>
                    </a:lnTo>
                    <a:lnTo>
                      <a:pt x="731" y="497"/>
                    </a:lnTo>
                    <a:lnTo>
                      <a:pt x="731" y="497"/>
                    </a:lnTo>
                    <a:lnTo>
                      <a:pt x="731" y="497"/>
                    </a:lnTo>
                    <a:lnTo>
                      <a:pt x="731" y="497"/>
                    </a:lnTo>
                    <a:lnTo>
                      <a:pt x="731" y="497"/>
                    </a:lnTo>
                    <a:lnTo>
                      <a:pt x="731" y="490"/>
                    </a:lnTo>
                    <a:lnTo>
                      <a:pt x="731" y="490"/>
                    </a:lnTo>
                    <a:lnTo>
                      <a:pt x="725" y="497"/>
                    </a:lnTo>
                    <a:lnTo>
                      <a:pt x="725" y="497"/>
                    </a:lnTo>
                    <a:lnTo>
                      <a:pt x="725" y="497"/>
                    </a:lnTo>
                    <a:lnTo>
                      <a:pt x="725" y="497"/>
                    </a:lnTo>
                    <a:lnTo>
                      <a:pt x="725" y="497"/>
                    </a:lnTo>
                    <a:lnTo>
                      <a:pt x="725" y="490"/>
                    </a:lnTo>
                    <a:lnTo>
                      <a:pt x="725" y="490"/>
                    </a:lnTo>
                    <a:lnTo>
                      <a:pt x="725" y="490"/>
                    </a:lnTo>
                    <a:lnTo>
                      <a:pt x="718" y="490"/>
                    </a:lnTo>
                    <a:lnTo>
                      <a:pt x="718" y="490"/>
                    </a:lnTo>
                    <a:lnTo>
                      <a:pt x="718" y="490"/>
                    </a:lnTo>
                    <a:lnTo>
                      <a:pt x="718" y="490"/>
                    </a:lnTo>
                    <a:lnTo>
                      <a:pt x="718" y="484"/>
                    </a:lnTo>
                    <a:lnTo>
                      <a:pt x="718" y="484"/>
                    </a:lnTo>
                    <a:lnTo>
                      <a:pt x="718" y="484"/>
                    </a:lnTo>
                    <a:lnTo>
                      <a:pt x="718" y="484"/>
                    </a:lnTo>
                    <a:lnTo>
                      <a:pt x="712" y="484"/>
                    </a:lnTo>
                    <a:lnTo>
                      <a:pt x="712" y="484"/>
                    </a:lnTo>
                    <a:lnTo>
                      <a:pt x="712" y="477"/>
                    </a:lnTo>
                    <a:lnTo>
                      <a:pt x="718" y="477"/>
                    </a:lnTo>
                    <a:lnTo>
                      <a:pt x="718" y="477"/>
                    </a:lnTo>
                    <a:lnTo>
                      <a:pt x="718" y="477"/>
                    </a:lnTo>
                    <a:lnTo>
                      <a:pt x="718" y="477"/>
                    </a:lnTo>
                    <a:lnTo>
                      <a:pt x="718" y="477"/>
                    </a:lnTo>
                    <a:lnTo>
                      <a:pt x="712" y="471"/>
                    </a:lnTo>
                    <a:lnTo>
                      <a:pt x="712" y="471"/>
                    </a:lnTo>
                    <a:lnTo>
                      <a:pt x="712" y="471"/>
                    </a:lnTo>
                    <a:lnTo>
                      <a:pt x="705" y="477"/>
                    </a:lnTo>
                    <a:lnTo>
                      <a:pt x="705" y="471"/>
                    </a:lnTo>
                    <a:lnTo>
                      <a:pt x="705" y="471"/>
                    </a:lnTo>
                    <a:lnTo>
                      <a:pt x="705" y="471"/>
                    </a:lnTo>
                    <a:lnTo>
                      <a:pt x="705" y="471"/>
                    </a:lnTo>
                    <a:lnTo>
                      <a:pt x="705" y="471"/>
                    </a:lnTo>
                    <a:lnTo>
                      <a:pt x="705" y="471"/>
                    </a:lnTo>
                    <a:lnTo>
                      <a:pt x="705" y="471"/>
                    </a:lnTo>
                    <a:lnTo>
                      <a:pt x="699" y="471"/>
                    </a:lnTo>
                    <a:lnTo>
                      <a:pt x="699" y="464"/>
                    </a:lnTo>
                    <a:lnTo>
                      <a:pt x="699" y="464"/>
                    </a:lnTo>
                    <a:lnTo>
                      <a:pt x="699" y="464"/>
                    </a:lnTo>
                    <a:lnTo>
                      <a:pt x="692" y="464"/>
                    </a:lnTo>
                    <a:lnTo>
                      <a:pt x="692" y="464"/>
                    </a:lnTo>
                    <a:lnTo>
                      <a:pt x="692" y="464"/>
                    </a:lnTo>
                    <a:lnTo>
                      <a:pt x="692" y="464"/>
                    </a:lnTo>
                    <a:lnTo>
                      <a:pt x="686" y="464"/>
                    </a:lnTo>
                    <a:lnTo>
                      <a:pt x="686" y="464"/>
                    </a:lnTo>
                    <a:lnTo>
                      <a:pt x="692" y="464"/>
                    </a:lnTo>
                    <a:lnTo>
                      <a:pt x="686" y="464"/>
                    </a:lnTo>
                    <a:lnTo>
                      <a:pt x="686" y="464"/>
                    </a:lnTo>
                    <a:lnTo>
                      <a:pt x="686" y="464"/>
                    </a:lnTo>
                    <a:lnTo>
                      <a:pt x="686" y="464"/>
                    </a:lnTo>
                    <a:lnTo>
                      <a:pt x="686" y="464"/>
                    </a:lnTo>
                    <a:lnTo>
                      <a:pt x="686" y="458"/>
                    </a:lnTo>
                    <a:lnTo>
                      <a:pt x="679" y="458"/>
                    </a:lnTo>
                    <a:lnTo>
                      <a:pt x="679" y="458"/>
                    </a:lnTo>
                    <a:lnTo>
                      <a:pt x="679" y="458"/>
                    </a:lnTo>
                    <a:lnTo>
                      <a:pt x="679" y="458"/>
                    </a:lnTo>
                    <a:lnTo>
                      <a:pt x="673" y="458"/>
                    </a:lnTo>
                    <a:lnTo>
                      <a:pt x="673" y="458"/>
                    </a:lnTo>
                    <a:lnTo>
                      <a:pt x="673" y="458"/>
                    </a:lnTo>
                    <a:lnTo>
                      <a:pt x="673" y="458"/>
                    </a:lnTo>
                    <a:lnTo>
                      <a:pt x="673" y="458"/>
                    </a:lnTo>
                    <a:lnTo>
                      <a:pt x="673" y="458"/>
                    </a:lnTo>
                    <a:lnTo>
                      <a:pt x="673" y="458"/>
                    </a:lnTo>
                    <a:lnTo>
                      <a:pt x="666" y="458"/>
                    </a:lnTo>
                    <a:lnTo>
                      <a:pt x="666" y="458"/>
                    </a:lnTo>
                    <a:lnTo>
                      <a:pt x="666" y="458"/>
                    </a:lnTo>
                    <a:lnTo>
                      <a:pt x="666" y="458"/>
                    </a:lnTo>
                    <a:lnTo>
                      <a:pt x="666" y="451"/>
                    </a:lnTo>
                    <a:lnTo>
                      <a:pt x="666" y="451"/>
                    </a:lnTo>
                    <a:lnTo>
                      <a:pt x="666" y="451"/>
                    </a:lnTo>
                    <a:lnTo>
                      <a:pt x="666" y="451"/>
                    </a:lnTo>
                    <a:lnTo>
                      <a:pt x="666" y="451"/>
                    </a:lnTo>
                    <a:lnTo>
                      <a:pt x="659" y="451"/>
                    </a:lnTo>
                    <a:lnTo>
                      <a:pt x="659" y="451"/>
                    </a:lnTo>
                    <a:lnTo>
                      <a:pt x="659" y="451"/>
                    </a:lnTo>
                    <a:lnTo>
                      <a:pt x="659" y="445"/>
                    </a:lnTo>
                    <a:lnTo>
                      <a:pt x="659" y="445"/>
                    </a:lnTo>
                    <a:lnTo>
                      <a:pt x="653" y="445"/>
                    </a:lnTo>
                    <a:lnTo>
                      <a:pt x="653" y="445"/>
                    </a:lnTo>
                    <a:lnTo>
                      <a:pt x="653" y="445"/>
                    </a:lnTo>
                    <a:lnTo>
                      <a:pt x="653" y="445"/>
                    </a:lnTo>
                    <a:lnTo>
                      <a:pt x="653" y="445"/>
                    </a:lnTo>
                    <a:lnTo>
                      <a:pt x="653" y="445"/>
                    </a:lnTo>
                    <a:lnTo>
                      <a:pt x="653" y="445"/>
                    </a:lnTo>
                    <a:lnTo>
                      <a:pt x="646" y="445"/>
                    </a:lnTo>
                    <a:lnTo>
                      <a:pt x="646" y="445"/>
                    </a:lnTo>
                    <a:lnTo>
                      <a:pt x="646" y="445"/>
                    </a:lnTo>
                    <a:lnTo>
                      <a:pt x="646" y="445"/>
                    </a:lnTo>
                    <a:lnTo>
                      <a:pt x="646" y="451"/>
                    </a:lnTo>
                    <a:lnTo>
                      <a:pt x="640" y="451"/>
                    </a:lnTo>
                    <a:lnTo>
                      <a:pt x="640" y="451"/>
                    </a:lnTo>
                    <a:lnTo>
                      <a:pt x="640" y="451"/>
                    </a:lnTo>
                    <a:lnTo>
                      <a:pt x="640" y="451"/>
                    </a:lnTo>
                    <a:lnTo>
                      <a:pt x="640" y="445"/>
                    </a:lnTo>
                    <a:lnTo>
                      <a:pt x="633" y="445"/>
                    </a:lnTo>
                    <a:lnTo>
                      <a:pt x="633" y="451"/>
                    </a:lnTo>
                    <a:lnTo>
                      <a:pt x="633" y="451"/>
                    </a:lnTo>
                    <a:lnTo>
                      <a:pt x="633" y="451"/>
                    </a:lnTo>
                    <a:lnTo>
                      <a:pt x="633" y="451"/>
                    </a:lnTo>
                    <a:lnTo>
                      <a:pt x="627" y="445"/>
                    </a:lnTo>
                    <a:lnTo>
                      <a:pt x="627" y="445"/>
                    </a:lnTo>
                    <a:lnTo>
                      <a:pt x="627" y="445"/>
                    </a:lnTo>
                    <a:lnTo>
                      <a:pt x="620" y="451"/>
                    </a:lnTo>
                    <a:lnTo>
                      <a:pt x="620" y="451"/>
                    </a:lnTo>
                    <a:lnTo>
                      <a:pt x="620" y="451"/>
                    </a:lnTo>
                    <a:lnTo>
                      <a:pt x="620" y="451"/>
                    </a:lnTo>
                    <a:lnTo>
                      <a:pt x="620" y="451"/>
                    </a:lnTo>
                    <a:lnTo>
                      <a:pt x="614" y="451"/>
                    </a:lnTo>
                    <a:lnTo>
                      <a:pt x="614" y="451"/>
                    </a:lnTo>
                    <a:lnTo>
                      <a:pt x="614" y="451"/>
                    </a:lnTo>
                    <a:lnTo>
                      <a:pt x="614" y="445"/>
                    </a:lnTo>
                    <a:lnTo>
                      <a:pt x="607" y="445"/>
                    </a:lnTo>
                    <a:lnTo>
                      <a:pt x="607" y="445"/>
                    </a:lnTo>
                    <a:lnTo>
                      <a:pt x="607" y="445"/>
                    </a:lnTo>
                    <a:lnTo>
                      <a:pt x="607" y="445"/>
                    </a:lnTo>
                    <a:lnTo>
                      <a:pt x="601" y="445"/>
                    </a:lnTo>
                    <a:lnTo>
                      <a:pt x="601" y="445"/>
                    </a:lnTo>
                    <a:lnTo>
                      <a:pt x="601" y="445"/>
                    </a:lnTo>
                    <a:lnTo>
                      <a:pt x="601" y="445"/>
                    </a:lnTo>
                    <a:lnTo>
                      <a:pt x="601" y="445"/>
                    </a:lnTo>
                    <a:lnTo>
                      <a:pt x="601" y="451"/>
                    </a:lnTo>
                    <a:lnTo>
                      <a:pt x="601" y="451"/>
                    </a:lnTo>
                    <a:lnTo>
                      <a:pt x="601" y="451"/>
                    </a:lnTo>
                    <a:lnTo>
                      <a:pt x="601" y="451"/>
                    </a:lnTo>
                    <a:lnTo>
                      <a:pt x="594" y="458"/>
                    </a:lnTo>
                    <a:lnTo>
                      <a:pt x="594" y="458"/>
                    </a:lnTo>
                    <a:lnTo>
                      <a:pt x="594" y="458"/>
                    </a:lnTo>
                    <a:lnTo>
                      <a:pt x="594" y="458"/>
                    </a:lnTo>
                    <a:lnTo>
                      <a:pt x="594" y="458"/>
                    </a:lnTo>
                    <a:lnTo>
                      <a:pt x="594" y="458"/>
                    </a:lnTo>
                    <a:lnTo>
                      <a:pt x="588" y="458"/>
                    </a:lnTo>
                    <a:lnTo>
                      <a:pt x="588" y="458"/>
                    </a:lnTo>
                    <a:lnTo>
                      <a:pt x="588" y="458"/>
                    </a:lnTo>
                    <a:lnTo>
                      <a:pt x="588" y="458"/>
                    </a:lnTo>
                    <a:lnTo>
                      <a:pt x="588" y="458"/>
                    </a:lnTo>
                    <a:lnTo>
                      <a:pt x="588" y="458"/>
                    </a:lnTo>
                    <a:lnTo>
                      <a:pt x="588" y="458"/>
                    </a:lnTo>
                    <a:lnTo>
                      <a:pt x="581" y="458"/>
                    </a:lnTo>
                    <a:lnTo>
                      <a:pt x="581" y="458"/>
                    </a:lnTo>
                    <a:lnTo>
                      <a:pt x="581" y="458"/>
                    </a:lnTo>
                    <a:lnTo>
                      <a:pt x="581" y="458"/>
                    </a:lnTo>
                    <a:lnTo>
                      <a:pt x="581" y="458"/>
                    </a:lnTo>
                    <a:lnTo>
                      <a:pt x="581" y="458"/>
                    </a:lnTo>
                    <a:lnTo>
                      <a:pt x="581" y="458"/>
                    </a:lnTo>
                    <a:lnTo>
                      <a:pt x="575" y="451"/>
                    </a:lnTo>
                    <a:lnTo>
                      <a:pt x="575" y="451"/>
                    </a:lnTo>
                    <a:lnTo>
                      <a:pt x="575" y="451"/>
                    </a:lnTo>
                    <a:lnTo>
                      <a:pt x="575" y="451"/>
                    </a:lnTo>
                    <a:lnTo>
                      <a:pt x="575" y="451"/>
                    </a:lnTo>
                    <a:lnTo>
                      <a:pt x="568" y="451"/>
                    </a:lnTo>
                    <a:lnTo>
                      <a:pt x="568" y="445"/>
                    </a:lnTo>
                    <a:lnTo>
                      <a:pt x="568" y="445"/>
                    </a:lnTo>
                    <a:lnTo>
                      <a:pt x="568" y="445"/>
                    </a:lnTo>
                    <a:lnTo>
                      <a:pt x="561" y="445"/>
                    </a:lnTo>
                    <a:lnTo>
                      <a:pt x="561" y="445"/>
                    </a:lnTo>
                    <a:lnTo>
                      <a:pt x="561" y="445"/>
                    </a:lnTo>
                    <a:lnTo>
                      <a:pt x="561" y="445"/>
                    </a:lnTo>
                    <a:lnTo>
                      <a:pt x="561" y="445"/>
                    </a:lnTo>
                    <a:lnTo>
                      <a:pt x="561" y="445"/>
                    </a:lnTo>
                    <a:lnTo>
                      <a:pt x="555" y="445"/>
                    </a:lnTo>
                    <a:lnTo>
                      <a:pt x="555" y="445"/>
                    </a:lnTo>
                    <a:lnTo>
                      <a:pt x="555" y="438"/>
                    </a:lnTo>
                    <a:lnTo>
                      <a:pt x="555" y="438"/>
                    </a:lnTo>
                    <a:lnTo>
                      <a:pt x="555" y="438"/>
                    </a:lnTo>
                    <a:lnTo>
                      <a:pt x="555" y="438"/>
                    </a:lnTo>
                    <a:lnTo>
                      <a:pt x="548" y="438"/>
                    </a:lnTo>
                    <a:lnTo>
                      <a:pt x="548" y="438"/>
                    </a:lnTo>
                    <a:lnTo>
                      <a:pt x="548" y="438"/>
                    </a:lnTo>
                    <a:lnTo>
                      <a:pt x="548" y="438"/>
                    </a:lnTo>
                    <a:lnTo>
                      <a:pt x="548" y="438"/>
                    </a:lnTo>
                    <a:lnTo>
                      <a:pt x="548" y="438"/>
                    </a:lnTo>
                    <a:lnTo>
                      <a:pt x="542" y="438"/>
                    </a:lnTo>
                    <a:lnTo>
                      <a:pt x="542" y="431"/>
                    </a:lnTo>
                    <a:lnTo>
                      <a:pt x="542" y="431"/>
                    </a:lnTo>
                    <a:lnTo>
                      <a:pt x="542" y="431"/>
                    </a:lnTo>
                    <a:lnTo>
                      <a:pt x="542" y="431"/>
                    </a:lnTo>
                    <a:lnTo>
                      <a:pt x="542" y="425"/>
                    </a:lnTo>
                    <a:lnTo>
                      <a:pt x="542" y="425"/>
                    </a:lnTo>
                    <a:lnTo>
                      <a:pt x="535" y="425"/>
                    </a:lnTo>
                    <a:lnTo>
                      <a:pt x="535" y="425"/>
                    </a:lnTo>
                    <a:lnTo>
                      <a:pt x="522" y="425"/>
                    </a:lnTo>
                    <a:lnTo>
                      <a:pt x="522" y="425"/>
                    </a:lnTo>
                    <a:lnTo>
                      <a:pt x="516" y="425"/>
                    </a:lnTo>
                    <a:lnTo>
                      <a:pt x="509" y="425"/>
                    </a:lnTo>
                    <a:lnTo>
                      <a:pt x="509" y="425"/>
                    </a:lnTo>
                    <a:lnTo>
                      <a:pt x="509" y="425"/>
                    </a:lnTo>
                    <a:lnTo>
                      <a:pt x="509" y="425"/>
                    </a:lnTo>
                    <a:lnTo>
                      <a:pt x="509" y="425"/>
                    </a:lnTo>
                    <a:lnTo>
                      <a:pt x="503" y="425"/>
                    </a:lnTo>
                    <a:lnTo>
                      <a:pt x="503" y="425"/>
                    </a:lnTo>
                    <a:lnTo>
                      <a:pt x="496" y="425"/>
                    </a:lnTo>
                    <a:lnTo>
                      <a:pt x="490" y="425"/>
                    </a:lnTo>
                    <a:lnTo>
                      <a:pt x="490" y="425"/>
                    </a:lnTo>
                    <a:lnTo>
                      <a:pt x="490" y="425"/>
                    </a:lnTo>
                    <a:lnTo>
                      <a:pt x="483" y="425"/>
                    </a:lnTo>
                    <a:lnTo>
                      <a:pt x="483" y="425"/>
                    </a:lnTo>
                    <a:lnTo>
                      <a:pt x="477" y="425"/>
                    </a:lnTo>
                    <a:lnTo>
                      <a:pt x="477" y="425"/>
                    </a:lnTo>
                    <a:lnTo>
                      <a:pt x="477" y="425"/>
                    </a:lnTo>
                    <a:lnTo>
                      <a:pt x="470" y="425"/>
                    </a:lnTo>
                    <a:lnTo>
                      <a:pt x="470" y="425"/>
                    </a:lnTo>
                    <a:lnTo>
                      <a:pt x="470" y="425"/>
                    </a:lnTo>
                    <a:lnTo>
                      <a:pt x="463" y="425"/>
                    </a:lnTo>
                    <a:lnTo>
                      <a:pt x="463" y="425"/>
                    </a:lnTo>
                    <a:lnTo>
                      <a:pt x="457" y="425"/>
                    </a:lnTo>
                    <a:lnTo>
                      <a:pt x="457" y="425"/>
                    </a:lnTo>
                    <a:lnTo>
                      <a:pt x="450" y="425"/>
                    </a:lnTo>
                    <a:lnTo>
                      <a:pt x="450" y="425"/>
                    </a:lnTo>
                    <a:lnTo>
                      <a:pt x="444" y="425"/>
                    </a:lnTo>
                    <a:lnTo>
                      <a:pt x="444" y="425"/>
                    </a:lnTo>
                    <a:lnTo>
                      <a:pt x="437" y="425"/>
                    </a:lnTo>
                    <a:lnTo>
                      <a:pt x="437" y="425"/>
                    </a:lnTo>
                    <a:lnTo>
                      <a:pt x="431" y="425"/>
                    </a:lnTo>
                    <a:lnTo>
                      <a:pt x="424" y="425"/>
                    </a:lnTo>
                    <a:lnTo>
                      <a:pt x="424" y="425"/>
                    </a:lnTo>
                    <a:lnTo>
                      <a:pt x="424" y="425"/>
                    </a:lnTo>
                    <a:lnTo>
                      <a:pt x="418" y="425"/>
                    </a:lnTo>
                    <a:lnTo>
                      <a:pt x="418" y="425"/>
                    </a:lnTo>
                    <a:lnTo>
                      <a:pt x="418" y="425"/>
                    </a:lnTo>
                    <a:lnTo>
                      <a:pt x="418" y="425"/>
                    </a:lnTo>
                    <a:lnTo>
                      <a:pt x="411" y="425"/>
                    </a:lnTo>
                    <a:lnTo>
                      <a:pt x="411" y="425"/>
                    </a:lnTo>
                    <a:lnTo>
                      <a:pt x="411" y="425"/>
                    </a:lnTo>
                    <a:lnTo>
                      <a:pt x="411" y="425"/>
                    </a:lnTo>
                    <a:lnTo>
                      <a:pt x="405" y="425"/>
                    </a:lnTo>
                    <a:lnTo>
                      <a:pt x="405" y="425"/>
                    </a:lnTo>
                    <a:lnTo>
                      <a:pt x="405" y="425"/>
                    </a:lnTo>
                    <a:lnTo>
                      <a:pt x="405" y="425"/>
                    </a:lnTo>
                    <a:lnTo>
                      <a:pt x="398" y="425"/>
                    </a:lnTo>
                    <a:lnTo>
                      <a:pt x="398" y="425"/>
                    </a:lnTo>
                    <a:lnTo>
                      <a:pt x="392" y="418"/>
                    </a:lnTo>
                    <a:lnTo>
                      <a:pt x="379" y="418"/>
                    </a:lnTo>
                    <a:lnTo>
                      <a:pt x="372" y="418"/>
                    </a:lnTo>
                    <a:lnTo>
                      <a:pt x="365" y="418"/>
                    </a:lnTo>
                    <a:lnTo>
                      <a:pt x="365" y="418"/>
                    </a:lnTo>
                    <a:lnTo>
                      <a:pt x="359" y="418"/>
                    </a:lnTo>
                    <a:lnTo>
                      <a:pt x="346" y="418"/>
                    </a:lnTo>
                    <a:lnTo>
                      <a:pt x="339" y="418"/>
                    </a:lnTo>
                    <a:lnTo>
                      <a:pt x="339" y="418"/>
                    </a:lnTo>
                    <a:lnTo>
                      <a:pt x="333" y="418"/>
                    </a:lnTo>
                    <a:lnTo>
                      <a:pt x="326" y="418"/>
                    </a:lnTo>
                    <a:lnTo>
                      <a:pt x="320" y="418"/>
                    </a:lnTo>
                    <a:lnTo>
                      <a:pt x="320" y="418"/>
                    </a:lnTo>
                    <a:lnTo>
                      <a:pt x="307" y="418"/>
                    </a:lnTo>
                    <a:lnTo>
                      <a:pt x="307" y="418"/>
                    </a:lnTo>
                    <a:lnTo>
                      <a:pt x="307" y="418"/>
                    </a:lnTo>
                    <a:lnTo>
                      <a:pt x="300" y="418"/>
                    </a:lnTo>
                    <a:lnTo>
                      <a:pt x="300" y="418"/>
                    </a:lnTo>
                    <a:lnTo>
                      <a:pt x="294" y="418"/>
                    </a:lnTo>
                    <a:lnTo>
                      <a:pt x="294" y="418"/>
                    </a:lnTo>
                    <a:lnTo>
                      <a:pt x="281" y="418"/>
                    </a:lnTo>
                    <a:lnTo>
                      <a:pt x="274" y="418"/>
                    </a:lnTo>
                    <a:lnTo>
                      <a:pt x="254" y="412"/>
                    </a:lnTo>
                    <a:lnTo>
                      <a:pt x="248" y="412"/>
                    </a:lnTo>
                    <a:lnTo>
                      <a:pt x="248" y="412"/>
                    </a:lnTo>
                    <a:lnTo>
                      <a:pt x="235" y="412"/>
                    </a:lnTo>
                    <a:lnTo>
                      <a:pt x="228" y="412"/>
                    </a:lnTo>
                    <a:lnTo>
                      <a:pt x="215" y="412"/>
                    </a:lnTo>
                    <a:lnTo>
                      <a:pt x="209" y="412"/>
                    </a:lnTo>
                    <a:lnTo>
                      <a:pt x="196" y="412"/>
                    </a:lnTo>
                    <a:lnTo>
                      <a:pt x="189" y="412"/>
                    </a:lnTo>
                    <a:lnTo>
                      <a:pt x="183" y="412"/>
                    </a:lnTo>
                    <a:lnTo>
                      <a:pt x="163" y="405"/>
                    </a:lnTo>
                    <a:lnTo>
                      <a:pt x="156" y="405"/>
                    </a:lnTo>
                    <a:lnTo>
                      <a:pt x="150" y="405"/>
                    </a:lnTo>
                    <a:lnTo>
                      <a:pt x="143" y="405"/>
                    </a:lnTo>
                    <a:lnTo>
                      <a:pt x="137" y="405"/>
                    </a:lnTo>
                    <a:lnTo>
                      <a:pt x="130" y="405"/>
                    </a:lnTo>
                    <a:lnTo>
                      <a:pt x="117" y="405"/>
                    </a:lnTo>
                    <a:lnTo>
                      <a:pt x="117" y="405"/>
                    </a:lnTo>
                    <a:lnTo>
                      <a:pt x="98" y="405"/>
                    </a:lnTo>
                    <a:lnTo>
                      <a:pt x="85" y="405"/>
                    </a:lnTo>
                    <a:lnTo>
                      <a:pt x="78" y="405"/>
                    </a:lnTo>
                    <a:lnTo>
                      <a:pt x="78" y="405"/>
                    </a:lnTo>
                    <a:lnTo>
                      <a:pt x="65" y="399"/>
                    </a:lnTo>
                    <a:lnTo>
                      <a:pt x="65" y="399"/>
                    </a:lnTo>
                    <a:lnTo>
                      <a:pt x="65" y="399"/>
                    </a:lnTo>
                    <a:lnTo>
                      <a:pt x="58" y="399"/>
                    </a:lnTo>
                    <a:lnTo>
                      <a:pt x="52" y="399"/>
                    </a:lnTo>
                    <a:lnTo>
                      <a:pt x="45" y="399"/>
                    </a:lnTo>
                    <a:lnTo>
                      <a:pt x="39" y="399"/>
                    </a:lnTo>
                    <a:lnTo>
                      <a:pt x="39" y="399"/>
                    </a:lnTo>
                    <a:lnTo>
                      <a:pt x="32" y="399"/>
                    </a:lnTo>
                    <a:lnTo>
                      <a:pt x="32" y="399"/>
                    </a:lnTo>
                    <a:lnTo>
                      <a:pt x="19" y="399"/>
                    </a:lnTo>
                    <a:lnTo>
                      <a:pt x="13" y="399"/>
                    </a:lnTo>
                    <a:lnTo>
                      <a:pt x="6" y="399"/>
                    </a:lnTo>
                    <a:lnTo>
                      <a:pt x="0" y="399"/>
                    </a:lnTo>
                    <a:lnTo>
                      <a:pt x="0" y="399"/>
                    </a:lnTo>
                    <a:lnTo>
                      <a:pt x="0" y="360"/>
                    </a:lnTo>
                    <a:lnTo>
                      <a:pt x="0" y="353"/>
                    </a:lnTo>
                    <a:lnTo>
                      <a:pt x="0" y="353"/>
                    </a:lnTo>
                    <a:lnTo>
                      <a:pt x="0" y="340"/>
                    </a:lnTo>
                    <a:lnTo>
                      <a:pt x="0" y="327"/>
                    </a:lnTo>
                    <a:lnTo>
                      <a:pt x="6" y="320"/>
                    </a:lnTo>
                    <a:lnTo>
                      <a:pt x="6" y="320"/>
                    </a:lnTo>
                    <a:lnTo>
                      <a:pt x="6" y="294"/>
                    </a:lnTo>
                    <a:lnTo>
                      <a:pt x="6" y="281"/>
                    </a:lnTo>
                    <a:lnTo>
                      <a:pt x="6" y="268"/>
                    </a:lnTo>
                    <a:lnTo>
                      <a:pt x="13" y="235"/>
                    </a:lnTo>
                    <a:lnTo>
                      <a:pt x="13" y="229"/>
                    </a:lnTo>
                    <a:lnTo>
                      <a:pt x="13" y="190"/>
                    </a:lnTo>
                    <a:lnTo>
                      <a:pt x="19" y="170"/>
                    </a:lnTo>
                    <a:lnTo>
                      <a:pt x="19" y="170"/>
                    </a:lnTo>
                    <a:lnTo>
                      <a:pt x="19" y="164"/>
                    </a:lnTo>
                    <a:lnTo>
                      <a:pt x="19" y="164"/>
                    </a:lnTo>
                    <a:lnTo>
                      <a:pt x="19" y="157"/>
                    </a:lnTo>
                    <a:lnTo>
                      <a:pt x="19" y="144"/>
                    </a:lnTo>
                    <a:lnTo>
                      <a:pt x="19" y="144"/>
                    </a:lnTo>
                    <a:lnTo>
                      <a:pt x="19" y="131"/>
                    </a:lnTo>
                    <a:lnTo>
                      <a:pt x="19" y="131"/>
                    </a:lnTo>
                    <a:lnTo>
                      <a:pt x="19" y="111"/>
                    </a:lnTo>
                    <a:lnTo>
                      <a:pt x="26" y="85"/>
                    </a:lnTo>
                    <a:lnTo>
                      <a:pt x="26" y="79"/>
                    </a:lnTo>
                    <a:lnTo>
                      <a:pt x="26" y="72"/>
                    </a:lnTo>
                    <a:lnTo>
                      <a:pt x="26" y="66"/>
                    </a:lnTo>
                    <a:lnTo>
                      <a:pt x="26" y="66"/>
                    </a:lnTo>
                    <a:lnTo>
                      <a:pt x="26" y="59"/>
                    </a:lnTo>
                    <a:lnTo>
                      <a:pt x="26" y="53"/>
                    </a:lnTo>
                    <a:lnTo>
                      <a:pt x="26" y="53"/>
                    </a:lnTo>
                    <a:lnTo>
                      <a:pt x="32" y="26"/>
                    </a:lnTo>
                    <a:lnTo>
                      <a:pt x="32" y="13"/>
                    </a:lnTo>
                    <a:lnTo>
                      <a:pt x="32" y="13"/>
                    </a:lnTo>
                    <a:lnTo>
                      <a:pt x="32" y="0"/>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userDrawn="1"/>
            </p:nvSpPr>
            <p:spPr bwMode="auto">
              <a:xfrm>
                <a:off x="1059" y="1736"/>
                <a:ext cx="777" cy="614"/>
              </a:xfrm>
              <a:custGeom>
                <a:avLst/>
                <a:gdLst>
                  <a:gd name="T0" fmla="*/ 65 w 777"/>
                  <a:gd name="T1" fmla="*/ 52 h 614"/>
                  <a:gd name="T2" fmla="*/ 58 w 777"/>
                  <a:gd name="T3" fmla="*/ 111 h 614"/>
                  <a:gd name="T4" fmla="*/ 39 w 777"/>
                  <a:gd name="T5" fmla="*/ 255 h 614"/>
                  <a:gd name="T6" fmla="*/ 26 w 777"/>
                  <a:gd name="T7" fmla="*/ 320 h 614"/>
                  <a:gd name="T8" fmla="*/ 19 w 777"/>
                  <a:gd name="T9" fmla="*/ 385 h 614"/>
                  <a:gd name="T10" fmla="*/ 19 w 777"/>
                  <a:gd name="T11" fmla="*/ 418 h 614"/>
                  <a:gd name="T12" fmla="*/ 13 w 777"/>
                  <a:gd name="T13" fmla="*/ 438 h 614"/>
                  <a:gd name="T14" fmla="*/ 13 w 777"/>
                  <a:gd name="T15" fmla="*/ 457 h 614"/>
                  <a:gd name="T16" fmla="*/ 6 w 777"/>
                  <a:gd name="T17" fmla="*/ 503 h 614"/>
                  <a:gd name="T18" fmla="*/ 0 w 777"/>
                  <a:gd name="T19" fmla="*/ 523 h 614"/>
                  <a:gd name="T20" fmla="*/ 71 w 777"/>
                  <a:gd name="T21" fmla="*/ 549 h 614"/>
                  <a:gd name="T22" fmla="*/ 91 w 777"/>
                  <a:gd name="T23" fmla="*/ 549 h 614"/>
                  <a:gd name="T24" fmla="*/ 137 w 777"/>
                  <a:gd name="T25" fmla="*/ 555 h 614"/>
                  <a:gd name="T26" fmla="*/ 163 w 777"/>
                  <a:gd name="T27" fmla="*/ 562 h 614"/>
                  <a:gd name="T28" fmla="*/ 196 w 777"/>
                  <a:gd name="T29" fmla="*/ 562 h 614"/>
                  <a:gd name="T30" fmla="*/ 248 w 777"/>
                  <a:gd name="T31" fmla="*/ 568 h 614"/>
                  <a:gd name="T32" fmla="*/ 274 w 777"/>
                  <a:gd name="T33" fmla="*/ 568 h 614"/>
                  <a:gd name="T34" fmla="*/ 320 w 777"/>
                  <a:gd name="T35" fmla="*/ 575 h 614"/>
                  <a:gd name="T36" fmla="*/ 378 w 777"/>
                  <a:gd name="T37" fmla="*/ 581 h 614"/>
                  <a:gd name="T38" fmla="*/ 418 w 777"/>
                  <a:gd name="T39" fmla="*/ 588 h 614"/>
                  <a:gd name="T40" fmla="*/ 476 w 777"/>
                  <a:gd name="T41" fmla="*/ 594 h 614"/>
                  <a:gd name="T42" fmla="*/ 509 w 777"/>
                  <a:gd name="T43" fmla="*/ 594 h 614"/>
                  <a:gd name="T44" fmla="*/ 601 w 777"/>
                  <a:gd name="T45" fmla="*/ 601 h 614"/>
                  <a:gd name="T46" fmla="*/ 640 w 777"/>
                  <a:gd name="T47" fmla="*/ 607 h 614"/>
                  <a:gd name="T48" fmla="*/ 666 w 777"/>
                  <a:gd name="T49" fmla="*/ 607 h 614"/>
                  <a:gd name="T50" fmla="*/ 718 w 777"/>
                  <a:gd name="T51" fmla="*/ 607 h 614"/>
                  <a:gd name="T52" fmla="*/ 744 w 777"/>
                  <a:gd name="T53" fmla="*/ 594 h 614"/>
                  <a:gd name="T54" fmla="*/ 744 w 777"/>
                  <a:gd name="T55" fmla="*/ 568 h 614"/>
                  <a:gd name="T56" fmla="*/ 744 w 777"/>
                  <a:gd name="T57" fmla="*/ 555 h 614"/>
                  <a:gd name="T58" fmla="*/ 744 w 777"/>
                  <a:gd name="T59" fmla="*/ 529 h 614"/>
                  <a:gd name="T60" fmla="*/ 744 w 777"/>
                  <a:gd name="T61" fmla="*/ 503 h 614"/>
                  <a:gd name="T62" fmla="*/ 751 w 777"/>
                  <a:gd name="T63" fmla="*/ 464 h 614"/>
                  <a:gd name="T64" fmla="*/ 751 w 777"/>
                  <a:gd name="T65" fmla="*/ 431 h 614"/>
                  <a:gd name="T66" fmla="*/ 751 w 777"/>
                  <a:gd name="T67" fmla="*/ 411 h 614"/>
                  <a:gd name="T68" fmla="*/ 757 w 777"/>
                  <a:gd name="T69" fmla="*/ 392 h 614"/>
                  <a:gd name="T70" fmla="*/ 757 w 777"/>
                  <a:gd name="T71" fmla="*/ 372 h 614"/>
                  <a:gd name="T72" fmla="*/ 757 w 777"/>
                  <a:gd name="T73" fmla="*/ 294 h 614"/>
                  <a:gd name="T74" fmla="*/ 764 w 777"/>
                  <a:gd name="T75" fmla="*/ 255 h 614"/>
                  <a:gd name="T76" fmla="*/ 764 w 777"/>
                  <a:gd name="T77" fmla="*/ 196 h 614"/>
                  <a:gd name="T78" fmla="*/ 764 w 777"/>
                  <a:gd name="T79" fmla="*/ 176 h 614"/>
                  <a:gd name="T80" fmla="*/ 770 w 777"/>
                  <a:gd name="T81" fmla="*/ 131 h 614"/>
                  <a:gd name="T82" fmla="*/ 764 w 777"/>
                  <a:gd name="T83" fmla="*/ 72 h 614"/>
                  <a:gd name="T84" fmla="*/ 751 w 777"/>
                  <a:gd name="T85" fmla="*/ 72 h 614"/>
                  <a:gd name="T86" fmla="*/ 725 w 777"/>
                  <a:gd name="T87" fmla="*/ 65 h 614"/>
                  <a:gd name="T88" fmla="*/ 705 w 777"/>
                  <a:gd name="T89" fmla="*/ 65 h 614"/>
                  <a:gd name="T90" fmla="*/ 692 w 777"/>
                  <a:gd name="T91" fmla="*/ 65 h 614"/>
                  <a:gd name="T92" fmla="*/ 679 w 777"/>
                  <a:gd name="T93" fmla="*/ 65 h 614"/>
                  <a:gd name="T94" fmla="*/ 640 w 777"/>
                  <a:gd name="T95" fmla="*/ 65 h 614"/>
                  <a:gd name="T96" fmla="*/ 620 w 777"/>
                  <a:gd name="T97" fmla="*/ 59 h 614"/>
                  <a:gd name="T98" fmla="*/ 588 w 777"/>
                  <a:gd name="T99" fmla="*/ 59 h 614"/>
                  <a:gd name="T100" fmla="*/ 568 w 777"/>
                  <a:gd name="T101" fmla="*/ 59 h 614"/>
                  <a:gd name="T102" fmla="*/ 522 w 777"/>
                  <a:gd name="T103" fmla="*/ 52 h 614"/>
                  <a:gd name="T104" fmla="*/ 483 w 777"/>
                  <a:gd name="T105" fmla="*/ 46 h 614"/>
                  <a:gd name="T106" fmla="*/ 405 w 777"/>
                  <a:gd name="T107" fmla="*/ 39 h 614"/>
                  <a:gd name="T108" fmla="*/ 346 w 777"/>
                  <a:gd name="T109" fmla="*/ 33 h 614"/>
                  <a:gd name="T110" fmla="*/ 280 w 777"/>
                  <a:gd name="T111" fmla="*/ 26 h 614"/>
                  <a:gd name="T112" fmla="*/ 228 w 777"/>
                  <a:gd name="T113" fmla="*/ 19 h 614"/>
                  <a:gd name="T114" fmla="*/ 156 w 777"/>
                  <a:gd name="T115" fmla="*/ 13 h 614"/>
                  <a:gd name="T116" fmla="*/ 117 w 777"/>
                  <a:gd name="T117" fmla="*/ 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7" h="614">
                    <a:moveTo>
                      <a:pt x="71" y="13"/>
                    </a:moveTo>
                    <a:lnTo>
                      <a:pt x="71" y="19"/>
                    </a:lnTo>
                    <a:lnTo>
                      <a:pt x="71" y="26"/>
                    </a:lnTo>
                    <a:lnTo>
                      <a:pt x="71" y="33"/>
                    </a:lnTo>
                    <a:lnTo>
                      <a:pt x="71" y="39"/>
                    </a:lnTo>
                    <a:lnTo>
                      <a:pt x="65" y="46"/>
                    </a:lnTo>
                    <a:lnTo>
                      <a:pt x="65" y="52"/>
                    </a:lnTo>
                    <a:lnTo>
                      <a:pt x="65" y="65"/>
                    </a:lnTo>
                    <a:lnTo>
                      <a:pt x="65" y="65"/>
                    </a:lnTo>
                    <a:lnTo>
                      <a:pt x="65" y="65"/>
                    </a:lnTo>
                    <a:lnTo>
                      <a:pt x="65" y="72"/>
                    </a:lnTo>
                    <a:lnTo>
                      <a:pt x="65" y="72"/>
                    </a:lnTo>
                    <a:lnTo>
                      <a:pt x="58" y="104"/>
                    </a:lnTo>
                    <a:lnTo>
                      <a:pt x="58" y="111"/>
                    </a:lnTo>
                    <a:lnTo>
                      <a:pt x="58" y="117"/>
                    </a:lnTo>
                    <a:lnTo>
                      <a:pt x="58" y="124"/>
                    </a:lnTo>
                    <a:lnTo>
                      <a:pt x="52" y="150"/>
                    </a:lnTo>
                    <a:lnTo>
                      <a:pt x="45" y="183"/>
                    </a:lnTo>
                    <a:lnTo>
                      <a:pt x="45" y="202"/>
                    </a:lnTo>
                    <a:lnTo>
                      <a:pt x="45" y="222"/>
                    </a:lnTo>
                    <a:lnTo>
                      <a:pt x="39" y="255"/>
                    </a:lnTo>
                    <a:lnTo>
                      <a:pt x="39" y="255"/>
                    </a:lnTo>
                    <a:lnTo>
                      <a:pt x="39" y="268"/>
                    </a:lnTo>
                    <a:lnTo>
                      <a:pt x="32" y="287"/>
                    </a:lnTo>
                    <a:lnTo>
                      <a:pt x="32" y="287"/>
                    </a:lnTo>
                    <a:lnTo>
                      <a:pt x="32" y="294"/>
                    </a:lnTo>
                    <a:lnTo>
                      <a:pt x="32" y="307"/>
                    </a:lnTo>
                    <a:lnTo>
                      <a:pt x="26" y="320"/>
                    </a:lnTo>
                    <a:lnTo>
                      <a:pt x="26" y="333"/>
                    </a:lnTo>
                    <a:lnTo>
                      <a:pt x="19" y="359"/>
                    </a:lnTo>
                    <a:lnTo>
                      <a:pt x="19" y="366"/>
                    </a:lnTo>
                    <a:lnTo>
                      <a:pt x="19" y="372"/>
                    </a:lnTo>
                    <a:lnTo>
                      <a:pt x="19" y="372"/>
                    </a:lnTo>
                    <a:lnTo>
                      <a:pt x="19" y="379"/>
                    </a:lnTo>
                    <a:lnTo>
                      <a:pt x="19" y="385"/>
                    </a:lnTo>
                    <a:lnTo>
                      <a:pt x="19" y="385"/>
                    </a:lnTo>
                    <a:lnTo>
                      <a:pt x="19" y="405"/>
                    </a:lnTo>
                    <a:lnTo>
                      <a:pt x="19" y="405"/>
                    </a:lnTo>
                    <a:lnTo>
                      <a:pt x="19" y="411"/>
                    </a:lnTo>
                    <a:lnTo>
                      <a:pt x="19" y="418"/>
                    </a:lnTo>
                    <a:lnTo>
                      <a:pt x="19" y="418"/>
                    </a:lnTo>
                    <a:lnTo>
                      <a:pt x="19" y="418"/>
                    </a:lnTo>
                    <a:lnTo>
                      <a:pt x="13" y="418"/>
                    </a:lnTo>
                    <a:lnTo>
                      <a:pt x="13" y="425"/>
                    </a:lnTo>
                    <a:lnTo>
                      <a:pt x="13" y="425"/>
                    </a:lnTo>
                    <a:lnTo>
                      <a:pt x="13" y="425"/>
                    </a:lnTo>
                    <a:lnTo>
                      <a:pt x="13" y="431"/>
                    </a:lnTo>
                    <a:lnTo>
                      <a:pt x="13" y="431"/>
                    </a:lnTo>
                    <a:lnTo>
                      <a:pt x="13" y="438"/>
                    </a:lnTo>
                    <a:lnTo>
                      <a:pt x="13" y="438"/>
                    </a:lnTo>
                    <a:lnTo>
                      <a:pt x="13" y="444"/>
                    </a:lnTo>
                    <a:lnTo>
                      <a:pt x="13" y="444"/>
                    </a:lnTo>
                    <a:lnTo>
                      <a:pt x="13" y="444"/>
                    </a:lnTo>
                    <a:lnTo>
                      <a:pt x="13" y="451"/>
                    </a:lnTo>
                    <a:lnTo>
                      <a:pt x="13" y="451"/>
                    </a:lnTo>
                    <a:lnTo>
                      <a:pt x="13" y="457"/>
                    </a:lnTo>
                    <a:lnTo>
                      <a:pt x="13" y="457"/>
                    </a:lnTo>
                    <a:lnTo>
                      <a:pt x="13" y="464"/>
                    </a:lnTo>
                    <a:lnTo>
                      <a:pt x="6" y="470"/>
                    </a:lnTo>
                    <a:lnTo>
                      <a:pt x="6" y="470"/>
                    </a:lnTo>
                    <a:lnTo>
                      <a:pt x="6" y="483"/>
                    </a:lnTo>
                    <a:lnTo>
                      <a:pt x="6" y="503"/>
                    </a:lnTo>
                    <a:lnTo>
                      <a:pt x="6" y="503"/>
                    </a:lnTo>
                    <a:lnTo>
                      <a:pt x="0" y="509"/>
                    </a:lnTo>
                    <a:lnTo>
                      <a:pt x="0" y="509"/>
                    </a:lnTo>
                    <a:lnTo>
                      <a:pt x="0" y="509"/>
                    </a:lnTo>
                    <a:lnTo>
                      <a:pt x="0" y="523"/>
                    </a:lnTo>
                    <a:lnTo>
                      <a:pt x="0" y="523"/>
                    </a:lnTo>
                    <a:lnTo>
                      <a:pt x="0" y="523"/>
                    </a:lnTo>
                    <a:lnTo>
                      <a:pt x="0" y="523"/>
                    </a:lnTo>
                    <a:lnTo>
                      <a:pt x="0" y="529"/>
                    </a:lnTo>
                    <a:lnTo>
                      <a:pt x="0" y="536"/>
                    </a:lnTo>
                    <a:lnTo>
                      <a:pt x="6" y="536"/>
                    </a:lnTo>
                    <a:lnTo>
                      <a:pt x="32" y="542"/>
                    </a:lnTo>
                    <a:lnTo>
                      <a:pt x="45" y="542"/>
                    </a:lnTo>
                    <a:lnTo>
                      <a:pt x="58" y="542"/>
                    </a:lnTo>
                    <a:lnTo>
                      <a:pt x="71" y="549"/>
                    </a:lnTo>
                    <a:lnTo>
                      <a:pt x="71" y="549"/>
                    </a:lnTo>
                    <a:lnTo>
                      <a:pt x="71" y="549"/>
                    </a:lnTo>
                    <a:lnTo>
                      <a:pt x="71" y="549"/>
                    </a:lnTo>
                    <a:lnTo>
                      <a:pt x="78" y="549"/>
                    </a:lnTo>
                    <a:lnTo>
                      <a:pt x="85" y="549"/>
                    </a:lnTo>
                    <a:lnTo>
                      <a:pt x="91" y="549"/>
                    </a:lnTo>
                    <a:lnTo>
                      <a:pt x="91" y="549"/>
                    </a:lnTo>
                    <a:lnTo>
                      <a:pt x="104" y="549"/>
                    </a:lnTo>
                    <a:lnTo>
                      <a:pt x="111" y="549"/>
                    </a:lnTo>
                    <a:lnTo>
                      <a:pt x="124" y="555"/>
                    </a:lnTo>
                    <a:lnTo>
                      <a:pt x="124" y="555"/>
                    </a:lnTo>
                    <a:lnTo>
                      <a:pt x="124" y="555"/>
                    </a:lnTo>
                    <a:lnTo>
                      <a:pt x="130" y="555"/>
                    </a:lnTo>
                    <a:lnTo>
                      <a:pt x="137" y="555"/>
                    </a:lnTo>
                    <a:lnTo>
                      <a:pt x="137" y="555"/>
                    </a:lnTo>
                    <a:lnTo>
                      <a:pt x="143" y="555"/>
                    </a:lnTo>
                    <a:lnTo>
                      <a:pt x="150" y="555"/>
                    </a:lnTo>
                    <a:lnTo>
                      <a:pt x="150" y="555"/>
                    </a:lnTo>
                    <a:lnTo>
                      <a:pt x="156" y="555"/>
                    </a:lnTo>
                    <a:lnTo>
                      <a:pt x="163" y="562"/>
                    </a:lnTo>
                    <a:lnTo>
                      <a:pt x="163" y="562"/>
                    </a:lnTo>
                    <a:lnTo>
                      <a:pt x="169" y="562"/>
                    </a:lnTo>
                    <a:lnTo>
                      <a:pt x="169" y="562"/>
                    </a:lnTo>
                    <a:lnTo>
                      <a:pt x="176" y="562"/>
                    </a:lnTo>
                    <a:lnTo>
                      <a:pt x="189" y="562"/>
                    </a:lnTo>
                    <a:lnTo>
                      <a:pt x="196" y="562"/>
                    </a:lnTo>
                    <a:lnTo>
                      <a:pt x="196" y="562"/>
                    </a:lnTo>
                    <a:lnTo>
                      <a:pt x="196" y="562"/>
                    </a:lnTo>
                    <a:lnTo>
                      <a:pt x="209" y="562"/>
                    </a:lnTo>
                    <a:lnTo>
                      <a:pt x="215" y="562"/>
                    </a:lnTo>
                    <a:lnTo>
                      <a:pt x="228" y="568"/>
                    </a:lnTo>
                    <a:lnTo>
                      <a:pt x="228" y="568"/>
                    </a:lnTo>
                    <a:lnTo>
                      <a:pt x="241" y="568"/>
                    </a:lnTo>
                    <a:lnTo>
                      <a:pt x="248" y="568"/>
                    </a:lnTo>
                    <a:lnTo>
                      <a:pt x="248" y="568"/>
                    </a:lnTo>
                    <a:lnTo>
                      <a:pt x="254" y="568"/>
                    </a:lnTo>
                    <a:lnTo>
                      <a:pt x="254" y="568"/>
                    </a:lnTo>
                    <a:lnTo>
                      <a:pt x="254" y="568"/>
                    </a:lnTo>
                    <a:lnTo>
                      <a:pt x="267" y="568"/>
                    </a:lnTo>
                    <a:lnTo>
                      <a:pt x="267" y="568"/>
                    </a:lnTo>
                    <a:lnTo>
                      <a:pt x="267" y="568"/>
                    </a:lnTo>
                    <a:lnTo>
                      <a:pt x="274" y="568"/>
                    </a:lnTo>
                    <a:lnTo>
                      <a:pt x="287" y="575"/>
                    </a:lnTo>
                    <a:lnTo>
                      <a:pt x="287" y="575"/>
                    </a:lnTo>
                    <a:lnTo>
                      <a:pt x="294" y="575"/>
                    </a:lnTo>
                    <a:lnTo>
                      <a:pt x="300" y="575"/>
                    </a:lnTo>
                    <a:lnTo>
                      <a:pt x="313" y="575"/>
                    </a:lnTo>
                    <a:lnTo>
                      <a:pt x="320" y="575"/>
                    </a:lnTo>
                    <a:lnTo>
                      <a:pt x="320" y="575"/>
                    </a:lnTo>
                    <a:lnTo>
                      <a:pt x="352" y="581"/>
                    </a:lnTo>
                    <a:lnTo>
                      <a:pt x="352" y="581"/>
                    </a:lnTo>
                    <a:lnTo>
                      <a:pt x="359" y="581"/>
                    </a:lnTo>
                    <a:lnTo>
                      <a:pt x="359" y="581"/>
                    </a:lnTo>
                    <a:lnTo>
                      <a:pt x="372" y="581"/>
                    </a:lnTo>
                    <a:lnTo>
                      <a:pt x="372" y="581"/>
                    </a:lnTo>
                    <a:lnTo>
                      <a:pt x="378" y="581"/>
                    </a:lnTo>
                    <a:lnTo>
                      <a:pt x="378" y="581"/>
                    </a:lnTo>
                    <a:lnTo>
                      <a:pt x="385" y="581"/>
                    </a:lnTo>
                    <a:lnTo>
                      <a:pt x="398" y="588"/>
                    </a:lnTo>
                    <a:lnTo>
                      <a:pt x="405" y="588"/>
                    </a:lnTo>
                    <a:lnTo>
                      <a:pt x="411" y="588"/>
                    </a:lnTo>
                    <a:lnTo>
                      <a:pt x="411" y="588"/>
                    </a:lnTo>
                    <a:lnTo>
                      <a:pt x="418" y="588"/>
                    </a:lnTo>
                    <a:lnTo>
                      <a:pt x="424" y="588"/>
                    </a:lnTo>
                    <a:lnTo>
                      <a:pt x="424" y="588"/>
                    </a:lnTo>
                    <a:lnTo>
                      <a:pt x="444" y="588"/>
                    </a:lnTo>
                    <a:lnTo>
                      <a:pt x="463" y="588"/>
                    </a:lnTo>
                    <a:lnTo>
                      <a:pt x="463" y="588"/>
                    </a:lnTo>
                    <a:lnTo>
                      <a:pt x="476" y="594"/>
                    </a:lnTo>
                    <a:lnTo>
                      <a:pt x="476" y="594"/>
                    </a:lnTo>
                    <a:lnTo>
                      <a:pt x="490" y="594"/>
                    </a:lnTo>
                    <a:lnTo>
                      <a:pt x="490" y="594"/>
                    </a:lnTo>
                    <a:lnTo>
                      <a:pt x="496" y="594"/>
                    </a:lnTo>
                    <a:lnTo>
                      <a:pt x="496" y="594"/>
                    </a:lnTo>
                    <a:lnTo>
                      <a:pt x="496" y="594"/>
                    </a:lnTo>
                    <a:lnTo>
                      <a:pt x="503" y="594"/>
                    </a:lnTo>
                    <a:lnTo>
                      <a:pt x="509" y="594"/>
                    </a:lnTo>
                    <a:lnTo>
                      <a:pt x="509" y="594"/>
                    </a:lnTo>
                    <a:lnTo>
                      <a:pt x="529" y="594"/>
                    </a:lnTo>
                    <a:lnTo>
                      <a:pt x="535" y="594"/>
                    </a:lnTo>
                    <a:lnTo>
                      <a:pt x="561" y="601"/>
                    </a:lnTo>
                    <a:lnTo>
                      <a:pt x="588" y="601"/>
                    </a:lnTo>
                    <a:lnTo>
                      <a:pt x="594" y="601"/>
                    </a:lnTo>
                    <a:lnTo>
                      <a:pt x="601" y="601"/>
                    </a:lnTo>
                    <a:lnTo>
                      <a:pt x="614" y="601"/>
                    </a:lnTo>
                    <a:lnTo>
                      <a:pt x="614" y="601"/>
                    </a:lnTo>
                    <a:lnTo>
                      <a:pt x="620" y="601"/>
                    </a:lnTo>
                    <a:lnTo>
                      <a:pt x="627" y="601"/>
                    </a:lnTo>
                    <a:lnTo>
                      <a:pt x="627" y="601"/>
                    </a:lnTo>
                    <a:lnTo>
                      <a:pt x="640" y="607"/>
                    </a:lnTo>
                    <a:lnTo>
                      <a:pt x="640" y="607"/>
                    </a:lnTo>
                    <a:lnTo>
                      <a:pt x="640" y="607"/>
                    </a:lnTo>
                    <a:lnTo>
                      <a:pt x="653" y="607"/>
                    </a:lnTo>
                    <a:lnTo>
                      <a:pt x="653" y="607"/>
                    </a:lnTo>
                    <a:lnTo>
                      <a:pt x="659" y="607"/>
                    </a:lnTo>
                    <a:lnTo>
                      <a:pt x="659" y="607"/>
                    </a:lnTo>
                    <a:lnTo>
                      <a:pt x="659" y="607"/>
                    </a:lnTo>
                    <a:lnTo>
                      <a:pt x="666" y="607"/>
                    </a:lnTo>
                    <a:lnTo>
                      <a:pt x="666" y="607"/>
                    </a:lnTo>
                    <a:lnTo>
                      <a:pt x="672" y="607"/>
                    </a:lnTo>
                    <a:lnTo>
                      <a:pt x="692" y="607"/>
                    </a:lnTo>
                    <a:lnTo>
                      <a:pt x="705" y="607"/>
                    </a:lnTo>
                    <a:lnTo>
                      <a:pt x="718" y="607"/>
                    </a:lnTo>
                    <a:lnTo>
                      <a:pt x="718" y="607"/>
                    </a:lnTo>
                    <a:lnTo>
                      <a:pt x="718" y="607"/>
                    </a:lnTo>
                    <a:lnTo>
                      <a:pt x="725" y="614"/>
                    </a:lnTo>
                    <a:lnTo>
                      <a:pt x="725" y="614"/>
                    </a:lnTo>
                    <a:lnTo>
                      <a:pt x="738" y="614"/>
                    </a:lnTo>
                    <a:lnTo>
                      <a:pt x="738" y="607"/>
                    </a:lnTo>
                    <a:lnTo>
                      <a:pt x="738" y="607"/>
                    </a:lnTo>
                    <a:lnTo>
                      <a:pt x="744" y="594"/>
                    </a:lnTo>
                    <a:lnTo>
                      <a:pt x="744" y="594"/>
                    </a:lnTo>
                    <a:lnTo>
                      <a:pt x="744" y="594"/>
                    </a:lnTo>
                    <a:lnTo>
                      <a:pt x="744" y="594"/>
                    </a:lnTo>
                    <a:lnTo>
                      <a:pt x="744" y="581"/>
                    </a:lnTo>
                    <a:lnTo>
                      <a:pt x="744" y="575"/>
                    </a:lnTo>
                    <a:lnTo>
                      <a:pt x="744" y="575"/>
                    </a:lnTo>
                    <a:lnTo>
                      <a:pt x="744" y="568"/>
                    </a:lnTo>
                    <a:lnTo>
                      <a:pt x="744" y="568"/>
                    </a:lnTo>
                    <a:lnTo>
                      <a:pt x="744" y="568"/>
                    </a:lnTo>
                    <a:lnTo>
                      <a:pt x="744" y="562"/>
                    </a:lnTo>
                    <a:lnTo>
                      <a:pt x="744" y="562"/>
                    </a:lnTo>
                    <a:lnTo>
                      <a:pt x="744" y="562"/>
                    </a:lnTo>
                    <a:lnTo>
                      <a:pt x="744" y="562"/>
                    </a:lnTo>
                    <a:lnTo>
                      <a:pt x="744" y="555"/>
                    </a:lnTo>
                    <a:lnTo>
                      <a:pt x="744" y="555"/>
                    </a:lnTo>
                    <a:lnTo>
                      <a:pt x="744" y="549"/>
                    </a:lnTo>
                    <a:lnTo>
                      <a:pt x="744" y="542"/>
                    </a:lnTo>
                    <a:lnTo>
                      <a:pt x="744" y="542"/>
                    </a:lnTo>
                    <a:lnTo>
                      <a:pt x="744" y="536"/>
                    </a:lnTo>
                    <a:lnTo>
                      <a:pt x="744" y="536"/>
                    </a:lnTo>
                    <a:lnTo>
                      <a:pt x="744" y="529"/>
                    </a:lnTo>
                    <a:lnTo>
                      <a:pt x="744" y="529"/>
                    </a:lnTo>
                    <a:lnTo>
                      <a:pt x="744" y="523"/>
                    </a:lnTo>
                    <a:lnTo>
                      <a:pt x="744" y="523"/>
                    </a:lnTo>
                    <a:lnTo>
                      <a:pt x="744" y="523"/>
                    </a:lnTo>
                    <a:lnTo>
                      <a:pt x="744" y="523"/>
                    </a:lnTo>
                    <a:lnTo>
                      <a:pt x="744" y="509"/>
                    </a:lnTo>
                    <a:lnTo>
                      <a:pt x="744" y="509"/>
                    </a:lnTo>
                    <a:lnTo>
                      <a:pt x="744" y="503"/>
                    </a:lnTo>
                    <a:lnTo>
                      <a:pt x="744" y="503"/>
                    </a:lnTo>
                    <a:lnTo>
                      <a:pt x="744" y="496"/>
                    </a:lnTo>
                    <a:lnTo>
                      <a:pt x="744" y="496"/>
                    </a:lnTo>
                    <a:lnTo>
                      <a:pt x="744" y="483"/>
                    </a:lnTo>
                    <a:lnTo>
                      <a:pt x="751" y="470"/>
                    </a:lnTo>
                    <a:lnTo>
                      <a:pt x="751" y="470"/>
                    </a:lnTo>
                    <a:lnTo>
                      <a:pt x="751" y="464"/>
                    </a:lnTo>
                    <a:lnTo>
                      <a:pt x="751" y="457"/>
                    </a:lnTo>
                    <a:lnTo>
                      <a:pt x="751" y="457"/>
                    </a:lnTo>
                    <a:lnTo>
                      <a:pt x="751" y="444"/>
                    </a:lnTo>
                    <a:lnTo>
                      <a:pt x="751" y="444"/>
                    </a:lnTo>
                    <a:lnTo>
                      <a:pt x="751" y="438"/>
                    </a:lnTo>
                    <a:lnTo>
                      <a:pt x="751" y="438"/>
                    </a:lnTo>
                    <a:lnTo>
                      <a:pt x="751" y="431"/>
                    </a:lnTo>
                    <a:lnTo>
                      <a:pt x="751" y="425"/>
                    </a:lnTo>
                    <a:lnTo>
                      <a:pt x="751" y="425"/>
                    </a:lnTo>
                    <a:lnTo>
                      <a:pt x="751" y="425"/>
                    </a:lnTo>
                    <a:lnTo>
                      <a:pt x="751" y="418"/>
                    </a:lnTo>
                    <a:lnTo>
                      <a:pt x="751" y="418"/>
                    </a:lnTo>
                    <a:lnTo>
                      <a:pt x="751" y="418"/>
                    </a:lnTo>
                    <a:lnTo>
                      <a:pt x="751" y="411"/>
                    </a:lnTo>
                    <a:lnTo>
                      <a:pt x="751" y="411"/>
                    </a:lnTo>
                    <a:lnTo>
                      <a:pt x="751" y="405"/>
                    </a:lnTo>
                    <a:lnTo>
                      <a:pt x="751" y="405"/>
                    </a:lnTo>
                    <a:lnTo>
                      <a:pt x="751" y="405"/>
                    </a:lnTo>
                    <a:lnTo>
                      <a:pt x="751" y="398"/>
                    </a:lnTo>
                    <a:lnTo>
                      <a:pt x="757" y="398"/>
                    </a:lnTo>
                    <a:lnTo>
                      <a:pt x="757" y="392"/>
                    </a:lnTo>
                    <a:lnTo>
                      <a:pt x="757" y="385"/>
                    </a:lnTo>
                    <a:lnTo>
                      <a:pt x="757" y="385"/>
                    </a:lnTo>
                    <a:lnTo>
                      <a:pt x="757" y="379"/>
                    </a:lnTo>
                    <a:lnTo>
                      <a:pt x="757" y="372"/>
                    </a:lnTo>
                    <a:lnTo>
                      <a:pt x="757" y="372"/>
                    </a:lnTo>
                    <a:lnTo>
                      <a:pt x="757" y="372"/>
                    </a:lnTo>
                    <a:lnTo>
                      <a:pt x="757" y="372"/>
                    </a:lnTo>
                    <a:lnTo>
                      <a:pt x="757" y="366"/>
                    </a:lnTo>
                    <a:lnTo>
                      <a:pt x="757" y="366"/>
                    </a:lnTo>
                    <a:lnTo>
                      <a:pt x="757" y="333"/>
                    </a:lnTo>
                    <a:lnTo>
                      <a:pt x="757" y="327"/>
                    </a:lnTo>
                    <a:lnTo>
                      <a:pt x="757" y="320"/>
                    </a:lnTo>
                    <a:lnTo>
                      <a:pt x="757" y="300"/>
                    </a:lnTo>
                    <a:lnTo>
                      <a:pt x="757" y="294"/>
                    </a:lnTo>
                    <a:lnTo>
                      <a:pt x="757" y="287"/>
                    </a:lnTo>
                    <a:lnTo>
                      <a:pt x="757" y="287"/>
                    </a:lnTo>
                    <a:lnTo>
                      <a:pt x="764" y="274"/>
                    </a:lnTo>
                    <a:lnTo>
                      <a:pt x="764" y="268"/>
                    </a:lnTo>
                    <a:lnTo>
                      <a:pt x="764" y="268"/>
                    </a:lnTo>
                    <a:lnTo>
                      <a:pt x="764" y="261"/>
                    </a:lnTo>
                    <a:lnTo>
                      <a:pt x="764" y="255"/>
                    </a:lnTo>
                    <a:lnTo>
                      <a:pt x="764" y="255"/>
                    </a:lnTo>
                    <a:lnTo>
                      <a:pt x="764" y="248"/>
                    </a:lnTo>
                    <a:lnTo>
                      <a:pt x="764" y="229"/>
                    </a:lnTo>
                    <a:lnTo>
                      <a:pt x="764" y="229"/>
                    </a:lnTo>
                    <a:lnTo>
                      <a:pt x="764" y="209"/>
                    </a:lnTo>
                    <a:lnTo>
                      <a:pt x="764" y="209"/>
                    </a:lnTo>
                    <a:lnTo>
                      <a:pt x="764" y="196"/>
                    </a:lnTo>
                    <a:lnTo>
                      <a:pt x="764" y="189"/>
                    </a:lnTo>
                    <a:lnTo>
                      <a:pt x="764" y="183"/>
                    </a:lnTo>
                    <a:lnTo>
                      <a:pt x="764" y="183"/>
                    </a:lnTo>
                    <a:lnTo>
                      <a:pt x="764" y="176"/>
                    </a:lnTo>
                    <a:lnTo>
                      <a:pt x="764" y="176"/>
                    </a:lnTo>
                    <a:lnTo>
                      <a:pt x="764" y="176"/>
                    </a:lnTo>
                    <a:lnTo>
                      <a:pt x="764" y="176"/>
                    </a:lnTo>
                    <a:lnTo>
                      <a:pt x="770" y="163"/>
                    </a:lnTo>
                    <a:lnTo>
                      <a:pt x="770" y="157"/>
                    </a:lnTo>
                    <a:lnTo>
                      <a:pt x="770" y="157"/>
                    </a:lnTo>
                    <a:lnTo>
                      <a:pt x="770" y="150"/>
                    </a:lnTo>
                    <a:lnTo>
                      <a:pt x="770" y="150"/>
                    </a:lnTo>
                    <a:lnTo>
                      <a:pt x="770" y="137"/>
                    </a:lnTo>
                    <a:lnTo>
                      <a:pt x="770" y="131"/>
                    </a:lnTo>
                    <a:lnTo>
                      <a:pt x="770" y="124"/>
                    </a:lnTo>
                    <a:lnTo>
                      <a:pt x="770" y="111"/>
                    </a:lnTo>
                    <a:lnTo>
                      <a:pt x="770" y="104"/>
                    </a:lnTo>
                    <a:lnTo>
                      <a:pt x="777" y="72"/>
                    </a:lnTo>
                    <a:lnTo>
                      <a:pt x="770" y="72"/>
                    </a:lnTo>
                    <a:lnTo>
                      <a:pt x="770" y="72"/>
                    </a:lnTo>
                    <a:lnTo>
                      <a:pt x="764" y="72"/>
                    </a:lnTo>
                    <a:lnTo>
                      <a:pt x="764" y="72"/>
                    </a:lnTo>
                    <a:lnTo>
                      <a:pt x="757" y="72"/>
                    </a:lnTo>
                    <a:lnTo>
                      <a:pt x="757" y="72"/>
                    </a:lnTo>
                    <a:lnTo>
                      <a:pt x="757" y="72"/>
                    </a:lnTo>
                    <a:lnTo>
                      <a:pt x="757" y="72"/>
                    </a:lnTo>
                    <a:lnTo>
                      <a:pt x="751" y="72"/>
                    </a:lnTo>
                    <a:lnTo>
                      <a:pt x="751" y="72"/>
                    </a:lnTo>
                    <a:lnTo>
                      <a:pt x="751" y="72"/>
                    </a:lnTo>
                    <a:lnTo>
                      <a:pt x="744" y="72"/>
                    </a:lnTo>
                    <a:lnTo>
                      <a:pt x="738" y="72"/>
                    </a:lnTo>
                    <a:lnTo>
                      <a:pt x="738" y="72"/>
                    </a:lnTo>
                    <a:lnTo>
                      <a:pt x="731" y="72"/>
                    </a:lnTo>
                    <a:lnTo>
                      <a:pt x="731" y="65"/>
                    </a:lnTo>
                    <a:lnTo>
                      <a:pt x="725" y="65"/>
                    </a:lnTo>
                    <a:lnTo>
                      <a:pt x="725" y="65"/>
                    </a:lnTo>
                    <a:lnTo>
                      <a:pt x="718" y="65"/>
                    </a:lnTo>
                    <a:lnTo>
                      <a:pt x="718" y="65"/>
                    </a:lnTo>
                    <a:lnTo>
                      <a:pt x="712" y="65"/>
                    </a:lnTo>
                    <a:lnTo>
                      <a:pt x="705" y="65"/>
                    </a:lnTo>
                    <a:lnTo>
                      <a:pt x="705" y="65"/>
                    </a:lnTo>
                    <a:lnTo>
                      <a:pt x="705" y="65"/>
                    </a:lnTo>
                    <a:lnTo>
                      <a:pt x="699" y="65"/>
                    </a:lnTo>
                    <a:lnTo>
                      <a:pt x="699" y="65"/>
                    </a:lnTo>
                    <a:lnTo>
                      <a:pt x="699" y="65"/>
                    </a:lnTo>
                    <a:lnTo>
                      <a:pt x="692" y="65"/>
                    </a:lnTo>
                    <a:lnTo>
                      <a:pt x="692" y="65"/>
                    </a:lnTo>
                    <a:lnTo>
                      <a:pt x="692" y="65"/>
                    </a:lnTo>
                    <a:lnTo>
                      <a:pt x="692" y="65"/>
                    </a:lnTo>
                    <a:lnTo>
                      <a:pt x="686" y="65"/>
                    </a:lnTo>
                    <a:lnTo>
                      <a:pt x="686" y="65"/>
                    </a:lnTo>
                    <a:lnTo>
                      <a:pt x="686" y="65"/>
                    </a:lnTo>
                    <a:lnTo>
                      <a:pt x="679" y="65"/>
                    </a:lnTo>
                    <a:lnTo>
                      <a:pt x="679" y="65"/>
                    </a:lnTo>
                    <a:lnTo>
                      <a:pt x="679" y="65"/>
                    </a:lnTo>
                    <a:lnTo>
                      <a:pt x="679" y="65"/>
                    </a:lnTo>
                    <a:lnTo>
                      <a:pt x="672" y="65"/>
                    </a:lnTo>
                    <a:lnTo>
                      <a:pt x="672" y="65"/>
                    </a:lnTo>
                    <a:lnTo>
                      <a:pt x="672" y="65"/>
                    </a:lnTo>
                    <a:lnTo>
                      <a:pt x="672" y="65"/>
                    </a:lnTo>
                    <a:lnTo>
                      <a:pt x="666" y="65"/>
                    </a:lnTo>
                    <a:lnTo>
                      <a:pt x="640" y="65"/>
                    </a:lnTo>
                    <a:lnTo>
                      <a:pt x="640" y="65"/>
                    </a:lnTo>
                    <a:lnTo>
                      <a:pt x="640" y="65"/>
                    </a:lnTo>
                    <a:lnTo>
                      <a:pt x="633" y="65"/>
                    </a:lnTo>
                    <a:lnTo>
                      <a:pt x="633" y="59"/>
                    </a:lnTo>
                    <a:lnTo>
                      <a:pt x="633" y="59"/>
                    </a:lnTo>
                    <a:lnTo>
                      <a:pt x="627" y="59"/>
                    </a:lnTo>
                    <a:lnTo>
                      <a:pt x="627" y="59"/>
                    </a:lnTo>
                    <a:lnTo>
                      <a:pt x="620" y="59"/>
                    </a:lnTo>
                    <a:lnTo>
                      <a:pt x="601" y="59"/>
                    </a:lnTo>
                    <a:lnTo>
                      <a:pt x="601" y="59"/>
                    </a:lnTo>
                    <a:lnTo>
                      <a:pt x="601" y="59"/>
                    </a:lnTo>
                    <a:lnTo>
                      <a:pt x="594" y="59"/>
                    </a:lnTo>
                    <a:lnTo>
                      <a:pt x="588" y="59"/>
                    </a:lnTo>
                    <a:lnTo>
                      <a:pt x="588" y="59"/>
                    </a:lnTo>
                    <a:lnTo>
                      <a:pt x="588" y="59"/>
                    </a:lnTo>
                    <a:lnTo>
                      <a:pt x="581" y="59"/>
                    </a:lnTo>
                    <a:lnTo>
                      <a:pt x="581" y="59"/>
                    </a:lnTo>
                    <a:lnTo>
                      <a:pt x="574" y="59"/>
                    </a:lnTo>
                    <a:lnTo>
                      <a:pt x="574" y="59"/>
                    </a:lnTo>
                    <a:lnTo>
                      <a:pt x="574" y="59"/>
                    </a:lnTo>
                    <a:lnTo>
                      <a:pt x="574" y="59"/>
                    </a:lnTo>
                    <a:lnTo>
                      <a:pt x="568" y="59"/>
                    </a:lnTo>
                    <a:lnTo>
                      <a:pt x="568" y="59"/>
                    </a:lnTo>
                    <a:lnTo>
                      <a:pt x="568" y="52"/>
                    </a:lnTo>
                    <a:lnTo>
                      <a:pt x="555" y="52"/>
                    </a:lnTo>
                    <a:lnTo>
                      <a:pt x="542" y="52"/>
                    </a:lnTo>
                    <a:lnTo>
                      <a:pt x="529" y="52"/>
                    </a:lnTo>
                    <a:lnTo>
                      <a:pt x="529" y="52"/>
                    </a:lnTo>
                    <a:lnTo>
                      <a:pt x="522" y="52"/>
                    </a:lnTo>
                    <a:lnTo>
                      <a:pt x="516" y="52"/>
                    </a:lnTo>
                    <a:lnTo>
                      <a:pt x="516" y="52"/>
                    </a:lnTo>
                    <a:lnTo>
                      <a:pt x="509" y="52"/>
                    </a:lnTo>
                    <a:lnTo>
                      <a:pt x="509" y="52"/>
                    </a:lnTo>
                    <a:lnTo>
                      <a:pt x="496" y="52"/>
                    </a:lnTo>
                    <a:lnTo>
                      <a:pt x="490" y="52"/>
                    </a:lnTo>
                    <a:lnTo>
                      <a:pt x="483" y="46"/>
                    </a:lnTo>
                    <a:lnTo>
                      <a:pt x="476" y="46"/>
                    </a:lnTo>
                    <a:lnTo>
                      <a:pt x="463" y="46"/>
                    </a:lnTo>
                    <a:lnTo>
                      <a:pt x="450" y="46"/>
                    </a:lnTo>
                    <a:lnTo>
                      <a:pt x="437" y="46"/>
                    </a:lnTo>
                    <a:lnTo>
                      <a:pt x="424" y="46"/>
                    </a:lnTo>
                    <a:lnTo>
                      <a:pt x="418" y="46"/>
                    </a:lnTo>
                    <a:lnTo>
                      <a:pt x="405" y="39"/>
                    </a:lnTo>
                    <a:lnTo>
                      <a:pt x="405" y="39"/>
                    </a:lnTo>
                    <a:lnTo>
                      <a:pt x="405" y="39"/>
                    </a:lnTo>
                    <a:lnTo>
                      <a:pt x="372" y="39"/>
                    </a:lnTo>
                    <a:lnTo>
                      <a:pt x="365" y="39"/>
                    </a:lnTo>
                    <a:lnTo>
                      <a:pt x="359" y="33"/>
                    </a:lnTo>
                    <a:lnTo>
                      <a:pt x="352" y="33"/>
                    </a:lnTo>
                    <a:lnTo>
                      <a:pt x="346" y="33"/>
                    </a:lnTo>
                    <a:lnTo>
                      <a:pt x="339" y="33"/>
                    </a:lnTo>
                    <a:lnTo>
                      <a:pt x="333" y="33"/>
                    </a:lnTo>
                    <a:lnTo>
                      <a:pt x="333" y="33"/>
                    </a:lnTo>
                    <a:lnTo>
                      <a:pt x="333" y="33"/>
                    </a:lnTo>
                    <a:lnTo>
                      <a:pt x="294" y="26"/>
                    </a:lnTo>
                    <a:lnTo>
                      <a:pt x="294" y="26"/>
                    </a:lnTo>
                    <a:lnTo>
                      <a:pt x="280" y="26"/>
                    </a:lnTo>
                    <a:lnTo>
                      <a:pt x="267" y="26"/>
                    </a:lnTo>
                    <a:lnTo>
                      <a:pt x="261" y="26"/>
                    </a:lnTo>
                    <a:lnTo>
                      <a:pt x="254" y="26"/>
                    </a:lnTo>
                    <a:lnTo>
                      <a:pt x="248" y="26"/>
                    </a:lnTo>
                    <a:lnTo>
                      <a:pt x="248" y="26"/>
                    </a:lnTo>
                    <a:lnTo>
                      <a:pt x="241" y="19"/>
                    </a:lnTo>
                    <a:lnTo>
                      <a:pt x="228" y="19"/>
                    </a:lnTo>
                    <a:lnTo>
                      <a:pt x="215" y="19"/>
                    </a:lnTo>
                    <a:lnTo>
                      <a:pt x="215" y="19"/>
                    </a:lnTo>
                    <a:lnTo>
                      <a:pt x="209" y="19"/>
                    </a:lnTo>
                    <a:lnTo>
                      <a:pt x="182" y="13"/>
                    </a:lnTo>
                    <a:lnTo>
                      <a:pt x="176" y="13"/>
                    </a:lnTo>
                    <a:lnTo>
                      <a:pt x="169" y="13"/>
                    </a:lnTo>
                    <a:lnTo>
                      <a:pt x="156" y="13"/>
                    </a:lnTo>
                    <a:lnTo>
                      <a:pt x="156" y="13"/>
                    </a:lnTo>
                    <a:lnTo>
                      <a:pt x="150" y="13"/>
                    </a:lnTo>
                    <a:lnTo>
                      <a:pt x="150" y="13"/>
                    </a:lnTo>
                    <a:lnTo>
                      <a:pt x="130" y="6"/>
                    </a:lnTo>
                    <a:lnTo>
                      <a:pt x="124" y="6"/>
                    </a:lnTo>
                    <a:lnTo>
                      <a:pt x="124" y="6"/>
                    </a:lnTo>
                    <a:lnTo>
                      <a:pt x="117" y="6"/>
                    </a:lnTo>
                    <a:lnTo>
                      <a:pt x="117" y="6"/>
                    </a:lnTo>
                    <a:lnTo>
                      <a:pt x="104" y="6"/>
                    </a:lnTo>
                    <a:lnTo>
                      <a:pt x="98" y="6"/>
                    </a:lnTo>
                    <a:lnTo>
                      <a:pt x="91" y="6"/>
                    </a:lnTo>
                    <a:lnTo>
                      <a:pt x="71" y="0"/>
                    </a:lnTo>
                    <a:lnTo>
                      <a:pt x="71" y="13"/>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p:cNvSpPr>
              <p:nvPr userDrawn="1"/>
            </p:nvSpPr>
            <p:spPr bwMode="auto">
              <a:xfrm>
                <a:off x="1059" y="1736"/>
                <a:ext cx="777" cy="614"/>
              </a:xfrm>
              <a:custGeom>
                <a:avLst/>
                <a:gdLst>
                  <a:gd name="T0" fmla="*/ 280 w 777"/>
                  <a:gd name="T1" fmla="*/ 26 h 614"/>
                  <a:gd name="T2" fmla="*/ 346 w 777"/>
                  <a:gd name="T3" fmla="*/ 33 h 614"/>
                  <a:gd name="T4" fmla="*/ 405 w 777"/>
                  <a:gd name="T5" fmla="*/ 39 h 614"/>
                  <a:gd name="T6" fmla="*/ 483 w 777"/>
                  <a:gd name="T7" fmla="*/ 46 h 614"/>
                  <a:gd name="T8" fmla="*/ 522 w 777"/>
                  <a:gd name="T9" fmla="*/ 52 h 614"/>
                  <a:gd name="T10" fmla="*/ 568 w 777"/>
                  <a:gd name="T11" fmla="*/ 59 h 614"/>
                  <a:gd name="T12" fmla="*/ 588 w 777"/>
                  <a:gd name="T13" fmla="*/ 59 h 614"/>
                  <a:gd name="T14" fmla="*/ 620 w 777"/>
                  <a:gd name="T15" fmla="*/ 59 h 614"/>
                  <a:gd name="T16" fmla="*/ 640 w 777"/>
                  <a:gd name="T17" fmla="*/ 65 h 614"/>
                  <a:gd name="T18" fmla="*/ 679 w 777"/>
                  <a:gd name="T19" fmla="*/ 65 h 614"/>
                  <a:gd name="T20" fmla="*/ 692 w 777"/>
                  <a:gd name="T21" fmla="*/ 65 h 614"/>
                  <a:gd name="T22" fmla="*/ 705 w 777"/>
                  <a:gd name="T23" fmla="*/ 65 h 614"/>
                  <a:gd name="T24" fmla="*/ 725 w 777"/>
                  <a:gd name="T25" fmla="*/ 65 h 614"/>
                  <a:gd name="T26" fmla="*/ 751 w 777"/>
                  <a:gd name="T27" fmla="*/ 72 h 614"/>
                  <a:gd name="T28" fmla="*/ 764 w 777"/>
                  <a:gd name="T29" fmla="*/ 72 h 614"/>
                  <a:gd name="T30" fmla="*/ 770 w 777"/>
                  <a:gd name="T31" fmla="*/ 131 h 614"/>
                  <a:gd name="T32" fmla="*/ 764 w 777"/>
                  <a:gd name="T33" fmla="*/ 176 h 614"/>
                  <a:gd name="T34" fmla="*/ 764 w 777"/>
                  <a:gd name="T35" fmla="*/ 196 h 614"/>
                  <a:gd name="T36" fmla="*/ 764 w 777"/>
                  <a:gd name="T37" fmla="*/ 255 h 614"/>
                  <a:gd name="T38" fmla="*/ 757 w 777"/>
                  <a:gd name="T39" fmla="*/ 294 h 614"/>
                  <a:gd name="T40" fmla="*/ 757 w 777"/>
                  <a:gd name="T41" fmla="*/ 372 h 614"/>
                  <a:gd name="T42" fmla="*/ 757 w 777"/>
                  <a:gd name="T43" fmla="*/ 392 h 614"/>
                  <a:gd name="T44" fmla="*/ 751 w 777"/>
                  <a:gd name="T45" fmla="*/ 411 h 614"/>
                  <a:gd name="T46" fmla="*/ 751 w 777"/>
                  <a:gd name="T47" fmla="*/ 431 h 614"/>
                  <a:gd name="T48" fmla="*/ 751 w 777"/>
                  <a:gd name="T49" fmla="*/ 464 h 614"/>
                  <a:gd name="T50" fmla="*/ 744 w 777"/>
                  <a:gd name="T51" fmla="*/ 503 h 614"/>
                  <a:gd name="T52" fmla="*/ 744 w 777"/>
                  <a:gd name="T53" fmla="*/ 529 h 614"/>
                  <a:gd name="T54" fmla="*/ 744 w 777"/>
                  <a:gd name="T55" fmla="*/ 555 h 614"/>
                  <a:gd name="T56" fmla="*/ 744 w 777"/>
                  <a:gd name="T57" fmla="*/ 568 h 614"/>
                  <a:gd name="T58" fmla="*/ 744 w 777"/>
                  <a:gd name="T59" fmla="*/ 594 h 614"/>
                  <a:gd name="T60" fmla="*/ 718 w 777"/>
                  <a:gd name="T61" fmla="*/ 607 h 614"/>
                  <a:gd name="T62" fmla="*/ 666 w 777"/>
                  <a:gd name="T63" fmla="*/ 607 h 614"/>
                  <a:gd name="T64" fmla="*/ 640 w 777"/>
                  <a:gd name="T65" fmla="*/ 607 h 614"/>
                  <a:gd name="T66" fmla="*/ 601 w 777"/>
                  <a:gd name="T67" fmla="*/ 601 h 614"/>
                  <a:gd name="T68" fmla="*/ 509 w 777"/>
                  <a:gd name="T69" fmla="*/ 594 h 614"/>
                  <a:gd name="T70" fmla="*/ 476 w 777"/>
                  <a:gd name="T71" fmla="*/ 594 h 614"/>
                  <a:gd name="T72" fmla="*/ 418 w 777"/>
                  <a:gd name="T73" fmla="*/ 588 h 614"/>
                  <a:gd name="T74" fmla="*/ 378 w 777"/>
                  <a:gd name="T75" fmla="*/ 581 h 614"/>
                  <a:gd name="T76" fmla="*/ 320 w 777"/>
                  <a:gd name="T77" fmla="*/ 575 h 614"/>
                  <a:gd name="T78" fmla="*/ 274 w 777"/>
                  <a:gd name="T79" fmla="*/ 568 h 614"/>
                  <a:gd name="T80" fmla="*/ 248 w 777"/>
                  <a:gd name="T81" fmla="*/ 568 h 614"/>
                  <a:gd name="T82" fmla="*/ 196 w 777"/>
                  <a:gd name="T83" fmla="*/ 562 h 614"/>
                  <a:gd name="T84" fmla="*/ 163 w 777"/>
                  <a:gd name="T85" fmla="*/ 562 h 614"/>
                  <a:gd name="T86" fmla="*/ 137 w 777"/>
                  <a:gd name="T87" fmla="*/ 555 h 614"/>
                  <a:gd name="T88" fmla="*/ 91 w 777"/>
                  <a:gd name="T89" fmla="*/ 549 h 614"/>
                  <a:gd name="T90" fmla="*/ 71 w 777"/>
                  <a:gd name="T91" fmla="*/ 549 h 614"/>
                  <a:gd name="T92" fmla="*/ 0 w 777"/>
                  <a:gd name="T93" fmla="*/ 523 h 614"/>
                  <a:gd name="T94" fmla="*/ 6 w 777"/>
                  <a:gd name="T95" fmla="*/ 503 h 614"/>
                  <a:gd name="T96" fmla="*/ 13 w 777"/>
                  <a:gd name="T97" fmla="*/ 457 h 614"/>
                  <a:gd name="T98" fmla="*/ 13 w 777"/>
                  <a:gd name="T99" fmla="*/ 438 h 614"/>
                  <a:gd name="T100" fmla="*/ 19 w 777"/>
                  <a:gd name="T101" fmla="*/ 418 h 614"/>
                  <a:gd name="T102" fmla="*/ 19 w 777"/>
                  <a:gd name="T103" fmla="*/ 385 h 614"/>
                  <a:gd name="T104" fmla="*/ 26 w 777"/>
                  <a:gd name="T105" fmla="*/ 320 h 614"/>
                  <a:gd name="T106" fmla="*/ 39 w 777"/>
                  <a:gd name="T107" fmla="*/ 255 h 614"/>
                  <a:gd name="T108" fmla="*/ 58 w 777"/>
                  <a:gd name="T109" fmla="*/ 111 h 614"/>
                  <a:gd name="T110" fmla="*/ 65 w 777"/>
                  <a:gd name="T111" fmla="*/ 52 h 614"/>
                  <a:gd name="T112" fmla="*/ 71 w 777"/>
                  <a:gd name="T113" fmla="*/ 0 h 614"/>
                  <a:gd name="T114" fmla="*/ 124 w 777"/>
                  <a:gd name="T115" fmla="*/ 6 h 614"/>
                  <a:gd name="T116" fmla="*/ 176 w 777"/>
                  <a:gd name="T117" fmla="*/ 13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7" h="614">
                    <a:moveTo>
                      <a:pt x="241" y="19"/>
                    </a:moveTo>
                    <a:lnTo>
                      <a:pt x="248" y="26"/>
                    </a:lnTo>
                    <a:lnTo>
                      <a:pt x="248" y="26"/>
                    </a:lnTo>
                    <a:lnTo>
                      <a:pt x="254" y="26"/>
                    </a:lnTo>
                    <a:lnTo>
                      <a:pt x="261" y="26"/>
                    </a:lnTo>
                    <a:lnTo>
                      <a:pt x="267" y="26"/>
                    </a:lnTo>
                    <a:lnTo>
                      <a:pt x="280" y="26"/>
                    </a:lnTo>
                    <a:lnTo>
                      <a:pt x="294" y="26"/>
                    </a:lnTo>
                    <a:lnTo>
                      <a:pt x="294" y="26"/>
                    </a:lnTo>
                    <a:lnTo>
                      <a:pt x="333" y="33"/>
                    </a:lnTo>
                    <a:lnTo>
                      <a:pt x="333" y="33"/>
                    </a:lnTo>
                    <a:lnTo>
                      <a:pt x="333" y="33"/>
                    </a:lnTo>
                    <a:lnTo>
                      <a:pt x="339" y="33"/>
                    </a:lnTo>
                    <a:lnTo>
                      <a:pt x="346" y="33"/>
                    </a:lnTo>
                    <a:lnTo>
                      <a:pt x="352" y="33"/>
                    </a:lnTo>
                    <a:lnTo>
                      <a:pt x="359" y="33"/>
                    </a:lnTo>
                    <a:lnTo>
                      <a:pt x="365" y="39"/>
                    </a:lnTo>
                    <a:lnTo>
                      <a:pt x="372" y="39"/>
                    </a:lnTo>
                    <a:lnTo>
                      <a:pt x="405" y="39"/>
                    </a:lnTo>
                    <a:lnTo>
                      <a:pt x="405" y="39"/>
                    </a:lnTo>
                    <a:lnTo>
                      <a:pt x="405" y="39"/>
                    </a:lnTo>
                    <a:lnTo>
                      <a:pt x="418" y="46"/>
                    </a:lnTo>
                    <a:lnTo>
                      <a:pt x="424" y="46"/>
                    </a:lnTo>
                    <a:lnTo>
                      <a:pt x="437" y="46"/>
                    </a:lnTo>
                    <a:lnTo>
                      <a:pt x="450" y="46"/>
                    </a:lnTo>
                    <a:lnTo>
                      <a:pt x="463" y="46"/>
                    </a:lnTo>
                    <a:lnTo>
                      <a:pt x="476" y="46"/>
                    </a:lnTo>
                    <a:lnTo>
                      <a:pt x="483" y="46"/>
                    </a:lnTo>
                    <a:lnTo>
                      <a:pt x="490" y="52"/>
                    </a:lnTo>
                    <a:lnTo>
                      <a:pt x="496" y="52"/>
                    </a:lnTo>
                    <a:lnTo>
                      <a:pt x="509" y="52"/>
                    </a:lnTo>
                    <a:lnTo>
                      <a:pt x="509" y="52"/>
                    </a:lnTo>
                    <a:lnTo>
                      <a:pt x="516" y="52"/>
                    </a:lnTo>
                    <a:lnTo>
                      <a:pt x="516" y="52"/>
                    </a:lnTo>
                    <a:lnTo>
                      <a:pt x="522" y="52"/>
                    </a:lnTo>
                    <a:lnTo>
                      <a:pt x="529" y="52"/>
                    </a:lnTo>
                    <a:lnTo>
                      <a:pt x="529" y="52"/>
                    </a:lnTo>
                    <a:lnTo>
                      <a:pt x="542" y="52"/>
                    </a:lnTo>
                    <a:lnTo>
                      <a:pt x="555" y="52"/>
                    </a:lnTo>
                    <a:lnTo>
                      <a:pt x="568" y="52"/>
                    </a:lnTo>
                    <a:lnTo>
                      <a:pt x="568" y="59"/>
                    </a:lnTo>
                    <a:lnTo>
                      <a:pt x="568" y="59"/>
                    </a:lnTo>
                    <a:lnTo>
                      <a:pt x="574" y="59"/>
                    </a:lnTo>
                    <a:lnTo>
                      <a:pt x="574" y="59"/>
                    </a:lnTo>
                    <a:lnTo>
                      <a:pt x="574" y="59"/>
                    </a:lnTo>
                    <a:lnTo>
                      <a:pt x="574" y="59"/>
                    </a:lnTo>
                    <a:lnTo>
                      <a:pt x="581" y="59"/>
                    </a:lnTo>
                    <a:lnTo>
                      <a:pt x="581" y="59"/>
                    </a:lnTo>
                    <a:lnTo>
                      <a:pt x="588" y="59"/>
                    </a:lnTo>
                    <a:lnTo>
                      <a:pt x="588" y="59"/>
                    </a:lnTo>
                    <a:lnTo>
                      <a:pt x="588" y="59"/>
                    </a:lnTo>
                    <a:lnTo>
                      <a:pt x="594" y="59"/>
                    </a:lnTo>
                    <a:lnTo>
                      <a:pt x="601" y="59"/>
                    </a:lnTo>
                    <a:lnTo>
                      <a:pt x="601" y="59"/>
                    </a:lnTo>
                    <a:lnTo>
                      <a:pt x="601" y="59"/>
                    </a:lnTo>
                    <a:lnTo>
                      <a:pt x="620" y="59"/>
                    </a:lnTo>
                    <a:lnTo>
                      <a:pt x="627" y="59"/>
                    </a:lnTo>
                    <a:lnTo>
                      <a:pt x="627" y="59"/>
                    </a:lnTo>
                    <a:lnTo>
                      <a:pt x="633" y="59"/>
                    </a:lnTo>
                    <a:lnTo>
                      <a:pt x="633" y="59"/>
                    </a:lnTo>
                    <a:lnTo>
                      <a:pt x="633" y="65"/>
                    </a:lnTo>
                    <a:lnTo>
                      <a:pt x="640" y="65"/>
                    </a:lnTo>
                    <a:lnTo>
                      <a:pt x="640" y="65"/>
                    </a:lnTo>
                    <a:lnTo>
                      <a:pt x="640" y="65"/>
                    </a:lnTo>
                    <a:lnTo>
                      <a:pt x="666" y="65"/>
                    </a:lnTo>
                    <a:lnTo>
                      <a:pt x="672" y="65"/>
                    </a:lnTo>
                    <a:lnTo>
                      <a:pt x="672" y="65"/>
                    </a:lnTo>
                    <a:lnTo>
                      <a:pt x="672" y="65"/>
                    </a:lnTo>
                    <a:lnTo>
                      <a:pt x="672" y="65"/>
                    </a:lnTo>
                    <a:lnTo>
                      <a:pt x="679" y="65"/>
                    </a:lnTo>
                    <a:lnTo>
                      <a:pt x="679" y="65"/>
                    </a:lnTo>
                    <a:lnTo>
                      <a:pt x="679" y="65"/>
                    </a:lnTo>
                    <a:lnTo>
                      <a:pt x="679" y="65"/>
                    </a:lnTo>
                    <a:lnTo>
                      <a:pt x="686" y="65"/>
                    </a:lnTo>
                    <a:lnTo>
                      <a:pt x="686" y="65"/>
                    </a:lnTo>
                    <a:lnTo>
                      <a:pt x="686" y="65"/>
                    </a:lnTo>
                    <a:lnTo>
                      <a:pt x="692" y="65"/>
                    </a:lnTo>
                    <a:lnTo>
                      <a:pt x="692" y="65"/>
                    </a:lnTo>
                    <a:lnTo>
                      <a:pt x="692" y="65"/>
                    </a:lnTo>
                    <a:lnTo>
                      <a:pt x="692" y="65"/>
                    </a:lnTo>
                    <a:lnTo>
                      <a:pt x="699" y="65"/>
                    </a:lnTo>
                    <a:lnTo>
                      <a:pt x="699" y="65"/>
                    </a:lnTo>
                    <a:lnTo>
                      <a:pt x="699" y="65"/>
                    </a:lnTo>
                    <a:lnTo>
                      <a:pt x="705" y="65"/>
                    </a:lnTo>
                    <a:lnTo>
                      <a:pt x="705" y="65"/>
                    </a:lnTo>
                    <a:lnTo>
                      <a:pt x="705" y="65"/>
                    </a:lnTo>
                    <a:lnTo>
                      <a:pt x="712" y="65"/>
                    </a:lnTo>
                    <a:lnTo>
                      <a:pt x="718" y="65"/>
                    </a:lnTo>
                    <a:lnTo>
                      <a:pt x="718" y="65"/>
                    </a:lnTo>
                    <a:lnTo>
                      <a:pt x="725" y="65"/>
                    </a:lnTo>
                    <a:lnTo>
                      <a:pt x="725" y="65"/>
                    </a:lnTo>
                    <a:lnTo>
                      <a:pt x="731" y="65"/>
                    </a:lnTo>
                    <a:lnTo>
                      <a:pt x="731" y="72"/>
                    </a:lnTo>
                    <a:lnTo>
                      <a:pt x="738" y="72"/>
                    </a:lnTo>
                    <a:lnTo>
                      <a:pt x="738" y="72"/>
                    </a:lnTo>
                    <a:lnTo>
                      <a:pt x="744" y="72"/>
                    </a:lnTo>
                    <a:lnTo>
                      <a:pt x="751" y="72"/>
                    </a:lnTo>
                    <a:lnTo>
                      <a:pt x="751" y="72"/>
                    </a:lnTo>
                    <a:lnTo>
                      <a:pt x="751" y="72"/>
                    </a:lnTo>
                    <a:lnTo>
                      <a:pt x="757" y="72"/>
                    </a:lnTo>
                    <a:lnTo>
                      <a:pt x="757" y="72"/>
                    </a:lnTo>
                    <a:lnTo>
                      <a:pt x="757" y="72"/>
                    </a:lnTo>
                    <a:lnTo>
                      <a:pt x="757" y="72"/>
                    </a:lnTo>
                    <a:lnTo>
                      <a:pt x="764" y="72"/>
                    </a:lnTo>
                    <a:lnTo>
                      <a:pt x="764" y="72"/>
                    </a:lnTo>
                    <a:lnTo>
                      <a:pt x="770" y="72"/>
                    </a:lnTo>
                    <a:lnTo>
                      <a:pt x="770" y="72"/>
                    </a:lnTo>
                    <a:lnTo>
                      <a:pt x="777" y="72"/>
                    </a:lnTo>
                    <a:lnTo>
                      <a:pt x="770" y="104"/>
                    </a:lnTo>
                    <a:lnTo>
                      <a:pt x="770" y="111"/>
                    </a:lnTo>
                    <a:lnTo>
                      <a:pt x="770" y="124"/>
                    </a:lnTo>
                    <a:lnTo>
                      <a:pt x="770" y="131"/>
                    </a:lnTo>
                    <a:lnTo>
                      <a:pt x="770" y="137"/>
                    </a:lnTo>
                    <a:lnTo>
                      <a:pt x="770" y="150"/>
                    </a:lnTo>
                    <a:lnTo>
                      <a:pt x="770" y="150"/>
                    </a:lnTo>
                    <a:lnTo>
                      <a:pt x="770" y="157"/>
                    </a:lnTo>
                    <a:lnTo>
                      <a:pt x="770" y="157"/>
                    </a:lnTo>
                    <a:lnTo>
                      <a:pt x="770" y="163"/>
                    </a:lnTo>
                    <a:lnTo>
                      <a:pt x="764" y="176"/>
                    </a:lnTo>
                    <a:lnTo>
                      <a:pt x="764" y="176"/>
                    </a:lnTo>
                    <a:lnTo>
                      <a:pt x="764" y="176"/>
                    </a:lnTo>
                    <a:lnTo>
                      <a:pt x="764" y="176"/>
                    </a:lnTo>
                    <a:lnTo>
                      <a:pt x="764" y="183"/>
                    </a:lnTo>
                    <a:lnTo>
                      <a:pt x="764" y="183"/>
                    </a:lnTo>
                    <a:lnTo>
                      <a:pt x="764" y="189"/>
                    </a:lnTo>
                    <a:lnTo>
                      <a:pt x="764" y="196"/>
                    </a:lnTo>
                    <a:lnTo>
                      <a:pt x="764" y="209"/>
                    </a:lnTo>
                    <a:lnTo>
                      <a:pt x="764" y="209"/>
                    </a:lnTo>
                    <a:lnTo>
                      <a:pt x="764" y="229"/>
                    </a:lnTo>
                    <a:lnTo>
                      <a:pt x="764" y="229"/>
                    </a:lnTo>
                    <a:lnTo>
                      <a:pt x="764" y="248"/>
                    </a:lnTo>
                    <a:lnTo>
                      <a:pt x="764" y="255"/>
                    </a:lnTo>
                    <a:lnTo>
                      <a:pt x="764" y="255"/>
                    </a:lnTo>
                    <a:lnTo>
                      <a:pt x="764" y="261"/>
                    </a:lnTo>
                    <a:lnTo>
                      <a:pt x="764" y="268"/>
                    </a:lnTo>
                    <a:lnTo>
                      <a:pt x="764" y="268"/>
                    </a:lnTo>
                    <a:lnTo>
                      <a:pt x="764" y="274"/>
                    </a:lnTo>
                    <a:lnTo>
                      <a:pt x="757" y="287"/>
                    </a:lnTo>
                    <a:lnTo>
                      <a:pt x="757" y="287"/>
                    </a:lnTo>
                    <a:lnTo>
                      <a:pt x="757" y="294"/>
                    </a:lnTo>
                    <a:lnTo>
                      <a:pt x="757" y="300"/>
                    </a:lnTo>
                    <a:lnTo>
                      <a:pt x="757" y="320"/>
                    </a:lnTo>
                    <a:lnTo>
                      <a:pt x="757" y="327"/>
                    </a:lnTo>
                    <a:lnTo>
                      <a:pt x="757" y="333"/>
                    </a:lnTo>
                    <a:lnTo>
                      <a:pt x="757" y="366"/>
                    </a:lnTo>
                    <a:lnTo>
                      <a:pt x="757" y="366"/>
                    </a:lnTo>
                    <a:lnTo>
                      <a:pt x="757" y="372"/>
                    </a:lnTo>
                    <a:lnTo>
                      <a:pt x="757" y="372"/>
                    </a:lnTo>
                    <a:lnTo>
                      <a:pt x="757" y="372"/>
                    </a:lnTo>
                    <a:lnTo>
                      <a:pt x="757" y="372"/>
                    </a:lnTo>
                    <a:lnTo>
                      <a:pt x="757" y="379"/>
                    </a:lnTo>
                    <a:lnTo>
                      <a:pt x="757" y="385"/>
                    </a:lnTo>
                    <a:lnTo>
                      <a:pt x="757" y="385"/>
                    </a:lnTo>
                    <a:lnTo>
                      <a:pt x="757" y="392"/>
                    </a:lnTo>
                    <a:lnTo>
                      <a:pt x="757" y="398"/>
                    </a:lnTo>
                    <a:lnTo>
                      <a:pt x="751" y="398"/>
                    </a:lnTo>
                    <a:lnTo>
                      <a:pt x="751" y="405"/>
                    </a:lnTo>
                    <a:lnTo>
                      <a:pt x="751" y="405"/>
                    </a:lnTo>
                    <a:lnTo>
                      <a:pt x="751" y="405"/>
                    </a:lnTo>
                    <a:lnTo>
                      <a:pt x="751" y="411"/>
                    </a:lnTo>
                    <a:lnTo>
                      <a:pt x="751" y="411"/>
                    </a:lnTo>
                    <a:lnTo>
                      <a:pt x="751" y="418"/>
                    </a:lnTo>
                    <a:lnTo>
                      <a:pt x="751" y="418"/>
                    </a:lnTo>
                    <a:lnTo>
                      <a:pt x="751" y="418"/>
                    </a:lnTo>
                    <a:lnTo>
                      <a:pt x="751" y="425"/>
                    </a:lnTo>
                    <a:lnTo>
                      <a:pt x="751" y="425"/>
                    </a:lnTo>
                    <a:lnTo>
                      <a:pt x="751" y="425"/>
                    </a:lnTo>
                    <a:lnTo>
                      <a:pt x="751" y="431"/>
                    </a:lnTo>
                    <a:lnTo>
                      <a:pt x="751" y="438"/>
                    </a:lnTo>
                    <a:lnTo>
                      <a:pt x="751" y="438"/>
                    </a:lnTo>
                    <a:lnTo>
                      <a:pt x="751" y="444"/>
                    </a:lnTo>
                    <a:lnTo>
                      <a:pt x="751" y="444"/>
                    </a:lnTo>
                    <a:lnTo>
                      <a:pt x="751" y="457"/>
                    </a:lnTo>
                    <a:lnTo>
                      <a:pt x="751" y="457"/>
                    </a:lnTo>
                    <a:lnTo>
                      <a:pt x="751" y="464"/>
                    </a:lnTo>
                    <a:lnTo>
                      <a:pt x="751" y="470"/>
                    </a:lnTo>
                    <a:lnTo>
                      <a:pt x="751" y="470"/>
                    </a:lnTo>
                    <a:lnTo>
                      <a:pt x="744" y="483"/>
                    </a:lnTo>
                    <a:lnTo>
                      <a:pt x="744" y="496"/>
                    </a:lnTo>
                    <a:lnTo>
                      <a:pt x="744" y="496"/>
                    </a:lnTo>
                    <a:lnTo>
                      <a:pt x="744" y="503"/>
                    </a:lnTo>
                    <a:lnTo>
                      <a:pt x="744" y="503"/>
                    </a:lnTo>
                    <a:lnTo>
                      <a:pt x="744" y="509"/>
                    </a:lnTo>
                    <a:lnTo>
                      <a:pt x="744" y="509"/>
                    </a:lnTo>
                    <a:lnTo>
                      <a:pt x="744" y="523"/>
                    </a:lnTo>
                    <a:lnTo>
                      <a:pt x="744" y="523"/>
                    </a:lnTo>
                    <a:lnTo>
                      <a:pt x="744" y="523"/>
                    </a:lnTo>
                    <a:lnTo>
                      <a:pt x="744" y="523"/>
                    </a:lnTo>
                    <a:lnTo>
                      <a:pt x="744" y="529"/>
                    </a:lnTo>
                    <a:lnTo>
                      <a:pt x="744" y="529"/>
                    </a:lnTo>
                    <a:lnTo>
                      <a:pt x="744" y="536"/>
                    </a:lnTo>
                    <a:lnTo>
                      <a:pt x="744" y="536"/>
                    </a:lnTo>
                    <a:lnTo>
                      <a:pt x="744" y="542"/>
                    </a:lnTo>
                    <a:lnTo>
                      <a:pt x="744" y="542"/>
                    </a:lnTo>
                    <a:lnTo>
                      <a:pt x="744" y="549"/>
                    </a:lnTo>
                    <a:lnTo>
                      <a:pt x="744" y="555"/>
                    </a:lnTo>
                    <a:lnTo>
                      <a:pt x="744" y="555"/>
                    </a:lnTo>
                    <a:lnTo>
                      <a:pt x="744" y="562"/>
                    </a:lnTo>
                    <a:lnTo>
                      <a:pt x="744" y="562"/>
                    </a:lnTo>
                    <a:lnTo>
                      <a:pt x="744" y="562"/>
                    </a:lnTo>
                    <a:lnTo>
                      <a:pt x="744" y="562"/>
                    </a:lnTo>
                    <a:lnTo>
                      <a:pt x="744" y="568"/>
                    </a:lnTo>
                    <a:lnTo>
                      <a:pt x="744" y="568"/>
                    </a:lnTo>
                    <a:lnTo>
                      <a:pt x="744" y="568"/>
                    </a:lnTo>
                    <a:lnTo>
                      <a:pt x="744" y="575"/>
                    </a:lnTo>
                    <a:lnTo>
                      <a:pt x="744" y="575"/>
                    </a:lnTo>
                    <a:lnTo>
                      <a:pt x="744" y="581"/>
                    </a:lnTo>
                    <a:lnTo>
                      <a:pt x="744" y="594"/>
                    </a:lnTo>
                    <a:lnTo>
                      <a:pt x="744" y="594"/>
                    </a:lnTo>
                    <a:lnTo>
                      <a:pt x="744" y="594"/>
                    </a:lnTo>
                    <a:lnTo>
                      <a:pt x="744" y="594"/>
                    </a:lnTo>
                    <a:lnTo>
                      <a:pt x="738" y="607"/>
                    </a:lnTo>
                    <a:lnTo>
                      <a:pt x="738" y="607"/>
                    </a:lnTo>
                    <a:lnTo>
                      <a:pt x="738" y="614"/>
                    </a:lnTo>
                    <a:lnTo>
                      <a:pt x="725" y="614"/>
                    </a:lnTo>
                    <a:lnTo>
                      <a:pt x="725" y="614"/>
                    </a:lnTo>
                    <a:lnTo>
                      <a:pt x="718" y="607"/>
                    </a:lnTo>
                    <a:lnTo>
                      <a:pt x="718" y="607"/>
                    </a:lnTo>
                    <a:lnTo>
                      <a:pt x="718" y="607"/>
                    </a:lnTo>
                    <a:lnTo>
                      <a:pt x="705" y="607"/>
                    </a:lnTo>
                    <a:lnTo>
                      <a:pt x="692" y="607"/>
                    </a:lnTo>
                    <a:lnTo>
                      <a:pt x="672" y="607"/>
                    </a:lnTo>
                    <a:lnTo>
                      <a:pt x="666" y="607"/>
                    </a:lnTo>
                    <a:lnTo>
                      <a:pt x="666" y="607"/>
                    </a:lnTo>
                    <a:lnTo>
                      <a:pt x="659" y="607"/>
                    </a:lnTo>
                    <a:lnTo>
                      <a:pt x="659" y="607"/>
                    </a:lnTo>
                    <a:lnTo>
                      <a:pt x="659" y="607"/>
                    </a:lnTo>
                    <a:lnTo>
                      <a:pt x="653" y="607"/>
                    </a:lnTo>
                    <a:lnTo>
                      <a:pt x="653" y="607"/>
                    </a:lnTo>
                    <a:lnTo>
                      <a:pt x="640" y="607"/>
                    </a:lnTo>
                    <a:lnTo>
                      <a:pt x="640" y="607"/>
                    </a:lnTo>
                    <a:lnTo>
                      <a:pt x="640" y="607"/>
                    </a:lnTo>
                    <a:lnTo>
                      <a:pt x="627" y="601"/>
                    </a:lnTo>
                    <a:lnTo>
                      <a:pt x="627" y="601"/>
                    </a:lnTo>
                    <a:lnTo>
                      <a:pt x="620" y="601"/>
                    </a:lnTo>
                    <a:lnTo>
                      <a:pt x="614" y="601"/>
                    </a:lnTo>
                    <a:lnTo>
                      <a:pt x="614" y="601"/>
                    </a:lnTo>
                    <a:lnTo>
                      <a:pt x="601" y="601"/>
                    </a:lnTo>
                    <a:lnTo>
                      <a:pt x="594" y="601"/>
                    </a:lnTo>
                    <a:lnTo>
                      <a:pt x="588" y="601"/>
                    </a:lnTo>
                    <a:lnTo>
                      <a:pt x="561" y="601"/>
                    </a:lnTo>
                    <a:lnTo>
                      <a:pt x="535" y="594"/>
                    </a:lnTo>
                    <a:lnTo>
                      <a:pt x="529" y="594"/>
                    </a:lnTo>
                    <a:lnTo>
                      <a:pt x="509" y="594"/>
                    </a:lnTo>
                    <a:lnTo>
                      <a:pt x="509" y="594"/>
                    </a:lnTo>
                    <a:lnTo>
                      <a:pt x="503" y="594"/>
                    </a:lnTo>
                    <a:lnTo>
                      <a:pt x="496" y="594"/>
                    </a:lnTo>
                    <a:lnTo>
                      <a:pt x="496" y="594"/>
                    </a:lnTo>
                    <a:lnTo>
                      <a:pt x="496" y="594"/>
                    </a:lnTo>
                    <a:lnTo>
                      <a:pt x="490" y="594"/>
                    </a:lnTo>
                    <a:lnTo>
                      <a:pt x="490" y="594"/>
                    </a:lnTo>
                    <a:lnTo>
                      <a:pt x="476" y="594"/>
                    </a:lnTo>
                    <a:lnTo>
                      <a:pt x="476" y="594"/>
                    </a:lnTo>
                    <a:lnTo>
                      <a:pt x="463" y="588"/>
                    </a:lnTo>
                    <a:lnTo>
                      <a:pt x="463" y="588"/>
                    </a:lnTo>
                    <a:lnTo>
                      <a:pt x="444" y="588"/>
                    </a:lnTo>
                    <a:lnTo>
                      <a:pt x="424" y="588"/>
                    </a:lnTo>
                    <a:lnTo>
                      <a:pt x="424" y="588"/>
                    </a:lnTo>
                    <a:lnTo>
                      <a:pt x="418" y="588"/>
                    </a:lnTo>
                    <a:lnTo>
                      <a:pt x="411" y="588"/>
                    </a:lnTo>
                    <a:lnTo>
                      <a:pt x="411" y="588"/>
                    </a:lnTo>
                    <a:lnTo>
                      <a:pt x="405" y="588"/>
                    </a:lnTo>
                    <a:lnTo>
                      <a:pt x="398" y="588"/>
                    </a:lnTo>
                    <a:lnTo>
                      <a:pt x="385" y="581"/>
                    </a:lnTo>
                    <a:lnTo>
                      <a:pt x="378" y="581"/>
                    </a:lnTo>
                    <a:lnTo>
                      <a:pt x="378" y="581"/>
                    </a:lnTo>
                    <a:lnTo>
                      <a:pt x="372" y="581"/>
                    </a:lnTo>
                    <a:lnTo>
                      <a:pt x="372" y="581"/>
                    </a:lnTo>
                    <a:lnTo>
                      <a:pt x="359" y="581"/>
                    </a:lnTo>
                    <a:lnTo>
                      <a:pt x="359" y="581"/>
                    </a:lnTo>
                    <a:lnTo>
                      <a:pt x="352" y="581"/>
                    </a:lnTo>
                    <a:lnTo>
                      <a:pt x="352" y="581"/>
                    </a:lnTo>
                    <a:lnTo>
                      <a:pt x="320" y="575"/>
                    </a:lnTo>
                    <a:lnTo>
                      <a:pt x="320" y="575"/>
                    </a:lnTo>
                    <a:lnTo>
                      <a:pt x="313" y="575"/>
                    </a:lnTo>
                    <a:lnTo>
                      <a:pt x="300" y="575"/>
                    </a:lnTo>
                    <a:lnTo>
                      <a:pt x="294" y="575"/>
                    </a:lnTo>
                    <a:lnTo>
                      <a:pt x="287" y="575"/>
                    </a:lnTo>
                    <a:lnTo>
                      <a:pt x="287" y="575"/>
                    </a:lnTo>
                    <a:lnTo>
                      <a:pt x="274" y="568"/>
                    </a:lnTo>
                    <a:lnTo>
                      <a:pt x="267" y="568"/>
                    </a:lnTo>
                    <a:lnTo>
                      <a:pt x="267" y="568"/>
                    </a:lnTo>
                    <a:lnTo>
                      <a:pt x="267" y="568"/>
                    </a:lnTo>
                    <a:lnTo>
                      <a:pt x="254" y="568"/>
                    </a:lnTo>
                    <a:lnTo>
                      <a:pt x="254" y="568"/>
                    </a:lnTo>
                    <a:lnTo>
                      <a:pt x="254" y="568"/>
                    </a:lnTo>
                    <a:lnTo>
                      <a:pt x="248" y="568"/>
                    </a:lnTo>
                    <a:lnTo>
                      <a:pt x="248" y="568"/>
                    </a:lnTo>
                    <a:lnTo>
                      <a:pt x="241" y="568"/>
                    </a:lnTo>
                    <a:lnTo>
                      <a:pt x="228" y="568"/>
                    </a:lnTo>
                    <a:lnTo>
                      <a:pt x="228" y="568"/>
                    </a:lnTo>
                    <a:lnTo>
                      <a:pt x="215" y="562"/>
                    </a:lnTo>
                    <a:lnTo>
                      <a:pt x="209" y="562"/>
                    </a:lnTo>
                    <a:lnTo>
                      <a:pt x="196" y="562"/>
                    </a:lnTo>
                    <a:lnTo>
                      <a:pt x="196" y="562"/>
                    </a:lnTo>
                    <a:lnTo>
                      <a:pt x="196" y="562"/>
                    </a:lnTo>
                    <a:lnTo>
                      <a:pt x="189" y="562"/>
                    </a:lnTo>
                    <a:lnTo>
                      <a:pt x="176" y="562"/>
                    </a:lnTo>
                    <a:lnTo>
                      <a:pt x="169" y="562"/>
                    </a:lnTo>
                    <a:lnTo>
                      <a:pt x="169" y="562"/>
                    </a:lnTo>
                    <a:lnTo>
                      <a:pt x="163" y="562"/>
                    </a:lnTo>
                    <a:lnTo>
                      <a:pt x="163" y="562"/>
                    </a:lnTo>
                    <a:lnTo>
                      <a:pt x="156" y="555"/>
                    </a:lnTo>
                    <a:lnTo>
                      <a:pt x="150" y="555"/>
                    </a:lnTo>
                    <a:lnTo>
                      <a:pt x="150" y="555"/>
                    </a:lnTo>
                    <a:lnTo>
                      <a:pt x="143" y="555"/>
                    </a:lnTo>
                    <a:lnTo>
                      <a:pt x="137" y="555"/>
                    </a:lnTo>
                    <a:lnTo>
                      <a:pt x="137" y="555"/>
                    </a:lnTo>
                    <a:lnTo>
                      <a:pt x="130" y="555"/>
                    </a:lnTo>
                    <a:lnTo>
                      <a:pt x="124" y="555"/>
                    </a:lnTo>
                    <a:lnTo>
                      <a:pt x="124" y="555"/>
                    </a:lnTo>
                    <a:lnTo>
                      <a:pt x="124" y="555"/>
                    </a:lnTo>
                    <a:lnTo>
                      <a:pt x="111" y="549"/>
                    </a:lnTo>
                    <a:lnTo>
                      <a:pt x="104" y="549"/>
                    </a:lnTo>
                    <a:lnTo>
                      <a:pt x="91" y="549"/>
                    </a:lnTo>
                    <a:lnTo>
                      <a:pt x="91" y="549"/>
                    </a:lnTo>
                    <a:lnTo>
                      <a:pt x="85" y="549"/>
                    </a:lnTo>
                    <a:lnTo>
                      <a:pt x="78" y="549"/>
                    </a:lnTo>
                    <a:lnTo>
                      <a:pt x="71" y="549"/>
                    </a:lnTo>
                    <a:lnTo>
                      <a:pt x="71" y="549"/>
                    </a:lnTo>
                    <a:lnTo>
                      <a:pt x="71" y="549"/>
                    </a:lnTo>
                    <a:lnTo>
                      <a:pt x="71" y="549"/>
                    </a:lnTo>
                    <a:lnTo>
                      <a:pt x="58" y="542"/>
                    </a:lnTo>
                    <a:lnTo>
                      <a:pt x="45" y="542"/>
                    </a:lnTo>
                    <a:lnTo>
                      <a:pt x="32" y="542"/>
                    </a:lnTo>
                    <a:lnTo>
                      <a:pt x="6" y="536"/>
                    </a:lnTo>
                    <a:lnTo>
                      <a:pt x="0" y="536"/>
                    </a:lnTo>
                    <a:lnTo>
                      <a:pt x="0" y="529"/>
                    </a:lnTo>
                    <a:lnTo>
                      <a:pt x="0" y="523"/>
                    </a:lnTo>
                    <a:lnTo>
                      <a:pt x="0" y="523"/>
                    </a:lnTo>
                    <a:lnTo>
                      <a:pt x="0" y="523"/>
                    </a:lnTo>
                    <a:lnTo>
                      <a:pt x="0" y="523"/>
                    </a:lnTo>
                    <a:lnTo>
                      <a:pt x="0" y="509"/>
                    </a:lnTo>
                    <a:lnTo>
                      <a:pt x="0" y="509"/>
                    </a:lnTo>
                    <a:lnTo>
                      <a:pt x="0" y="509"/>
                    </a:lnTo>
                    <a:lnTo>
                      <a:pt x="6" y="503"/>
                    </a:lnTo>
                    <a:lnTo>
                      <a:pt x="6" y="503"/>
                    </a:lnTo>
                    <a:lnTo>
                      <a:pt x="6" y="483"/>
                    </a:lnTo>
                    <a:lnTo>
                      <a:pt x="6" y="470"/>
                    </a:lnTo>
                    <a:lnTo>
                      <a:pt x="6" y="470"/>
                    </a:lnTo>
                    <a:lnTo>
                      <a:pt x="13" y="464"/>
                    </a:lnTo>
                    <a:lnTo>
                      <a:pt x="13" y="457"/>
                    </a:lnTo>
                    <a:lnTo>
                      <a:pt x="13" y="457"/>
                    </a:lnTo>
                    <a:lnTo>
                      <a:pt x="13" y="451"/>
                    </a:lnTo>
                    <a:lnTo>
                      <a:pt x="13" y="451"/>
                    </a:lnTo>
                    <a:lnTo>
                      <a:pt x="13" y="444"/>
                    </a:lnTo>
                    <a:lnTo>
                      <a:pt x="13" y="444"/>
                    </a:lnTo>
                    <a:lnTo>
                      <a:pt x="13" y="444"/>
                    </a:lnTo>
                    <a:lnTo>
                      <a:pt x="13" y="438"/>
                    </a:lnTo>
                    <a:lnTo>
                      <a:pt x="13" y="438"/>
                    </a:lnTo>
                    <a:lnTo>
                      <a:pt x="13" y="431"/>
                    </a:lnTo>
                    <a:lnTo>
                      <a:pt x="13" y="431"/>
                    </a:lnTo>
                    <a:lnTo>
                      <a:pt x="13" y="425"/>
                    </a:lnTo>
                    <a:lnTo>
                      <a:pt x="13" y="425"/>
                    </a:lnTo>
                    <a:lnTo>
                      <a:pt x="13" y="425"/>
                    </a:lnTo>
                    <a:lnTo>
                      <a:pt x="13" y="418"/>
                    </a:lnTo>
                    <a:lnTo>
                      <a:pt x="19" y="418"/>
                    </a:lnTo>
                    <a:lnTo>
                      <a:pt x="19" y="418"/>
                    </a:lnTo>
                    <a:lnTo>
                      <a:pt x="19" y="418"/>
                    </a:lnTo>
                    <a:lnTo>
                      <a:pt x="19" y="411"/>
                    </a:lnTo>
                    <a:lnTo>
                      <a:pt x="19" y="405"/>
                    </a:lnTo>
                    <a:lnTo>
                      <a:pt x="19" y="405"/>
                    </a:lnTo>
                    <a:lnTo>
                      <a:pt x="19" y="385"/>
                    </a:lnTo>
                    <a:lnTo>
                      <a:pt x="19" y="385"/>
                    </a:lnTo>
                    <a:lnTo>
                      <a:pt x="19" y="379"/>
                    </a:lnTo>
                    <a:lnTo>
                      <a:pt x="19" y="372"/>
                    </a:lnTo>
                    <a:lnTo>
                      <a:pt x="19" y="372"/>
                    </a:lnTo>
                    <a:lnTo>
                      <a:pt x="19" y="366"/>
                    </a:lnTo>
                    <a:lnTo>
                      <a:pt x="19" y="359"/>
                    </a:lnTo>
                    <a:lnTo>
                      <a:pt x="26" y="333"/>
                    </a:lnTo>
                    <a:lnTo>
                      <a:pt x="26" y="320"/>
                    </a:lnTo>
                    <a:lnTo>
                      <a:pt x="32" y="307"/>
                    </a:lnTo>
                    <a:lnTo>
                      <a:pt x="32" y="294"/>
                    </a:lnTo>
                    <a:lnTo>
                      <a:pt x="32" y="287"/>
                    </a:lnTo>
                    <a:lnTo>
                      <a:pt x="32" y="287"/>
                    </a:lnTo>
                    <a:lnTo>
                      <a:pt x="39" y="268"/>
                    </a:lnTo>
                    <a:lnTo>
                      <a:pt x="39" y="255"/>
                    </a:lnTo>
                    <a:lnTo>
                      <a:pt x="39" y="255"/>
                    </a:lnTo>
                    <a:lnTo>
                      <a:pt x="45" y="222"/>
                    </a:lnTo>
                    <a:lnTo>
                      <a:pt x="45" y="202"/>
                    </a:lnTo>
                    <a:lnTo>
                      <a:pt x="45" y="183"/>
                    </a:lnTo>
                    <a:lnTo>
                      <a:pt x="52" y="150"/>
                    </a:lnTo>
                    <a:lnTo>
                      <a:pt x="58" y="124"/>
                    </a:lnTo>
                    <a:lnTo>
                      <a:pt x="58" y="117"/>
                    </a:lnTo>
                    <a:lnTo>
                      <a:pt x="58" y="111"/>
                    </a:lnTo>
                    <a:lnTo>
                      <a:pt x="58" y="104"/>
                    </a:lnTo>
                    <a:lnTo>
                      <a:pt x="65" y="72"/>
                    </a:lnTo>
                    <a:lnTo>
                      <a:pt x="65" y="72"/>
                    </a:lnTo>
                    <a:lnTo>
                      <a:pt x="65" y="65"/>
                    </a:lnTo>
                    <a:lnTo>
                      <a:pt x="65" y="65"/>
                    </a:lnTo>
                    <a:lnTo>
                      <a:pt x="65" y="65"/>
                    </a:lnTo>
                    <a:lnTo>
                      <a:pt x="65" y="52"/>
                    </a:lnTo>
                    <a:lnTo>
                      <a:pt x="65" y="46"/>
                    </a:lnTo>
                    <a:lnTo>
                      <a:pt x="71" y="39"/>
                    </a:lnTo>
                    <a:lnTo>
                      <a:pt x="71" y="33"/>
                    </a:lnTo>
                    <a:lnTo>
                      <a:pt x="71" y="26"/>
                    </a:lnTo>
                    <a:lnTo>
                      <a:pt x="71" y="19"/>
                    </a:lnTo>
                    <a:lnTo>
                      <a:pt x="71" y="13"/>
                    </a:lnTo>
                    <a:lnTo>
                      <a:pt x="71" y="0"/>
                    </a:lnTo>
                    <a:lnTo>
                      <a:pt x="91" y="6"/>
                    </a:lnTo>
                    <a:lnTo>
                      <a:pt x="98" y="6"/>
                    </a:lnTo>
                    <a:lnTo>
                      <a:pt x="104" y="6"/>
                    </a:lnTo>
                    <a:lnTo>
                      <a:pt x="117" y="6"/>
                    </a:lnTo>
                    <a:lnTo>
                      <a:pt x="117" y="6"/>
                    </a:lnTo>
                    <a:lnTo>
                      <a:pt x="124" y="6"/>
                    </a:lnTo>
                    <a:lnTo>
                      <a:pt x="124" y="6"/>
                    </a:lnTo>
                    <a:lnTo>
                      <a:pt x="130" y="6"/>
                    </a:lnTo>
                    <a:lnTo>
                      <a:pt x="150" y="13"/>
                    </a:lnTo>
                    <a:lnTo>
                      <a:pt x="150" y="13"/>
                    </a:lnTo>
                    <a:lnTo>
                      <a:pt x="156" y="13"/>
                    </a:lnTo>
                    <a:lnTo>
                      <a:pt x="156" y="13"/>
                    </a:lnTo>
                    <a:lnTo>
                      <a:pt x="169" y="13"/>
                    </a:lnTo>
                    <a:lnTo>
                      <a:pt x="176" y="13"/>
                    </a:lnTo>
                    <a:lnTo>
                      <a:pt x="182" y="13"/>
                    </a:lnTo>
                    <a:lnTo>
                      <a:pt x="209" y="19"/>
                    </a:lnTo>
                    <a:lnTo>
                      <a:pt x="215" y="19"/>
                    </a:lnTo>
                    <a:lnTo>
                      <a:pt x="215" y="19"/>
                    </a:lnTo>
                    <a:lnTo>
                      <a:pt x="228" y="19"/>
                    </a:lnTo>
                    <a:lnTo>
                      <a:pt x="241" y="19"/>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p:cNvSpPr>
              <p:nvPr userDrawn="1"/>
            </p:nvSpPr>
            <p:spPr bwMode="auto">
              <a:xfrm>
                <a:off x="941" y="1174"/>
                <a:ext cx="738" cy="614"/>
              </a:xfrm>
              <a:custGeom>
                <a:avLst/>
                <a:gdLst>
                  <a:gd name="T0" fmla="*/ 732 w 738"/>
                  <a:gd name="T1" fmla="*/ 118 h 614"/>
                  <a:gd name="T2" fmla="*/ 732 w 738"/>
                  <a:gd name="T3" fmla="*/ 183 h 614"/>
                  <a:gd name="T4" fmla="*/ 719 w 738"/>
                  <a:gd name="T5" fmla="*/ 268 h 614"/>
                  <a:gd name="T6" fmla="*/ 719 w 738"/>
                  <a:gd name="T7" fmla="*/ 307 h 614"/>
                  <a:gd name="T8" fmla="*/ 712 w 738"/>
                  <a:gd name="T9" fmla="*/ 392 h 614"/>
                  <a:gd name="T10" fmla="*/ 706 w 738"/>
                  <a:gd name="T11" fmla="*/ 444 h 614"/>
                  <a:gd name="T12" fmla="*/ 706 w 738"/>
                  <a:gd name="T13" fmla="*/ 464 h 614"/>
                  <a:gd name="T14" fmla="*/ 706 w 738"/>
                  <a:gd name="T15" fmla="*/ 477 h 614"/>
                  <a:gd name="T16" fmla="*/ 706 w 738"/>
                  <a:gd name="T17" fmla="*/ 497 h 614"/>
                  <a:gd name="T18" fmla="*/ 699 w 738"/>
                  <a:gd name="T19" fmla="*/ 529 h 614"/>
                  <a:gd name="T20" fmla="*/ 699 w 738"/>
                  <a:gd name="T21" fmla="*/ 542 h 614"/>
                  <a:gd name="T22" fmla="*/ 699 w 738"/>
                  <a:gd name="T23" fmla="*/ 555 h 614"/>
                  <a:gd name="T24" fmla="*/ 692 w 738"/>
                  <a:gd name="T25" fmla="*/ 568 h 614"/>
                  <a:gd name="T26" fmla="*/ 692 w 738"/>
                  <a:gd name="T27" fmla="*/ 595 h 614"/>
                  <a:gd name="T28" fmla="*/ 692 w 738"/>
                  <a:gd name="T29" fmla="*/ 614 h 614"/>
                  <a:gd name="T30" fmla="*/ 660 w 738"/>
                  <a:gd name="T31" fmla="*/ 614 h 614"/>
                  <a:gd name="T32" fmla="*/ 634 w 738"/>
                  <a:gd name="T33" fmla="*/ 608 h 614"/>
                  <a:gd name="T34" fmla="*/ 601 w 738"/>
                  <a:gd name="T35" fmla="*/ 608 h 614"/>
                  <a:gd name="T36" fmla="*/ 542 w 738"/>
                  <a:gd name="T37" fmla="*/ 601 h 614"/>
                  <a:gd name="T38" fmla="*/ 490 w 738"/>
                  <a:gd name="T39" fmla="*/ 595 h 614"/>
                  <a:gd name="T40" fmla="*/ 457 w 738"/>
                  <a:gd name="T41" fmla="*/ 595 h 614"/>
                  <a:gd name="T42" fmla="*/ 412 w 738"/>
                  <a:gd name="T43" fmla="*/ 588 h 614"/>
                  <a:gd name="T44" fmla="*/ 372 w 738"/>
                  <a:gd name="T45" fmla="*/ 581 h 614"/>
                  <a:gd name="T46" fmla="*/ 333 w 738"/>
                  <a:gd name="T47" fmla="*/ 575 h 614"/>
                  <a:gd name="T48" fmla="*/ 274 w 738"/>
                  <a:gd name="T49" fmla="*/ 568 h 614"/>
                  <a:gd name="T50" fmla="*/ 248 w 738"/>
                  <a:gd name="T51" fmla="*/ 568 h 614"/>
                  <a:gd name="T52" fmla="*/ 216 w 738"/>
                  <a:gd name="T53" fmla="*/ 562 h 614"/>
                  <a:gd name="T54" fmla="*/ 150 w 738"/>
                  <a:gd name="T55" fmla="*/ 555 h 614"/>
                  <a:gd name="T56" fmla="*/ 118 w 738"/>
                  <a:gd name="T57" fmla="*/ 549 h 614"/>
                  <a:gd name="T58" fmla="*/ 91 w 738"/>
                  <a:gd name="T59" fmla="*/ 542 h 614"/>
                  <a:gd name="T60" fmla="*/ 52 w 738"/>
                  <a:gd name="T61" fmla="*/ 536 h 614"/>
                  <a:gd name="T62" fmla="*/ 0 w 738"/>
                  <a:gd name="T63" fmla="*/ 529 h 614"/>
                  <a:gd name="T64" fmla="*/ 20 w 738"/>
                  <a:gd name="T65" fmla="*/ 399 h 614"/>
                  <a:gd name="T66" fmla="*/ 33 w 738"/>
                  <a:gd name="T67" fmla="*/ 333 h 614"/>
                  <a:gd name="T68" fmla="*/ 39 w 738"/>
                  <a:gd name="T69" fmla="*/ 261 h 614"/>
                  <a:gd name="T70" fmla="*/ 46 w 738"/>
                  <a:gd name="T71" fmla="*/ 242 h 614"/>
                  <a:gd name="T72" fmla="*/ 59 w 738"/>
                  <a:gd name="T73" fmla="*/ 170 h 614"/>
                  <a:gd name="T74" fmla="*/ 59 w 738"/>
                  <a:gd name="T75" fmla="*/ 131 h 614"/>
                  <a:gd name="T76" fmla="*/ 65 w 738"/>
                  <a:gd name="T77" fmla="*/ 118 h 614"/>
                  <a:gd name="T78" fmla="*/ 72 w 738"/>
                  <a:gd name="T79" fmla="*/ 52 h 614"/>
                  <a:gd name="T80" fmla="*/ 85 w 738"/>
                  <a:gd name="T81" fmla="*/ 0 h 614"/>
                  <a:gd name="T82" fmla="*/ 118 w 738"/>
                  <a:gd name="T83" fmla="*/ 7 h 614"/>
                  <a:gd name="T84" fmla="*/ 150 w 738"/>
                  <a:gd name="T85" fmla="*/ 13 h 614"/>
                  <a:gd name="T86" fmla="*/ 176 w 738"/>
                  <a:gd name="T87" fmla="*/ 13 h 614"/>
                  <a:gd name="T88" fmla="*/ 216 w 738"/>
                  <a:gd name="T89" fmla="*/ 20 h 614"/>
                  <a:gd name="T90" fmla="*/ 268 w 738"/>
                  <a:gd name="T91" fmla="*/ 26 h 614"/>
                  <a:gd name="T92" fmla="*/ 314 w 738"/>
                  <a:gd name="T93" fmla="*/ 33 h 614"/>
                  <a:gd name="T94" fmla="*/ 346 w 738"/>
                  <a:gd name="T95" fmla="*/ 39 h 614"/>
                  <a:gd name="T96" fmla="*/ 392 w 738"/>
                  <a:gd name="T97" fmla="*/ 46 h 614"/>
                  <a:gd name="T98" fmla="*/ 451 w 738"/>
                  <a:gd name="T99" fmla="*/ 52 h 614"/>
                  <a:gd name="T100" fmla="*/ 470 w 738"/>
                  <a:gd name="T101" fmla="*/ 52 h 614"/>
                  <a:gd name="T102" fmla="*/ 555 w 738"/>
                  <a:gd name="T103" fmla="*/ 65 h 614"/>
                  <a:gd name="T104" fmla="*/ 594 w 738"/>
                  <a:gd name="T105" fmla="*/ 65 h 614"/>
                  <a:gd name="T106" fmla="*/ 673 w 738"/>
                  <a:gd name="T107" fmla="*/ 78 h 614"/>
                  <a:gd name="T108" fmla="*/ 719 w 738"/>
                  <a:gd name="T109" fmla="*/ 7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8" h="614">
                    <a:moveTo>
                      <a:pt x="738" y="78"/>
                    </a:moveTo>
                    <a:lnTo>
                      <a:pt x="738" y="98"/>
                    </a:lnTo>
                    <a:lnTo>
                      <a:pt x="738" y="98"/>
                    </a:lnTo>
                    <a:lnTo>
                      <a:pt x="732" y="111"/>
                    </a:lnTo>
                    <a:lnTo>
                      <a:pt x="732" y="118"/>
                    </a:lnTo>
                    <a:lnTo>
                      <a:pt x="732" y="118"/>
                    </a:lnTo>
                    <a:lnTo>
                      <a:pt x="732" y="124"/>
                    </a:lnTo>
                    <a:lnTo>
                      <a:pt x="732" y="124"/>
                    </a:lnTo>
                    <a:lnTo>
                      <a:pt x="732" y="144"/>
                    </a:lnTo>
                    <a:lnTo>
                      <a:pt x="732" y="183"/>
                    </a:lnTo>
                    <a:lnTo>
                      <a:pt x="732" y="189"/>
                    </a:lnTo>
                    <a:lnTo>
                      <a:pt x="725" y="222"/>
                    </a:lnTo>
                    <a:lnTo>
                      <a:pt x="725" y="235"/>
                    </a:lnTo>
                    <a:lnTo>
                      <a:pt x="725" y="248"/>
                    </a:lnTo>
                    <a:lnTo>
                      <a:pt x="719" y="268"/>
                    </a:lnTo>
                    <a:lnTo>
                      <a:pt x="719" y="274"/>
                    </a:lnTo>
                    <a:lnTo>
                      <a:pt x="719" y="281"/>
                    </a:lnTo>
                    <a:lnTo>
                      <a:pt x="719" y="287"/>
                    </a:lnTo>
                    <a:lnTo>
                      <a:pt x="719" y="307"/>
                    </a:lnTo>
                    <a:lnTo>
                      <a:pt x="719" y="307"/>
                    </a:lnTo>
                    <a:lnTo>
                      <a:pt x="719" y="307"/>
                    </a:lnTo>
                    <a:lnTo>
                      <a:pt x="712" y="346"/>
                    </a:lnTo>
                    <a:lnTo>
                      <a:pt x="712" y="379"/>
                    </a:lnTo>
                    <a:lnTo>
                      <a:pt x="712" y="392"/>
                    </a:lnTo>
                    <a:lnTo>
                      <a:pt x="712" y="392"/>
                    </a:lnTo>
                    <a:lnTo>
                      <a:pt x="712" y="392"/>
                    </a:lnTo>
                    <a:lnTo>
                      <a:pt x="712" y="399"/>
                    </a:lnTo>
                    <a:lnTo>
                      <a:pt x="712" y="399"/>
                    </a:lnTo>
                    <a:lnTo>
                      <a:pt x="712" y="412"/>
                    </a:lnTo>
                    <a:lnTo>
                      <a:pt x="706" y="444"/>
                    </a:lnTo>
                    <a:lnTo>
                      <a:pt x="706" y="457"/>
                    </a:lnTo>
                    <a:lnTo>
                      <a:pt x="706" y="457"/>
                    </a:lnTo>
                    <a:lnTo>
                      <a:pt x="706" y="464"/>
                    </a:lnTo>
                    <a:lnTo>
                      <a:pt x="706" y="464"/>
                    </a:lnTo>
                    <a:lnTo>
                      <a:pt x="706" y="464"/>
                    </a:lnTo>
                    <a:lnTo>
                      <a:pt x="706" y="470"/>
                    </a:lnTo>
                    <a:lnTo>
                      <a:pt x="706" y="470"/>
                    </a:lnTo>
                    <a:lnTo>
                      <a:pt x="706" y="477"/>
                    </a:lnTo>
                    <a:lnTo>
                      <a:pt x="706" y="477"/>
                    </a:lnTo>
                    <a:lnTo>
                      <a:pt x="706" y="477"/>
                    </a:lnTo>
                    <a:lnTo>
                      <a:pt x="706" y="483"/>
                    </a:lnTo>
                    <a:lnTo>
                      <a:pt x="706" y="483"/>
                    </a:lnTo>
                    <a:lnTo>
                      <a:pt x="706" y="490"/>
                    </a:lnTo>
                    <a:lnTo>
                      <a:pt x="706" y="497"/>
                    </a:lnTo>
                    <a:lnTo>
                      <a:pt x="706" y="497"/>
                    </a:lnTo>
                    <a:lnTo>
                      <a:pt x="706" y="497"/>
                    </a:lnTo>
                    <a:lnTo>
                      <a:pt x="699" y="503"/>
                    </a:lnTo>
                    <a:lnTo>
                      <a:pt x="699" y="516"/>
                    </a:lnTo>
                    <a:lnTo>
                      <a:pt x="699" y="516"/>
                    </a:lnTo>
                    <a:lnTo>
                      <a:pt x="699" y="529"/>
                    </a:lnTo>
                    <a:lnTo>
                      <a:pt x="699" y="529"/>
                    </a:lnTo>
                    <a:lnTo>
                      <a:pt x="699" y="536"/>
                    </a:lnTo>
                    <a:lnTo>
                      <a:pt x="699" y="536"/>
                    </a:lnTo>
                    <a:lnTo>
                      <a:pt x="699" y="542"/>
                    </a:lnTo>
                    <a:lnTo>
                      <a:pt x="699" y="542"/>
                    </a:lnTo>
                    <a:lnTo>
                      <a:pt x="699" y="542"/>
                    </a:lnTo>
                    <a:lnTo>
                      <a:pt x="699" y="542"/>
                    </a:lnTo>
                    <a:lnTo>
                      <a:pt x="699" y="542"/>
                    </a:lnTo>
                    <a:lnTo>
                      <a:pt x="699" y="555"/>
                    </a:lnTo>
                    <a:lnTo>
                      <a:pt x="699" y="555"/>
                    </a:lnTo>
                    <a:lnTo>
                      <a:pt x="699" y="562"/>
                    </a:lnTo>
                    <a:lnTo>
                      <a:pt x="699" y="562"/>
                    </a:lnTo>
                    <a:lnTo>
                      <a:pt x="699" y="562"/>
                    </a:lnTo>
                    <a:lnTo>
                      <a:pt x="692" y="568"/>
                    </a:lnTo>
                    <a:lnTo>
                      <a:pt x="692" y="568"/>
                    </a:lnTo>
                    <a:lnTo>
                      <a:pt x="692" y="575"/>
                    </a:lnTo>
                    <a:lnTo>
                      <a:pt x="692" y="575"/>
                    </a:lnTo>
                    <a:lnTo>
                      <a:pt x="692" y="588"/>
                    </a:lnTo>
                    <a:lnTo>
                      <a:pt x="692" y="595"/>
                    </a:lnTo>
                    <a:lnTo>
                      <a:pt x="692" y="595"/>
                    </a:lnTo>
                    <a:lnTo>
                      <a:pt x="692" y="601"/>
                    </a:lnTo>
                    <a:lnTo>
                      <a:pt x="692" y="601"/>
                    </a:lnTo>
                    <a:lnTo>
                      <a:pt x="692" y="614"/>
                    </a:lnTo>
                    <a:lnTo>
                      <a:pt x="692" y="614"/>
                    </a:lnTo>
                    <a:lnTo>
                      <a:pt x="692" y="614"/>
                    </a:lnTo>
                    <a:lnTo>
                      <a:pt x="686" y="614"/>
                    </a:lnTo>
                    <a:lnTo>
                      <a:pt x="686" y="614"/>
                    </a:lnTo>
                    <a:lnTo>
                      <a:pt x="686" y="614"/>
                    </a:lnTo>
                    <a:lnTo>
                      <a:pt x="673" y="614"/>
                    </a:lnTo>
                    <a:lnTo>
                      <a:pt x="660" y="614"/>
                    </a:lnTo>
                    <a:lnTo>
                      <a:pt x="653" y="608"/>
                    </a:lnTo>
                    <a:lnTo>
                      <a:pt x="647" y="608"/>
                    </a:lnTo>
                    <a:lnTo>
                      <a:pt x="640" y="608"/>
                    </a:lnTo>
                    <a:lnTo>
                      <a:pt x="640" y="608"/>
                    </a:lnTo>
                    <a:lnTo>
                      <a:pt x="634" y="608"/>
                    </a:lnTo>
                    <a:lnTo>
                      <a:pt x="634" y="608"/>
                    </a:lnTo>
                    <a:lnTo>
                      <a:pt x="627" y="608"/>
                    </a:lnTo>
                    <a:lnTo>
                      <a:pt x="614" y="608"/>
                    </a:lnTo>
                    <a:lnTo>
                      <a:pt x="614" y="608"/>
                    </a:lnTo>
                    <a:lnTo>
                      <a:pt x="601" y="608"/>
                    </a:lnTo>
                    <a:lnTo>
                      <a:pt x="594" y="608"/>
                    </a:lnTo>
                    <a:lnTo>
                      <a:pt x="581" y="601"/>
                    </a:lnTo>
                    <a:lnTo>
                      <a:pt x="575" y="601"/>
                    </a:lnTo>
                    <a:lnTo>
                      <a:pt x="555" y="601"/>
                    </a:lnTo>
                    <a:lnTo>
                      <a:pt x="542" y="601"/>
                    </a:lnTo>
                    <a:lnTo>
                      <a:pt x="542" y="601"/>
                    </a:lnTo>
                    <a:lnTo>
                      <a:pt x="529" y="601"/>
                    </a:lnTo>
                    <a:lnTo>
                      <a:pt x="523" y="601"/>
                    </a:lnTo>
                    <a:lnTo>
                      <a:pt x="523" y="601"/>
                    </a:lnTo>
                    <a:lnTo>
                      <a:pt x="490" y="595"/>
                    </a:lnTo>
                    <a:lnTo>
                      <a:pt x="483" y="595"/>
                    </a:lnTo>
                    <a:lnTo>
                      <a:pt x="477" y="595"/>
                    </a:lnTo>
                    <a:lnTo>
                      <a:pt x="477" y="595"/>
                    </a:lnTo>
                    <a:lnTo>
                      <a:pt x="470" y="595"/>
                    </a:lnTo>
                    <a:lnTo>
                      <a:pt x="457" y="595"/>
                    </a:lnTo>
                    <a:lnTo>
                      <a:pt x="457" y="588"/>
                    </a:lnTo>
                    <a:lnTo>
                      <a:pt x="457" y="588"/>
                    </a:lnTo>
                    <a:lnTo>
                      <a:pt x="451" y="588"/>
                    </a:lnTo>
                    <a:lnTo>
                      <a:pt x="418" y="588"/>
                    </a:lnTo>
                    <a:lnTo>
                      <a:pt x="412" y="588"/>
                    </a:lnTo>
                    <a:lnTo>
                      <a:pt x="398" y="581"/>
                    </a:lnTo>
                    <a:lnTo>
                      <a:pt x="385" y="581"/>
                    </a:lnTo>
                    <a:lnTo>
                      <a:pt x="385" y="581"/>
                    </a:lnTo>
                    <a:lnTo>
                      <a:pt x="379" y="581"/>
                    </a:lnTo>
                    <a:lnTo>
                      <a:pt x="372" y="581"/>
                    </a:lnTo>
                    <a:lnTo>
                      <a:pt x="366" y="581"/>
                    </a:lnTo>
                    <a:lnTo>
                      <a:pt x="346" y="575"/>
                    </a:lnTo>
                    <a:lnTo>
                      <a:pt x="340" y="575"/>
                    </a:lnTo>
                    <a:lnTo>
                      <a:pt x="340" y="575"/>
                    </a:lnTo>
                    <a:lnTo>
                      <a:pt x="333" y="575"/>
                    </a:lnTo>
                    <a:lnTo>
                      <a:pt x="307" y="575"/>
                    </a:lnTo>
                    <a:lnTo>
                      <a:pt x="294" y="568"/>
                    </a:lnTo>
                    <a:lnTo>
                      <a:pt x="294" y="568"/>
                    </a:lnTo>
                    <a:lnTo>
                      <a:pt x="281" y="568"/>
                    </a:lnTo>
                    <a:lnTo>
                      <a:pt x="274" y="568"/>
                    </a:lnTo>
                    <a:lnTo>
                      <a:pt x="274" y="568"/>
                    </a:lnTo>
                    <a:lnTo>
                      <a:pt x="268" y="568"/>
                    </a:lnTo>
                    <a:lnTo>
                      <a:pt x="248" y="568"/>
                    </a:lnTo>
                    <a:lnTo>
                      <a:pt x="248" y="568"/>
                    </a:lnTo>
                    <a:lnTo>
                      <a:pt x="248" y="568"/>
                    </a:lnTo>
                    <a:lnTo>
                      <a:pt x="242" y="568"/>
                    </a:lnTo>
                    <a:lnTo>
                      <a:pt x="235" y="562"/>
                    </a:lnTo>
                    <a:lnTo>
                      <a:pt x="229" y="562"/>
                    </a:lnTo>
                    <a:lnTo>
                      <a:pt x="222" y="562"/>
                    </a:lnTo>
                    <a:lnTo>
                      <a:pt x="216" y="562"/>
                    </a:lnTo>
                    <a:lnTo>
                      <a:pt x="196" y="555"/>
                    </a:lnTo>
                    <a:lnTo>
                      <a:pt x="183" y="555"/>
                    </a:lnTo>
                    <a:lnTo>
                      <a:pt x="176" y="555"/>
                    </a:lnTo>
                    <a:lnTo>
                      <a:pt x="176" y="555"/>
                    </a:lnTo>
                    <a:lnTo>
                      <a:pt x="150" y="555"/>
                    </a:lnTo>
                    <a:lnTo>
                      <a:pt x="150" y="549"/>
                    </a:lnTo>
                    <a:lnTo>
                      <a:pt x="137" y="549"/>
                    </a:lnTo>
                    <a:lnTo>
                      <a:pt x="137" y="549"/>
                    </a:lnTo>
                    <a:lnTo>
                      <a:pt x="131" y="549"/>
                    </a:lnTo>
                    <a:lnTo>
                      <a:pt x="118" y="549"/>
                    </a:lnTo>
                    <a:lnTo>
                      <a:pt x="105" y="549"/>
                    </a:lnTo>
                    <a:lnTo>
                      <a:pt x="105" y="549"/>
                    </a:lnTo>
                    <a:lnTo>
                      <a:pt x="105" y="542"/>
                    </a:lnTo>
                    <a:lnTo>
                      <a:pt x="91" y="542"/>
                    </a:lnTo>
                    <a:lnTo>
                      <a:pt x="91" y="542"/>
                    </a:lnTo>
                    <a:lnTo>
                      <a:pt x="78" y="542"/>
                    </a:lnTo>
                    <a:lnTo>
                      <a:pt x="78" y="542"/>
                    </a:lnTo>
                    <a:lnTo>
                      <a:pt x="65" y="542"/>
                    </a:lnTo>
                    <a:lnTo>
                      <a:pt x="52" y="536"/>
                    </a:lnTo>
                    <a:lnTo>
                      <a:pt x="52" y="536"/>
                    </a:lnTo>
                    <a:lnTo>
                      <a:pt x="39" y="536"/>
                    </a:lnTo>
                    <a:lnTo>
                      <a:pt x="33" y="536"/>
                    </a:lnTo>
                    <a:lnTo>
                      <a:pt x="26" y="536"/>
                    </a:lnTo>
                    <a:lnTo>
                      <a:pt x="13" y="529"/>
                    </a:lnTo>
                    <a:lnTo>
                      <a:pt x="0" y="529"/>
                    </a:lnTo>
                    <a:lnTo>
                      <a:pt x="7" y="497"/>
                    </a:lnTo>
                    <a:lnTo>
                      <a:pt x="7" y="483"/>
                    </a:lnTo>
                    <a:lnTo>
                      <a:pt x="7" y="477"/>
                    </a:lnTo>
                    <a:lnTo>
                      <a:pt x="13" y="457"/>
                    </a:lnTo>
                    <a:lnTo>
                      <a:pt x="20" y="399"/>
                    </a:lnTo>
                    <a:lnTo>
                      <a:pt x="26" y="379"/>
                    </a:lnTo>
                    <a:lnTo>
                      <a:pt x="26" y="372"/>
                    </a:lnTo>
                    <a:lnTo>
                      <a:pt x="26" y="372"/>
                    </a:lnTo>
                    <a:lnTo>
                      <a:pt x="26" y="353"/>
                    </a:lnTo>
                    <a:lnTo>
                      <a:pt x="33" y="333"/>
                    </a:lnTo>
                    <a:lnTo>
                      <a:pt x="33" y="320"/>
                    </a:lnTo>
                    <a:lnTo>
                      <a:pt x="33" y="301"/>
                    </a:lnTo>
                    <a:lnTo>
                      <a:pt x="39" y="281"/>
                    </a:lnTo>
                    <a:lnTo>
                      <a:pt x="39" y="268"/>
                    </a:lnTo>
                    <a:lnTo>
                      <a:pt x="39" y="261"/>
                    </a:lnTo>
                    <a:lnTo>
                      <a:pt x="39" y="261"/>
                    </a:lnTo>
                    <a:lnTo>
                      <a:pt x="39" y="261"/>
                    </a:lnTo>
                    <a:lnTo>
                      <a:pt x="39" y="255"/>
                    </a:lnTo>
                    <a:lnTo>
                      <a:pt x="46" y="242"/>
                    </a:lnTo>
                    <a:lnTo>
                      <a:pt x="46" y="242"/>
                    </a:lnTo>
                    <a:lnTo>
                      <a:pt x="46" y="242"/>
                    </a:lnTo>
                    <a:lnTo>
                      <a:pt x="52" y="176"/>
                    </a:lnTo>
                    <a:lnTo>
                      <a:pt x="59" y="176"/>
                    </a:lnTo>
                    <a:lnTo>
                      <a:pt x="59" y="176"/>
                    </a:lnTo>
                    <a:lnTo>
                      <a:pt x="59" y="170"/>
                    </a:lnTo>
                    <a:lnTo>
                      <a:pt x="59" y="170"/>
                    </a:lnTo>
                    <a:lnTo>
                      <a:pt x="59" y="157"/>
                    </a:lnTo>
                    <a:lnTo>
                      <a:pt x="59" y="144"/>
                    </a:lnTo>
                    <a:lnTo>
                      <a:pt x="59" y="137"/>
                    </a:lnTo>
                    <a:lnTo>
                      <a:pt x="59" y="131"/>
                    </a:lnTo>
                    <a:lnTo>
                      <a:pt x="65" y="131"/>
                    </a:lnTo>
                    <a:lnTo>
                      <a:pt x="65" y="124"/>
                    </a:lnTo>
                    <a:lnTo>
                      <a:pt x="65" y="124"/>
                    </a:lnTo>
                    <a:lnTo>
                      <a:pt x="65" y="118"/>
                    </a:lnTo>
                    <a:lnTo>
                      <a:pt x="65" y="118"/>
                    </a:lnTo>
                    <a:lnTo>
                      <a:pt x="72" y="85"/>
                    </a:lnTo>
                    <a:lnTo>
                      <a:pt x="72" y="85"/>
                    </a:lnTo>
                    <a:lnTo>
                      <a:pt x="72" y="78"/>
                    </a:lnTo>
                    <a:lnTo>
                      <a:pt x="72" y="72"/>
                    </a:lnTo>
                    <a:lnTo>
                      <a:pt x="72" y="52"/>
                    </a:lnTo>
                    <a:lnTo>
                      <a:pt x="78" y="39"/>
                    </a:lnTo>
                    <a:lnTo>
                      <a:pt x="78" y="33"/>
                    </a:lnTo>
                    <a:lnTo>
                      <a:pt x="78" y="20"/>
                    </a:lnTo>
                    <a:lnTo>
                      <a:pt x="78" y="7"/>
                    </a:lnTo>
                    <a:lnTo>
                      <a:pt x="85" y="0"/>
                    </a:lnTo>
                    <a:lnTo>
                      <a:pt x="85" y="0"/>
                    </a:lnTo>
                    <a:lnTo>
                      <a:pt x="105" y="7"/>
                    </a:lnTo>
                    <a:lnTo>
                      <a:pt x="111" y="7"/>
                    </a:lnTo>
                    <a:lnTo>
                      <a:pt x="111" y="7"/>
                    </a:lnTo>
                    <a:lnTo>
                      <a:pt x="118" y="7"/>
                    </a:lnTo>
                    <a:lnTo>
                      <a:pt x="131" y="7"/>
                    </a:lnTo>
                    <a:lnTo>
                      <a:pt x="137" y="13"/>
                    </a:lnTo>
                    <a:lnTo>
                      <a:pt x="144" y="13"/>
                    </a:lnTo>
                    <a:lnTo>
                      <a:pt x="150" y="13"/>
                    </a:lnTo>
                    <a:lnTo>
                      <a:pt x="150" y="13"/>
                    </a:lnTo>
                    <a:lnTo>
                      <a:pt x="150" y="13"/>
                    </a:lnTo>
                    <a:lnTo>
                      <a:pt x="157" y="13"/>
                    </a:lnTo>
                    <a:lnTo>
                      <a:pt x="163" y="13"/>
                    </a:lnTo>
                    <a:lnTo>
                      <a:pt x="170" y="13"/>
                    </a:lnTo>
                    <a:lnTo>
                      <a:pt x="176" y="13"/>
                    </a:lnTo>
                    <a:lnTo>
                      <a:pt x="183" y="13"/>
                    </a:lnTo>
                    <a:lnTo>
                      <a:pt x="196" y="20"/>
                    </a:lnTo>
                    <a:lnTo>
                      <a:pt x="203" y="20"/>
                    </a:lnTo>
                    <a:lnTo>
                      <a:pt x="203" y="20"/>
                    </a:lnTo>
                    <a:lnTo>
                      <a:pt x="216" y="20"/>
                    </a:lnTo>
                    <a:lnTo>
                      <a:pt x="222" y="20"/>
                    </a:lnTo>
                    <a:lnTo>
                      <a:pt x="242" y="26"/>
                    </a:lnTo>
                    <a:lnTo>
                      <a:pt x="248" y="26"/>
                    </a:lnTo>
                    <a:lnTo>
                      <a:pt x="268" y="26"/>
                    </a:lnTo>
                    <a:lnTo>
                      <a:pt x="268" y="26"/>
                    </a:lnTo>
                    <a:lnTo>
                      <a:pt x="268" y="26"/>
                    </a:lnTo>
                    <a:lnTo>
                      <a:pt x="281" y="33"/>
                    </a:lnTo>
                    <a:lnTo>
                      <a:pt x="287" y="33"/>
                    </a:lnTo>
                    <a:lnTo>
                      <a:pt x="307" y="33"/>
                    </a:lnTo>
                    <a:lnTo>
                      <a:pt x="314" y="33"/>
                    </a:lnTo>
                    <a:lnTo>
                      <a:pt x="314" y="33"/>
                    </a:lnTo>
                    <a:lnTo>
                      <a:pt x="320" y="33"/>
                    </a:lnTo>
                    <a:lnTo>
                      <a:pt x="340" y="39"/>
                    </a:lnTo>
                    <a:lnTo>
                      <a:pt x="346" y="39"/>
                    </a:lnTo>
                    <a:lnTo>
                      <a:pt x="346" y="39"/>
                    </a:lnTo>
                    <a:lnTo>
                      <a:pt x="346" y="39"/>
                    </a:lnTo>
                    <a:lnTo>
                      <a:pt x="353" y="39"/>
                    </a:lnTo>
                    <a:lnTo>
                      <a:pt x="366" y="39"/>
                    </a:lnTo>
                    <a:lnTo>
                      <a:pt x="379" y="46"/>
                    </a:lnTo>
                    <a:lnTo>
                      <a:pt x="392" y="46"/>
                    </a:lnTo>
                    <a:lnTo>
                      <a:pt x="405" y="46"/>
                    </a:lnTo>
                    <a:lnTo>
                      <a:pt x="412" y="46"/>
                    </a:lnTo>
                    <a:lnTo>
                      <a:pt x="431" y="52"/>
                    </a:lnTo>
                    <a:lnTo>
                      <a:pt x="438" y="52"/>
                    </a:lnTo>
                    <a:lnTo>
                      <a:pt x="451" y="52"/>
                    </a:lnTo>
                    <a:lnTo>
                      <a:pt x="451" y="52"/>
                    </a:lnTo>
                    <a:lnTo>
                      <a:pt x="451" y="52"/>
                    </a:lnTo>
                    <a:lnTo>
                      <a:pt x="457" y="52"/>
                    </a:lnTo>
                    <a:lnTo>
                      <a:pt x="457" y="52"/>
                    </a:lnTo>
                    <a:lnTo>
                      <a:pt x="470" y="52"/>
                    </a:lnTo>
                    <a:lnTo>
                      <a:pt x="503" y="59"/>
                    </a:lnTo>
                    <a:lnTo>
                      <a:pt x="503" y="59"/>
                    </a:lnTo>
                    <a:lnTo>
                      <a:pt x="529" y="59"/>
                    </a:lnTo>
                    <a:lnTo>
                      <a:pt x="536" y="65"/>
                    </a:lnTo>
                    <a:lnTo>
                      <a:pt x="555" y="65"/>
                    </a:lnTo>
                    <a:lnTo>
                      <a:pt x="562" y="65"/>
                    </a:lnTo>
                    <a:lnTo>
                      <a:pt x="562" y="65"/>
                    </a:lnTo>
                    <a:lnTo>
                      <a:pt x="568" y="65"/>
                    </a:lnTo>
                    <a:lnTo>
                      <a:pt x="594" y="65"/>
                    </a:lnTo>
                    <a:lnTo>
                      <a:pt x="594" y="65"/>
                    </a:lnTo>
                    <a:lnTo>
                      <a:pt x="614" y="72"/>
                    </a:lnTo>
                    <a:lnTo>
                      <a:pt x="627" y="72"/>
                    </a:lnTo>
                    <a:lnTo>
                      <a:pt x="647" y="72"/>
                    </a:lnTo>
                    <a:lnTo>
                      <a:pt x="647" y="72"/>
                    </a:lnTo>
                    <a:lnTo>
                      <a:pt x="673" y="78"/>
                    </a:lnTo>
                    <a:lnTo>
                      <a:pt x="673" y="78"/>
                    </a:lnTo>
                    <a:lnTo>
                      <a:pt x="679" y="78"/>
                    </a:lnTo>
                    <a:lnTo>
                      <a:pt x="699" y="78"/>
                    </a:lnTo>
                    <a:lnTo>
                      <a:pt x="706" y="78"/>
                    </a:lnTo>
                    <a:lnTo>
                      <a:pt x="719" y="78"/>
                    </a:lnTo>
                    <a:lnTo>
                      <a:pt x="738" y="78"/>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p:cNvSpPr>
                <a:spLocks/>
              </p:cNvSpPr>
              <p:nvPr userDrawn="1"/>
            </p:nvSpPr>
            <p:spPr bwMode="auto">
              <a:xfrm>
                <a:off x="941" y="1174"/>
                <a:ext cx="738" cy="614"/>
              </a:xfrm>
              <a:custGeom>
                <a:avLst/>
                <a:gdLst>
                  <a:gd name="T0" fmla="*/ 732 w 738"/>
                  <a:gd name="T1" fmla="*/ 118 h 614"/>
                  <a:gd name="T2" fmla="*/ 732 w 738"/>
                  <a:gd name="T3" fmla="*/ 183 h 614"/>
                  <a:gd name="T4" fmla="*/ 719 w 738"/>
                  <a:gd name="T5" fmla="*/ 268 h 614"/>
                  <a:gd name="T6" fmla="*/ 719 w 738"/>
                  <a:gd name="T7" fmla="*/ 307 h 614"/>
                  <a:gd name="T8" fmla="*/ 712 w 738"/>
                  <a:gd name="T9" fmla="*/ 392 h 614"/>
                  <a:gd name="T10" fmla="*/ 706 w 738"/>
                  <a:gd name="T11" fmla="*/ 444 h 614"/>
                  <a:gd name="T12" fmla="*/ 706 w 738"/>
                  <a:gd name="T13" fmla="*/ 464 h 614"/>
                  <a:gd name="T14" fmla="*/ 706 w 738"/>
                  <a:gd name="T15" fmla="*/ 477 h 614"/>
                  <a:gd name="T16" fmla="*/ 706 w 738"/>
                  <a:gd name="T17" fmla="*/ 497 h 614"/>
                  <a:gd name="T18" fmla="*/ 699 w 738"/>
                  <a:gd name="T19" fmla="*/ 529 h 614"/>
                  <a:gd name="T20" fmla="*/ 699 w 738"/>
                  <a:gd name="T21" fmla="*/ 542 h 614"/>
                  <a:gd name="T22" fmla="*/ 699 w 738"/>
                  <a:gd name="T23" fmla="*/ 555 h 614"/>
                  <a:gd name="T24" fmla="*/ 692 w 738"/>
                  <a:gd name="T25" fmla="*/ 568 h 614"/>
                  <a:gd name="T26" fmla="*/ 692 w 738"/>
                  <a:gd name="T27" fmla="*/ 595 h 614"/>
                  <a:gd name="T28" fmla="*/ 692 w 738"/>
                  <a:gd name="T29" fmla="*/ 614 h 614"/>
                  <a:gd name="T30" fmla="*/ 660 w 738"/>
                  <a:gd name="T31" fmla="*/ 614 h 614"/>
                  <a:gd name="T32" fmla="*/ 634 w 738"/>
                  <a:gd name="T33" fmla="*/ 608 h 614"/>
                  <a:gd name="T34" fmla="*/ 601 w 738"/>
                  <a:gd name="T35" fmla="*/ 608 h 614"/>
                  <a:gd name="T36" fmla="*/ 542 w 738"/>
                  <a:gd name="T37" fmla="*/ 601 h 614"/>
                  <a:gd name="T38" fmla="*/ 490 w 738"/>
                  <a:gd name="T39" fmla="*/ 595 h 614"/>
                  <a:gd name="T40" fmla="*/ 457 w 738"/>
                  <a:gd name="T41" fmla="*/ 595 h 614"/>
                  <a:gd name="T42" fmla="*/ 412 w 738"/>
                  <a:gd name="T43" fmla="*/ 588 h 614"/>
                  <a:gd name="T44" fmla="*/ 372 w 738"/>
                  <a:gd name="T45" fmla="*/ 581 h 614"/>
                  <a:gd name="T46" fmla="*/ 333 w 738"/>
                  <a:gd name="T47" fmla="*/ 575 h 614"/>
                  <a:gd name="T48" fmla="*/ 274 w 738"/>
                  <a:gd name="T49" fmla="*/ 568 h 614"/>
                  <a:gd name="T50" fmla="*/ 248 w 738"/>
                  <a:gd name="T51" fmla="*/ 568 h 614"/>
                  <a:gd name="T52" fmla="*/ 216 w 738"/>
                  <a:gd name="T53" fmla="*/ 562 h 614"/>
                  <a:gd name="T54" fmla="*/ 150 w 738"/>
                  <a:gd name="T55" fmla="*/ 555 h 614"/>
                  <a:gd name="T56" fmla="*/ 118 w 738"/>
                  <a:gd name="T57" fmla="*/ 549 h 614"/>
                  <a:gd name="T58" fmla="*/ 91 w 738"/>
                  <a:gd name="T59" fmla="*/ 542 h 614"/>
                  <a:gd name="T60" fmla="*/ 52 w 738"/>
                  <a:gd name="T61" fmla="*/ 536 h 614"/>
                  <a:gd name="T62" fmla="*/ 0 w 738"/>
                  <a:gd name="T63" fmla="*/ 529 h 614"/>
                  <a:gd name="T64" fmla="*/ 20 w 738"/>
                  <a:gd name="T65" fmla="*/ 399 h 614"/>
                  <a:gd name="T66" fmla="*/ 33 w 738"/>
                  <a:gd name="T67" fmla="*/ 333 h 614"/>
                  <a:gd name="T68" fmla="*/ 39 w 738"/>
                  <a:gd name="T69" fmla="*/ 261 h 614"/>
                  <a:gd name="T70" fmla="*/ 46 w 738"/>
                  <a:gd name="T71" fmla="*/ 242 h 614"/>
                  <a:gd name="T72" fmla="*/ 59 w 738"/>
                  <a:gd name="T73" fmla="*/ 170 h 614"/>
                  <a:gd name="T74" fmla="*/ 59 w 738"/>
                  <a:gd name="T75" fmla="*/ 131 h 614"/>
                  <a:gd name="T76" fmla="*/ 65 w 738"/>
                  <a:gd name="T77" fmla="*/ 118 h 614"/>
                  <a:gd name="T78" fmla="*/ 72 w 738"/>
                  <a:gd name="T79" fmla="*/ 52 h 614"/>
                  <a:gd name="T80" fmla="*/ 85 w 738"/>
                  <a:gd name="T81" fmla="*/ 0 h 614"/>
                  <a:gd name="T82" fmla="*/ 118 w 738"/>
                  <a:gd name="T83" fmla="*/ 7 h 614"/>
                  <a:gd name="T84" fmla="*/ 150 w 738"/>
                  <a:gd name="T85" fmla="*/ 13 h 614"/>
                  <a:gd name="T86" fmla="*/ 176 w 738"/>
                  <a:gd name="T87" fmla="*/ 13 h 614"/>
                  <a:gd name="T88" fmla="*/ 216 w 738"/>
                  <a:gd name="T89" fmla="*/ 20 h 614"/>
                  <a:gd name="T90" fmla="*/ 268 w 738"/>
                  <a:gd name="T91" fmla="*/ 26 h 614"/>
                  <a:gd name="T92" fmla="*/ 314 w 738"/>
                  <a:gd name="T93" fmla="*/ 33 h 614"/>
                  <a:gd name="T94" fmla="*/ 346 w 738"/>
                  <a:gd name="T95" fmla="*/ 39 h 614"/>
                  <a:gd name="T96" fmla="*/ 392 w 738"/>
                  <a:gd name="T97" fmla="*/ 46 h 614"/>
                  <a:gd name="T98" fmla="*/ 451 w 738"/>
                  <a:gd name="T99" fmla="*/ 52 h 614"/>
                  <a:gd name="T100" fmla="*/ 470 w 738"/>
                  <a:gd name="T101" fmla="*/ 52 h 614"/>
                  <a:gd name="T102" fmla="*/ 555 w 738"/>
                  <a:gd name="T103" fmla="*/ 65 h 614"/>
                  <a:gd name="T104" fmla="*/ 594 w 738"/>
                  <a:gd name="T105" fmla="*/ 65 h 614"/>
                  <a:gd name="T106" fmla="*/ 673 w 738"/>
                  <a:gd name="T107" fmla="*/ 78 h 614"/>
                  <a:gd name="T108" fmla="*/ 719 w 738"/>
                  <a:gd name="T109" fmla="*/ 7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8" h="614">
                    <a:moveTo>
                      <a:pt x="738" y="78"/>
                    </a:moveTo>
                    <a:lnTo>
                      <a:pt x="738" y="98"/>
                    </a:lnTo>
                    <a:lnTo>
                      <a:pt x="738" y="98"/>
                    </a:lnTo>
                    <a:lnTo>
                      <a:pt x="732" y="111"/>
                    </a:lnTo>
                    <a:lnTo>
                      <a:pt x="732" y="118"/>
                    </a:lnTo>
                    <a:lnTo>
                      <a:pt x="732" y="118"/>
                    </a:lnTo>
                    <a:lnTo>
                      <a:pt x="732" y="124"/>
                    </a:lnTo>
                    <a:lnTo>
                      <a:pt x="732" y="124"/>
                    </a:lnTo>
                    <a:lnTo>
                      <a:pt x="732" y="144"/>
                    </a:lnTo>
                    <a:lnTo>
                      <a:pt x="732" y="183"/>
                    </a:lnTo>
                    <a:lnTo>
                      <a:pt x="732" y="189"/>
                    </a:lnTo>
                    <a:lnTo>
                      <a:pt x="725" y="222"/>
                    </a:lnTo>
                    <a:lnTo>
                      <a:pt x="725" y="235"/>
                    </a:lnTo>
                    <a:lnTo>
                      <a:pt x="725" y="248"/>
                    </a:lnTo>
                    <a:lnTo>
                      <a:pt x="719" y="268"/>
                    </a:lnTo>
                    <a:lnTo>
                      <a:pt x="719" y="274"/>
                    </a:lnTo>
                    <a:lnTo>
                      <a:pt x="719" y="281"/>
                    </a:lnTo>
                    <a:lnTo>
                      <a:pt x="719" y="287"/>
                    </a:lnTo>
                    <a:lnTo>
                      <a:pt x="719" y="307"/>
                    </a:lnTo>
                    <a:lnTo>
                      <a:pt x="719" y="307"/>
                    </a:lnTo>
                    <a:lnTo>
                      <a:pt x="719" y="307"/>
                    </a:lnTo>
                    <a:lnTo>
                      <a:pt x="712" y="346"/>
                    </a:lnTo>
                    <a:lnTo>
                      <a:pt x="712" y="379"/>
                    </a:lnTo>
                    <a:lnTo>
                      <a:pt x="712" y="392"/>
                    </a:lnTo>
                    <a:lnTo>
                      <a:pt x="712" y="392"/>
                    </a:lnTo>
                    <a:lnTo>
                      <a:pt x="712" y="392"/>
                    </a:lnTo>
                    <a:lnTo>
                      <a:pt x="712" y="399"/>
                    </a:lnTo>
                    <a:lnTo>
                      <a:pt x="712" y="399"/>
                    </a:lnTo>
                    <a:lnTo>
                      <a:pt x="712" y="412"/>
                    </a:lnTo>
                    <a:lnTo>
                      <a:pt x="706" y="444"/>
                    </a:lnTo>
                    <a:lnTo>
                      <a:pt x="706" y="457"/>
                    </a:lnTo>
                    <a:lnTo>
                      <a:pt x="706" y="457"/>
                    </a:lnTo>
                    <a:lnTo>
                      <a:pt x="706" y="464"/>
                    </a:lnTo>
                    <a:lnTo>
                      <a:pt x="706" y="464"/>
                    </a:lnTo>
                    <a:lnTo>
                      <a:pt x="706" y="464"/>
                    </a:lnTo>
                    <a:lnTo>
                      <a:pt x="706" y="470"/>
                    </a:lnTo>
                    <a:lnTo>
                      <a:pt x="706" y="470"/>
                    </a:lnTo>
                    <a:lnTo>
                      <a:pt x="706" y="477"/>
                    </a:lnTo>
                    <a:lnTo>
                      <a:pt x="706" y="477"/>
                    </a:lnTo>
                    <a:lnTo>
                      <a:pt x="706" y="477"/>
                    </a:lnTo>
                    <a:lnTo>
                      <a:pt x="706" y="483"/>
                    </a:lnTo>
                    <a:lnTo>
                      <a:pt x="706" y="483"/>
                    </a:lnTo>
                    <a:lnTo>
                      <a:pt x="706" y="490"/>
                    </a:lnTo>
                    <a:lnTo>
                      <a:pt x="706" y="497"/>
                    </a:lnTo>
                    <a:lnTo>
                      <a:pt x="706" y="497"/>
                    </a:lnTo>
                    <a:lnTo>
                      <a:pt x="706" y="497"/>
                    </a:lnTo>
                    <a:lnTo>
                      <a:pt x="699" y="503"/>
                    </a:lnTo>
                    <a:lnTo>
                      <a:pt x="699" y="516"/>
                    </a:lnTo>
                    <a:lnTo>
                      <a:pt x="699" y="516"/>
                    </a:lnTo>
                    <a:lnTo>
                      <a:pt x="699" y="529"/>
                    </a:lnTo>
                    <a:lnTo>
                      <a:pt x="699" y="529"/>
                    </a:lnTo>
                    <a:lnTo>
                      <a:pt x="699" y="536"/>
                    </a:lnTo>
                    <a:lnTo>
                      <a:pt x="699" y="536"/>
                    </a:lnTo>
                    <a:lnTo>
                      <a:pt x="699" y="542"/>
                    </a:lnTo>
                    <a:lnTo>
                      <a:pt x="699" y="542"/>
                    </a:lnTo>
                    <a:lnTo>
                      <a:pt x="699" y="542"/>
                    </a:lnTo>
                    <a:lnTo>
                      <a:pt x="699" y="542"/>
                    </a:lnTo>
                    <a:lnTo>
                      <a:pt x="699" y="542"/>
                    </a:lnTo>
                    <a:lnTo>
                      <a:pt x="699" y="555"/>
                    </a:lnTo>
                    <a:lnTo>
                      <a:pt x="699" y="555"/>
                    </a:lnTo>
                    <a:lnTo>
                      <a:pt x="699" y="562"/>
                    </a:lnTo>
                    <a:lnTo>
                      <a:pt x="699" y="562"/>
                    </a:lnTo>
                    <a:lnTo>
                      <a:pt x="699" y="562"/>
                    </a:lnTo>
                    <a:lnTo>
                      <a:pt x="692" y="568"/>
                    </a:lnTo>
                    <a:lnTo>
                      <a:pt x="692" y="568"/>
                    </a:lnTo>
                    <a:lnTo>
                      <a:pt x="692" y="575"/>
                    </a:lnTo>
                    <a:lnTo>
                      <a:pt x="692" y="575"/>
                    </a:lnTo>
                    <a:lnTo>
                      <a:pt x="692" y="588"/>
                    </a:lnTo>
                    <a:lnTo>
                      <a:pt x="692" y="595"/>
                    </a:lnTo>
                    <a:lnTo>
                      <a:pt x="692" y="595"/>
                    </a:lnTo>
                    <a:lnTo>
                      <a:pt x="692" y="601"/>
                    </a:lnTo>
                    <a:lnTo>
                      <a:pt x="692" y="601"/>
                    </a:lnTo>
                    <a:lnTo>
                      <a:pt x="692" y="614"/>
                    </a:lnTo>
                    <a:lnTo>
                      <a:pt x="692" y="614"/>
                    </a:lnTo>
                    <a:lnTo>
                      <a:pt x="692" y="614"/>
                    </a:lnTo>
                    <a:lnTo>
                      <a:pt x="686" y="614"/>
                    </a:lnTo>
                    <a:lnTo>
                      <a:pt x="686" y="614"/>
                    </a:lnTo>
                    <a:lnTo>
                      <a:pt x="686" y="614"/>
                    </a:lnTo>
                    <a:lnTo>
                      <a:pt x="673" y="614"/>
                    </a:lnTo>
                    <a:lnTo>
                      <a:pt x="660" y="614"/>
                    </a:lnTo>
                    <a:lnTo>
                      <a:pt x="653" y="608"/>
                    </a:lnTo>
                    <a:lnTo>
                      <a:pt x="647" y="608"/>
                    </a:lnTo>
                    <a:lnTo>
                      <a:pt x="640" y="608"/>
                    </a:lnTo>
                    <a:lnTo>
                      <a:pt x="640" y="608"/>
                    </a:lnTo>
                    <a:lnTo>
                      <a:pt x="634" y="608"/>
                    </a:lnTo>
                    <a:lnTo>
                      <a:pt x="634" y="608"/>
                    </a:lnTo>
                    <a:lnTo>
                      <a:pt x="627" y="608"/>
                    </a:lnTo>
                    <a:lnTo>
                      <a:pt x="614" y="608"/>
                    </a:lnTo>
                    <a:lnTo>
                      <a:pt x="614" y="608"/>
                    </a:lnTo>
                    <a:lnTo>
                      <a:pt x="601" y="608"/>
                    </a:lnTo>
                    <a:lnTo>
                      <a:pt x="594" y="608"/>
                    </a:lnTo>
                    <a:lnTo>
                      <a:pt x="581" y="601"/>
                    </a:lnTo>
                    <a:lnTo>
                      <a:pt x="575" y="601"/>
                    </a:lnTo>
                    <a:lnTo>
                      <a:pt x="555" y="601"/>
                    </a:lnTo>
                    <a:lnTo>
                      <a:pt x="542" y="601"/>
                    </a:lnTo>
                    <a:lnTo>
                      <a:pt x="542" y="601"/>
                    </a:lnTo>
                    <a:lnTo>
                      <a:pt x="529" y="601"/>
                    </a:lnTo>
                    <a:lnTo>
                      <a:pt x="523" y="601"/>
                    </a:lnTo>
                    <a:lnTo>
                      <a:pt x="523" y="601"/>
                    </a:lnTo>
                    <a:lnTo>
                      <a:pt x="490" y="595"/>
                    </a:lnTo>
                    <a:lnTo>
                      <a:pt x="483" y="595"/>
                    </a:lnTo>
                    <a:lnTo>
                      <a:pt x="477" y="595"/>
                    </a:lnTo>
                    <a:lnTo>
                      <a:pt x="477" y="595"/>
                    </a:lnTo>
                    <a:lnTo>
                      <a:pt x="470" y="595"/>
                    </a:lnTo>
                    <a:lnTo>
                      <a:pt x="457" y="595"/>
                    </a:lnTo>
                    <a:lnTo>
                      <a:pt x="457" y="588"/>
                    </a:lnTo>
                    <a:lnTo>
                      <a:pt x="457" y="588"/>
                    </a:lnTo>
                    <a:lnTo>
                      <a:pt x="451" y="588"/>
                    </a:lnTo>
                    <a:lnTo>
                      <a:pt x="418" y="588"/>
                    </a:lnTo>
                    <a:lnTo>
                      <a:pt x="412" y="588"/>
                    </a:lnTo>
                    <a:lnTo>
                      <a:pt x="398" y="581"/>
                    </a:lnTo>
                    <a:lnTo>
                      <a:pt x="385" y="581"/>
                    </a:lnTo>
                    <a:lnTo>
                      <a:pt x="385" y="581"/>
                    </a:lnTo>
                    <a:lnTo>
                      <a:pt x="379" y="581"/>
                    </a:lnTo>
                    <a:lnTo>
                      <a:pt x="372" y="581"/>
                    </a:lnTo>
                    <a:lnTo>
                      <a:pt x="366" y="581"/>
                    </a:lnTo>
                    <a:lnTo>
                      <a:pt x="346" y="575"/>
                    </a:lnTo>
                    <a:lnTo>
                      <a:pt x="340" y="575"/>
                    </a:lnTo>
                    <a:lnTo>
                      <a:pt x="340" y="575"/>
                    </a:lnTo>
                    <a:lnTo>
                      <a:pt x="333" y="575"/>
                    </a:lnTo>
                    <a:lnTo>
                      <a:pt x="307" y="575"/>
                    </a:lnTo>
                    <a:lnTo>
                      <a:pt x="294" y="568"/>
                    </a:lnTo>
                    <a:lnTo>
                      <a:pt x="294" y="568"/>
                    </a:lnTo>
                    <a:lnTo>
                      <a:pt x="281" y="568"/>
                    </a:lnTo>
                    <a:lnTo>
                      <a:pt x="274" y="568"/>
                    </a:lnTo>
                    <a:lnTo>
                      <a:pt x="274" y="568"/>
                    </a:lnTo>
                    <a:lnTo>
                      <a:pt x="268" y="568"/>
                    </a:lnTo>
                    <a:lnTo>
                      <a:pt x="248" y="568"/>
                    </a:lnTo>
                    <a:lnTo>
                      <a:pt x="248" y="568"/>
                    </a:lnTo>
                    <a:lnTo>
                      <a:pt x="248" y="568"/>
                    </a:lnTo>
                    <a:lnTo>
                      <a:pt x="242" y="568"/>
                    </a:lnTo>
                    <a:lnTo>
                      <a:pt x="235" y="562"/>
                    </a:lnTo>
                    <a:lnTo>
                      <a:pt x="229" y="562"/>
                    </a:lnTo>
                    <a:lnTo>
                      <a:pt x="222" y="562"/>
                    </a:lnTo>
                    <a:lnTo>
                      <a:pt x="216" y="562"/>
                    </a:lnTo>
                    <a:lnTo>
                      <a:pt x="196" y="555"/>
                    </a:lnTo>
                    <a:lnTo>
                      <a:pt x="183" y="555"/>
                    </a:lnTo>
                    <a:lnTo>
                      <a:pt x="176" y="555"/>
                    </a:lnTo>
                    <a:lnTo>
                      <a:pt x="176" y="555"/>
                    </a:lnTo>
                    <a:lnTo>
                      <a:pt x="150" y="555"/>
                    </a:lnTo>
                    <a:lnTo>
                      <a:pt x="150" y="549"/>
                    </a:lnTo>
                    <a:lnTo>
                      <a:pt x="137" y="549"/>
                    </a:lnTo>
                    <a:lnTo>
                      <a:pt x="137" y="549"/>
                    </a:lnTo>
                    <a:lnTo>
                      <a:pt x="131" y="549"/>
                    </a:lnTo>
                    <a:lnTo>
                      <a:pt x="118" y="549"/>
                    </a:lnTo>
                    <a:lnTo>
                      <a:pt x="105" y="549"/>
                    </a:lnTo>
                    <a:lnTo>
                      <a:pt x="105" y="549"/>
                    </a:lnTo>
                    <a:lnTo>
                      <a:pt x="105" y="542"/>
                    </a:lnTo>
                    <a:lnTo>
                      <a:pt x="91" y="542"/>
                    </a:lnTo>
                    <a:lnTo>
                      <a:pt x="91" y="542"/>
                    </a:lnTo>
                    <a:lnTo>
                      <a:pt x="78" y="542"/>
                    </a:lnTo>
                    <a:lnTo>
                      <a:pt x="78" y="542"/>
                    </a:lnTo>
                    <a:lnTo>
                      <a:pt x="65" y="542"/>
                    </a:lnTo>
                    <a:lnTo>
                      <a:pt x="52" y="536"/>
                    </a:lnTo>
                    <a:lnTo>
                      <a:pt x="52" y="536"/>
                    </a:lnTo>
                    <a:lnTo>
                      <a:pt x="39" y="536"/>
                    </a:lnTo>
                    <a:lnTo>
                      <a:pt x="33" y="536"/>
                    </a:lnTo>
                    <a:lnTo>
                      <a:pt x="26" y="536"/>
                    </a:lnTo>
                    <a:lnTo>
                      <a:pt x="13" y="529"/>
                    </a:lnTo>
                    <a:lnTo>
                      <a:pt x="0" y="529"/>
                    </a:lnTo>
                    <a:lnTo>
                      <a:pt x="7" y="497"/>
                    </a:lnTo>
                    <a:lnTo>
                      <a:pt x="7" y="483"/>
                    </a:lnTo>
                    <a:lnTo>
                      <a:pt x="7" y="477"/>
                    </a:lnTo>
                    <a:lnTo>
                      <a:pt x="13" y="457"/>
                    </a:lnTo>
                    <a:lnTo>
                      <a:pt x="20" y="399"/>
                    </a:lnTo>
                    <a:lnTo>
                      <a:pt x="26" y="379"/>
                    </a:lnTo>
                    <a:lnTo>
                      <a:pt x="26" y="372"/>
                    </a:lnTo>
                    <a:lnTo>
                      <a:pt x="26" y="372"/>
                    </a:lnTo>
                    <a:lnTo>
                      <a:pt x="26" y="353"/>
                    </a:lnTo>
                    <a:lnTo>
                      <a:pt x="33" y="333"/>
                    </a:lnTo>
                    <a:lnTo>
                      <a:pt x="33" y="320"/>
                    </a:lnTo>
                    <a:lnTo>
                      <a:pt x="33" y="301"/>
                    </a:lnTo>
                    <a:lnTo>
                      <a:pt x="39" y="281"/>
                    </a:lnTo>
                    <a:lnTo>
                      <a:pt x="39" y="268"/>
                    </a:lnTo>
                    <a:lnTo>
                      <a:pt x="39" y="261"/>
                    </a:lnTo>
                    <a:lnTo>
                      <a:pt x="39" y="261"/>
                    </a:lnTo>
                    <a:lnTo>
                      <a:pt x="39" y="261"/>
                    </a:lnTo>
                    <a:lnTo>
                      <a:pt x="39" y="255"/>
                    </a:lnTo>
                    <a:lnTo>
                      <a:pt x="46" y="242"/>
                    </a:lnTo>
                    <a:lnTo>
                      <a:pt x="46" y="242"/>
                    </a:lnTo>
                    <a:lnTo>
                      <a:pt x="46" y="242"/>
                    </a:lnTo>
                    <a:lnTo>
                      <a:pt x="52" y="176"/>
                    </a:lnTo>
                    <a:lnTo>
                      <a:pt x="59" y="176"/>
                    </a:lnTo>
                    <a:lnTo>
                      <a:pt x="59" y="176"/>
                    </a:lnTo>
                    <a:lnTo>
                      <a:pt x="59" y="170"/>
                    </a:lnTo>
                    <a:lnTo>
                      <a:pt x="59" y="170"/>
                    </a:lnTo>
                    <a:lnTo>
                      <a:pt x="59" y="157"/>
                    </a:lnTo>
                    <a:lnTo>
                      <a:pt x="59" y="144"/>
                    </a:lnTo>
                    <a:lnTo>
                      <a:pt x="59" y="137"/>
                    </a:lnTo>
                    <a:lnTo>
                      <a:pt x="59" y="131"/>
                    </a:lnTo>
                    <a:lnTo>
                      <a:pt x="65" y="131"/>
                    </a:lnTo>
                    <a:lnTo>
                      <a:pt x="65" y="124"/>
                    </a:lnTo>
                    <a:lnTo>
                      <a:pt x="65" y="124"/>
                    </a:lnTo>
                    <a:lnTo>
                      <a:pt x="65" y="118"/>
                    </a:lnTo>
                    <a:lnTo>
                      <a:pt x="65" y="118"/>
                    </a:lnTo>
                    <a:lnTo>
                      <a:pt x="72" y="85"/>
                    </a:lnTo>
                    <a:lnTo>
                      <a:pt x="72" y="85"/>
                    </a:lnTo>
                    <a:lnTo>
                      <a:pt x="72" y="78"/>
                    </a:lnTo>
                    <a:lnTo>
                      <a:pt x="72" y="72"/>
                    </a:lnTo>
                    <a:lnTo>
                      <a:pt x="72" y="52"/>
                    </a:lnTo>
                    <a:lnTo>
                      <a:pt x="78" y="39"/>
                    </a:lnTo>
                    <a:lnTo>
                      <a:pt x="78" y="33"/>
                    </a:lnTo>
                    <a:lnTo>
                      <a:pt x="78" y="20"/>
                    </a:lnTo>
                    <a:lnTo>
                      <a:pt x="78" y="7"/>
                    </a:lnTo>
                    <a:lnTo>
                      <a:pt x="85" y="0"/>
                    </a:lnTo>
                    <a:lnTo>
                      <a:pt x="85" y="0"/>
                    </a:lnTo>
                    <a:lnTo>
                      <a:pt x="105" y="7"/>
                    </a:lnTo>
                    <a:lnTo>
                      <a:pt x="111" y="7"/>
                    </a:lnTo>
                    <a:lnTo>
                      <a:pt x="111" y="7"/>
                    </a:lnTo>
                    <a:lnTo>
                      <a:pt x="118" y="7"/>
                    </a:lnTo>
                    <a:lnTo>
                      <a:pt x="131" y="7"/>
                    </a:lnTo>
                    <a:lnTo>
                      <a:pt x="137" y="13"/>
                    </a:lnTo>
                    <a:lnTo>
                      <a:pt x="144" y="13"/>
                    </a:lnTo>
                    <a:lnTo>
                      <a:pt x="150" y="13"/>
                    </a:lnTo>
                    <a:lnTo>
                      <a:pt x="150" y="13"/>
                    </a:lnTo>
                    <a:lnTo>
                      <a:pt x="150" y="13"/>
                    </a:lnTo>
                    <a:lnTo>
                      <a:pt x="157" y="13"/>
                    </a:lnTo>
                    <a:lnTo>
                      <a:pt x="163" y="13"/>
                    </a:lnTo>
                    <a:lnTo>
                      <a:pt x="170" y="13"/>
                    </a:lnTo>
                    <a:lnTo>
                      <a:pt x="176" y="13"/>
                    </a:lnTo>
                    <a:lnTo>
                      <a:pt x="183" y="13"/>
                    </a:lnTo>
                    <a:lnTo>
                      <a:pt x="196" y="20"/>
                    </a:lnTo>
                    <a:lnTo>
                      <a:pt x="203" y="20"/>
                    </a:lnTo>
                    <a:lnTo>
                      <a:pt x="203" y="20"/>
                    </a:lnTo>
                    <a:lnTo>
                      <a:pt x="216" y="20"/>
                    </a:lnTo>
                    <a:lnTo>
                      <a:pt x="222" y="20"/>
                    </a:lnTo>
                    <a:lnTo>
                      <a:pt x="242" y="26"/>
                    </a:lnTo>
                    <a:lnTo>
                      <a:pt x="248" y="26"/>
                    </a:lnTo>
                    <a:lnTo>
                      <a:pt x="268" y="26"/>
                    </a:lnTo>
                    <a:lnTo>
                      <a:pt x="268" y="26"/>
                    </a:lnTo>
                    <a:lnTo>
                      <a:pt x="268" y="26"/>
                    </a:lnTo>
                    <a:lnTo>
                      <a:pt x="281" y="33"/>
                    </a:lnTo>
                    <a:lnTo>
                      <a:pt x="287" y="33"/>
                    </a:lnTo>
                    <a:lnTo>
                      <a:pt x="307" y="33"/>
                    </a:lnTo>
                    <a:lnTo>
                      <a:pt x="314" y="33"/>
                    </a:lnTo>
                    <a:lnTo>
                      <a:pt x="314" y="33"/>
                    </a:lnTo>
                    <a:lnTo>
                      <a:pt x="320" y="33"/>
                    </a:lnTo>
                    <a:lnTo>
                      <a:pt x="340" y="39"/>
                    </a:lnTo>
                    <a:lnTo>
                      <a:pt x="346" y="39"/>
                    </a:lnTo>
                    <a:lnTo>
                      <a:pt x="346" y="39"/>
                    </a:lnTo>
                    <a:lnTo>
                      <a:pt x="346" y="39"/>
                    </a:lnTo>
                    <a:lnTo>
                      <a:pt x="353" y="39"/>
                    </a:lnTo>
                    <a:lnTo>
                      <a:pt x="366" y="39"/>
                    </a:lnTo>
                    <a:lnTo>
                      <a:pt x="379" y="46"/>
                    </a:lnTo>
                    <a:lnTo>
                      <a:pt x="392" y="46"/>
                    </a:lnTo>
                    <a:lnTo>
                      <a:pt x="405" y="46"/>
                    </a:lnTo>
                    <a:lnTo>
                      <a:pt x="412" y="46"/>
                    </a:lnTo>
                    <a:lnTo>
                      <a:pt x="431" y="52"/>
                    </a:lnTo>
                    <a:lnTo>
                      <a:pt x="438" y="52"/>
                    </a:lnTo>
                    <a:lnTo>
                      <a:pt x="451" y="52"/>
                    </a:lnTo>
                    <a:lnTo>
                      <a:pt x="451" y="52"/>
                    </a:lnTo>
                    <a:lnTo>
                      <a:pt x="451" y="52"/>
                    </a:lnTo>
                    <a:lnTo>
                      <a:pt x="457" y="52"/>
                    </a:lnTo>
                    <a:lnTo>
                      <a:pt x="457" y="52"/>
                    </a:lnTo>
                    <a:lnTo>
                      <a:pt x="470" y="52"/>
                    </a:lnTo>
                    <a:lnTo>
                      <a:pt x="503" y="59"/>
                    </a:lnTo>
                    <a:lnTo>
                      <a:pt x="503" y="59"/>
                    </a:lnTo>
                    <a:lnTo>
                      <a:pt x="529" y="59"/>
                    </a:lnTo>
                    <a:lnTo>
                      <a:pt x="536" y="65"/>
                    </a:lnTo>
                    <a:lnTo>
                      <a:pt x="555" y="65"/>
                    </a:lnTo>
                    <a:lnTo>
                      <a:pt x="562" y="65"/>
                    </a:lnTo>
                    <a:lnTo>
                      <a:pt x="562" y="65"/>
                    </a:lnTo>
                    <a:lnTo>
                      <a:pt x="568" y="65"/>
                    </a:lnTo>
                    <a:lnTo>
                      <a:pt x="594" y="65"/>
                    </a:lnTo>
                    <a:lnTo>
                      <a:pt x="594" y="65"/>
                    </a:lnTo>
                    <a:lnTo>
                      <a:pt x="614" y="72"/>
                    </a:lnTo>
                    <a:lnTo>
                      <a:pt x="627" y="72"/>
                    </a:lnTo>
                    <a:lnTo>
                      <a:pt x="647" y="72"/>
                    </a:lnTo>
                    <a:lnTo>
                      <a:pt x="647" y="72"/>
                    </a:lnTo>
                    <a:lnTo>
                      <a:pt x="673" y="78"/>
                    </a:lnTo>
                    <a:lnTo>
                      <a:pt x="673" y="78"/>
                    </a:lnTo>
                    <a:lnTo>
                      <a:pt x="679" y="78"/>
                    </a:lnTo>
                    <a:lnTo>
                      <a:pt x="699" y="78"/>
                    </a:lnTo>
                    <a:lnTo>
                      <a:pt x="706" y="78"/>
                    </a:lnTo>
                    <a:lnTo>
                      <a:pt x="719" y="78"/>
                    </a:lnTo>
                    <a:lnTo>
                      <a:pt x="738" y="78"/>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a:picLocks noChangeAspect="1"/>
            </p:cNvPicPr>
            <p:nvPr/>
          </p:nvPicPr>
          <p:blipFill>
            <a:blip r:embed="rId2"/>
            <a:stretch>
              <a:fillRect/>
            </a:stretch>
          </p:blipFill>
          <p:spPr>
            <a:xfrm>
              <a:off x="2240261" y="1822000"/>
              <a:ext cx="629886" cy="1746504"/>
            </a:xfrm>
            <a:prstGeom prst="rect">
              <a:avLst/>
            </a:prstGeom>
          </p:spPr>
        </p:pic>
      </p:grpSp>
      <p:sp>
        <p:nvSpPr>
          <p:cNvPr id="4" name="Date Placeholder 3"/>
          <p:cNvSpPr>
            <a:spLocks noGrp="1"/>
          </p:cNvSpPr>
          <p:nvPr userDrawn="1">
            <p:ph type="dt" sz="half" idx="10"/>
          </p:nvPr>
        </p:nvSpPr>
        <p:spPr/>
        <p:txBody>
          <a:bodyPr/>
          <a:lstStyle/>
          <a:p>
            <a:fld id="{9220AAB4-FD5C-1147-8B03-A672C755A4B0}" type="datetime1">
              <a:rPr lang="en-US" smtClean="0"/>
              <a:t>10/21/2019</a:t>
            </a:fld>
            <a:endParaRPr lang="en-US"/>
          </a:p>
        </p:txBody>
      </p:sp>
      <p:sp>
        <p:nvSpPr>
          <p:cNvPr id="6" name="Slide Number Placeholder 5"/>
          <p:cNvSpPr>
            <a:spLocks noGrp="1"/>
          </p:cNvSpPr>
          <p:nvPr userDrawn="1">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spAutoFit/>
          </a:bodyPr>
          <a:lstStyle/>
          <a:p>
            <a:r>
              <a:rPr lang="en-US" sz="3000" b="1" dirty="0" smtClean="0">
                <a:solidFill>
                  <a:srgbClr val="ED833E"/>
                </a:solidFill>
                <a:latin typeface="Rockwell" panose="02060603020205020403" pitchFamily="18" charset="0"/>
              </a:rPr>
              <a:t>Electric and Gas Utilities</a:t>
            </a:r>
            <a:endParaRPr lang="en-US" sz="3000" b="1" dirty="0">
              <a:solidFill>
                <a:srgbClr val="ED833E"/>
              </a:solidFill>
              <a:latin typeface="Rockwell" panose="02060603020205020403" pitchFamily="18" charset="0"/>
            </a:endParaRPr>
          </a:p>
        </p:txBody>
      </p:sp>
      <p:sp>
        <p:nvSpPr>
          <p:cNvPr id="2" name="TextBox 1"/>
          <p:cNvSpPr txBox="1"/>
          <p:nvPr userDrawn="1"/>
        </p:nvSpPr>
        <p:spPr>
          <a:xfrm>
            <a:off x="438912" y="3781426"/>
            <a:ext cx="3790188" cy="2149474"/>
          </a:xfrm>
          <a:prstGeom prst="rect">
            <a:avLst/>
          </a:prstGeom>
          <a:noFill/>
        </p:spPr>
        <p:txBody>
          <a:bodyPr wrap="square" lIns="91440" rtlCol="0">
            <a:noAutofit/>
          </a:bodyPr>
          <a:lstStyle/>
          <a:p>
            <a:pPr fontAlgn="base">
              <a:spcBef>
                <a:spcPct val="20000"/>
              </a:spcBef>
              <a:spcAft>
                <a:spcPct val="0"/>
              </a:spcAft>
              <a:buClr>
                <a:srgbClr val="ED833E"/>
              </a:buClr>
              <a:buFont typeface="Arial" pitchFamily="34" charset="0"/>
              <a:buNone/>
              <a:defRPr/>
            </a:pPr>
            <a:r>
              <a:rPr lang="en-US" altLang="en-US" sz="1400" b="1" dirty="0" smtClean="0">
                <a:solidFill>
                  <a:srgbClr val="ED833E"/>
                </a:solidFill>
                <a:latin typeface="Arial" pitchFamily="34" charset="0"/>
                <a:cs typeface="Arial" pitchFamily="34" charset="0"/>
              </a:rPr>
              <a:t>    Electric Utilities*</a:t>
            </a:r>
          </a:p>
          <a:p>
            <a:pPr marL="228600" indent="-228600" defTabSz="914400" eaLnBrk="0" hangingPunct="0">
              <a:spcBef>
                <a:spcPct val="20000"/>
              </a:spcBef>
              <a:buClr>
                <a:srgbClr val="ED833E"/>
              </a:buClr>
              <a:buFont typeface="Arial" charset="0"/>
              <a:buChar char="•"/>
            </a:pPr>
            <a:r>
              <a:rPr lang="en-US" sz="1100" b="0" dirty="0" smtClean="0">
                <a:solidFill>
                  <a:srgbClr val="000000"/>
                </a:solidFill>
                <a:latin typeface="Arial"/>
                <a:cs typeface="Arial"/>
              </a:rPr>
              <a:t>Generates, transmits and distributes electricity to approximately 206,000 customers and distributes natural gas to 36,000 customers</a:t>
            </a:r>
          </a:p>
          <a:p>
            <a:pPr marL="228600" indent="-228600" defTabSz="914400" eaLnBrk="0" hangingPunct="0">
              <a:spcBef>
                <a:spcPct val="20000"/>
              </a:spcBef>
              <a:buClr>
                <a:srgbClr val="ED833E"/>
              </a:buClr>
              <a:buFont typeface="Arial" charset="0"/>
              <a:buChar char="•"/>
            </a:pPr>
            <a:r>
              <a:rPr lang="en-US" sz="1100" b="0" dirty="0" smtClean="0">
                <a:solidFill>
                  <a:srgbClr val="000000"/>
                </a:solidFill>
                <a:latin typeface="Arial"/>
                <a:cs typeface="Arial"/>
              </a:rPr>
              <a:t>Operations include Black Hills Power (SD, WY and MT), Cheyenne Light (WY) and Colorado Electric (CO)</a:t>
            </a:r>
          </a:p>
          <a:p>
            <a:pPr marL="228600" indent="-228600" defTabSz="914400" eaLnBrk="0" hangingPunct="0">
              <a:spcBef>
                <a:spcPct val="20000"/>
              </a:spcBef>
              <a:buClr>
                <a:srgbClr val="ED833E"/>
              </a:buClr>
              <a:buFont typeface="Arial" charset="0"/>
              <a:buChar char="•"/>
            </a:pPr>
            <a:r>
              <a:rPr lang="en-US" sz="1100" b="0" dirty="0" smtClean="0">
                <a:solidFill>
                  <a:srgbClr val="000000"/>
                </a:solidFill>
                <a:latin typeface="Arial"/>
                <a:cs typeface="Arial"/>
              </a:rPr>
              <a:t>Includes 841 MW of generation and 8,565 miles of transmission and distribution lines</a:t>
            </a:r>
          </a:p>
          <a:p>
            <a:pPr marL="228600" indent="-228600" defTabSz="914400" eaLnBrk="0" hangingPunct="0">
              <a:spcBef>
                <a:spcPct val="20000"/>
              </a:spcBef>
              <a:buClr>
                <a:srgbClr val="ED833E"/>
              </a:buClr>
              <a:buFont typeface="Arial" charset="0"/>
              <a:buChar char="•"/>
            </a:pPr>
            <a:r>
              <a:rPr lang="en-US" sz="1100" b="0" dirty="0" smtClean="0">
                <a:solidFill>
                  <a:srgbClr val="000000"/>
                </a:solidFill>
                <a:latin typeface="Arial"/>
                <a:cs typeface="Arial"/>
              </a:rPr>
              <a:t>East-West interconnection located near Rapid City, SD optimizes the off-system sale of power and improves system reliability (1 of only 7 east-west ties)</a:t>
            </a:r>
            <a:endParaRPr lang="en-US" sz="1100" dirty="0">
              <a:latin typeface="Arial"/>
              <a:cs typeface="Arial"/>
            </a:endParaRPr>
          </a:p>
        </p:txBody>
      </p:sp>
      <p:sp>
        <p:nvSpPr>
          <p:cNvPr id="9" name="TextBox 8"/>
          <p:cNvSpPr txBox="1"/>
          <p:nvPr userDrawn="1"/>
        </p:nvSpPr>
        <p:spPr>
          <a:xfrm>
            <a:off x="4617720" y="3781235"/>
            <a:ext cx="3897630" cy="1832165"/>
          </a:xfrm>
          <a:prstGeom prst="rect">
            <a:avLst/>
          </a:prstGeom>
          <a:noFill/>
        </p:spPr>
        <p:txBody>
          <a:bodyPr wrap="square" rtlCol="0">
            <a:noAutofit/>
          </a:bodyPr>
          <a:lstStyle/>
          <a:p>
            <a:pPr fontAlgn="base">
              <a:spcBef>
                <a:spcPct val="20000"/>
              </a:spcBef>
              <a:spcAft>
                <a:spcPct val="0"/>
              </a:spcAft>
              <a:buClr>
                <a:srgbClr val="ED833E"/>
              </a:buClr>
              <a:buFont typeface="Arial" pitchFamily="34" charset="0"/>
              <a:buNone/>
              <a:defRPr/>
            </a:pPr>
            <a:r>
              <a:rPr lang="en-US" altLang="en-US" sz="1400" b="1" dirty="0" smtClean="0">
                <a:solidFill>
                  <a:srgbClr val="ED833E"/>
                </a:solidFill>
                <a:latin typeface="Arial" pitchFamily="34" charset="0"/>
                <a:cs typeface="Arial" pitchFamily="34" charset="0"/>
              </a:rPr>
              <a:t>    Natural Gas Utilities*</a:t>
            </a:r>
          </a:p>
          <a:p>
            <a:pPr marL="228600" indent="-228600" defTabSz="914400" eaLnBrk="0" hangingPunct="0">
              <a:spcBef>
                <a:spcPct val="20000"/>
              </a:spcBef>
              <a:buClr>
                <a:srgbClr val="ED833E"/>
              </a:buClr>
              <a:buFont typeface="Arial" charset="0"/>
              <a:buChar char="•"/>
            </a:pPr>
            <a:r>
              <a:rPr lang="en-US" sz="1100" b="0" dirty="0" smtClean="0">
                <a:solidFill>
                  <a:srgbClr val="000000"/>
                </a:solidFill>
                <a:latin typeface="Arial" charset="0"/>
                <a:cs typeface="Arial" charset="0"/>
              </a:rPr>
              <a:t>Distributes natural gas to approximately 543,000 customers in CO, IA, KS, NE and WY</a:t>
            </a:r>
          </a:p>
          <a:p>
            <a:pPr marL="228600" indent="-228600" defTabSz="914400" eaLnBrk="0" hangingPunct="0">
              <a:spcBef>
                <a:spcPct val="20000"/>
              </a:spcBef>
              <a:buClr>
                <a:srgbClr val="ED833E"/>
              </a:buClr>
              <a:buFont typeface="Arial" charset="0"/>
              <a:buChar char="•"/>
            </a:pPr>
            <a:r>
              <a:rPr lang="en-US" sz="1100" b="0" dirty="0" smtClean="0">
                <a:solidFill>
                  <a:srgbClr val="000000"/>
                </a:solidFill>
                <a:latin typeface="Arial" charset="0"/>
                <a:cs typeface="Arial" charset="0"/>
              </a:rPr>
              <a:t>Includes 604 miles of intrastate gas transmission </a:t>
            </a:r>
            <a:r>
              <a:rPr lang="en-US" sz="1100" b="0" baseline="0" dirty="0" smtClean="0">
                <a:solidFill>
                  <a:srgbClr val="000000"/>
                </a:solidFill>
                <a:latin typeface="Arial" charset="0"/>
                <a:cs typeface="Arial" charset="0"/>
              </a:rPr>
              <a:t> </a:t>
            </a:r>
            <a:r>
              <a:rPr lang="en-US" sz="1100" b="0" dirty="0" smtClean="0">
                <a:solidFill>
                  <a:srgbClr val="000000"/>
                </a:solidFill>
                <a:latin typeface="Arial" charset="0"/>
                <a:cs typeface="Arial" charset="0"/>
              </a:rPr>
              <a:t>pipelines and 20,413 miles of gas distribution mains </a:t>
            </a:r>
            <a:br>
              <a:rPr lang="en-US" sz="1100" b="0" dirty="0" smtClean="0">
                <a:solidFill>
                  <a:srgbClr val="000000"/>
                </a:solidFill>
                <a:latin typeface="Arial" charset="0"/>
                <a:cs typeface="Arial" charset="0"/>
              </a:rPr>
            </a:br>
            <a:r>
              <a:rPr lang="en-US" sz="1100" b="0" dirty="0" smtClean="0">
                <a:solidFill>
                  <a:srgbClr val="000000"/>
                </a:solidFill>
                <a:latin typeface="Arial" charset="0"/>
                <a:cs typeface="Arial" charset="0"/>
              </a:rPr>
              <a:t>and service lines</a:t>
            </a:r>
          </a:p>
          <a:p>
            <a:pPr marL="228600" indent="-228600" defTabSz="914400" eaLnBrk="0" hangingPunct="0">
              <a:spcBef>
                <a:spcPct val="20000"/>
              </a:spcBef>
              <a:buClr>
                <a:srgbClr val="ED833E"/>
              </a:buClr>
              <a:buFont typeface="Arial" charset="0"/>
              <a:buChar char="•"/>
            </a:pPr>
            <a:r>
              <a:rPr lang="en-US" sz="1100" b="0" dirty="0" smtClean="0">
                <a:solidFill>
                  <a:srgbClr val="000000"/>
                </a:solidFill>
                <a:latin typeface="Arial" charset="0"/>
                <a:cs typeface="Arial" charset="0"/>
              </a:rPr>
              <a:t>Provides contract appliance repair service to approximately 62,000 customers through </a:t>
            </a:r>
            <a:br>
              <a:rPr lang="en-US" sz="1100" b="0" dirty="0" smtClean="0">
                <a:solidFill>
                  <a:srgbClr val="000000"/>
                </a:solidFill>
                <a:latin typeface="Arial" charset="0"/>
                <a:cs typeface="Arial" charset="0"/>
              </a:rPr>
            </a:br>
            <a:r>
              <a:rPr lang="en-US" sz="1100" b="0" dirty="0" smtClean="0">
                <a:solidFill>
                  <a:srgbClr val="000000"/>
                </a:solidFill>
                <a:latin typeface="Arial" charset="0"/>
                <a:cs typeface="Arial" charset="0"/>
              </a:rPr>
              <a:t>Service Guard Program in CO, IA, KS and NE.</a:t>
            </a:r>
          </a:p>
        </p:txBody>
      </p:sp>
      <p:sp>
        <p:nvSpPr>
          <p:cNvPr id="10" name="Text Box 43"/>
          <p:cNvSpPr txBox="1">
            <a:spLocks noChangeArrowheads="1"/>
          </p:cNvSpPr>
          <p:nvPr userDrawn="1"/>
        </p:nvSpPr>
        <p:spPr bwMode="auto">
          <a:xfrm>
            <a:off x="542925" y="6094298"/>
            <a:ext cx="32766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no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marL="403225" indent="-169863" algn="l" defTabSz="914400">
              <a:spcBef>
                <a:spcPct val="20000"/>
              </a:spcBef>
            </a:pPr>
            <a:r>
              <a:rPr lang="en-US" sz="800" b="0" dirty="0" smtClean="0">
                <a:solidFill>
                  <a:srgbClr val="000000"/>
                </a:solidFill>
                <a:latin typeface="Arial" charset="0"/>
                <a:cs typeface="Arial" charset="0"/>
              </a:rPr>
              <a:t>*	Information from 2014 Form 10-K, unless otherwise noted</a:t>
            </a:r>
          </a:p>
        </p:txBody>
      </p:sp>
      <p:grpSp>
        <p:nvGrpSpPr>
          <p:cNvPr id="41" name="Group 40"/>
          <p:cNvGrpSpPr/>
          <p:nvPr userDrawn="1"/>
        </p:nvGrpSpPr>
        <p:grpSpPr>
          <a:xfrm>
            <a:off x="4458839" y="1481098"/>
            <a:ext cx="3648377" cy="2090625"/>
            <a:chOff x="4458839" y="1481098"/>
            <a:chExt cx="3648377" cy="2090625"/>
          </a:xfrm>
        </p:grpSpPr>
        <p:grpSp>
          <p:nvGrpSpPr>
            <p:cNvPr id="28" name="Group 16"/>
            <p:cNvGrpSpPr>
              <a:grpSpLocks noChangeAspect="1"/>
            </p:cNvGrpSpPr>
            <p:nvPr userDrawn="1"/>
          </p:nvGrpSpPr>
          <p:grpSpPr bwMode="auto">
            <a:xfrm>
              <a:off x="4458839" y="1481098"/>
              <a:ext cx="3648377" cy="2090625"/>
              <a:chOff x="2097" y="980"/>
              <a:chExt cx="2232" cy="1279"/>
            </a:xfrm>
          </p:grpSpPr>
          <p:sp>
            <p:nvSpPr>
              <p:cNvPr id="29" name="AutoShape 15"/>
              <p:cNvSpPr>
                <a:spLocks noChangeAspect="1" noChangeArrowheads="1" noTextEdit="1"/>
              </p:cNvSpPr>
              <p:nvPr userDrawn="1"/>
            </p:nvSpPr>
            <p:spPr bwMode="auto">
              <a:xfrm>
                <a:off x="2097" y="980"/>
                <a:ext cx="2232"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7"/>
              <p:cNvSpPr>
                <a:spLocks/>
              </p:cNvSpPr>
              <p:nvPr userDrawn="1"/>
            </p:nvSpPr>
            <p:spPr bwMode="auto">
              <a:xfrm>
                <a:off x="3638" y="1304"/>
                <a:ext cx="684" cy="454"/>
              </a:xfrm>
              <a:custGeom>
                <a:avLst/>
                <a:gdLst>
                  <a:gd name="T0" fmla="*/ 564 w 684"/>
                  <a:gd name="T1" fmla="*/ 27 h 454"/>
                  <a:gd name="T2" fmla="*/ 578 w 684"/>
                  <a:gd name="T3" fmla="*/ 43 h 454"/>
                  <a:gd name="T4" fmla="*/ 568 w 684"/>
                  <a:gd name="T5" fmla="*/ 73 h 454"/>
                  <a:gd name="T6" fmla="*/ 578 w 684"/>
                  <a:gd name="T7" fmla="*/ 97 h 454"/>
                  <a:gd name="T8" fmla="*/ 591 w 684"/>
                  <a:gd name="T9" fmla="*/ 117 h 454"/>
                  <a:gd name="T10" fmla="*/ 618 w 684"/>
                  <a:gd name="T11" fmla="*/ 124 h 454"/>
                  <a:gd name="T12" fmla="*/ 628 w 684"/>
                  <a:gd name="T13" fmla="*/ 147 h 454"/>
                  <a:gd name="T14" fmla="*/ 648 w 684"/>
                  <a:gd name="T15" fmla="*/ 164 h 454"/>
                  <a:gd name="T16" fmla="*/ 664 w 684"/>
                  <a:gd name="T17" fmla="*/ 187 h 454"/>
                  <a:gd name="T18" fmla="*/ 681 w 684"/>
                  <a:gd name="T19" fmla="*/ 204 h 454"/>
                  <a:gd name="T20" fmla="*/ 684 w 684"/>
                  <a:gd name="T21" fmla="*/ 227 h 454"/>
                  <a:gd name="T22" fmla="*/ 668 w 684"/>
                  <a:gd name="T23" fmla="*/ 250 h 454"/>
                  <a:gd name="T24" fmla="*/ 661 w 684"/>
                  <a:gd name="T25" fmla="*/ 277 h 454"/>
                  <a:gd name="T26" fmla="*/ 641 w 684"/>
                  <a:gd name="T27" fmla="*/ 287 h 454"/>
                  <a:gd name="T28" fmla="*/ 614 w 684"/>
                  <a:gd name="T29" fmla="*/ 297 h 454"/>
                  <a:gd name="T30" fmla="*/ 594 w 684"/>
                  <a:gd name="T31" fmla="*/ 311 h 454"/>
                  <a:gd name="T32" fmla="*/ 598 w 684"/>
                  <a:gd name="T33" fmla="*/ 337 h 454"/>
                  <a:gd name="T34" fmla="*/ 608 w 684"/>
                  <a:gd name="T35" fmla="*/ 364 h 454"/>
                  <a:gd name="T36" fmla="*/ 598 w 684"/>
                  <a:gd name="T37" fmla="*/ 384 h 454"/>
                  <a:gd name="T38" fmla="*/ 591 w 684"/>
                  <a:gd name="T39" fmla="*/ 407 h 454"/>
                  <a:gd name="T40" fmla="*/ 561 w 684"/>
                  <a:gd name="T41" fmla="*/ 431 h 454"/>
                  <a:gd name="T42" fmla="*/ 561 w 684"/>
                  <a:gd name="T43" fmla="*/ 454 h 454"/>
                  <a:gd name="T44" fmla="*/ 551 w 684"/>
                  <a:gd name="T45" fmla="*/ 447 h 454"/>
                  <a:gd name="T46" fmla="*/ 537 w 684"/>
                  <a:gd name="T47" fmla="*/ 434 h 454"/>
                  <a:gd name="T48" fmla="*/ 517 w 684"/>
                  <a:gd name="T49" fmla="*/ 421 h 454"/>
                  <a:gd name="T50" fmla="*/ 464 w 684"/>
                  <a:gd name="T51" fmla="*/ 424 h 454"/>
                  <a:gd name="T52" fmla="*/ 404 w 684"/>
                  <a:gd name="T53" fmla="*/ 431 h 454"/>
                  <a:gd name="T54" fmla="*/ 334 w 684"/>
                  <a:gd name="T55" fmla="*/ 434 h 454"/>
                  <a:gd name="T56" fmla="*/ 284 w 684"/>
                  <a:gd name="T57" fmla="*/ 434 h 454"/>
                  <a:gd name="T58" fmla="*/ 224 w 684"/>
                  <a:gd name="T59" fmla="*/ 434 h 454"/>
                  <a:gd name="T60" fmla="*/ 164 w 684"/>
                  <a:gd name="T61" fmla="*/ 434 h 454"/>
                  <a:gd name="T62" fmla="*/ 97 w 684"/>
                  <a:gd name="T63" fmla="*/ 434 h 454"/>
                  <a:gd name="T64" fmla="*/ 84 w 684"/>
                  <a:gd name="T65" fmla="*/ 421 h 454"/>
                  <a:gd name="T66" fmla="*/ 84 w 684"/>
                  <a:gd name="T67" fmla="*/ 397 h 454"/>
                  <a:gd name="T68" fmla="*/ 80 w 684"/>
                  <a:gd name="T69" fmla="*/ 377 h 454"/>
                  <a:gd name="T70" fmla="*/ 84 w 684"/>
                  <a:gd name="T71" fmla="*/ 351 h 454"/>
                  <a:gd name="T72" fmla="*/ 74 w 684"/>
                  <a:gd name="T73" fmla="*/ 334 h 454"/>
                  <a:gd name="T74" fmla="*/ 70 w 684"/>
                  <a:gd name="T75" fmla="*/ 324 h 454"/>
                  <a:gd name="T76" fmla="*/ 67 w 684"/>
                  <a:gd name="T77" fmla="*/ 307 h 454"/>
                  <a:gd name="T78" fmla="*/ 57 w 684"/>
                  <a:gd name="T79" fmla="*/ 301 h 454"/>
                  <a:gd name="T80" fmla="*/ 54 w 684"/>
                  <a:gd name="T81" fmla="*/ 277 h 454"/>
                  <a:gd name="T82" fmla="*/ 57 w 684"/>
                  <a:gd name="T83" fmla="*/ 260 h 454"/>
                  <a:gd name="T84" fmla="*/ 50 w 684"/>
                  <a:gd name="T85" fmla="*/ 240 h 454"/>
                  <a:gd name="T86" fmla="*/ 44 w 684"/>
                  <a:gd name="T87" fmla="*/ 230 h 454"/>
                  <a:gd name="T88" fmla="*/ 34 w 684"/>
                  <a:gd name="T89" fmla="*/ 214 h 454"/>
                  <a:gd name="T90" fmla="*/ 30 w 684"/>
                  <a:gd name="T91" fmla="*/ 190 h 454"/>
                  <a:gd name="T92" fmla="*/ 27 w 684"/>
                  <a:gd name="T93" fmla="*/ 164 h 454"/>
                  <a:gd name="T94" fmla="*/ 14 w 684"/>
                  <a:gd name="T95" fmla="*/ 150 h 454"/>
                  <a:gd name="T96" fmla="*/ 7 w 684"/>
                  <a:gd name="T97" fmla="*/ 137 h 454"/>
                  <a:gd name="T98" fmla="*/ 4 w 684"/>
                  <a:gd name="T99" fmla="*/ 124 h 454"/>
                  <a:gd name="T100" fmla="*/ 10 w 684"/>
                  <a:gd name="T101" fmla="*/ 110 h 454"/>
                  <a:gd name="T102" fmla="*/ 14 w 684"/>
                  <a:gd name="T103" fmla="*/ 97 h 454"/>
                  <a:gd name="T104" fmla="*/ 14 w 684"/>
                  <a:gd name="T105" fmla="*/ 80 h 454"/>
                  <a:gd name="T106" fmla="*/ 17 w 684"/>
                  <a:gd name="T107" fmla="*/ 63 h 454"/>
                  <a:gd name="T108" fmla="*/ 7 w 684"/>
                  <a:gd name="T109" fmla="*/ 50 h 454"/>
                  <a:gd name="T110" fmla="*/ 14 w 684"/>
                  <a:gd name="T111" fmla="*/ 30 h 454"/>
                  <a:gd name="T112" fmla="*/ 30 w 684"/>
                  <a:gd name="T113" fmla="*/ 17 h 454"/>
                  <a:gd name="T114" fmla="*/ 130 w 684"/>
                  <a:gd name="T115" fmla="*/ 17 h 454"/>
                  <a:gd name="T116" fmla="*/ 177 w 684"/>
                  <a:gd name="T117" fmla="*/ 17 h 454"/>
                  <a:gd name="T118" fmla="*/ 257 w 684"/>
                  <a:gd name="T119" fmla="*/ 17 h 454"/>
                  <a:gd name="T120" fmla="*/ 327 w 684"/>
                  <a:gd name="T121" fmla="*/ 13 h 454"/>
                  <a:gd name="T122" fmla="*/ 451 w 684"/>
                  <a:gd name="T123" fmla="*/ 10 h 454"/>
                  <a:gd name="T124" fmla="*/ 517 w 684"/>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4" h="454">
                    <a:moveTo>
                      <a:pt x="561" y="3"/>
                    </a:moveTo>
                    <a:lnTo>
                      <a:pt x="561" y="3"/>
                    </a:lnTo>
                    <a:lnTo>
                      <a:pt x="561" y="7"/>
                    </a:lnTo>
                    <a:lnTo>
                      <a:pt x="561" y="7"/>
                    </a:lnTo>
                    <a:lnTo>
                      <a:pt x="561" y="10"/>
                    </a:lnTo>
                    <a:lnTo>
                      <a:pt x="558" y="10"/>
                    </a:lnTo>
                    <a:lnTo>
                      <a:pt x="558" y="10"/>
                    </a:lnTo>
                    <a:lnTo>
                      <a:pt x="561" y="13"/>
                    </a:lnTo>
                    <a:lnTo>
                      <a:pt x="561" y="17"/>
                    </a:lnTo>
                    <a:lnTo>
                      <a:pt x="564" y="17"/>
                    </a:lnTo>
                    <a:lnTo>
                      <a:pt x="564" y="17"/>
                    </a:lnTo>
                    <a:lnTo>
                      <a:pt x="564" y="17"/>
                    </a:lnTo>
                    <a:lnTo>
                      <a:pt x="564" y="20"/>
                    </a:lnTo>
                    <a:lnTo>
                      <a:pt x="564" y="20"/>
                    </a:lnTo>
                    <a:lnTo>
                      <a:pt x="564" y="23"/>
                    </a:lnTo>
                    <a:lnTo>
                      <a:pt x="561" y="23"/>
                    </a:lnTo>
                    <a:lnTo>
                      <a:pt x="564" y="27"/>
                    </a:lnTo>
                    <a:lnTo>
                      <a:pt x="564" y="27"/>
                    </a:lnTo>
                    <a:lnTo>
                      <a:pt x="568" y="27"/>
                    </a:lnTo>
                    <a:lnTo>
                      <a:pt x="568" y="27"/>
                    </a:lnTo>
                    <a:lnTo>
                      <a:pt x="568" y="27"/>
                    </a:lnTo>
                    <a:lnTo>
                      <a:pt x="571" y="30"/>
                    </a:lnTo>
                    <a:lnTo>
                      <a:pt x="571" y="30"/>
                    </a:lnTo>
                    <a:lnTo>
                      <a:pt x="574" y="30"/>
                    </a:lnTo>
                    <a:lnTo>
                      <a:pt x="574" y="33"/>
                    </a:lnTo>
                    <a:lnTo>
                      <a:pt x="578" y="33"/>
                    </a:lnTo>
                    <a:lnTo>
                      <a:pt x="578" y="37"/>
                    </a:lnTo>
                    <a:lnTo>
                      <a:pt x="578" y="37"/>
                    </a:lnTo>
                    <a:lnTo>
                      <a:pt x="578" y="37"/>
                    </a:lnTo>
                    <a:lnTo>
                      <a:pt x="578" y="37"/>
                    </a:lnTo>
                    <a:lnTo>
                      <a:pt x="581" y="37"/>
                    </a:lnTo>
                    <a:lnTo>
                      <a:pt x="581" y="40"/>
                    </a:lnTo>
                    <a:lnTo>
                      <a:pt x="578" y="40"/>
                    </a:lnTo>
                    <a:lnTo>
                      <a:pt x="578" y="40"/>
                    </a:lnTo>
                    <a:lnTo>
                      <a:pt x="578" y="43"/>
                    </a:lnTo>
                    <a:lnTo>
                      <a:pt x="578" y="43"/>
                    </a:lnTo>
                    <a:lnTo>
                      <a:pt x="574" y="43"/>
                    </a:lnTo>
                    <a:lnTo>
                      <a:pt x="574" y="47"/>
                    </a:lnTo>
                    <a:lnTo>
                      <a:pt x="571" y="47"/>
                    </a:lnTo>
                    <a:lnTo>
                      <a:pt x="571" y="47"/>
                    </a:lnTo>
                    <a:lnTo>
                      <a:pt x="571" y="50"/>
                    </a:lnTo>
                    <a:lnTo>
                      <a:pt x="571" y="50"/>
                    </a:lnTo>
                    <a:lnTo>
                      <a:pt x="571" y="53"/>
                    </a:lnTo>
                    <a:lnTo>
                      <a:pt x="571" y="53"/>
                    </a:lnTo>
                    <a:lnTo>
                      <a:pt x="568" y="57"/>
                    </a:lnTo>
                    <a:lnTo>
                      <a:pt x="568" y="57"/>
                    </a:lnTo>
                    <a:lnTo>
                      <a:pt x="568" y="57"/>
                    </a:lnTo>
                    <a:lnTo>
                      <a:pt x="568" y="57"/>
                    </a:lnTo>
                    <a:lnTo>
                      <a:pt x="568" y="60"/>
                    </a:lnTo>
                    <a:lnTo>
                      <a:pt x="568" y="63"/>
                    </a:lnTo>
                    <a:lnTo>
                      <a:pt x="568" y="67"/>
                    </a:lnTo>
                    <a:lnTo>
                      <a:pt x="568" y="67"/>
                    </a:lnTo>
                    <a:lnTo>
                      <a:pt x="568" y="70"/>
                    </a:lnTo>
                    <a:lnTo>
                      <a:pt x="568" y="73"/>
                    </a:lnTo>
                    <a:lnTo>
                      <a:pt x="571" y="77"/>
                    </a:lnTo>
                    <a:lnTo>
                      <a:pt x="571" y="77"/>
                    </a:lnTo>
                    <a:lnTo>
                      <a:pt x="571" y="80"/>
                    </a:lnTo>
                    <a:lnTo>
                      <a:pt x="571" y="80"/>
                    </a:lnTo>
                    <a:lnTo>
                      <a:pt x="571" y="83"/>
                    </a:lnTo>
                    <a:lnTo>
                      <a:pt x="571" y="83"/>
                    </a:lnTo>
                    <a:lnTo>
                      <a:pt x="571" y="83"/>
                    </a:lnTo>
                    <a:lnTo>
                      <a:pt x="571" y="87"/>
                    </a:lnTo>
                    <a:lnTo>
                      <a:pt x="571" y="87"/>
                    </a:lnTo>
                    <a:lnTo>
                      <a:pt x="571" y="90"/>
                    </a:lnTo>
                    <a:lnTo>
                      <a:pt x="574" y="90"/>
                    </a:lnTo>
                    <a:lnTo>
                      <a:pt x="574" y="90"/>
                    </a:lnTo>
                    <a:lnTo>
                      <a:pt x="578" y="90"/>
                    </a:lnTo>
                    <a:lnTo>
                      <a:pt x="578" y="93"/>
                    </a:lnTo>
                    <a:lnTo>
                      <a:pt x="578" y="93"/>
                    </a:lnTo>
                    <a:lnTo>
                      <a:pt x="578" y="93"/>
                    </a:lnTo>
                    <a:lnTo>
                      <a:pt x="578" y="97"/>
                    </a:lnTo>
                    <a:lnTo>
                      <a:pt x="578" y="97"/>
                    </a:lnTo>
                    <a:lnTo>
                      <a:pt x="578" y="97"/>
                    </a:lnTo>
                    <a:lnTo>
                      <a:pt x="578" y="100"/>
                    </a:lnTo>
                    <a:lnTo>
                      <a:pt x="581" y="100"/>
                    </a:lnTo>
                    <a:lnTo>
                      <a:pt x="581" y="100"/>
                    </a:lnTo>
                    <a:lnTo>
                      <a:pt x="581" y="103"/>
                    </a:lnTo>
                    <a:lnTo>
                      <a:pt x="581" y="103"/>
                    </a:lnTo>
                    <a:lnTo>
                      <a:pt x="581" y="107"/>
                    </a:lnTo>
                    <a:lnTo>
                      <a:pt x="581" y="107"/>
                    </a:lnTo>
                    <a:lnTo>
                      <a:pt x="581" y="110"/>
                    </a:lnTo>
                    <a:lnTo>
                      <a:pt x="581" y="110"/>
                    </a:lnTo>
                    <a:lnTo>
                      <a:pt x="581" y="110"/>
                    </a:lnTo>
                    <a:lnTo>
                      <a:pt x="584" y="110"/>
                    </a:lnTo>
                    <a:lnTo>
                      <a:pt x="584" y="110"/>
                    </a:lnTo>
                    <a:lnTo>
                      <a:pt x="584" y="114"/>
                    </a:lnTo>
                    <a:lnTo>
                      <a:pt x="584" y="114"/>
                    </a:lnTo>
                    <a:lnTo>
                      <a:pt x="588" y="114"/>
                    </a:lnTo>
                    <a:lnTo>
                      <a:pt x="588" y="114"/>
                    </a:lnTo>
                    <a:lnTo>
                      <a:pt x="591" y="117"/>
                    </a:lnTo>
                    <a:lnTo>
                      <a:pt x="591" y="117"/>
                    </a:lnTo>
                    <a:lnTo>
                      <a:pt x="594" y="117"/>
                    </a:lnTo>
                    <a:lnTo>
                      <a:pt x="594" y="120"/>
                    </a:lnTo>
                    <a:lnTo>
                      <a:pt x="594" y="120"/>
                    </a:lnTo>
                    <a:lnTo>
                      <a:pt x="598" y="120"/>
                    </a:lnTo>
                    <a:lnTo>
                      <a:pt x="598" y="120"/>
                    </a:lnTo>
                    <a:lnTo>
                      <a:pt x="601" y="120"/>
                    </a:lnTo>
                    <a:lnTo>
                      <a:pt x="601" y="120"/>
                    </a:lnTo>
                    <a:lnTo>
                      <a:pt x="604" y="120"/>
                    </a:lnTo>
                    <a:lnTo>
                      <a:pt x="604" y="124"/>
                    </a:lnTo>
                    <a:lnTo>
                      <a:pt x="608" y="124"/>
                    </a:lnTo>
                    <a:lnTo>
                      <a:pt x="611" y="124"/>
                    </a:lnTo>
                    <a:lnTo>
                      <a:pt x="611" y="124"/>
                    </a:lnTo>
                    <a:lnTo>
                      <a:pt x="614" y="124"/>
                    </a:lnTo>
                    <a:lnTo>
                      <a:pt x="614" y="124"/>
                    </a:lnTo>
                    <a:lnTo>
                      <a:pt x="618" y="124"/>
                    </a:lnTo>
                    <a:lnTo>
                      <a:pt x="618" y="124"/>
                    </a:lnTo>
                    <a:lnTo>
                      <a:pt x="618" y="124"/>
                    </a:lnTo>
                    <a:lnTo>
                      <a:pt x="621" y="124"/>
                    </a:lnTo>
                    <a:lnTo>
                      <a:pt x="621" y="124"/>
                    </a:lnTo>
                    <a:lnTo>
                      <a:pt x="621" y="127"/>
                    </a:lnTo>
                    <a:lnTo>
                      <a:pt x="621" y="127"/>
                    </a:lnTo>
                    <a:lnTo>
                      <a:pt x="621" y="127"/>
                    </a:lnTo>
                    <a:lnTo>
                      <a:pt x="621" y="130"/>
                    </a:lnTo>
                    <a:lnTo>
                      <a:pt x="621" y="130"/>
                    </a:lnTo>
                    <a:lnTo>
                      <a:pt x="624" y="134"/>
                    </a:lnTo>
                    <a:lnTo>
                      <a:pt x="624" y="134"/>
                    </a:lnTo>
                    <a:lnTo>
                      <a:pt x="624" y="134"/>
                    </a:lnTo>
                    <a:lnTo>
                      <a:pt x="624" y="137"/>
                    </a:lnTo>
                    <a:lnTo>
                      <a:pt x="628" y="137"/>
                    </a:lnTo>
                    <a:lnTo>
                      <a:pt x="628" y="137"/>
                    </a:lnTo>
                    <a:lnTo>
                      <a:pt x="628" y="140"/>
                    </a:lnTo>
                    <a:lnTo>
                      <a:pt x="628" y="140"/>
                    </a:lnTo>
                    <a:lnTo>
                      <a:pt x="628" y="144"/>
                    </a:lnTo>
                    <a:lnTo>
                      <a:pt x="628" y="144"/>
                    </a:lnTo>
                    <a:lnTo>
                      <a:pt x="628" y="147"/>
                    </a:lnTo>
                    <a:lnTo>
                      <a:pt x="628" y="147"/>
                    </a:lnTo>
                    <a:lnTo>
                      <a:pt x="628" y="150"/>
                    </a:lnTo>
                    <a:lnTo>
                      <a:pt x="631" y="150"/>
                    </a:lnTo>
                    <a:lnTo>
                      <a:pt x="634" y="150"/>
                    </a:lnTo>
                    <a:lnTo>
                      <a:pt x="634" y="150"/>
                    </a:lnTo>
                    <a:lnTo>
                      <a:pt x="634" y="150"/>
                    </a:lnTo>
                    <a:lnTo>
                      <a:pt x="638" y="154"/>
                    </a:lnTo>
                    <a:lnTo>
                      <a:pt x="638" y="154"/>
                    </a:lnTo>
                    <a:lnTo>
                      <a:pt x="638" y="157"/>
                    </a:lnTo>
                    <a:lnTo>
                      <a:pt x="638" y="157"/>
                    </a:lnTo>
                    <a:lnTo>
                      <a:pt x="641" y="157"/>
                    </a:lnTo>
                    <a:lnTo>
                      <a:pt x="644" y="157"/>
                    </a:lnTo>
                    <a:lnTo>
                      <a:pt x="644" y="160"/>
                    </a:lnTo>
                    <a:lnTo>
                      <a:pt x="648" y="160"/>
                    </a:lnTo>
                    <a:lnTo>
                      <a:pt x="648" y="160"/>
                    </a:lnTo>
                    <a:lnTo>
                      <a:pt x="648" y="160"/>
                    </a:lnTo>
                    <a:lnTo>
                      <a:pt x="648" y="164"/>
                    </a:lnTo>
                    <a:lnTo>
                      <a:pt x="648" y="164"/>
                    </a:lnTo>
                    <a:lnTo>
                      <a:pt x="651" y="164"/>
                    </a:lnTo>
                    <a:lnTo>
                      <a:pt x="651" y="167"/>
                    </a:lnTo>
                    <a:lnTo>
                      <a:pt x="654" y="167"/>
                    </a:lnTo>
                    <a:lnTo>
                      <a:pt x="651" y="170"/>
                    </a:lnTo>
                    <a:lnTo>
                      <a:pt x="651" y="170"/>
                    </a:lnTo>
                    <a:lnTo>
                      <a:pt x="651" y="174"/>
                    </a:lnTo>
                    <a:lnTo>
                      <a:pt x="651" y="174"/>
                    </a:lnTo>
                    <a:lnTo>
                      <a:pt x="651" y="177"/>
                    </a:lnTo>
                    <a:lnTo>
                      <a:pt x="654" y="177"/>
                    </a:lnTo>
                    <a:lnTo>
                      <a:pt x="654" y="177"/>
                    </a:lnTo>
                    <a:lnTo>
                      <a:pt x="654" y="180"/>
                    </a:lnTo>
                    <a:lnTo>
                      <a:pt x="658" y="180"/>
                    </a:lnTo>
                    <a:lnTo>
                      <a:pt x="658" y="184"/>
                    </a:lnTo>
                    <a:lnTo>
                      <a:pt x="661" y="184"/>
                    </a:lnTo>
                    <a:lnTo>
                      <a:pt x="661" y="184"/>
                    </a:lnTo>
                    <a:lnTo>
                      <a:pt x="661" y="184"/>
                    </a:lnTo>
                    <a:lnTo>
                      <a:pt x="664" y="184"/>
                    </a:lnTo>
                    <a:lnTo>
                      <a:pt x="664" y="187"/>
                    </a:lnTo>
                    <a:lnTo>
                      <a:pt x="668" y="187"/>
                    </a:lnTo>
                    <a:lnTo>
                      <a:pt x="668" y="187"/>
                    </a:lnTo>
                    <a:lnTo>
                      <a:pt x="671" y="190"/>
                    </a:lnTo>
                    <a:lnTo>
                      <a:pt x="671" y="190"/>
                    </a:lnTo>
                    <a:lnTo>
                      <a:pt x="674" y="190"/>
                    </a:lnTo>
                    <a:lnTo>
                      <a:pt x="674" y="190"/>
                    </a:lnTo>
                    <a:lnTo>
                      <a:pt x="674" y="190"/>
                    </a:lnTo>
                    <a:lnTo>
                      <a:pt x="674" y="190"/>
                    </a:lnTo>
                    <a:lnTo>
                      <a:pt x="678" y="190"/>
                    </a:lnTo>
                    <a:lnTo>
                      <a:pt x="678" y="194"/>
                    </a:lnTo>
                    <a:lnTo>
                      <a:pt x="678" y="194"/>
                    </a:lnTo>
                    <a:lnTo>
                      <a:pt x="678" y="194"/>
                    </a:lnTo>
                    <a:lnTo>
                      <a:pt x="681" y="194"/>
                    </a:lnTo>
                    <a:lnTo>
                      <a:pt x="681" y="197"/>
                    </a:lnTo>
                    <a:lnTo>
                      <a:pt x="681" y="197"/>
                    </a:lnTo>
                    <a:lnTo>
                      <a:pt x="681" y="200"/>
                    </a:lnTo>
                    <a:lnTo>
                      <a:pt x="681" y="200"/>
                    </a:lnTo>
                    <a:lnTo>
                      <a:pt x="681" y="204"/>
                    </a:lnTo>
                    <a:lnTo>
                      <a:pt x="681" y="204"/>
                    </a:lnTo>
                    <a:lnTo>
                      <a:pt x="681" y="204"/>
                    </a:lnTo>
                    <a:lnTo>
                      <a:pt x="681" y="207"/>
                    </a:lnTo>
                    <a:lnTo>
                      <a:pt x="684" y="207"/>
                    </a:lnTo>
                    <a:lnTo>
                      <a:pt x="684" y="207"/>
                    </a:lnTo>
                    <a:lnTo>
                      <a:pt x="684" y="210"/>
                    </a:lnTo>
                    <a:lnTo>
                      <a:pt x="684" y="210"/>
                    </a:lnTo>
                    <a:lnTo>
                      <a:pt x="684" y="214"/>
                    </a:lnTo>
                    <a:lnTo>
                      <a:pt x="684" y="214"/>
                    </a:lnTo>
                    <a:lnTo>
                      <a:pt x="684" y="217"/>
                    </a:lnTo>
                    <a:lnTo>
                      <a:pt x="684" y="217"/>
                    </a:lnTo>
                    <a:lnTo>
                      <a:pt x="684" y="217"/>
                    </a:lnTo>
                    <a:lnTo>
                      <a:pt x="684" y="220"/>
                    </a:lnTo>
                    <a:lnTo>
                      <a:pt x="684" y="220"/>
                    </a:lnTo>
                    <a:lnTo>
                      <a:pt x="684" y="224"/>
                    </a:lnTo>
                    <a:lnTo>
                      <a:pt x="684" y="224"/>
                    </a:lnTo>
                    <a:lnTo>
                      <a:pt x="684" y="227"/>
                    </a:lnTo>
                    <a:lnTo>
                      <a:pt x="684" y="227"/>
                    </a:lnTo>
                    <a:lnTo>
                      <a:pt x="684" y="230"/>
                    </a:lnTo>
                    <a:lnTo>
                      <a:pt x="684" y="230"/>
                    </a:lnTo>
                    <a:lnTo>
                      <a:pt x="684" y="234"/>
                    </a:lnTo>
                    <a:lnTo>
                      <a:pt x="684" y="234"/>
                    </a:lnTo>
                    <a:lnTo>
                      <a:pt x="681" y="234"/>
                    </a:lnTo>
                    <a:lnTo>
                      <a:pt x="681" y="234"/>
                    </a:lnTo>
                    <a:lnTo>
                      <a:pt x="681" y="237"/>
                    </a:lnTo>
                    <a:lnTo>
                      <a:pt x="681" y="237"/>
                    </a:lnTo>
                    <a:lnTo>
                      <a:pt x="681" y="240"/>
                    </a:lnTo>
                    <a:lnTo>
                      <a:pt x="681" y="240"/>
                    </a:lnTo>
                    <a:lnTo>
                      <a:pt x="678" y="244"/>
                    </a:lnTo>
                    <a:lnTo>
                      <a:pt x="678" y="244"/>
                    </a:lnTo>
                    <a:lnTo>
                      <a:pt x="674" y="247"/>
                    </a:lnTo>
                    <a:lnTo>
                      <a:pt x="674" y="247"/>
                    </a:lnTo>
                    <a:lnTo>
                      <a:pt x="674" y="247"/>
                    </a:lnTo>
                    <a:lnTo>
                      <a:pt x="674" y="247"/>
                    </a:lnTo>
                    <a:lnTo>
                      <a:pt x="671" y="250"/>
                    </a:lnTo>
                    <a:lnTo>
                      <a:pt x="668" y="250"/>
                    </a:lnTo>
                    <a:lnTo>
                      <a:pt x="668" y="254"/>
                    </a:lnTo>
                    <a:lnTo>
                      <a:pt x="668" y="254"/>
                    </a:lnTo>
                    <a:lnTo>
                      <a:pt x="668" y="257"/>
                    </a:lnTo>
                    <a:lnTo>
                      <a:pt x="671" y="257"/>
                    </a:lnTo>
                    <a:lnTo>
                      <a:pt x="671" y="257"/>
                    </a:lnTo>
                    <a:lnTo>
                      <a:pt x="668" y="257"/>
                    </a:lnTo>
                    <a:lnTo>
                      <a:pt x="668" y="260"/>
                    </a:lnTo>
                    <a:lnTo>
                      <a:pt x="668" y="260"/>
                    </a:lnTo>
                    <a:lnTo>
                      <a:pt x="668" y="260"/>
                    </a:lnTo>
                    <a:lnTo>
                      <a:pt x="668" y="260"/>
                    </a:lnTo>
                    <a:lnTo>
                      <a:pt x="668" y="264"/>
                    </a:lnTo>
                    <a:lnTo>
                      <a:pt x="668" y="267"/>
                    </a:lnTo>
                    <a:lnTo>
                      <a:pt x="668" y="274"/>
                    </a:lnTo>
                    <a:lnTo>
                      <a:pt x="668" y="274"/>
                    </a:lnTo>
                    <a:lnTo>
                      <a:pt x="664" y="274"/>
                    </a:lnTo>
                    <a:lnTo>
                      <a:pt x="661" y="274"/>
                    </a:lnTo>
                    <a:lnTo>
                      <a:pt x="661" y="274"/>
                    </a:lnTo>
                    <a:lnTo>
                      <a:pt x="661" y="277"/>
                    </a:lnTo>
                    <a:lnTo>
                      <a:pt x="661" y="277"/>
                    </a:lnTo>
                    <a:lnTo>
                      <a:pt x="658" y="280"/>
                    </a:lnTo>
                    <a:lnTo>
                      <a:pt x="658" y="280"/>
                    </a:lnTo>
                    <a:lnTo>
                      <a:pt x="658" y="280"/>
                    </a:lnTo>
                    <a:lnTo>
                      <a:pt x="654" y="284"/>
                    </a:lnTo>
                    <a:lnTo>
                      <a:pt x="654" y="284"/>
                    </a:lnTo>
                    <a:lnTo>
                      <a:pt x="651" y="284"/>
                    </a:lnTo>
                    <a:lnTo>
                      <a:pt x="651" y="284"/>
                    </a:lnTo>
                    <a:lnTo>
                      <a:pt x="648" y="284"/>
                    </a:lnTo>
                    <a:lnTo>
                      <a:pt x="648" y="284"/>
                    </a:lnTo>
                    <a:lnTo>
                      <a:pt x="648" y="284"/>
                    </a:lnTo>
                    <a:lnTo>
                      <a:pt x="644" y="284"/>
                    </a:lnTo>
                    <a:lnTo>
                      <a:pt x="644" y="284"/>
                    </a:lnTo>
                    <a:lnTo>
                      <a:pt x="644" y="287"/>
                    </a:lnTo>
                    <a:lnTo>
                      <a:pt x="641" y="287"/>
                    </a:lnTo>
                    <a:lnTo>
                      <a:pt x="641" y="287"/>
                    </a:lnTo>
                    <a:lnTo>
                      <a:pt x="641" y="287"/>
                    </a:lnTo>
                    <a:lnTo>
                      <a:pt x="641" y="287"/>
                    </a:lnTo>
                    <a:lnTo>
                      <a:pt x="638" y="290"/>
                    </a:lnTo>
                    <a:lnTo>
                      <a:pt x="638" y="290"/>
                    </a:lnTo>
                    <a:lnTo>
                      <a:pt x="634" y="290"/>
                    </a:lnTo>
                    <a:lnTo>
                      <a:pt x="634" y="294"/>
                    </a:lnTo>
                    <a:lnTo>
                      <a:pt x="634" y="294"/>
                    </a:lnTo>
                    <a:lnTo>
                      <a:pt x="634" y="294"/>
                    </a:lnTo>
                    <a:lnTo>
                      <a:pt x="631" y="294"/>
                    </a:lnTo>
                    <a:lnTo>
                      <a:pt x="631" y="294"/>
                    </a:lnTo>
                    <a:lnTo>
                      <a:pt x="628" y="294"/>
                    </a:lnTo>
                    <a:lnTo>
                      <a:pt x="628" y="297"/>
                    </a:lnTo>
                    <a:lnTo>
                      <a:pt x="624" y="297"/>
                    </a:lnTo>
                    <a:lnTo>
                      <a:pt x="621" y="297"/>
                    </a:lnTo>
                    <a:lnTo>
                      <a:pt x="621" y="297"/>
                    </a:lnTo>
                    <a:lnTo>
                      <a:pt x="621" y="294"/>
                    </a:lnTo>
                    <a:lnTo>
                      <a:pt x="618" y="297"/>
                    </a:lnTo>
                    <a:lnTo>
                      <a:pt x="614" y="294"/>
                    </a:lnTo>
                    <a:lnTo>
                      <a:pt x="614" y="297"/>
                    </a:lnTo>
                    <a:lnTo>
                      <a:pt x="614" y="297"/>
                    </a:lnTo>
                    <a:lnTo>
                      <a:pt x="611" y="297"/>
                    </a:lnTo>
                    <a:lnTo>
                      <a:pt x="611" y="297"/>
                    </a:lnTo>
                    <a:lnTo>
                      <a:pt x="611" y="301"/>
                    </a:lnTo>
                    <a:lnTo>
                      <a:pt x="608" y="301"/>
                    </a:lnTo>
                    <a:lnTo>
                      <a:pt x="608" y="301"/>
                    </a:lnTo>
                    <a:lnTo>
                      <a:pt x="608" y="301"/>
                    </a:lnTo>
                    <a:lnTo>
                      <a:pt x="604" y="301"/>
                    </a:lnTo>
                    <a:lnTo>
                      <a:pt x="604" y="301"/>
                    </a:lnTo>
                    <a:lnTo>
                      <a:pt x="601" y="301"/>
                    </a:lnTo>
                    <a:lnTo>
                      <a:pt x="601" y="301"/>
                    </a:lnTo>
                    <a:lnTo>
                      <a:pt x="598" y="301"/>
                    </a:lnTo>
                    <a:lnTo>
                      <a:pt x="598" y="301"/>
                    </a:lnTo>
                    <a:lnTo>
                      <a:pt x="594" y="301"/>
                    </a:lnTo>
                    <a:lnTo>
                      <a:pt x="594" y="301"/>
                    </a:lnTo>
                    <a:lnTo>
                      <a:pt x="594" y="304"/>
                    </a:lnTo>
                    <a:lnTo>
                      <a:pt x="594" y="304"/>
                    </a:lnTo>
                    <a:lnTo>
                      <a:pt x="594" y="307"/>
                    </a:lnTo>
                    <a:lnTo>
                      <a:pt x="594" y="311"/>
                    </a:lnTo>
                    <a:lnTo>
                      <a:pt x="591" y="311"/>
                    </a:lnTo>
                    <a:lnTo>
                      <a:pt x="591" y="314"/>
                    </a:lnTo>
                    <a:lnTo>
                      <a:pt x="591" y="317"/>
                    </a:lnTo>
                    <a:lnTo>
                      <a:pt x="591" y="317"/>
                    </a:lnTo>
                    <a:lnTo>
                      <a:pt x="591" y="321"/>
                    </a:lnTo>
                    <a:lnTo>
                      <a:pt x="591" y="321"/>
                    </a:lnTo>
                    <a:lnTo>
                      <a:pt x="588" y="324"/>
                    </a:lnTo>
                    <a:lnTo>
                      <a:pt x="588" y="327"/>
                    </a:lnTo>
                    <a:lnTo>
                      <a:pt x="588" y="327"/>
                    </a:lnTo>
                    <a:lnTo>
                      <a:pt x="588" y="327"/>
                    </a:lnTo>
                    <a:lnTo>
                      <a:pt x="591" y="327"/>
                    </a:lnTo>
                    <a:lnTo>
                      <a:pt x="591" y="331"/>
                    </a:lnTo>
                    <a:lnTo>
                      <a:pt x="591" y="331"/>
                    </a:lnTo>
                    <a:lnTo>
                      <a:pt x="594" y="331"/>
                    </a:lnTo>
                    <a:lnTo>
                      <a:pt x="594" y="334"/>
                    </a:lnTo>
                    <a:lnTo>
                      <a:pt x="594" y="334"/>
                    </a:lnTo>
                    <a:lnTo>
                      <a:pt x="594" y="337"/>
                    </a:lnTo>
                    <a:lnTo>
                      <a:pt x="598" y="337"/>
                    </a:lnTo>
                    <a:lnTo>
                      <a:pt x="598" y="337"/>
                    </a:lnTo>
                    <a:lnTo>
                      <a:pt x="601" y="337"/>
                    </a:lnTo>
                    <a:lnTo>
                      <a:pt x="601" y="341"/>
                    </a:lnTo>
                    <a:lnTo>
                      <a:pt x="604" y="341"/>
                    </a:lnTo>
                    <a:lnTo>
                      <a:pt x="604" y="341"/>
                    </a:lnTo>
                    <a:lnTo>
                      <a:pt x="604" y="344"/>
                    </a:lnTo>
                    <a:lnTo>
                      <a:pt x="608" y="344"/>
                    </a:lnTo>
                    <a:lnTo>
                      <a:pt x="608" y="347"/>
                    </a:lnTo>
                    <a:lnTo>
                      <a:pt x="608" y="351"/>
                    </a:lnTo>
                    <a:lnTo>
                      <a:pt x="608" y="351"/>
                    </a:lnTo>
                    <a:lnTo>
                      <a:pt x="608" y="354"/>
                    </a:lnTo>
                    <a:lnTo>
                      <a:pt x="608" y="354"/>
                    </a:lnTo>
                    <a:lnTo>
                      <a:pt x="608" y="354"/>
                    </a:lnTo>
                    <a:lnTo>
                      <a:pt x="608" y="357"/>
                    </a:lnTo>
                    <a:lnTo>
                      <a:pt x="608" y="357"/>
                    </a:lnTo>
                    <a:lnTo>
                      <a:pt x="608" y="361"/>
                    </a:lnTo>
                    <a:lnTo>
                      <a:pt x="608" y="361"/>
                    </a:lnTo>
                    <a:lnTo>
                      <a:pt x="608" y="364"/>
                    </a:lnTo>
                    <a:lnTo>
                      <a:pt x="608" y="364"/>
                    </a:lnTo>
                    <a:lnTo>
                      <a:pt x="608" y="367"/>
                    </a:lnTo>
                    <a:lnTo>
                      <a:pt x="608" y="367"/>
                    </a:lnTo>
                    <a:lnTo>
                      <a:pt x="608" y="371"/>
                    </a:lnTo>
                    <a:lnTo>
                      <a:pt x="608" y="371"/>
                    </a:lnTo>
                    <a:lnTo>
                      <a:pt x="608" y="374"/>
                    </a:lnTo>
                    <a:lnTo>
                      <a:pt x="604" y="374"/>
                    </a:lnTo>
                    <a:lnTo>
                      <a:pt x="604" y="374"/>
                    </a:lnTo>
                    <a:lnTo>
                      <a:pt x="604" y="374"/>
                    </a:lnTo>
                    <a:lnTo>
                      <a:pt x="601" y="374"/>
                    </a:lnTo>
                    <a:lnTo>
                      <a:pt x="601" y="377"/>
                    </a:lnTo>
                    <a:lnTo>
                      <a:pt x="601" y="377"/>
                    </a:lnTo>
                    <a:lnTo>
                      <a:pt x="601" y="381"/>
                    </a:lnTo>
                    <a:lnTo>
                      <a:pt x="598" y="381"/>
                    </a:lnTo>
                    <a:lnTo>
                      <a:pt x="598" y="381"/>
                    </a:lnTo>
                    <a:lnTo>
                      <a:pt x="598" y="381"/>
                    </a:lnTo>
                    <a:lnTo>
                      <a:pt x="598" y="381"/>
                    </a:lnTo>
                    <a:lnTo>
                      <a:pt x="598" y="384"/>
                    </a:lnTo>
                    <a:lnTo>
                      <a:pt x="594" y="384"/>
                    </a:lnTo>
                    <a:lnTo>
                      <a:pt x="594" y="387"/>
                    </a:lnTo>
                    <a:lnTo>
                      <a:pt x="594" y="387"/>
                    </a:lnTo>
                    <a:lnTo>
                      <a:pt x="594" y="387"/>
                    </a:lnTo>
                    <a:lnTo>
                      <a:pt x="594" y="391"/>
                    </a:lnTo>
                    <a:lnTo>
                      <a:pt x="594" y="391"/>
                    </a:lnTo>
                    <a:lnTo>
                      <a:pt x="594" y="394"/>
                    </a:lnTo>
                    <a:lnTo>
                      <a:pt x="594" y="394"/>
                    </a:lnTo>
                    <a:lnTo>
                      <a:pt x="594" y="394"/>
                    </a:lnTo>
                    <a:lnTo>
                      <a:pt x="594" y="394"/>
                    </a:lnTo>
                    <a:lnTo>
                      <a:pt x="594" y="397"/>
                    </a:lnTo>
                    <a:lnTo>
                      <a:pt x="594" y="397"/>
                    </a:lnTo>
                    <a:lnTo>
                      <a:pt x="591" y="397"/>
                    </a:lnTo>
                    <a:lnTo>
                      <a:pt x="591" y="401"/>
                    </a:lnTo>
                    <a:lnTo>
                      <a:pt x="591" y="404"/>
                    </a:lnTo>
                    <a:lnTo>
                      <a:pt x="594" y="404"/>
                    </a:lnTo>
                    <a:lnTo>
                      <a:pt x="594" y="407"/>
                    </a:lnTo>
                    <a:lnTo>
                      <a:pt x="591" y="407"/>
                    </a:lnTo>
                    <a:lnTo>
                      <a:pt x="591" y="407"/>
                    </a:lnTo>
                    <a:lnTo>
                      <a:pt x="591" y="411"/>
                    </a:lnTo>
                    <a:lnTo>
                      <a:pt x="591" y="411"/>
                    </a:lnTo>
                    <a:lnTo>
                      <a:pt x="588" y="411"/>
                    </a:lnTo>
                    <a:lnTo>
                      <a:pt x="584" y="414"/>
                    </a:lnTo>
                    <a:lnTo>
                      <a:pt x="581" y="414"/>
                    </a:lnTo>
                    <a:lnTo>
                      <a:pt x="578" y="414"/>
                    </a:lnTo>
                    <a:lnTo>
                      <a:pt x="578" y="414"/>
                    </a:lnTo>
                    <a:lnTo>
                      <a:pt x="578" y="417"/>
                    </a:lnTo>
                    <a:lnTo>
                      <a:pt x="574" y="417"/>
                    </a:lnTo>
                    <a:lnTo>
                      <a:pt x="571" y="417"/>
                    </a:lnTo>
                    <a:lnTo>
                      <a:pt x="568" y="421"/>
                    </a:lnTo>
                    <a:lnTo>
                      <a:pt x="568" y="421"/>
                    </a:lnTo>
                    <a:lnTo>
                      <a:pt x="564" y="424"/>
                    </a:lnTo>
                    <a:lnTo>
                      <a:pt x="564" y="424"/>
                    </a:lnTo>
                    <a:lnTo>
                      <a:pt x="561" y="427"/>
                    </a:lnTo>
                    <a:lnTo>
                      <a:pt x="561" y="427"/>
                    </a:lnTo>
                    <a:lnTo>
                      <a:pt x="561" y="431"/>
                    </a:lnTo>
                    <a:lnTo>
                      <a:pt x="564" y="431"/>
                    </a:lnTo>
                    <a:lnTo>
                      <a:pt x="564" y="431"/>
                    </a:lnTo>
                    <a:lnTo>
                      <a:pt x="568" y="434"/>
                    </a:lnTo>
                    <a:lnTo>
                      <a:pt x="568" y="434"/>
                    </a:lnTo>
                    <a:lnTo>
                      <a:pt x="568" y="437"/>
                    </a:lnTo>
                    <a:lnTo>
                      <a:pt x="568" y="437"/>
                    </a:lnTo>
                    <a:lnTo>
                      <a:pt x="564" y="441"/>
                    </a:lnTo>
                    <a:lnTo>
                      <a:pt x="564" y="444"/>
                    </a:lnTo>
                    <a:lnTo>
                      <a:pt x="564" y="444"/>
                    </a:lnTo>
                    <a:lnTo>
                      <a:pt x="568" y="447"/>
                    </a:lnTo>
                    <a:lnTo>
                      <a:pt x="568" y="447"/>
                    </a:lnTo>
                    <a:lnTo>
                      <a:pt x="568" y="447"/>
                    </a:lnTo>
                    <a:lnTo>
                      <a:pt x="568" y="451"/>
                    </a:lnTo>
                    <a:lnTo>
                      <a:pt x="568" y="451"/>
                    </a:lnTo>
                    <a:lnTo>
                      <a:pt x="564" y="451"/>
                    </a:lnTo>
                    <a:lnTo>
                      <a:pt x="564" y="451"/>
                    </a:lnTo>
                    <a:lnTo>
                      <a:pt x="561" y="451"/>
                    </a:lnTo>
                    <a:lnTo>
                      <a:pt x="561" y="454"/>
                    </a:lnTo>
                    <a:lnTo>
                      <a:pt x="561" y="451"/>
                    </a:lnTo>
                    <a:lnTo>
                      <a:pt x="558" y="451"/>
                    </a:lnTo>
                    <a:lnTo>
                      <a:pt x="558" y="454"/>
                    </a:lnTo>
                    <a:lnTo>
                      <a:pt x="558" y="454"/>
                    </a:lnTo>
                    <a:lnTo>
                      <a:pt x="554" y="454"/>
                    </a:lnTo>
                    <a:lnTo>
                      <a:pt x="554" y="451"/>
                    </a:lnTo>
                    <a:lnTo>
                      <a:pt x="554" y="454"/>
                    </a:lnTo>
                    <a:lnTo>
                      <a:pt x="554" y="454"/>
                    </a:lnTo>
                    <a:lnTo>
                      <a:pt x="554" y="451"/>
                    </a:lnTo>
                    <a:lnTo>
                      <a:pt x="554" y="451"/>
                    </a:lnTo>
                    <a:lnTo>
                      <a:pt x="554" y="451"/>
                    </a:lnTo>
                    <a:lnTo>
                      <a:pt x="554" y="451"/>
                    </a:lnTo>
                    <a:lnTo>
                      <a:pt x="554" y="451"/>
                    </a:lnTo>
                    <a:lnTo>
                      <a:pt x="551" y="451"/>
                    </a:lnTo>
                    <a:lnTo>
                      <a:pt x="551" y="447"/>
                    </a:lnTo>
                    <a:lnTo>
                      <a:pt x="551" y="447"/>
                    </a:lnTo>
                    <a:lnTo>
                      <a:pt x="551" y="447"/>
                    </a:lnTo>
                    <a:lnTo>
                      <a:pt x="551" y="447"/>
                    </a:lnTo>
                    <a:lnTo>
                      <a:pt x="548" y="447"/>
                    </a:lnTo>
                    <a:lnTo>
                      <a:pt x="548" y="444"/>
                    </a:lnTo>
                    <a:lnTo>
                      <a:pt x="551" y="444"/>
                    </a:lnTo>
                    <a:lnTo>
                      <a:pt x="551" y="444"/>
                    </a:lnTo>
                    <a:lnTo>
                      <a:pt x="551" y="441"/>
                    </a:lnTo>
                    <a:lnTo>
                      <a:pt x="548" y="441"/>
                    </a:lnTo>
                    <a:lnTo>
                      <a:pt x="548" y="444"/>
                    </a:lnTo>
                    <a:lnTo>
                      <a:pt x="544" y="441"/>
                    </a:lnTo>
                    <a:lnTo>
                      <a:pt x="544" y="441"/>
                    </a:lnTo>
                    <a:lnTo>
                      <a:pt x="544" y="441"/>
                    </a:lnTo>
                    <a:lnTo>
                      <a:pt x="541" y="441"/>
                    </a:lnTo>
                    <a:lnTo>
                      <a:pt x="541" y="437"/>
                    </a:lnTo>
                    <a:lnTo>
                      <a:pt x="541" y="437"/>
                    </a:lnTo>
                    <a:lnTo>
                      <a:pt x="541" y="437"/>
                    </a:lnTo>
                    <a:lnTo>
                      <a:pt x="541" y="437"/>
                    </a:lnTo>
                    <a:lnTo>
                      <a:pt x="541" y="434"/>
                    </a:lnTo>
                    <a:lnTo>
                      <a:pt x="537" y="434"/>
                    </a:lnTo>
                    <a:lnTo>
                      <a:pt x="537" y="434"/>
                    </a:lnTo>
                    <a:lnTo>
                      <a:pt x="541" y="434"/>
                    </a:lnTo>
                    <a:lnTo>
                      <a:pt x="541" y="431"/>
                    </a:lnTo>
                    <a:lnTo>
                      <a:pt x="537" y="431"/>
                    </a:lnTo>
                    <a:lnTo>
                      <a:pt x="537" y="431"/>
                    </a:lnTo>
                    <a:lnTo>
                      <a:pt x="534" y="431"/>
                    </a:lnTo>
                    <a:lnTo>
                      <a:pt x="534" y="431"/>
                    </a:lnTo>
                    <a:lnTo>
                      <a:pt x="531" y="431"/>
                    </a:lnTo>
                    <a:lnTo>
                      <a:pt x="531" y="427"/>
                    </a:lnTo>
                    <a:lnTo>
                      <a:pt x="531" y="427"/>
                    </a:lnTo>
                    <a:lnTo>
                      <a:pt x="531" y="427"/>
                    </a:lnTo>
                    <a:lnTo>
                      <a:pt x="531" y="424"/>
                    </a:lnTo>
                    <a:lnTo>
                      <a:pt x="531" y="424"/>
                    </a:lnTo>
                    <a:lnTo>
                      <a:pt x="531" y="424"/>
                    </a:lnTo>
                    <a:lnTo>
                      <a:pt x="527" y="424"/>
                    </a:lnTo>
                    <a:lnTo>
                      <a:pt x="527" y="424"/>
                    </a:lnTo>
                    <a:lnTo>
                      <a:pt x="527" y="421"/>
                    </a:lnTo>
                    <a:lnTo>
                      <a:pt x="527" y="421"/>
                    </a:lnTo>
                    <a:lnTo>
                      <a:pt x="517" y="421"/>
                    </a:lnTo>
                    <a:lnTo>
                      <a:pt x="517" y="421"/>
                    </a:lnTo>
                    <a:lnTo>
                      <a:pt x="514" y="421"/>
                    </a:lnTo>
                    <a:lnTo>
                      <a:pt x="511" y="421"/>
                    </a:lnTo>
                    <a:lnTo>
                      <a:pt x="504" y="421"/>
                    </a:lnTo>
                    <a:lnTo>
                      <a:pt x="504" y="424"/>
                    </a:lnTo>
                    <a:lnTo>
                      <a:pt x="501" y="424"/>
                    </a:lnTo>
                    <a:lnTo>
                      <a:pt x="501" y="424"/>
                    </a:lnTo>
                    <a:lnTo>
                      <a:pt x="497" y="424"/>
                    </a:lnTo>
                    <a:lnTo>
                      <a:pt x="494" y="424"/>
                    </a:lnTo>
                    <a:lnTo>
                      <a:pt x="491" y="424"/>
                    </a:lnTo>
                    <a:lnTo>
                      <a:pt x="491" y="424"/>
                    </a:lnTo>
                    <a:lnTo>
                      <a:pt x="487" y="424"/>
                    </a:lnTo>
                    <a:lnTo>
                      <a:pt x="487" y="424"/>
                    </a:lnTo>
                    <a:lnTo>
                      <a:pt x="477" y="424"/>
                    </a:lnTo>
                    <a:lnTo>
                      <a:pt x="474" y="424"/>
                    </a:lnTo>
                    <a:lnTo>
                      <a:pt x="474" y="424"/>
                    </a:lnTo>
                    <a:lnTo>
                      <a:pt x="474" y="424"/>
                    </a:lnTo>
                    <a:lnTo>
                      <a:pt x="464" y="424"/>
                    </a:lnTo>
                    <a:lnTo>
                      <a:pt x="461" y="424"/>
                    </a:lnTo>
                    <a:lnTo>
                      <a:pt x="461" y="427"/>
                    </a:lnTo>
                    <a:lnTo>
                      <a:pt x="457" y="427"/>
                    </a:lnTo>
                    <a:lnTo>
                      <a:pt x="447" y="427"/>
                    </a:lnTo>
                    <a:lnTo>
                      <a:pt x="447" y="427"/>
                    </a:lnTo>
                    <a:lnTo>
                      <a:pt x="447" y="427"/>
                    </a:lnTo>
                    <a:lnTo>
                      <a:pt x="444" y="427"/>
                    </a:lnTo>
                    <a:lnTo>
                      <a:pt x="437" y="427"/>
                    </a:lnTo>
                    <a:lnTo>
                      <a:pt x="434" y="427"/>
                    </a:lnTo>
                    <a:lnTo>
                      <a:pt x="431" y="427"/>
                    </a:lnTo>
                    <a:lnTo>
                      <a:pt x="427" y="427"/>
                    </a:lnTo>
                    <a:lnTo>
                      <a:pt x="424" y="427"/>
                    </a:lnTo>
                    <a:lnTo>
                      <a:pt x="417" y="427"/>
                    </a:lnTo>
                    <a:lnTo>
                      <a:pt x="417" y="427"/>
                    </a:lnTo>
                    <a:lnTo>
                      <a:pt x="414" y="431"/>
                    </a:lnTo>
                    <a:lnTo>
                      <a:pt x="407" y="431"/>
                    </a:lnTo>
                    <a:lnTo>
                      <a:pt x="407" y="431"/>
                    </a:lnTo>
                    <a:lnTo>
                      <a:pt x="404" y="431"/>
                    </a:lnTo>
                    <a:lnTo>
                      <a:pt x="404" y="431"/>
                    </a:lnTo>
                    <a:lnTo>
                      <a:pt x="401" y="431"/>
                    </a:lnTo>
                    <a:lnTo>
                      <a:pt x="401" y="431"/>
                    </a:lnTo>
                    <a:lnTo>
                      <a:pt x="394" y="431"/>
                    </a:lnTo>
                    <a:lnTo>
                      <a:pt x="394" y="431"/>
                    </a:lnTo>
                    <a:lnTo>
                      <a:pt x="381" y="431"/>
                    </a:lnTo>
                    <a:lnTo>
                      <a:pt x="381" y="431"/>
                    </a:lnTo>
                    <a:lnTo>
                      <a:pt x="377" y="431"/>
                    </a:lnTo>
                    <a:lnTo>
                      <a:pt x="374" y="431"/>
                    </a:lnTo>
                    <a:lnTo>
                      <a:pt x="367" y="431"/>
                    </a:lnTo>
                    <a:lnTo>
                      <a:pt x="361" y="431"/>
                    </a:lnTo>
                    <a:lnTo>
                      <a:pt x="357" y="434"/>
                    </a:lnTo>
                    <a:lnTo>
                      <a:pt x="354" y="434"/>
                    </a:lnTo>
                    <a:lnTo>
                      <a:pt x="354" y="434"/>
                    </a:lnTo>
                    <a:lnTo>
                      <a:pt x="347" y="434"/>
                    </a:lnTo>
                    <a:lnTo>
                      <a:pt x="341" y="434"/>
                    </a:lnTo>
                    <a:lnTo>
                      <a:pt x="337" y="434"/>
                    </a:lnTo>
                    <a:lnTo>
                      <a:pt x="334" y="434"/>
                    </a:lnTo>
                    <a:lnTo>
                      <a:pt x="334" y="434"/>
                    </a:lnTo>
                    <a:lnTo>
                      <a:pt x="331" y="434"/>
                    </a:lnTo>
                    <a:lnTo>
                      <a:pt x="327" y="434"/>
                    </a:lnTo>
                    <a:lnTo>
                      <a:pt x="324" y="434"/>
                    </a:lnTo>
                    <a:lnTo>
                      <a:pt x="321" y="434"/>
                    </a:lnTo>
                    <a:lnTo>
                      <a:pt x="317" y="434"/>
                    </a:lnTo>
                    <a:lnTo>
                      <a:pt x="317" y="434"/>
                    </a:lnTo>
                    <a:lnTo>
                      <a:pt x="314" y="434"/>
                    </a:lnTo>
                    <a:lnTo>
                      <a:pt x="311" y="434"/>
                    </a:lnTo>
                    <a:lnTo>
                      <a:pt x="311" y="434"/>
                    </a:lnTo>
                    <a:lnTo>
                      <a:pt x="311" y="434"/>
                    </a:lnTo>
                    <a:lnTo>
                      <a:pt x="307" y="434"/>
                    </a:lnTo>
                    <a:lnTo>
                      <a:pt x="301" y="434"/>
                    </a:lnTo>
                    <a:lnTo>
                      <a:pt x="294" y="434"/>
                    </a:lnTo>
                    <a:lnTo>
                      <a:pt x="287" y="434"/>
                    </a:lnTo>
                    <a:lnTo>
                      <a:pt x="287" y="434"/>
                    </a:lnTo>
                    <a:lnTo>
                      <a:pt x="284" y="434"/>
                    </a:lnTo>
                    <a:lnTo>
                      <a:pt x="284" y="434"/>
                    </a:lnTo>
                    <a:lnTo>
                      <a:pt x="281" y="434"/>
                    </a:lnTo>
                    <a:lnTo>
                      <a:pt x="277" y="434"/>
                    </a:lnTo>
                    <a:lnTo>
                      <a:pt x="274" y="434"/>
                    </a:lnTo>
                    <a:lnTo>
                      <a:pt x="274" y="434"/>
                    </a:lnTo>
                    <a:lnTo>
                      <a:pt x="271" y="434"/>
                    </a:lnTo>
                    <a:lnTo>
                      <a:pt x="271" y="434"/>
                    </a:lnTo>
                    <a:lnTo>
                      <a:pt x="257" y="434"/>
                    </a:lnTo>
                    <a:lnTo>
                      <a:pt x="257" y="434"/>
                    </a:lnTo>
                    <a:lnTo>
                      <a:pt x="251" y="434"/>
                    </a:lnTo>
                    <a:lnTo>
                      <a:pt x="251" y="434"/>
                    </a:lnTo>
                    <a:lnTo>
                      <a:pt x="247" y="434"/>
                    </a:lnTo>
                    <a:lnTo>
                      <a:pt x="244" y="434"/>
                    </a:lnTo>
                    <a:lnTo>
                      <a:pt x="234" y="434"/>
                    </a:lnTo>
                    <a:lnTo>
                      <a:pt x="231" y="434"/>
                    </a:lnTo>
                    <a:lnTo>
                      <a:pt x="231" y="434"/>
                    </a:lnTo>
                    <a:lnTo>
                      <a:pt x="231" y="434"/>
                    </a:lnTo>
                    <a:lnTo>
                      <a:pt x="224" y="434"/>
                    </a:lnTo>
                    <a:lnTo>
                      <a:pt x="224" y="434"/>
                    </a:lnTo>
                    <a:lnTo>
                      <a:pt x="217" y="434"/>
                    </a:lnTo>
                    <a:lnTo>
                      <a:pt x="217" y="434"/>
                    </a:lnTo>
                    <a:lnTo>
                      <a:pt x="214" y="434"/>
                    </a:lnTo>
                    <a:lnTo>
                      <a:pt x="207" y="434"/>
                    </a:lnTo>
                    <a:lnTo>
                      <a:pt x="204" y="434"/>
                    </a:lnTo>
                    <a:lnTo>
                      <a:pt x="204" y="434"/>
                    </a:lnTo>
                    <a:lnTo>
                      <a:pt x="201" y="434"/>
                    </a:lnTo>
                    <a:lnTo>
                      <a:pt x="197" y="434"/>
                    </a:lnTo>
                    <a:lnTo>
                      <a:pt x="197" y="434"/>
                    </a:lnTo>
                    <a:lnTo>
                      <a:pt x="194" y="434"/>
                    </a:lnTo>
                    <a:lnTo>
                      <a:pt x="194" y="434"/>
                    </a:lnTo>
                    <a:lnTo>
                      <a:pt x="184" y="434"/>
                    </a:lnTo>
                    <a:lnTo>
                      <a:pt x="184" y="434"/>
                    </a:lnTo>
                    <a:lnTo>
                      <a:pt x="177" y="434"/>
                    </a:lnTo>
                    <a:lnTo>
                      <a:pt x="177" y="434"/>
                    </a:lnTo>
                    <a:lnTo>
                      <a:pt x="171" y="434"/>
                    </a:lnTo>
                    <a:lnTo>
                      <a:pt x="167" y="434"/>
                    </a:lnTo>
                    <a:lnTo>
                      <a:pt x="164" y="434"/>
                    </a:lnTo>
                    <a:lnTo>
                      <a:pt x="164" y="434"/>
                    </a:lnTo>
                    <a:lnTo>
                      <a:pt x="161" y="434"/>
                    </a:lnTo>
                    <a:lnTo>
                      <a:pt x="157" y="434"/>
                    </a:lnTo>
                    <a:lnTo>
                      <a:pt x="150" y="434"/>
                    </a:lnTo>
                    <a:lnTo>
                      <a:pt x="150" y="434"/>
                    </a:lnTo>
                    <a:lnTo>
                      <a:pt x="147" y="434"/>
                    </a:lnTo>
                    <a:lnTo>
                      <a:pt x="137" y="434"/>
                    </a:lnTo>
                    <a:lnTo>
                      <a:pt x="137" y="434"/>
                    </a:lnTo>
                    <a:lnTo>
                      <a:pt x="134" y="434"/>
                    </a:lnTo>
                    <a:lnTo>
                      <a:pt x="130" y="434"/>
                    </a:lnTo>
                    <a:lnTo>
                      <a:pt x="124" y="434"/>
                    </a:lnTo>
                    <a:lnTo>
                      <a:pt x="117" y="434"/>
                    </a:lnTo>
                    <a:lnTo>
                      <a:pt x="114" y="434"/>
                    </a:lnTo>
                    <a:lnTo>
                      <a:pt x="110" y="434"/>
                    </a:lnTo>
                    <a:lnTo>
                      <a:pt x="110" y="434"/>
                    </a:lnTo>
                    <a:lnTo>
                      <a:pt x="104" y="434"/>
                    </a:lnTo>
                    <a:lnTo>
                      <a:pt x="100" y="434"/>
                    </a:lnTo>
                    <a:lnTo>
                      <a:pt x="97" y="434"/>
                    </a:lnTo>
                    <a:lnTo>
                      <a:pt x="94" y="434"/>
                    </a:lnTo>
                    <a:lnTo>
                      <a:pt x="90" y="434"/>
                    </a:lnTo>
                    <a:lnTo>
                      <a:pt x="94" y="434"/>
                    </a:lnTo>
                    <a:lnTo>
                      <a:pt x="94" y="434"/>
                    </a:lnTo>
                    <a:lnTo>
                      <a:pt x="94" y="434"/>
                    </a:lnTo>
                    <a:lnTo>
                      <a:pt x="94" y="431"/>
                    </a:lnTo>
                    <a:lnTo>
                      <a:pt x="90" y="431"/>
                    </a:lnTo>
                    <a:lnTo>
                      <a:pt x="90" y="431"/>
                    </a:lnTo>
                    <a:lnTo>
                      <a:pt x="90" y="427"/>
                    </a:lnTo>
                    <a:lnTo>
                      <a:pt x="90" y="427"/>
                    </a:lnTo>
                    <a:lnTo>
                      <a:pt x="90" y="424"/>
                    </a:lnTo>
                    <a:lnTo>
                      <a:pt x="87" y="424"/>
                    </a:lnTo>
                    <a:lnTo>
                      <a:pt x="87" y="424"/>
                    </a:lnTo>
                    <a:lnTo>
                      <a:pt x="84" y="424"/>
                    </a:lnTo>
                    <a:lnTo>
                      <a:pt x="84" y="421"/>
                    </a:lnTo>
                    <a:lnTo>
                      <a:pt x="84" y="421"/>
                    </a:lnTo>
                    <a:lnTo>
                      <a:pt x="84" y="421"/>
                    </a:lnTo>
                    <a:lnTo>
                      <a:pt x="84" y="421"/>
                    </a:lnTo>
                    <a:lnTo>
                      <a:pt x="84" y="417"/>
                    </a:lnTo>
                    <a:lnTo>
                      <a:pt x="80" y="417"/>
                    </a:lnTo>
                    <a:lnTo>
                      <a:pt x="80" y="417"/>
                    </a:lnTo>
                    <a:lnTo>
                      <a:pt x="77" y="414"/>
                    </a:lnTo>
                    <a:lnTo>
                      <a:pt x="77" y="414"/>
                    </a:lnTo>
                    <a:lnTo>
                      <a:pt x="80" y="414"/>
                    </a:lnTo>
                    <a:lnTo>
                      <a:pt x="80" y="411"/>
                    </a:lnTo>
                    <a:lnTo>
                      <a:pt x="80" y="411"/>
                    </a:lnTo>
                    <a:lnTo>
                      <a:pt x="84" y="407"/>
                    </a:lnTo>
                    <a:lnTo>
                      <a:pt x="84" y="407"/>
                    </a:lnTo>
                    <a:lnTo>
                      <a:pt x="84" y="407"/>
                    </a:lnTo>
                    <a:lnTo>
                      <a:pt x="84" y="407"/>
                    </a:lnTo>
                    <a:lnTo>
                      <a:pt x="84" y="404"/>
                    </a:lnTo>
                    <a:lnTo>
                      <a:pt x="84" y="404"/>
                    </a:lnTo>
                    <a:lnTo>
                      <a:pt x="84" y="401"/>
                    </a:lnTo>
                    <a:lnTo>
                      <a:pt x="84" y="401"/>
                    </a:lnTo>
                    <a:lnTo>
                      <a:pt x="84" y="397"/>
                    </a:lnTo>
                    <a:lnTo>
                      <a:pt x="84" y="397"/>
                    </a:lnTo>
                    <a:lnTo>
                      <a:pt x="84" y="394"/>
                    </a:lnTo>
                    <a:lnTo>
                      <a:pt x="84" y="394"/>
                    </a:lnTo>
                    <a:lnTo>
                      <a:pt x="84" y="394"/>
                    </a:lnTo>
                    <a:lnTo>
                      <a:pt x="87" y="394"/>
                    </a:lnTo>
                    <a:lnTo>
                      <a:pt x="87" y="391"/>
                    </a:lnTo>
                    <a:lnTo>
                      <a:pt x="87" y="391"/>
                    </a:lnTo>
                    <a:lnTo>
                      <a:pt x="84" y="391"/>
                    </a:lnTo>
                    <a:lnTo>
                      <a:pt x="84" y="387"/>
                    </a:lnTo>
                    <a:lnTo>
                      <a:pt x="84" y="387"/>
                    </a:lnTo>
                    <a:lnTo>
                      <a:pt x="84" y="387"/>
                    </a:lnTo>
                    <a:lnTo>
                      <a:pt x="84" y="384"/>
                    </a:lnTo>
                    <a:lnTo>
                      <a:pt x="84" y="384"/>
                    </a:lnTo>
                    <a:lnTo>
                      <a:pt x="84" y="381"/>
                    </a:lnTo>
                    <a:lnTo>
                      <a:pt x="84" y="381"/>
                    </a:lnTo>
                    <a:lnTo>
                      <a:pt x="84" y="381"/>
                    </a:lnTo>
                    <a:lnTo>
                      <a:pt x="84" y="377"/>
                    </a:lnTo>
                    <a:lnTo>
                      <a:pt x="84" y="377"/>
                    </a:lnTo>
                    <a:lnTo>
                      <a:pt x="80" y="377"/>
                    </a:lnTo>
                    <a:lnTo>
                      <a:pt x="80" y="374"/>
                    </a:lnTo>
                    <a:lnTo>
                      <a:pt x="80" y="374"/>
                    </a:lnTo>
                    <a:lnTo>
                      <a:pt x="80" y="371"/>
                    </a:lnTo>
                    <a:lnTo>
                      <a:pt x="84" y="371"/>
                    </a:lnTo>
                    <a:lnTo>
                      <a:pt x="80" y="371"/>
                    </a:lnTo>
                    <a:lnTo>
                      <a:pt x="80" y="367"/>
                    </a:lnTo>
                    <a:lnTo>
                      <a:pt x="80" y="367"/>
                    </a:lnTo>
                    <a:lnTo>
                      <a:pt x="80" y="367"/>
                    </a:lnTo>
                    <a:lnTo>
                      <a:pt x="80" y="364"/>
                    </a:lnTo>
                    <a:lnTo>
                      <a:pt x="80" y="364"/>
                    </a:lnTo>
                    <a:lnTo>
                      <a:pt x="80" y="361"/>
                    </a:lnTo>
                    <a:lnTo>
                      <a:pt x="80" y="357"/>
                    </a:lnTo>
                    <a:lnTo>
                      <a:pt x="80" y="354"/>
                    </a:lnTo>
                    <a:lnTo>
                      <a:pt x="80" y="354"/>
                    </a:lnTo>
                    <a:lnTo>
                      <a:pt x="80" y="354"/>
                    </a:lnTo>
                    <a:lnTo>
                      <a:pt x="80" y="351"/>
                    </a:lnTo>
                    <a:lnTo>
                      <a:pt x="84" y="354"/>
                    </a:lnTo>
                    <a:lnTo>
                      <a:pt x="84" y="351"/>
                    </a:lnTo>
                    <a:lnTo>
                      <a:pt x="84" y="351"/>
                    </a:lnTo>
                    <a:lnTo>
                      <a:pt x="84" y="351"/>
                    </a:lnTo>
                    <a:lnTo>
                      <a:pt x="84" y="351"/>
                    </a:lnTo>
                    <a:lnTo>
                      <a:pt x="80" y="347"/>
                    </a:lnTo>
                    <a:lnTo>
                      <a:pt x="77" y="351"/>
                    </a:lnTo>
                    <a:lnTo>
                      <a:pt x="74" y="351"/>
                    </a:lnTo>
                    <a:lnTo>
                      <a:pt x="74" y="347"/>
                    </a:lnTo>
                    <a:lnTo>
                      <a:pt x="74" y="347"/>
                    </a:lnTo>
                    <a:lnTo>
                      <a:pt x="74" y="344"/>
                    </a:lnTo>
                    <a:lnTo>
                      <a:pt x="74" y="344"/>
                    </a:lnTo>
                    <a:lnTo>
                      <a:pt x="77" y="344"/>
                    </a:lnTo>
                    <a:lnTo>
                      <a:pt x="77" y="341"/>
                    </a:lnTo>
                    <a:lnTo>
                      <a:pt x="74" y="341"/>
                    </a:lnTo>
                    <a:lnTo>
                      <a:pt x="74" y="337"/>
                    </a:lnTo>
                    <a:lnTo>
                      <a:pt x="77" y="337"/>
                    </a:lnTo>
                    <a:lnTo>
                      <a:pt x="74" y="337"/>
                    </a:lnTo>
                    <a:lnTo>
                      <a:pt x="74" y="334"/>
                    </a:lnTo>
                    <a:lnTo>
                      <a:pt x="74" y="334"/>
                    </a:lnTo>
                    <a:lnTo>
                      <a:pt x="74" y="334"/>
                    </a:lnTo>
                    <a:lnTo>
                      <a:pt x="74" y="331"/>
                    </a:lnTo>
                    <a:lnTo>
                      <a:pt x="77" y="334"/>
                    </a:lnTo>
                    <a:lnTo>
                      <a:pt x="77" y="334"/>
                    </a:lnTo>
                    <a:lnTo>
                      <a:pt x="77" y="337"/>
                    </a:lnTo>
                    <a:lnTo>
                      <a:pt x="80" y="334"/>
                    </a:lnTo>
                    <a:lnTo>
                      <a:pt x="80" y="334"/>
                    </a:lnTo>
                    <a:lnTo>
                      <a:pt x="80" y="331"/>
                    </a:lnTo>
                    <a:lnTo>
                      <a:pt x="80" y="331"/>
                    </a:lnTo>
                    <a:lnTo>
                      <a:pt x="77" y="331"/>
                    </a:lnTo>
                    <a:lnTo>
                      <a:pt x="77" y="331"/>
                    </a:lnTo>
                    <a:lnTo>
                      <a:pt x="74" y="331"/>
                    </a:lnTo>
                    <a:lnTo>
                      <a:pt x="74" y="327"/>
                    </a:lnTo>
                    <a:lnTo>
                      <a:pt x="74" y="327"/>
                    </a:lnTo>
                    <a:lnTo>
                      <a:pt x="70" y="327"/>
                    </a:lnTo>
                    <a:lnTo>
                      <a:pt x="70" y="327"/>
                    </a:lnTo>
                    <a:lnTo>
                      <a:pt x="70" y="327"/>
                    </a:lnTo>
                    <a:lnTo>
                      <a:pt x="70" y="324"/>
                    </a:lnTo>
                    <a:lnTo>
                      <a:pt x="74" y="324"/>
                    </a:lnTo>
                    <a:lnTo>
                      <a:pt x="74" y="324"/>
                    </a:lnTo>
                    <a:lnTo>
                      <a:pt x="74" y="321"/>
                    </a:lnTo>
                    <a:lnTo>
                      <a:pt x="74" y="321"/>
                    </a:lnTo>
                    <a:lnTo>
                      <a:pt x="74" y="317"/>
                    </a:lnTo>
                    <a:lnTo>
                      <a:pt x="74" y="317"/>
                    </a:lnTo>
                    <a:lnTo>
                      <a:pt x="74" y="314"/>
                    </a:lnTo>
                    <a:lnTo>
                      <a:pt x="74" y="314"/>
                    </a:lnTo>
                    <a:lnTo>
                      <a:pt x="74" y="314"/>
                    </a:lnTo>
                    <a:lnTo>
                      <a:pt x="74" y="311"/>
                    </a:lnTo>
                    <a:lnTo>
                      <a:pt x="74" y="311"/>
                    </a:lnTo>
                    <a:lnTo>
                      <a:pt x="74" y="311"/>
                    </a:lnTo>
                    <a:lnTo>
                      <a:pt x="74" y="307"/>
                    </a:lnTo>
                    <a:lnTo>
                      <a:pt x="70" y="311"/>
                    </a:lnTo>
                    <a:lnTo>
                      <a:pt x="70" y="311"/>
                    </a:lnTo>
                    <a:lnTo>
                      <a:pt x="70" y="307"/>
                    </a:lnTo>
                    <a:lnTo>
                      <a:pt x="67" y="307"/>
                    </a:lnTo>
                    <a:lnTo>
                      <a:pt x="67" y="307"/>
                    </a:lnTo>
                    <a:lnTo>
                      <a:pt x="64" y="307"/>
                    </a:lnTo>
                    <a:lnTo>
                      <a:pt x="64" y="304"/>
                    </a:lnTo>
                    <a:lnTo>
                      <a:pt x="67" y="304"/>
                    </a:lnTo>
                    <a:lnTo>
                      <a:pt x="67" y="304"/>
                    </a:lnTo>
                    <a:lnTo>
                      <a:pt x="67" y="301"/>
                    </a:lnTo>
                    <a:lnTo>
                      <a:pt x="67" y="301"/>
                    </a:lnTo>
                    <a:lnTo>
                      <a:pt x="67" y="297"/>
                    </a:lnTo>
                    <a:lnTo>
                      <a:pt x="64" y="297"/>
                    </a:lnTo>
                    <a:lnTo>
                      <a:pt x="64" y="297"/>
                    </a:lnTo>
                    <a:lnTo>
                      <a:pt x="64" y="301"/>
                    </a:lnTo>
                    <a:lnTo>
                      <a:pt x="64" y="301"/>
                    </a:lnTo>
                    <a:lnTo>
                      <a:pt x="64" y="301"/>
                    </a:lnTo>
                    <a:lnTo>
                      <a:pt x="60" y="304"/>
                    </a:lnTo>
                    <a:lnTo>
                      <a:pt x="60" y="301"/>
                    </a:lnTo>
                    <a:lnTo>
                      <a:pt x="60" y="301"/>
                    </a:lnTo>
                    <a:lnTo>
                      <a:pt x="60" y="301"/>
                    </a:lnTo>
                    <a:lnTo>
                      <a:pt x="57" y="301"/>
                    </a:lnTo>
                    <a:lnTo>
                      <a:pt x="57" y="301"/>
                    </a:lnTo>
                    <a:lnTo>
                      <a:pt x="57" y="297"/>
                    </a:lnTo>
                    <a:lnTo>
                      <a:pt x="57" y="297"/>
                    </a:lnTo>
                    <a:lnTo>
                      <a:pt x="57" y="297"/>
                    </a:lnTo>
                    <a:lnTo>
                      <a:pt x="57" y="297"/>
                    </a:lnTo>
                    <a:lnTo>
                      <a:pt x="57" y="294"/>
                    </a:lnTo>
                    <a:lnTo>
                      <a:pt x="57" y="294"/>
                    </a:lnTo>
                    <a:lnTo>
                      <a:pt x="57" y="294"/>
                    </a:lnTo>
                    <a:lnTo>
                      <a:pt x="57" y="290"/>
                    </a:lnTo>
                    <a:lnTo>
                      <a:pt x="57" y="290"/>
                    </a:lnTo>
                    <a:lnTo>
                      <a:pt x="54" y="287"/>
                    </a:lnTo>
                    <a:lnTo>
                      <a:pt x="54" y="287"/>
                    </a:lnTo>
                    <a:lnTo>
                      <a:pt x="54" y="287"/>
                    </a:lnTo>
                    <a:lnTo>
                      <a:pt x="57" y="284"/>
                    </a:lnTo>
                    <a:lnTo>
                      <a:pt x="57" y="284"/>
                    </a:lnTo>
                    <a:lnTo>
                      <a:pt x="57" y="280"/>
                    </a:lnTo>
                    <a:lnTo>
                      <a:pt x="57" y="280"/>
                    </a:lnTo>
                    <a:lnTo>
                      <a:pt x="54" y="280"/>
                    </a:lnTo>
                    <a:lnTo>
                      <a:pt x="54" y="277"/>
                    </a:lnTo>
                    <a:lnTo>
                      <a:pt x="54" y="277"/>
                    </a:lnTo>
                    <a:lnTo>
                      <a:pt x="54" y="274"/>
                    </a:lnTo>
                    <a:lnTo>
                      <a:pt x="57" y="274"/>
                    </a:lnTo>
                    <a:lnTo>
                      <a:pt x="57" y="274"/>
                    </a:lnTo>
                    <a:lnTo>
                      <a:pt x="57" y="274"/>
                    </a:lnTo>
                    <a:lnTo>
                      <a:pt x="57" y="274"/>
                    </a:lnTo>
                    <a:lnTo>
                      <a:pt x="57" y="274"/>
                    </a:lnTo>
                    <a:lnTo>
                      <a:pt x="57" y="274"/>
                    </a:lnTo>
                    <a:lnTo>
                      <a:pt x="57" y="270"/>
                    </a:lnTo>
                    <a:lnTo>
                      <a:pt x="57" y="270"/>
                    </a:lnTo>
                    <a:lnTo>
                      <a:pt x="57" y="267"/>
                    </a:lnTo>
                    <a:lnTo>
                      <a:pt x="57" y="267"/>
                    </a:lnTo>
                    <a:lnTo>
                      <a:pt x="57" y="267"/>
                    </a:lnTo>
                    <a:lnTo>
                      <a:pt x="57" y="264"/>
                    </a:lnTo>
                    <a:lnTo>
                      <a:pt x="57" y="264"/>
                    </a:lnTo>
                    <a:lnTo>
                      <a:pt x="60" y="260"/>
                    </a:lnTo>
                    <a:lnTo>
                      <a:pt x="60" y="260"/>
                    </a:lnTo>
                    <a:lnTo>
                      <a:pt x="57" y="260"/>
                    </a:lnTo>
                    <a:lnTo>
                      <a:pt x="57" y="260"/>
                    </a:lnTo>
                    <a:lnTo>
                      <a:pt x="57" y="260"/>
                    </a:lnTo>
                    <a:lnTo>
                      <a:pt x="57" y="260"/>
                    </a:lnTo>
                    <a:lnTo>
                      <a:pt x="57" y="257"/>
                    </a:lnTo>
                    <a:lnTo>
                      <a:pt x="54" y="257"/>
                    </a:lnTo>
                    <a:lnTo>
                      <a:pt x="57" y="254"/>
                    </a:lnTo>
                    <a:lnTo>
                      <a:pt x="54" y="254"/>
                    </a:lnTo>
                    <a:lnTo>
                      <a:pt x="54" y="250"/>
                    </a:lnTo>
                    <a:lnTo>
                      <a:pt x="50" y="250"/>
                    </a:lnTo>
                    <a:lnTo>
                      <a:pt x="50" y="250"/>
                    </a:lnTo>
                    <a:lnTo>
                      <a:pt x="50" y="247"/>
                    </a:lnTo>
                    <a:lnTo>
                      <a:pt x="50" y="247"/>
                    </a:lnTo>
                    <a:lnTo>
                      <a:pt x="50" y="247"/>
                    </a:lnTo>
                    <a:lnTo>
                      <a:pt x="50" y="247"/>
                    </a:lnTo>
                    <a:lnTo>
                      <a:pt x="50" y="244"/>
                    </a:lnTo>
                    <a:lnTo>
                      <a:pt x="50" y="244"/>
                    </a:lnTo>
                    <a:lnTo>
                      <a:pt x="54" y="244"/>
                    </a:lnTo>
                    <a:lnTo>
                      <a:pt x="50" y="240"/>
                    </a:lnTo>
                    <a:lnTo>
                      <a:pt x="50" y="240"/>
                    </a:lnTo>
                    <a:lnTo>
                      <a:pt x="54" y="237"/>
                    </a:lnTo>
                    <a:lnTo>
                      <a:pt x="54" y="237"/>
                    </a:lnTo>
                    <a:lnTo>
                      <a:pt x="54" y="234"/>
                    </a:lnTo>
                    <a:lnTo>
                      <a:pt x="50" y="234"/>
                    </a:lnTo>
                    <a:lnTo>
                      <a:pt x="50" y="234"/>
                    </a:lnTo>
                    <a:lnTo>
                      <a:pt x="47" y="234"/>
                    </a:lnTo>
                    <a:lnTo>
                      <a:pt x="47" y="234"/>
                    </a:lnTo>
                    <a:lnTo>
                      <a:pt x="47" y="234"/>
                    </a:lnTo>
                    <a:lnTo>
                      <a:pt x="47" y="234"/>
                    </a:lnTo>
                    <a:lnTo>
                      <a:pt x="47" y="230"/>
                    </a:lnTo>
                    <a:lnTo>
                      <a:pt x="44" y="230"/>
                    </a:lnTo>
                    <a:lnTo>
                      <a:pt x="44" y="230"/>
                    </a:lnTo>
                    <a:lnTo>
                      <a:pt x="44" y="234"/>
                    </a:lnTo>
                    <a:lnTo>
                      <a:pt x="44" y="234"/>
                    </a:lnTo>
                    <a:lnTo>
                      <a:pt x="40" y="234"/>
                    </a:lnTo>
                    <a:lnTo>
                      <a:pt x="40" y="230"/>
                    </a:lnTo>
                    <a:lnTo>
                      <a:pt x="44" y="230"/>
                    </a:lnTo>
                    <a:lnTo>
                      <a:pt x="44" y="227"/>
                    </a:lnTo>
                    <a:lnTo>
                      <a:pt x="44" y="227"/>
                    </a:lnTo>
                    <a:lnTo>
                      <a:pt x="44" y="227"/>
                    </a:lnTo>
                    <a:lnTo>
                      <a:pt x="40" y="227"/>
                    </a:lnTo>
                    <a:lnTo>
                      <a:pt x="40" y="227"/>
                    </a:lnTo>
                    <a:lnTo>
                      <a:pt x="37" y="227"/>
                    </a:lnTo>
                    <a:lnTo>
                      <a:pt x="37" y="224"/>
                    </a:lnTo>
                    <a:lnTo>
                      <a:pt x="37" y="224"/>
                    </a:lnTo>
                    <a:lnTo>
                      <a:pt x="37" y="220"/>
                    </a:lnTo>
                    <a:lnTo>
                      <a:pt x="37" y="220"/>
                    </a:lnTo>
                    <a:lnTo>
                      <a:pt x="37" y="220"/>
                    </a:lnTo>
                    <a:lnTo>
                      <a:pt x="37" y="217"/>
                    </a:lnTo>
                    <a:lnTo>
                      <a:pt x="37" y="217"/>
                    </a:lnTo>
                    <a:lnTo>
                      <a:pt x="37" y="217"/>
                    </a:lnTo>
                    <a:lnTo>
                      <a:pt x="37" y="214"/>
                    </a:lnTo>
                    <a:lnTo>
                      <a:pt x="37" y="214"/>
                    </a:lnTo>
                    <a:lnTo>
                      <a:pt x="34" y="214"/>
                    </a:lnTo>
                    <a:lnTo>
                      <a:pt x="34" y="214"/>
                    </a:lnTo>
                    <a:lnTo>
                      <a:pt x="34" y="210"/>
                    </a:lnTo>
                    <a:lnTo>
                      <a:pt x="30" y="210"/>
                    </a:lnTo>
                    <a:lnTo>
                      <a:pt x="30" y="210"/>
                    </a:lnTo>
                    <a:lnTo>
                      <a:pt x="30" y="207"/>
                    </a:lnTo>
                    <a:lnTo>
                      <a:pt x="30" y="207"/>
                    </a:lnTo>
                    <a:lnTo>
                      <a:pt x="30" y="207"/>
                    </a:lnTo>
                    <a:lnTo>
                      <a:pt x="30" y="204"/>
                    </a:lnTo>
                    <a:lnTo>
                      <a:pt x="30" y="204"/>
                    </a:lnTo>
                    <a:lnTo>
                      <a:pt x="30" y="204"/>
                    </a:lnTo>
                    <a:lnTo>
                      <a:pt x="30" y="200"/>
                    </a:lnTo>
                    <a:lnTo>
                      <a:pt x="30" y="200"/>
                    </a:lnTo>
                    <a:lnTo>
                      <a:pt x="30" y="200"/>
                    </a:lnTo>
                    <a:lnTo>
                      <a:pt x="30" y="197"/>
                    </a:lnTo>
                    <a:lnTo>
                      <a:pt x="30" y="197"/>
                    </a:lnTo>
                    <a:lnTo>
                      <a:pt x="30" y="194"/>
                    </a:lnTo>
                    <a:lnTo>
                      <a:pt x="30" y="194"/>
                    </a:lnTo>
                    <a:lnTo>
                      <a:pt x="30" y="194"/>
                    </a:lnTo>
                    <a:lnTo>
                      <a:pt x="30" y="190"/>
                    </a:lnTo>
                    <a:lnTo>
                      <a:pt x="27" y="190"/>
                    </a:lnTo>
                    <a:lnTo>
                      <a:pt x="27" y="187"/>
                    </a:lnTo>
                    <a:lnTo>
                      <a:pt x="27" y="187"/>
                    </a:lnTo>
                    <a:lnTo>
                      <a:pt x="27" y="184"/>
                    </a:lnTo>
                    <a:lnTo>
                      <a:pt x="24" y="184"/>
                    </a:lnTo>
                    <a:lnTo>
                      <a:pt x="24" y="184"/>
                    </a:lnTo>
                    <a:lnTo>
                      <a:pt x="24" y="184"/>
                    </a:lnTo>
                    <a:lnTo>
                      <a:pt x="24" y="180"/>
                    </a:lnTo>
                    <a:lnTo>
                      <a:pt x="24" y="180"/>
                    </a:lnTo>
                    <a:lnTo>
                      <a:pt x="24" y="177"/>
                    </a:lnTo>
                    <a:lnTo>
                      <a:pt x="24" y="177"/>
                    </a:lnTo>
                    <a:lnTo>
                      <a:pt x="24" y="177"/>
                    </a:lnTo>
                    <a:lnTo>
                      <a:pt x="24" y="174"/>
                    </a:lnTo>
                    <a:lnTo>
                      <a:pt x="24" y="174"/>
                    </a:lnTo>
                    <a:lnTo>
                      <a:pt x="27" y="170"/>
                    </a:lnTo>
                    <a:lnTo>
                      <a:pt x="27" y="167"/>
                    </a:lnTo>
                    <a:lnTo>
                      <a:pt x="27" y="167"/>
                    </a:lnTo>
                    <a:lnTo>
                      <a:pt x="27" y="164"/>
                    </a:lnTo>
                    <a:lnTo>
                      <a:pt x="27" y="164"/>
                    </a:lnTo>
                    <a:lnTo>
                      <a:pt x="24" y="164"/>
                    </a:lnTo>
                    <a:lnTo>
                      <a:pt x="24" y="164"/>
                    </a:lnTo>
                    <a:lnTo>
                      <a:pt x="20" y="160"/>
                    </a:lnTo>
                    <a:lnTo>
                      <a:pt x="20" y="160"/>
                    </a:lnTo>
                    <a:lnTo>
                      <a:pt x="17" y="160"/>
                    </a:lnTo>
                    <a:lnTo>
                      <a:pt x="17" y="160"/>
                    </a:lnTo>
                    <a:lnTo>
                      <a:pt x="17" y="160"/>
                    </a:lnTo>
                    <a:lnTo>
                      <a:pt x="17" y="157"/>
                    </a:lnTo>
                    <a:lnTo>
                      <a:pt x="17" y="157"/>
                    </a:lnTo>
                    <a:lnTo>
                      <a:pt x="17" y="157"/>
                    </a:lnTo>
                    <a:lnTo>
                      <a:pt x="17" y="157"/>
                    </a:lnTo>
                    <a:lnTo>
                      <a:pt x="17" y="157"/>
                    </a:lnTo>
                    <a:lnTo>
                      <a:pt x="17" y="154"/>
                    </a:lnTo>
                    <a:lnTo>
                      <a:pt x="17" y="154"/>
                    </a:lnTo>
                    <a:lnTo>
                      <a:pt x="17" y="150"/>
                    </a:lnTo>
                    <a:lnTo>
                      <a:pt x="14" y="150"/>
                    </a:lnTo>
                    <a:lnTo>
                      <a:pt x="14" y="150"/>
                    </a:lnTo>
                    <a:lnTo>
                      <a:pt x="14" y="150"/>
                    </a:lnTo>
                    <a:lnTo>
                      <a:pt x="17" y="150"/>
                    </a:lnTo>
                    <a:lnTo>
                      <a:pt x="17" y="150"/>
                    </a:lnTo>
                    <a:lnTo>
                      <a:pt x="14" y="150"/>
                    </a:lnTo>
                    <a:lnTo>
                      <a:pt x="14" y="147"/>
                    </a:lnTo>
                    <a:lnTo>
                      <a:pt x="14" y="147"/>
                    </a:lnTo>
                    <a:lnTo>
                      <a:pt x="14" y="144"/>
                    </a:lnTo>
                    <a:lnTo>
                      <a:pt x="14" y="144"/>
                    </a:lnTo>
                    <a:lnTo>
                      <a:pt x="10" y="144"/>
                    </a:lnTo>
                    <a:lnTo>
                      <a:pt x="10" y="144"/>
                    </a:lnTo>
                    <a:lnTo>
                      <a:pt x="14" y="144"/>
                    </a:lnTo>
                    <a:lnTo>
                      <a:pt x="14" y="140"/>
                    </a:lnTo>
                    <a:lnTo>
                      <a:pt x="10" y="140"/>
                    </a:lnTo>
                    <a:lnTo>
                      <a:pt x="10" y="137"/>
                    </a:lnTo>
                    <a:lnTo>
                      <a:pt x="10" y="137"/>
                    </a:lnTo>
                    <a:lnTo>
                      <a:pt x="10" y="137"/>
                    </a:lnTo>
                    <a:lnTo>
                      <a:pt x="7" y="137"/>
                    </a:lnTo>
                    <a:lnTo>
                      <a:pt x="7" y="137"/>
                    </a:lnTo>
                    <a:lnTo>
                      <a:pt x="7" y="134"/>
                    </a:lnTo>
                    <a:lnTo>
                      <a:pt x="7" y="137"/>
                    </a:lnTo>
                    <a:lnTo>
                      <a:pt x="7" y="134"/>
                    </a:lnTo>
                    <a:lnTo>
                      <a:pt x="4" y="134"/>
                    </a:lnTo>
                    <a:lnTo>
                      <a:pt x="4" y="134"/>
                    </a:lnTo>
                    <a:lnTo>
                      <a:pt x="4" y="130"/>
                    </a:lnTo>
                    <a:lnTo>
                      <a:pt x="4" y="134"/>
                    </a:lnTo>
                    <a:lnTo>
                      <a:pt x="4" y="134"/>
                    </a:lnTo>
                    <a:lnTo>
                      <a:pt x="4" y="130"/>
                    </a:lnTo>
                    <a:lnTo>
                      <a:pt x="0" y="130"/>
                    </a:lnTo>
                    <a:lnTo>
                      <a:pt x="0" y="127"/>
                    </a:lnTo>
                    <a:lnTo>
                      <a:pt x="0" y="127"/>
                    </a:lnTo>
                    <a:lnTo>
                      <a:pt x="0" y="127"/>
                    </a:lnTo>
                    <a:lnTo>
                      <a:pt x="0" y="127"/>
                    </a:lnTo>
                    <a:lnTo>
                      <a:pt x="0" y="124"/>
                    </a:lnTo>
                    <a:lnTo>
                      <a:pt x="0" y="124"/>
                    </a:lnTo>
                    <a:lnTo>
                      <a:pt x="0" y="124"/>
                    </a:lnTo>
                    <a:lnTo>
                      <a:pt x="4" y="124"/>
                    </a:lnTo>
                    <a:lnTo>
                      <a:pt x="4" y="124"/>
                    </a:lnTo>
                    <a:lnTo>
                      <a:pt x="0" y="124"/>
                    </a:lnTo>
                    <a:lnTo>
                      <a:pt x="0" y="120"/>
                    </a:lnTo>
                    <a:lnTo>
                      <a:pt x="4" y="120"/>
                    </a:lnTo>
                    <a:lnTo>
                      <a:pt x="4" y="120"/>
                    </a:lnTo>
                    <a:lnTo>
                      <a:pt x="4" y="117"/>
                    </a:lnTo>
                    <a:lnTo>
                      <a:pt x="4" y="117"/>
                    </a:lnTo>
                    <a:lnTo>
                      <a:pt x="4" y="114"/>
                    </a:lnTo>
                    <a:lnTo>
                      <a:pt x="4" y="114"/>
                    </a:lnTo>
                    <a:lnTo>
                      <a:pt x="4" y="114"/>
                    </a:lnTo>
                    <a:lnTo>
                      <a:pt x="7" y="114"/>
                    </a:lnTo>
                    <a:lnTo>
                      <a:pt x="4" y="110"/>
                    </a:lnTo>
                    <a:lnTo>
                      <a:pt x="7" y="110"/>
                    </a:lnTo>
                    <a:lnTo>
                      <a:pt x="7" y="110"/>
                    </a:lnTo>
                    <a:lnTo>
                      <a:pt x="10" y="110"/>
                    </a:lnTo>
                    <a:lnTo>
                      <a:pt x="10" y="110"/>
                    </a:lnTo>
                    <a:lnTo>
                      <a:pt x="7" y="110"/>
                    </a:lnTo>
                    <a:lnTo>
                      <a:pt x="10" y="110"/>
                    </a:lnTo>
                    <a:lnTo>
                      <a:pt x="10" y="110"/>
                    </a:lnTo>
                    <a:lnTo>
                      <a:pt x="10" y="107"/>
                    </a:lnTo>
                    <a:lnTo>
                      <a:pt x="10" y="107"/>
                    </a:lnTo>
                    <a:lnTo>
                      <a:pt x="10" y="107"/>
                    </a:lnTo>
                    <a:lnTo>
                      <a:pt x="10" y="103"/>
                    </a:lnTo>
                    <a:lnTo>
                      <a:pt x="10" y="103"/>
                    </a:lnTo>
                    <a:lnTo>
                      <a:pt x="10" y="103"/>
                    </a:lnTo>
                    <a:lnTo>
                      <a:pt x="10" y="103"/>
                    </a:lnTo>
                    <a:lnTo>
                      <a:pt x="10" y="103"/>
                    </a:lnTo>
                    <a:lnTo>
                      <a:pt x="10" y="100"/>
                    </a:lnTo>
                    <a:lnTo>
                      <a:pt x="10" y="100"/>
                    </a:lnTo>
                    <a:lnTo>
                      <a:pt x="10" y="100"/>
                    </a:lnTo>
                    <a:lnTo>
                      <a:pt x="10" y="100"/>
                    </a:lnTo>
                    <a:lnTo>
                      <a:pt x="10" y="97"/>
                    </a:lnTo>
                    <a:lnTo>
                      <a:pt x="10" y="97"/>
                    </a:lnTo>
                    <a:lnTo>
                      <a:pt x="14" y="97"/>
                    </a:lnTo>
                    <a:lnTo>
                      <a:pt x="14" y="97"/>
                    </a:lnTo>
                    <a:lnTo>
                      <a:pt x="14" y="97"/>
                    </a:lnTo>
                    <a:lnTo>
                      <a:pt x="14" y="97"/>
                    </a:lnTo>
                    <a:lnTo>
                      <a:pt x="14" y="97"/>
                    </a:lnTo>
                    <a:lnTo>
                      <a:pt x="14" y="93"/>
                    </a:lnTo>
                    <a:lnTo>
                      <a:pt x="14" y="93"/>
                    </a:lnTo>
                    <a:lnTo>
                      <a:pt x="14" y="93"/>
                    </a:lnTo>
                    <a:lnTo>
                      <a:pt x="14" y="90"/>
                    </a:lnTo>
                    <a:lnTo>
                      <a:pt x="14" y="90"/>
                    </a:lnTo>
                    <a:lnTo>
                      <a:pt x="14" y="90"/>
                    </a:lnTo>
                    <a:lnTo>
                      <a:pt x="14" y="87"/>
                    </a:lnTo>
                    <a:lnTo>
                      <a:pt x="17" y="87"/>
                    </a:lnTo>
                    <a:lnTo>
                      <a:pt x="17" y="87"/>
                    </a:lnTo>
                    <a:lnTo>
                      <a:pt x="14" y="83"/>
                    </a:lnTo>
                    <a:lnTo>
                      <a:pt x="14" y="83"/>
                    </a:lnTo>
                    <a:lnTo>
                      <a:pt x="14" y="83"/>
                    </a:lnTo>
                    <a:lnTo>
                      <a:pt x="14" y="83"/>
                    </a:lnTo>
                    <a:lnTo>
                      <a:pt x="14" y="83"/>
                    </a:lnTo>
                    <a:lnTo>
                      <a:pt x="14" y="83"/>
                    </a:lnTo>
                    <a:lnTo>
                      <a:pt x="14" y="80"/>
                    </a:lnTo>
                    <a:lnTo>
                      <a:pt x="14" y="80"/>
                    </a:lnTo>
                    <a:lnTo>
                      <a:pt x="17" y="80"/>
                    </a:lnTo>
                    <a:lnTo>
                      <a:pt x="17" y="80"/>
                    </a:lnTo>
                    <a:lnTo>
                      <a:pt x="17" y="80"/>
                    </a:lnTo>
                    <a:lnTo>
                      <a:pt x="17" y="77"/>
                    </a:lnTo>
                    <a:lnTo>
                      <a:pt x="20" y="77"/>
                    </a:lnTo>
                    <a:lnTo>
                      <a:pt x="17" y="77"/>
                    </a:lnTo>
                    <a:lnTo>
                      <a:pt x="17" y="73"/>
                    </a:lnTo>
                    <a:lnTo>
                      <a:pt x="20" y="73"/>
                    </a:lnTo>
                    <a:lnTo>
                      <a:pt x="20" y="70"/>
                    </a:lnTo>
                    <a:lnTo>
                      <a:pt x="20" y="70"/>
                    </a:lnTo>
                    <a:lnTo>
                      <a:pt x="20" y="70"/>
                    </a:lnTo>
                    <a:lnTo>
                      <a:pt x="20" y="70"/>
                    </a:lnTo>
                    <a:lnTo>
                      <a:pt x="20" y="67"/>
                    </a:lnTo>
                    <a:lnTo>
                      <a:pt x="17" y="67"/>
                    </a:lnTo>
                    <a:lnTo>
                      <a:pt x="17" y="67"/>
                    </a:lnTo>
                    <a:lnTo>
                      <a:pt x="17" y="63"/>
                    </a:lnTo>
                    <a:lnTo>
                      <a:pt x="17" y="63"/>
                    </a:lnTo>
                    <a:lnTo>
                      <a:pt x="17" y="60"/>
                    </a:lnTo>
                    <a:lnTo>
                      <a:pt x="17" y="60"/>
                    </a:lnTo>
                    <a:lnTo>
                      <a:pt x="17" y="60"/>
                    </a:lnTo>
                    <a:lnTo>
                      <a:pt x="17" y="57"/>
                    </a:lnTo>
                    <a:lnTo>
                      <a:pt x="17" y="57"/>
                    </a:lnTo>
                    <a:lnTo>
                      <a:pt x="17" y="57"/>
                    </a:lnTo>
                    <a:lnTo>
                      <a:pt x="14" y="57"/>
                    </a:lnTo>
                    <a:lnTo>
                      <a:pt x="14" y="57"/>
                    </a:lnTo>
                    <a:lnTo>
                      <a:pt x="14" y="57"/>
                    </a:lnTo>
                    <a:lnTo>
                      <a:pt x="10" y="57"/>
                    </a:lnTo>
                    <a:lnTo>
                      <a:pt x="10" y="57"/>
                    </a:lnTo>
                    <a:lnTo>
                      <a:pt x="7" y="57"/>
                    </a:lnTo>
                    <a:lnTo>
                      <a:pt x="7" y="53"/>
                    </a:lnTo>
                    <a:lnTo>
                      <a:pt x="7" y="53"/>
                    </a:lnTo>
                    <a:lnTo>
                      <a:pt x="10" y="53"/>
                    </a:lnTo>
                    <a:lnTo>
                      <a:pt x="10" y="50"/>
                    </a:lnTo>
                    <a:lnTo>
                      <a:pt x="7" y="50"/>
                    </a:lnTo>
                    <a:lnTo>
                      <a:pt x="7" y="50"/>
                    </a:lnTo>
                    <a:lnTo>
                      <a:pt x="4" y="50"/>
                    </a:lnTo>
                    <a:lnTo>
                      <a:pt x="4" y="47"/>
                    </a:lnTo>
                    <a:lnTo>
                      <a:pt x="7" y="47"/>
                    </a:lnTo>
                    <a:lnTo>
                      <a:pt x="7" y="47"/>
                    </a:lnTo>
                    <a:lnTo>
                      <a:pt x="7" y="43"/>
                    </a:lnTo>
                    <a:lnTo>
                      <a:pt x="7" y="43"/>
                    </a:lnTo>
                    <a:lnTo>
                      <a:pt x="7" y="47"/>
                    </a:lnTo>
                    <a:lnTo>
                      <a:pt x="10" y="47"/>
                    </a:lnTo>
                    <a:lnTo>
                      <a:pt x="10" y="43"/>
                    </a:lnTo>
                    <a:lnTo>
                      <a:pt x="14" y="43"/>
                    </a:lnTo>
                    <a:lnTo>
                      <a:pt x="10" y="43"/>
                    </a:lnTo>
                    <a:lnTo>
                      <a:pt x="10" y="40"/>
                    </a:lnTo>
                    <a:lnTo>
                      <a:pt x="10" y="40"/>
                    </a:lnTo>
                    <a:lnTo>
                      <a:pt x="14" y="37"/>
                    </a:lnTo>
                    <a:lnTo>
                      <a:pt x="14" y="37"/>
                    </a:lnTo>
                    <a:lnTo>
                      <a:pt x="14" y="33"/>
                    </a:lnTo>
                    <a:lnTo>
                      <a:pt x="14" y="33"/>
                    </a:lnTo>
                    <a:lnTo>
                      <a:pt x="14" y="30"/>
                    </a:lnTo>
                    <a:lnTo>
                      <a:pt x="10" y="30"/>
                    </a:lnTo>
                    <a:lnTo>
                      <a:pt x="10" y="30"/>
                    </a:lnTo>
                    <a:lnTo>
                      <a:pt x="7" y="30"/>
                    </a:lnTo>
                    <a:lnTo>
                      <a:pt x="7" y="30"/>
                    </a:lnTo>
                    <a:lnTo>
                      <a:pt x="7" y="30"/>
                    </a:lnTo>
                    <a:lnTo>
                      <a:pt x="7" y="27"/>
                    </a:lnTo>
                    <a:lnTo>
                      <a:pt x="7" y="27"/>
                    </a:lnTo>
                    <a:lnTo>
                      <a:pt x="4" y="27"/>
                    </a:lnTo>
                    <a:lnTo>
                      <a:pt x="4" y="23"/>
                    </a:lnTo>
                    <a:lnTo>
                      <a:pt x="4" y="23"/>
                    </a:lnTo>
                    <a:lnTo>
                      <a:pt x="4" y="23"/>
                    </a:lnTo>
                    <a:lnTo>
                      <a:pt x="4" y="23"/>
                    </a:lnTo>
                    <a:lnTo>
                      <a:pt x="4" y="20"/>
                    </a:lnTo>
                    <a:lnTo>
                      <a:pt x="7" y="20"/>
                    </a:lnTo>
                    <a:lnTo>
                      <a:pt x="7" y="20"/>
                    </a:lnTo>
                    <a:lnTo>
                      <a:pt x="7" y="17"/>
                    </a:lnTo>
                    <a:lnTo>
                      <a:pt x="30" y="17"/>
                    </a:lnTo>
                    <a:lnTo>
                      <a:pt x="30" y="17"/>
                    </a:lnTo>
                    <a:lnTo>
                      <a:pt x="44" y="17"/>
                    </a:lnTo>
                    <a:lnTo>
                      <a:pt x="47" y="17"/>
                    </a:lnTo>
                    <a:lnTo>
                      <a:pt x="57" y="17"/>
                    </a:lnTo>
                    <a:lnTo>
                      <a:pt x="64" y="17"/>
                    </a:lnTo>
                    <a:lnTo>
                      <a:pt x="70" y="17"/>
                    </a:lnTo>
                    <a:lnTo>
                      <a:pt x="80" y="17"/>
                    </a:lnTo>
                    <a:lnTo>
                      <a:pt x="84" y="17"/>
                    </a:lnTo>
                    <a:lnTo>
                      <a:pt x="87" y="17"/>
                    </a:lnTo>
                    <a:lnTo>
                      <a:pt x="94" y="17"/>
                    </a:lnTo>
                    <a:lnTo>
                      <a:pt x="94" y="17"/>
                    </a:lnTo>
                    <a:lnTo>
                      <a:pt x="107" y="17"/>
                    </a:lnTo>
                    <a:lnTo>
                      <a:pt x="117" y="17"/>
                    </a:lnTo>
                    <a:lnTo>
                      <a:pt x="117" y="17"/>
                    </a:lnTo>
                    <a:lnTo>
                      <a:pt x="120" y="17"/>
                    </a:lnTo>
                    <a:lnTo>
                      <a:pt x="120" y="17"/>
                    </a:lnTo>
                    <a:lnTo>
                      <a:pt x="124" y="17"/>
                    </a:lnTo>
                    <a:lnTo>
                      <a:pt x="124" y="17"/>
                    </a:lnTo>
                    <a:lnTo>
                      <a:pt x="130" y="17"/>
                    </a:lnTo>
                    <a:lnTo>
                      <a:pt x="130" y="17"/>
                    </a:lnTo>
                    <a:lnTo>
                      <a:pt x="137" y="17"/>
                    </a:lnTo>
                    <a:lnTo>
                      <a:pt x="140" y="17"/>
                    </a:lnTo>
                    <a:lnTo>
                      <a:pt x="144" y="17"/>
                    </a:lnTo>
                    <a:lnTo>
                      <a:pt x="147" y="17"/>
                    </a:lnTo>
                    <a:lnTo>
                      <a:pt x="150" y="17"/>
                    </a:lnTo>
                    <a:lnTo>
                      <a:pt x="150" y="17"/>
                    </a:lnTo>
                    <a:lnTo>
                      <a:pt x="150" y="17"/>
                    </a:lnTo>
                    <a:lnTo>
                      <a:pt x="154" y="17"/>
                    </a:lnTo>
                    <a:lnTo>
                      <a:pt x="154" y="17"/>
                    </a:lnTo>
                    <a:lnTo>
                      <a:pt x="157" y="17"/>
                    </a:lnTo>
                    <a:lnTo>
                      <a:pt x="157" y="17"/>
                    </a:lnTo>
                    <a:lnTo>
                      <a:pt x="161" y="17"/>
                    </a:lnTo>
                    <a:lnTo>
                      <a:pt x="164" y="17"/>
                    </a:lnTo>
                    <a:lnTo>
                      <a:pt x="167" y="17"/>
                    </a:lnTo>
                    <a:lnTo>
                      <a:pt x="171" y="17"/>
                    </a:lnTo>
                    <a:lnTo>
                      <a:pt x="174" y="17"/>
                    </a:lnTo>
                    <a:lnTo>
                      <a:pt x="177" y="17"/>
                    </a:lnTo>
                    <a:lnTo>
                      <a:pt x="184" y="17"/>
                    </a:lnTo>
                    <a:lnTo>
                      <a:pt x="184" y="17"/>
                    </a:lnTo>
                    <a:lnTo>
                      <a:pt x="197" y="17"/>
                    </a:lnTo>
                    <a:lnTo>
                      <a:pt x="204" y="17"/>
                    </a:lnTo>
                    <a:lnTo>
                      <a:pt x="211" y="17"/>
                    </a:lnTo>
                    <a:lnTo>
                      <a:pt x="214" y="17"/>
                    </a:lnTo>
                    <a:lnTo>
                      <a:pt x="217" y="17"/>
                    </a:lnTo>
                    <a:lnTo>
                      <a:pt x="217" y="17"/>
                    </a:lnTo>
                    <a:lnTo>
                      <a:pt x="224" y="17"/>
                    </a:lnTo>
                    <a:lnTo>
                      <a:pt x="227" y="17"/>
                    </a:lnTo>
                    <a:lnTo>
                      <a:pt x="227" y="17"/>
                    </a:lnTo>
                    <a:lnTo>
                      <a:pt x="231" y="17"/>
                    </a:lnTo>
                    <a:lnTo>
                      <a:pt x="231" y="17"/>
                    </a:lnTo>
                    <a:lnTo>
                      <a:pt x="234" y="17"/>
                    </a:lnTo>
                    <a:lnTo>
                      <a:pt x="234" y="17"/>
                    </a:lnTo>
                    <a:lnTo>
                      <a:pt x="241" y="17"/>
                    </a:lnTo>
                    <a:lnTo>
                      <a:pt x="251" y="17"/>
                    </a:lnTo>
                    <a:lnTo>
                      <a:pt x="257" y="17"/>
                    </a:lnTo>
                    <a:lnTo>
                      <a:pt x="257" y="17"/>
                    </a:lnTo>
                    <a:lnTo>
                      <a:pt x="261" y="17"/>
                    </a:lnTo>
                    <a:lnTo>
                      <a:pt x="264" y="13"/>
                    </a:lnTo>
                    <a:lnTo>
                      <a:pt x="267" y="13"/>
                    </a:lnTo>
                    <a:lnTo>
                      <a:pt x="271" y="13"/>
                    </a:lnTo>
                    <a:lnTo>
                      <a:pt x="277" y="13"/>
                    </a:lnTo>
                    <a:lnTo>
                      <a:pt x="281" y="13"/>
                    </a:lnTo>
                    <a:lnTo>
                      <a:pt x="284" y="13"/>
                    </a:lnTo>
                    <a:lnTo>
                      <a:pt x="284" y="13"/>
                    </a:lnTo>
                    <a:lnTo>
                      <a:pt x="287" y="13"/>
                    </a:lnTo>
                    <a:lnTo>
                      <a:pt x="287" y="13"/>
                    </a:lnTo>
                    <a:lnTo>
                      <a:pt x="294" y="13"/>
                    </a:lnTo>
                    <a:lnTo>
                      <a:pt x="297" y="13"/>
                    </a:lnTo>
                    <a:lnTo>
                      <a:pt x="301" y="13"/>
                    </a:lnTo>
                    <a:lnTo>
                      <a:pt x="317" y="13"/>
                    </a:lnTo>
                    <a:lnTo>
                      <a:pt x="324" y="13"/>
                    </a:lnTo>
                    <a:lnTo>
                      <a:pt x="327" y="13"/>
                    </a:lnTo>
                    <a:lnTo>
                      <a:pt x="327" y="13"/>
                    </a:lnTo>
                    <a:lnTo>
                      <a:pt x="347" y="13"/>
                    </a:lnTo>
                    <a:lnTo>
                      <a:pt x="351" y="13"/>
                    </a:lnTo>
                    <a:lnTo>
                      <a:pt x="361" y="13"/>
                    </a:lnTo>
                    <a:lnTo>
                      <a:pt x="361" y="13"/>
                    </a:lnTo>
                    <a:lnTo>
                      <a:pt x="374" y="13"/>
                    </a:lnTo>
                    <a:lnTo>
                      <a:pt x="387" y="10"/>
                    </a:lnTo>
                    <a:lnTo>
                      <a:pt x="391" y="10"/>
                    </a:lnTo>
                    <a:lnTo>
                      <a:pt x="391" y="10"/>
                    </a:lnTo>
                    <a:lnTo>
                      <a:pt x="397" y="10"/>
                    </a:lnTo>
                    <a:lnTo>
                      <a:pt x="401" y="10"/>
                    </a:lnTo>
                    <a:lnTo>
                      <a:pt x="411" y="10"/>
                    </a:lnTo>
                    <a:lnTo>
                      <a:pt x="414" y="10"/>
                    </a:lnTo>
                    <a:lnTo>
                      <a:pt x="421" y="10"/>
                    </a:lnTo>
                    <a:lnTo>
                      <a:pt x="431" y="10"/>
                    </a:lnTo>
                    <a:lnTo>
                      <a:pt x="434" y="10"/>
                    </a:lnTo>
                    <a:lnTo>
                      <a:pt x="437" y="10"/>
                    </a:lnTo>
                    <a:lnTo>
                      <a:pt x="437" y="10"/>
                    </a:lnTo>
                    <a:lnTo>
                      <a:pt x="451" y="10"/>
                    </a:lnTo>
                    <a:lnTo>
                      <a:pt x="451" y="10"/>
                    </a:lnTo>
                    <a:lnTo>
                      <a:pt x="461" y="7"/>
                    </a:lnTo>
                    <a:lnTo>
                      <a:pt x="461" y="7"/>
                    </a:lnTo>
                    <a:lnTo>
                      <a:pt x="471" y="7"/>
                    </a:lnTo>
                    <a:lnTo>
                      <a:pt x="471" y="7"/>
                    </a:lnTo>
                    <a:lnTo>
                      <a:pt x="484" y="7"/>
                    </a:lnTo>
                    <a:lnTo>
                      <a:pt x="484" y="7"/>
                    </a:lnTo>
                    <a:lnTo>
                      <a:pt x="487" y="7"/>
                    </a:lnTo>
                    <a:lnTo>
                      <a:pt x="497" y="7"/>
                    </a:lnTo>
                    <a:lnTo>
                      <a:pt x="501" y="7"/>
                    </a:lnTo>
                    <a:lnTo>
                      <a:pt x="501" y="7"/>
                    </a:lnTo>
                    <a:lnTo>
                      <a:pt x="507" y="7"/>
                    </a:lnTo>
                    <a:lnTo>
                      <a:pt x="507" y="7"/>
                    </a:lnTo>
                    <a:lnTo>
                      <a:pt x="511" y="7"/>
                    </a:lnTo>
                    <a:lnTo>
                      <a:pt x="514" y="7"/>
                    </a:lnTo>
                    <a:lnTo>
                      <a:pt x="514" y="7"/>
                    </a:lnTo>
                    <a:lnTo>
                      <a:pt x="517" y="7"/>
                    </a:lnTo>
                    <a:lnTo>
                      <a:pt x="517" y="7"/>
                    </a:lnTo>
                    <a:lnTo>
                      <a:pt x="521" y="7"/>
                    </a:lnTo>
                    <a:lnTo>
                      <a:pt x="527" y="7"/>
                    </a:lnTo>
                    <a:lnTo>
                      <a:pt x="527" y="3"/>
                    </a:lnTo>
                    <a:lnTo>
                      <a:pt x="531" y="3"/>
                    </a:lnTo>
                    <a:lnTo>
                      <a:pt x="537" y="3"/>
                    </a:lnTo>
                    <a:lnTo>
                      <a:pt x="537" y="3"/>
                    </a:lnTo>
                    <a:lnTo>
                      <a:pt x="541" y="3"/>
                    </a:lnTo>
                    <a:lnTo>
                      <a:pt x="544" y="3"/>
                    </a:lnTo>
                    <a:lnTo>
                      <a:pt x="544" y="3"/>
                    </a:lnTo>
                    <a:lnTo>
                      <a:pt x="554" y="3"/>
                    </a:lnTo>
                    <a:lnTo>
                      <a:pt x="558" y="3"/>
                    </a:lnTo>
                    <a:lnTo>
                      <a:pt x="561" y="3"/>
                    </a:lnTo>
                    <a:lnTo>
                      <a:pt x="561" y="3"/>
                    </a:lnTo>
                    <a:lnTo>
                      <a:pt x="558" y="0"/>
                    </a:lnTo>
                    <a:lnTo>
                      <a:pt x="561" y="3"/>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
              <p:cNvSpPr>
                <a:spLocks/>
              </p:cNvSpPr>
              <p:nvPr userDrawn="1"/>
            </p:nvSpPr>
            <p:spPr bwMode="auto">
              <a:xfrm>
                <a:off x="3638" y="1304"/>
                <a:ext cx="684" cy="454"/>
              </a:xfrm>
              <a:custGeom>
                <a:avLst/>
                <a:gdLst>
                  <a:gd name="T0" fmla="*/ 564 w 684"/>
                  <a:gd name="T1" fmla="*/ 27 h 454"/>
                  <a:gd name="T2" fmla="*/ 578 w 684"/>
                  <a:gd name="T3" fmla="*/ 43 h 454"/>
                  <a:gd name="T4" fmla="*/ 568 w 684"/>
                  <a:gd name="T5" fmla="*/ 73 h 454"/>
                  <a:gd name="T6" fmla="*/ 578 w 684"/>
                  <a:gd name="T7" fmla="*/ 97 h 454"/>
                  <a:gd name="T8" fmla="*/ 591 w 684"/>
                  <a:gd name="T9" fmla="*/ 117 h 454"/>
                  <a:gd name="T10" fmla="*/ 618 w 684"/>
                  <a:gd name="T11" fmla="*/ 124 h 454"/>
                  <a:gd name="T12" fmla="*/ 628 w 684"/>
                  <a:gd name="T13" fmla="*/ 147 h 454"/>
                  <a:gd name="T14" fmla="*/ 648 w 684"/>
                  <a:gd name="T15" fmla="*/ 164 h 454"/>
                  <a:gd name="T16" fmla="*/ 664 w 684"/>
                  <a:gd name="T17" fmla="*/ 187 h 454"/>
                  <a:gd name="T18" fmla="*/ 681 w 684"/>
                  <a:gd name="T19" fmla="*/ 204 h 454"/>
                  <a:gd name="T20" fmla="*/ 684 w 684"/>
                  <a:gd name="T21" fmla="*/ 227 h 454"/>
                  <a:gd name="T22" fmla="*/ 668 w 684"/>
                  <a:gd name="T23" fmla="*/ 250 h 454"/>
                  <a:gd name="T24" fmla="*/ 661 w 684"/>
                  <a:gd name="T25" fmla="*/ 277 h 454"/>
                  <a:gd name="T26" fmla="*/ 641 w 684"/>
                  <a:gd name="T27" fmla="*/ 287 h 454"/>
                  <a:gd name="T28" fmla="*/ 614 w 684"/>
                  <a:gd name="T29" fmla="*/ 297 h 454"/>
                  <a:gd name="T30" fmla="*/ 594 w 684"/>
                  <a:gd name="T31" fmla="*/ 311 h 454"/>
                  <a:gd name="T32" fmla="*/ 598 w 684"/>
                  <a:gd name="T33" fmla="*/ 337 h 454"/>
                  <a:gd name="T34" fmla="*/ 608 w 684"/>
                  <a:gd name="T35" fmla="*/ 364 h 454"/>
                  <a:gd name="T36" fmla="*/ 598 w 684"/>
                  <a:gd name="T37" fmla="*/ 384 h 454"/>
                  <a:gd name="T38" fmla="*/ 591 w 684"/>
                  <a:gd name="T39" fmla="*/ 407 h 454"/>
                  <a:gd name="T40" fmla="*/ 561 w 684"/>
                  <a:gd name="T41" fmla="*/ 431 h 454"/>
                  <a:gd name="T42" fmla="*/ 561 w 684"/>
                  <a:gd name="T43" fmla="*/ 454 h 454"/>
                  <a:gd name="T44" fmla="*/ 551 w 684"/>
                  <a:gd name="T45" fmla="*/ 447 h 454"/>
                  <a:gd name="T46" fmla="*/ 537 w 684"/>
                  <a:gd name="T47" fmla="*/ 434 h 454"/>
                  <a:gd name="T48" fmla="*/ 517 w 684"/>
                  <a:gd name="T49" fmla="*/ 421 h 454"/>
                  <a:gd name="T50" fmla="*/ 464 w 684"/>
                  <a:gd name="T51" fmla="*/ 424 h 454"/>
                  <a:gd name="T52" fmla="*/ 404 w 684"/>
                  <a:gd name="T53" fmla="*/ 431 h 454"/>
                  <a:gd name="T54" fmla="*/ 334 w 684"/>
                  <a:gd name="T55" fmla="*/ 434 h 454"/>
                  <a:gd name="T56" fmla="*/ 284 w 684"/>
                  <a:gd name="T57" fmla="*/ 434 h 454"/>
                  <a:gd name="T58" fmla="*/ 224 w 684"/>
                  <a:gd name="T59" fmla="*/ 434 h 454"/>
                  <a:gd name="T60" fmla="*/ 164 w 684"/>
                  <a:gd name="T61" fmla="*/ 434 h 454"/>
                  <a:gd name="T62" fmla="*/ 97 w 684"/>
                  <a:gd name="T63" fmla="*/ 434 h 454"/>
                  <a:gd name="T64" fmla="*/ 84 w 684"/>
                  <a:gd name="T65" fmla="*/ 421 h 454"/>
                  <a:gd name="T66" fmla="*/ 84 w 684"/>
                  <a:gd name="T67" fmla="*/ 397 h 454"/>
                  <a:gd name="T68" fmla="*/ 80 w 684"/>
                  <a:gd name="T69" fmla="*/ 377 h 454"/>
                  <a:gd name="T70" fmla="*/ 84 w 684"/>
                  <a:gd name="T71" fmla="*/ 351 h 454"/>
                  <a:gd name="T72" fmla="*/ 74 w 684"/>
                  <a:gd name="T73" fmla="*/ 334 h 454"/>
                  <a:gd name="T74" fmla="*/ 70 w 684"/>
                  <a:gd name="T75" fmla="*/ 324 h 454"/>
                  <a:gd name="T76" fmla="*/ 67 w 684"/>
                  <a:gd name="T77" fmla="*/ 307 h 454"/>
                  <a:gd name="T78" fmla="*/ 57 w 684"/>
                  <a:gd name="T79" fmla="*/ 301 h 454"/>
                  <a:gd name="T80" fmla="*/ 54 w 684"/>
                  <a:gd name="T81" fmla="*/ 277 h 454"/>
                  <a:gd name="T82" fmla="*/ 57 w 684"/>
                  <a:gd name="T83" fmla="*/ 260 h 454"/>
                  <a:gd name="T84" fmla="*/ 50 w 684"/>
                  <a:gd name="T85" fmla="*/ 240 h 454"/>
                  <a:gd name="T86" fmla="*/ 44 w 684"/>
                  <a:gd name="T87" fmla="*/ 230 h 454"/>
                  <a:gd name="T88" fmla="*/ 34 w 684"/>
                  <a:gd name="T89" fmla="*/ 214 h 454"/>
                  <a:gd name="T90" fmla="*/ 30 w 684"/>
                  <a:gd name="T91" fmla="*/ 190 h 454"/>
                  <a:gd name="T92" fmla="*/ 27 w 684"/>
                  <a:gd name="T93" fmla="*/ 164 h 454"/>
                  <a:gd name="T94" fmla="*/ 14 w 684"/>
                  <a:gd name="T95" fmla="*/ 150 h 454"/>
                  <a:gd name="T96" fmla="*/ 7 w 684"/>
                  <a:gd name="T97" fmla="*/ 137 h 454"/>
                  <a:gd name="T98" fmla="*/ 4 w 684"/>
                  <a:gd name="T99" fmla="*/ 124 h 454"/>
                  <a:gd name="T100" fmla="*/ 10 w 684"/>
                  <a:gd name="T101" fmla="*/ 110 h 454"/>
                  <a:gd name="T102" fmla="*/ 14 w 684"/>
                  <a:gd name="T103" fmla="*/ 97 h 454"/>
                  <a:gd name="T104" fmla="*/ 14 w 684"/>
                  <a:gd name="T105" fmla="*/ 80 h 454"/>
                  <a:gd name="T106" fmla="*/ 17 w 684"/>
                  <a:gd name="T107" fmla="*/ 63 h 454"/>
                  <a:gd name="T108" fmla="*/ 7 w 684"/>
                  <a:gd name="T109" fmla="*/ 50 h 454"/>
                  <a:gd name="T110" fmla="*/ 14 w 684"/>
                  <a:gd name="T111" fmla="*/ 30 h 454"/>
                  <a:gd name="T112" fmla="*/ 30 w 684"/>
                  <a:gd name="T113" fmla="*/ 17 h 454"/>
                  <a:gd name="T114" fmla="*/ 130 w 684"/>
                  <a:gd name="T115" fmla="*/ 17 h 454"/>
                  <a:gd name="T116" fmla="*/ 177 w 684"/>
                  <a:gd name="T117" fmla="*/ 17 h 454"/>
                  <a:gd name="T118" fmla="*/ 257 w 684"/>
                  <a:gd name="T119" fmla="*/ 17 h 454"/>
                  <a:gd name="T120" fmla="*/ 327 w 684"/>
                  <a:gd name="T121" fmla="*/ 13 h 454"/>
                  <a:gd name="T122" fmla="*/ 451 w 684"/>
                  <a:gd name="T123" fmla="*/ 10 h 454"/>
                  <a:gd name="T124" fmla="*/ 517 w 684"/>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4" h="454">
                    <a:moveTo>
                      <a:pt x="561" y="3"/>
                    </a:moveTo>
                    <a:lnTo>
                      <a:pt x="561" y="3"/>
                    </a:lnTo>
                    <a:lnTo>
                      <a:pt x="561" y="7"/>
                    </a:lnTo>
                    <a:lnTo>
                      <a:pt x="561" y="7"/>
                    </a:lnTo>
                    <a:lnTo>
                      <a:pt x="561" y="10"/>
                    </a:lnTo>
                    <a:lnTo>
                      <a:pt x="558" y="10"/>
                    </a:lnTo>
                    <a:lnTo>
                      <a:pt x="558" y="10"/>
                    </a:lnTo>
                    <a:lnTo>
                      <a:pt x="561" y="13"/>
                    </a:lnTo>
                    <a:lnTo>
                      <a:pt x="561" y="17"/>
                    </a:lnTo>
                    <a:lnTo>
                      <a:pt x="564" y="17"/>
                    </a:lnTo>
                    <a:lnTo>
                      <a:pt x="564" y="17"/>
                    </a:lnTo>
                    <a:lnTo>
                      <a:pt x="564" y="17"/>
                    </a:lnTo>
                    <a:lnTo>
                      <a:pt x="564" y="20"/>
                    </a:lnTo>
                    <a:lnTo>
                      <a:pt x="564" y="20"/>
                    </a:lnTo>
                    <a:lnTo>
                      <a:pt x="564" y="23"/>
                    </a:lnTo>
                    <a:lnTo>
                      <a:pt x="561" y="23"/>
                    </a:lnTo>
                    <a:lnTo>
                      <a:pt x="564" y="27"/>
                    </a:lnTo>
                    <a:lnTo>
                      <a:pt x="564" y="27"/>
                    </a:lnTo>
                    <a:lnTo>
                      <a:pt x="568" y="27"/>
                    </a:lnTo>
                    <a:lnTo>
                      <a:pt x="568" y="27"/>
                    </a:lnTo>
                    <a:lnTo>
                      <a:pt x="568" y="27"/>
                    </a:lnTo>
                    <a:lnTo>
                      <a:pt x="571" y="30"/>
                    </a:lnTo>
                    <a:lnTo>
                      <a:pt x="571" y="30"/>
                    </a:lnTo>
                    <a:lnTo>
                      <a:pt x="574" y="30"/>
                    </a:lnTo>
                    <a:lnTo>
                      <a:pt x="574" y="33"/>
                    </a:lnTo>
                    <a:lnTo>
                      <a:pt x="578" y="33"/>
                    </a:lnTo>
                    <a:lnTo>
                      <a:pt x="578" y="37"/>
                    </a:lnTo>
                    <a:lnTo>
                      <a:pt x="578" y="37"/>
                    </a:lnTo>
                    <a:lnTo>
                      <a:pt x="578" y="37"/>
                    </a:lnTo>
                    <a:lnTo>
                      <a:pt x="578" y="37"/>
                    </a:lnTo>
                    <a:lnTo>
                      <a:pt x="581" y="37"/>
                    </a:lnTo>
                    <a:lnTo>
                      <a:pt x="581" y="40"/>
                    </a:lnTo>
                    <a:lnTo>
                      <a:pt x="578" y="40"/>
                    </a:lnTo>
                    <a:lnTo>
                      <a:pt x="578" y="40"/>
                    </a:lnTo>
                    <a:lnTo>
                      <a:pt x="578" y="43"/>
                    </a:lnTo>
                    <a:lnTo>
                      <a:pt x="578" y="43"/>
                    </a:lnTo>
                    <a:lnTo>
                      <a:pt x="574" y="43"/>
                    </a:lnTo>
                    <a:lnTo>
                      <a:pt x="574" y="47"/>
                    </a:lnTo>
                    <a:lnTo>
                      <a:pt x="571" y="47"/>
                    </a:lnTo>
                    <a:lnTo>
                      <a:pt x="571" y="47"/>
                    </a:lnTo>
                    <a:lnTo>
                      <a:pt x="571" y="50"/>
                    </a:lnTo>
                    <a:lnTo>
                      <a:pt x="571" y="50"/>
                    </a:lnTo>
                    <a:lnTo>
                      <a:pt x="571" y="53"/>
                    </a:lnTo>
                    <a:lnTo>
                      <a:pt x="571" y="53"/>
                    </a:lnTo>
                    <a:lnTo>
                      <a:pt x="568" y="57"/>
                    </a:lnTo>
                    <a:lnTo>
                      <a:pt x="568" y="57"/>
                    </a:lnTo>
                    <a:lnTo>
                      <a:pt x="568" y="57"/>
                    </a:lnTo>
                    <a:lnTo>
                      <a:pt x="568" y="57"/>
                    </a:lnTo>
                    <a:lnTo>
                      <a:pt x="568" y="60"/>
                    </a:lnTo>
                    <a:lnTo>
                      <a:pt x="568" y="63"/>
                    </a:lnTo>
                    <a:lnTo>
                      <a:pt x="568" y="67"/>
                    </a:lnTo>
                    <a:lnTo>
                      <a:pt x="568" y="67"/>
                    </a:lnTo>
                    <a:lnTo>
                      <a:pt x="568" y="70"/>
                    </a:lnTo>
                    <a:lnTo>
                      <a:pt x="568" y="73"/>
                    </a:lnTo>
                    <a:lnTo>
                      <a:pt x="571" y="77"/>
                    </a:lnTo>
                    <a:lnTo>
                      <a:pt x="571" y="77"/>
                    </a:lnTo>
                    <a:lnTo>
                      <a:pt x="571" y="80"/>
                    </a:lnTo>
                    <a:lnTo>
                      <a:pt x="571" y="80"/>
                    </a:lnTo>
                    <a:lnTo>
                      <a:pt x="571" y="83"/>
                    </a:lnTo>
                    <a:lnTo>
                      <a:pt x="571" y="83"/>
                    </a:lnTo>
                    <a:lnTo>
                      <a:pt x="571" y="83"/>
                    </a:lnTo>
                    <a:lnTo>
                      <a:pt x="571" y="87"/>
                    </a:lnTo>
                    <a:lnTo>
                      <a:pt x="571" y="87"/>
                    </a:lnTo>
                    <a:lnTo>
                      <a:pt x="571" y="90"/>
                    </a:lnTo>
                    <a:lnTo>
                      <a:pt x="574" y="90"/>
                    </a:lnTo>
                    <a:lnTo>
                      <a:pt x="574" y="90"/>
                    </a:lnTo>
                    <a:lnTo>
                      <a:pt x="578" y="90"/>
                    </a:lnTo>
                    <a:lnTo>
                      <a:pt x="578" y="93"/>
                    </a:lnTo>
                    <a:lnTo>
                      <a:pt x="578" y="93"/>
                    </a:lnTo>
                    <a:lnTo>
                      <a:pt x="578" y="93"/>
                    </a:lnTo>
                    <a:lnTo>
                      <a:pt x="578" y="97"/>
                    </a:lnTo>
                    <a:lnTo>
                      <a:pt x="578" y="97"/>
                    </a:lnTo>
                    <a:lnTo>
                      <a:pt x="578" y="97"/>
                    </a:lnTo>
                    <a:lnTo>
                      <a:pt x="578" y="100"/>
                    </a:lnTo>
                    <a:lnTo>
                      <a:pt x="581" y="100"/>
                    </a:lnTo>
                    <a:lnTo>
                      <a:pt x="581" y="100"/>
                    </a:lnTo>
                    <a:lnTo>
                      <a:pt x="581" y="103"/>
                    </a:lnTo>
                    <a:lnTo>
                      <a:pt x="581" y="103"/>
                    </a:lnTo>
                    <a:lnTo>
                      <a:pt x="581" y="107"/>
                    </a:lnTo>
                    <a:lnTo>
                      <a:pt x="581" y="107"/>
                    </a:lnTo>
                    <a:lnTo>
                      <a:pt x="581" y="110"/>
                    </a:lnTo>
                    <a:lnTo>
                      <a:pt x="581" y="110"/>
                    </a:lnTo>
                    <a:lnTo>
                      <a:pt x="581" y="110"/>
                    </a:lnTo>
                    <a:lnTo>
                      <a:pt x="584" y="110"/>
                    </a:lnTo>
                    <a:lnTo>
                      <a:pt x="584" y="110"/>
                    </a:lnTo>
                    <a:lnTo>
                      <a:pt x="584" y="114"/>
                    </a:lnTo>
                    <a:lnTo>
                      <a:pt x="584" y="114"/>
                    </a:lnTo>
                    <a:lnTo>
                      <a:pt x="588" y="114"/>
                    </a:lnTo>
                    <a:lnTo>
                      <a:pt x="588" y="114"/>
                    </a:lnTo>
                    <a:lnTo>
                      <a:pt x="591" y="117"/>
                    </a:lnTo>
                    <a:lnTo>
                      <a:pt x="591" y="117"/>
                    </a:lnTo>
                    <a:lnTo>
                      <a:pt x="594" y="117"/>
                    </a:lnTo>
                    <a:lnTo>
                      <a:pt x="594" y="120"/>
                    </a:lnTo>
                    <a:lnTo>
                      <a:pt x="594" y="120"/>
                    </a:lnTo>
                    <a:lnTo>
                      <a:pt x="598" y="120"/>
                    </a:lnTo>
                    <a:lnTo>
                      <a:pt x="598" y="120"/>
                    </a:lnTo>
                    <a:lnTo>
                      <a:pt x="601" y="120"/>
                    </a:lnTo>
                    <a:lnTo>
                      <a:pt x="601" y="120"/>
                    </a:lnTo>
                    <a:lnTo>
                      <a:pt x="604" y="120"/>
                    </a:lnTo>
                    <a:lnTo>
                      <a:pt x="604" y="124"/>
                    </a:lnTo>
                    <a:lnTo>
                      <a:pt x="608" y="124"/>
                    </a:lnTo>
                    <a:lnTo>
                      <a:pt x="611" y="124"/>
                    </a:lnTo>
                    <a:lnTo>
                      <a:pt x="611" y="124"/>
                    </a:lnTo>
                    <a:lnTo>
                      <a:pt x="614" y="124"/>
                    </a:lnTo>
                    <a:lnTo>
                      <a:pt x="614" y="124"/>
                    </a:lnTo>
                    <a:lnTo>
                      <a:pt x="618" y="124"/>
                    </a:lnTo>
                    <a:lnTo>
                      <a:pt x="618" y="124"/>
                    </a:lnTo>
                    <a:lnTo>
                      <a:pt x="618" y="124"/>
                    </a:lnTo>
                    <a:lnTo>
                      <a:pt x="621" y="124"/>
                    </a:lnTo>
                    <a:lnTo>
                      <a:pt x="621" y="124"/>
                    </a:lnTo>
                    <a:lnTo>
                      <a:pt x="621" y="127"/>
                    </a:lnTo>
                    <a:lnTo>
                      <a:pt x="621" y="127"/>
                    </a:lnTo>
                    <a:lnTo>
                      <a:pt x="621" y="127"/>
                    </a:lnTo>
                    <a:lnTo>
                      <a:pt x="621" y="130"/>
                    </a:lnTo>
                    <a:lnTo>
                      <a:pt x="621" y="130"/>
                    </a:lnTo>
                    <a:lnTo>
                      <a:pt x="624" y="134"/>
                    </a:lnTo>
                    <a:lnTo>
                      <a:pt x="624" y="134"/>
                    </a:lnTo>
                    <a:lnTo>
                      <a:pt x="624" y="134"/>
                    </a:lnTo>
                    <a:lnTo>
                      <a:pt x="624" y="137"/>
                    </a:lnTo>
                    <a:lnTo>
                      <a:pt x="628" y="137"/>
                    </a:lnTo>
                    <a:lnTo>
                      <a:pt x="628" y="137"/>
                    </a:lnTo>
                    <a:lnTo>
                      <a:pt x="628" y="140"/>
                    </a:lnTo>
                    <a:lnTo>
                      <a:pt x="628" y="140"/>
                    </a:lnTo>
                    <a:lnTo>
                      <a:pt x="628" y="144"/>
                    </a:lnTo>
                    <a:lnTo>
                      <a:pt x="628" y="144"/>
                    </a:lnTo>
                    <a:lnTo>
                      <a:pt x="628" y="147"/>
                    </a:lnTo>
                    <a:lnTo>
                      <a:pt x="628" y="147"/>
                    </a:lnTo>
                    <a:lnTo>
                      <a:pt x="628" y="150"/>
                    </a:lnTo>
                    <a:lnTo>
                      <a:pt x="631" y="150"/>
                    </a:lnTo>
                    <a:lnTo>
                      <a:pt x="634" y="150"/>
                    </a:lnTo>
                    <a:lnTo>
                      <a:pt x="634" y="150"/>
                    </a:lnTo>
                    <a:lnTo>
                      <a:pt x="634" y="150"/>
                    </a:lnTo>
                    <a:lnTo>
                      <a:pt x="638" y="154"/>
                    </a:lnTo>
                    <a:lnTo>
                      <a:pt x="638" y="154"/>
                    </a:lnTo>
                    <a:lnTo>
                      <a:pt x="638" y="157"/>
                    </a:lnTo>
                    <a:lnTo>
                      <a:pt x="638" y="157"/>
                    </a:lnTo>
                    <a:lnTo>
                      <a:pt x="641" y="157"/>
                    </a:lnTo>
                    <a:lnTo>
                      <a:pt x="644" y="157"/>
                    </a:lnTo>
                    <a:lnTo>
                      <a:pt x="644" y="160"/>
                    </a:lnTo>
                    <a:lnTo>
                      <a:pt x="648" y="160"/>
                    </a:lnTo>
                    <a:lnTo>
                      <a:pt x="648" y="160"/>
                    </a:lnTo>
                    <a:lnTo>
                      <a:pt x="648" y="160"/>
                    </a:lnTo>
                    <a:lnTo>
                      <a:pt x="648" y="164"/>
                    </a:lnTo>
                    <a:lnTo>
                      <a:pt x="648" y="164"/>
                    </a:lnTo>
                    <a:lnTo>
                      <a:pt x="651" y="164"/>
                    </a:lnTo>
                    <a:lnTo>
                      <a:pt x="651" y="167"/>
                    </a:lnTo>
                    <a:lnTo>
                      <a:pt x="654" y="167"/>
                    </a:lnTo>
                    <a:lnTo>
                      <a:pt x="651" y="170"/>
                    </a:lnTo>
                    <a:lnTo>
                      <a:pt x="651" y="170"/>
                    </a:lnTo>
                    <a:lnTo>
                      <a:pt x="651" y="174"/>
                    </a:lnTo>
                    <a:lnTo>
                      <a:pt x="651" y="174"/>
                    </a:lnTo>
                    <a:lnTo>
                      <a:pt x="651" y="177"/>
                    </a:lnTo>
                    <a:lnTo>
                      <a:pt x="654" y="177"/>
                    </a:lnTo>
                    <a:lnTo>
                      <a:pt x="654" y="177"/>
                    </a:lnTo>
                    <a:lnTo>
                      <a:pt x="654" y="180"/>
                    </a:lnTo>
                    <a:lnTo>
                      <a:pt x="658" y="180"/>
                    </a:lnTo>
                    <a:lnTo>
                      <a:pt x="658" y="184"/>
                    </a:lnTo>
                    <a:lnTo>
                      <a:pt x="661" y="184"/>
                    </a:lnTo>
                    <a:lnTo>
                      <a:pt x="661" y="184"/>
                    </a:lnTo>
                    <a:lnTo>
                      <a:pt x="661" y="184"/>
                    </a:lnTo>
                    <a:lnTo>
                      <a:pt x="664" y="184"/>
                    </a:lnTo>
                    <a:lnTo>
                      <a:pt x="664" y="187"/>
                    </a:lnTo>
                    <a:lnTo>
                      <a:pt x="668" y="187"/>
                    </a:lnTo>
                    <a:lnTo>
                      <a:pt x="668" y="187"/>
                    </a:lnTo>
                    <a:lnTo>
                      <a:pt x="671" y="190"/>
                    </a:lnTo>
                    <a:lnTo>
                      <a:pt x="671" y="190"/>
                    </a:lnTo>
                    <a:lnTo>
                      <a:pt x="674" y="190"/>
                    </a:lnTo>
                    <a:lnTo>
                      <a:pt x="674" y="190"/>
                    </a:lnTo>
                    <a:lnTo>
                      <a:pt x="674" y="190"/>
                    </a:lnTo>
                    <a:lnTo>
                      <a:pt x="674" y="190"/>
                    </a:lnTo>
                    <a:lnTo>
                      <a:pt x="678" y="190"/>
                    </a:lnTo>
                    <a:lnTo>
                      <a:pt x="678" y="194"/>
                    </a:lnTo>
                    <a:lnTo>
                      <a:pt x="678" y="194"/>
                    </a:lnTo>
                    <a:lnTo>
                      <a:pt x="678" y="194"/>
                    </a:lnTo>
                    <a:lnTo>
                      <a:pt x="681" y="194"/>
                    </a:lnTo>
                    <a:lnTo>
                      <a:pt x="681" y="197"/>
                    </a:lnTo>
                    <a:lnTo>
                      <a:pt x="681" y="197"/>
                    </a:lnTo>
                    <a:lnTo>
                      <a:pt x="681" y="200"/>
                    </a:lnTo>
                    <a:lnTo>
                      <a:pt x="681" y="200"/>
                    </a:lnTo>
                    <a:lnTo>
                      <a:pt x="681" y="204"/>
                    </a:lnTo>
                    <a:lnTo>
                      <a:pt x="681" y="204"/>
                    </a:lnTo>
                    <a:lnTo>
                      <a:pt x="681" y="204"/>
                    </a:lnTo>
                    <a:lnTo>
                      <a:pt x="681" y="207"/>
                    </a:lnTo>
                    <a:lnTo>
                      <a:pt x="684" y="207"/>
                    </a:lnTo>
                    <a:lnTo>
                      <a:pt x="684" y="207"/>
                    </a:lnTo>
                    <a:lnTo>
                      <a:pt x="684" y="210"/>
                    </a:lnTo>
                    <a:lnTo>
                      <a:pt x="684" y="210"/>
                    </a:lnTo>
                    <a:lnTo>
                      <a:pt x="684" y="214"/>
                    </a:lnTo>
                    <a:lnTo>
                      <a:pt x="684" y="214"/>
                    </a:lnTo>
                    <a:lnTo>
                      <a:pt x="684" y="217"/>
                    </a:lnTo>
                    <a:lnTo>
                      <a:pt x="684" y="217"/>
                    </a:lnTo>
                    <a:lnTo>
                      <a:pt x="684" y="217"/>
                    </a:lnTo>
                    <a:lnTo>
                      <a:pt x="684" y="220"/>
                    </a:lnTo>
                    <a:lnTo>
                      <a:pt x="684" y="220"/>
                    </a:lnTo>
                    <a:lnTo>
                      <a:pt x="684" y="224"/>
                    </a:lnTo>
                    <a:lnTo>
                      <a:pt x="684" y="224"/>
                    </a:lnTo>
                    <a:lnTo>
                      <a:pt x="684" y="227"/>
                    </a:lnTo>
                    <a:lnTo>
                      <a:pt x="684" y="227"/>
                    </a:lnTo>
                    <a:lnTo>
                      <a:pt x="684" y="230"/>
                    </a:lnTo>
                    <a:lnTo>
                      <a:pt x="684" y="230"/>
                    </a:lnTo>
                    <a:lnTo>
                      <a:pt x="684" y="234"/>
                    </a:lnTo>
                    <a:lnTo>
                      <a:pt x="684" y="234"/>
                    </a:lnTo>
                    <a:lnTo>
                      <a:pt x="681" y="234"/>
                    </a:lnTo>
                    <a:lnTo>
                      <a:pt x="681" y="234"/>
                    </a:lnTo>
                    <a:lnTo>
                      <a:pt x="681" y="237"/>
                    </a:lnTo>
                    <a:lnTo>
                      <a:pt x="681" y="237"/>
                    </a:lnTo>
                    <a:lnTo>
                      <a:pt x="681" y="240"/>
                    </a:lnTo>
                    <a:lnTo>
                      <a:pt x="681" y="240"/>
                    </a:lnTo>
                    <a:lnTo>
                      <a:pt x="678" y="244"/>
                    </a:lnTo>
                    <a:lnTo>
                      <a:pt x="678" y="244"/>
                    </a:lnTo>
                    <a:lnTo>
                      <a:pt x="674" y="247"/>
                    </a:lnTo>
                    <a:lnTo>
                      <a:pt x="674" y="247"/>
                    </a:lnTo>
                    <a:lnTo>
                      <a:pt x="674" y="247"/>
                    </a:lnTo>
                    <a:lnTo>
                      <a:pt x="674" y="247"/>
                    </a:lnTo>
                    <a:lnTo>
                      <a:pt x="671" y="250"/>
                    </a:lnTo>
                    <a:lnTo>
                      <a:pt x="668" y="250"/>
                    </a:lnTo>
                    <a:lnTo>
                      <a:pt x="668" y="254"/>
                    </a:lnTo>
                    <a:lnTo>
                      <a:pt x="668" y="254"/>
                    </a:lnTo>
                    <a:lnTo>
                      <a:pt x="668" y="257"/>
                    </a:lnTo>
                    <a:lnTo>
                      <a:pt x="671" y="257"/>
                    </a:lnTo>
                    <a:lnTo>
                      <a:pt x="671" y="257"/>
                    </a:lnTo>
                    <a:lnTo>
                      <a:pt x="668" y="257"/>
                    </a:lnTo>
                    <a:lnTo>
                      <a:pt x="668" y="260"/>
                    </a:lnTo>
                    <a:lnTo>
                      <a:pt x="668" y="260"/>
                    </a:lnTo>
                    <a:lnTo>
                      <a:pt x="668" y="260"/>
                    </a:lnTo>
                    <a:lnTo>
                      <a:pt x="668" y="260"/>
                    </a:lnTo>
                    <a:lnTo>
                      <a:pt x="668" y="264"/>
                    </a:lnTo>
                    <a:lnTo>
                      <a:pt x="668" y="267"/>
                    </a:lnTo>
                    <a:lnTo>
                      <a:pt x="668" y="274"/>
                    </a:lnTo>
                    <a:lnTo>
                      <a:pt x="668" y="274"/>
                    </a:lnTo>
                    <a:lnTo>
                      <a:pt x="664" y="274"/>
                    </a:lnTo>
                    <a:lnTo>
                      <a:pt x="661" y="274"/>
                    </a:lnTo>
                    <a:lnTo>
                      <a:pt x="661" y="274"/>
                    </a:lnTo>
                    <a:lnTo>
                      <a:pt x="661" y="277"/>
                    </a:lnTo>
                    <a:lnTo>
                      <a:pt x="661" y="277"/>
                    </a:lnTo>
                    <a:lnTo>
                      <a:pt x="658" y="280"/>
                    </a:lnTo>
                    <a:lnTo>
                      <a:pt x="658" y="280"/>
                    </a:lnTo>
                    <a:lnTo>
                      <a:pt x="658" y="280"/>
                    </a:lnTo>
                    <a:lnTo>
                      <a:pt x="654" y="284"/>
                    </a:lnTo>
                    <a:lnTo>
                      <a:pt x="654" y="284"/>
                    </a:lnTo>
                    <a:lnTo>
                      <a:pt x="651" y="284"/>
                    </a:lnTo>
                    <a:lnTo>
                      <a:pt x="651" y="284"/>
                    </a:lnTo>
                    <a:lnTo>
                      <a:pt x="648" y="284"/>
                    </a:lnTo>
                    <a:lnTo>
                      <a:pt x="648" y="284"/>
                    </a:lnTo>
                    <a:lnTo>
                      <a:pt x="648" y="284"/>
                    </a:lnTo>
                    <a:lnTo>
                      <a:pt x="644" y="284"/>
                    </a:lnTo>
                    <a:lnTo>
                      <a:pt x="644" y="284"/>
                    </a:lnTo>
                    <a:lnTo>
                      <a:pt x="644" y="287"/>
                    </a:lnTo>
                    <a:lnTo>
                      <a:pt x="641" y="287"/>
                    </a:lnTo>
                    <a:lnTo>
                      <a:pt x="641" y="287"/>
                    </a:lnTo>
                    <a:lnTo>
                      <a:pt x="641" y="287"/>
                    </a:lnTo>
                    <a:lnTo>
                      <a:pt x="641" y="287"/>
                    </a:lnTo>
                    <a:lnTo>
                      <a:pt x="638" y="290"/>
                    </a:lnTo>
                    <a:lnTo>
                      <a:pt x="638" y="290"/>
                    </a:lnTo>
                    <a:lnTo>
                      <a:pt x="634" y="290"/>
                    </a:lnTo>
                    <a:lnTo>
                      <a:pt x="634" y="294"/>
                    </a:lnTo>
                    <a:lnTo>
                      <a:pt x="634" y="294"/>
                    </a:lnTo>
                    <a:lnTo>
                      <a:pt x="634" y="294"/>
                    </a:lnTo>
                    <a:lnTo>
                      <a:pt x="631" y="294"/>
                    </a:lnTo>
                    <a:lnTo>
                      <a:pt x="631" y="294"/>
                    </a:lnTo>
                    <a:lnTo>
                      <a:pt x="628" y="294"/>
                    </a:lnTo>
                    <a:lnTo>
                      <a:pt x="628" y="297"/>
                    </a:lnTo>
                    <a:lnTo>
                      <a:pt x="624" y="297"/>
                    </a:lnTo>
                    <a:lnTo>
                      <a:pt x="621" y="297"/>
                    </a:lnTo>
                    <a:lnTo>
                      <a:pt x="621" y="297"/>
                    </a:lnTo>
                    <a:lnTo>
                      <a:pt x="621" y="294"/>
                    </a:lnTo>
                    <a:lnTo>
                      <a:pt x="618" y="297"/>
                    </a:lnTo>
                    <a:lnTo>
                      <a:pt x="614" y="294"/>
                    </a:lnTo>
                    <a:lnTo>
                      <a:pt x="614" y="297"/>
                    </a:lnTo>
                    <a:lnTo>
                      <a:pt x="614" y="297"/>
                    </a:lnTo>
                    <a:lnTo>
                      <a:pt x="611" y="297"/>
                    </a:lnTo>
                    <a:lnTo>
                      <a:pt x="611" y="297"/>
                    </a:lnTo>
                    <a:lnTo>
                      <a:pt x="611" y="301"/>
                    </a:lnTo>
                    <a:lnTo>
                      <a:pt x="608" y="301"/>
                    </a:lnTo>
                    <a:lnTo>
                      <a:pt x="608" y="301"/>
                    </a:lnTo>
                    <a:lnTo>
                      <a:pt x="608" y="301"/>
                    </a:lnTo>
                    <a:lnTo>
                      <a:pt x="604" y="301"/>
                    </a:lnTo>
                    <a:lnTo>
                      <a:pt x="604" y="301"/>
                    </a:lnTo>
                    <a:lnTo>
                      <a:pt x="601" y="301"/>
                    </a:lnTo>
                    <a:lnTo>
                      <a:pt x="601" y="301"/>
                    </a:lnTo>
                    <a:lnTo>
                      <a:pt x="598" y="301"/>
                    </a:lnTo>
                    <a:lnTo>
                      <a:pt x="598" y="301"/>
                    </a:lnTo>
                    <a:lnTo>
                      <a:pt x="594" y="301"/>
                    </a:lnTo>
                    <a:lnTo>
                      <a:pt x="594" y="301"/>
                    </a:lnTo>
                    <a:lnTo>
                      <a:pt x="594" y="304"/>
                    </a:lnTo>
                    <a:lnTo>
                      <a:pt x="594" y="304"/>
                    </a:lnTo>
                    <a:lnTo>
                      <a:pt x="594" y="307"/>
                    </a:lnTo>
                    <a:lnTo>
                      <a:pt x="594" y="311"/>
                    </a:lnTo>
                    <a:lnTo>
                      <a:pt x="591" y="311"/>
                    </a:lnTo>
                    <a:lnTo>
                      <a:pt x="591" y="314"/>
                    </a:lnTo>
                    <a:lnTo>
                      <a:pt x="591" y="317"/>
                    </a:lnTo>
                    <a:lnTo>
                      <a:pt x="591" y="317"/>
                    </a:lnTo>
                    <a:lnTo>
                      <a:pt x="591" y="321"/>
                    </a:lnTo>
                    <a:lnTo>
                      <a:pt x="591" y="321"/>
                    </a:lnTo>
                    <a:lnTo>
                      <a:pt x="588" y="324"/>
                    </a:lnTo>
                    <a:lnTo>
                      <a:pt x="588" y="327"/>
                    </a:lnTo>
                    <a:lnTo>
                      <a:pt x="588" y="327"/>
                    </a:lnTo>
                    <a:lnTo>
                      <a:pt x="588" y="327"/>
                    </a:lnTo>
                    <a:lnTo>
                      <a:pt x="591" y="327"/>
                    </a:lnTo>
                    <a:lnTo>
                      <a:pt x="591" y="331"/>
                    </a:lnTo>
                    <a:lnTo>
                      <a:pt x="591" y="331"/>
                    </a:lnTo>
                    <a:lnTo>
                      <a:pt x="594" y="331"/>
                    </a:lnTo>
                    <a:lnTo>
                      <a:pt x="594" y="334"/>
                    </a:lnTo>
                    <a:lnTo>
                      <a:pt x="594" y="334"/>
                    </a:lnTo>
                    <a:lnTo>
                      <a:pt x="594" y="337"/>
                    </a:lnTo>
                    <a:lnTo>
                      <a:pt x="598" y="337"/>
                    </a:lnTo>
                    <a:lnTo>
                      <a:pt x="598" y="337"/>
                    </a:lnTo>
                    <a:lnTo>
                      <a:pt x="601" y="337"/>
                    </a:lnTo>
                    <a:lnTo>
                      <a:pt x="601" y="341"/>
                    </a:lnTo>
                    <a:lnTo>
                      <a:pt x="604" y="341"/>
                    </a:lnTo>
                    <a:lnTo>
                      <a:pt x="604" y="341"/>
                    </a:lnTo>
                    <a:lnTo>
                      <a:pt x="604" y="344"/>
                    </a:lnTo>
                    <a:lnTo>
                      <a:pt x="608" y="344"/>
                    </a:lnTo>
                    <a:lnTo>
                      <a:pt x="608" y="347"/>
                    </a:lnTo>
                    <a:lnTo>
                      <a:pt x="608" y="351"/>
                    </a:lnTo>
                    <a:lnTo>
                      <a:pt x="608" y="351"/>
                    </a:lnTo>
                    <a:lnTo>
                      <a:pt x="608" y="354"/>
                    </a:lnTo>
                    <a:lnTo>
                      <a:pt x="608" y="354"/>
                    </a:lnTo>
                    <a:lnTo>
                      <a:pt x="608" y="354"/>
                    </a:lnTo>
                    <a:lnTo>
                      <a:pt x="608" y="357"/>
                    </a:lnTo>
                    <a:lnTo>
                      <a:pt x="608" y="357"/>
                    </a:lnTo>
                    <a:lnTo>
                      <a:pt x="608" y="361"/>
                    </a:lnTo>
                    <a:lnTo>
                      <a:pt x="608" y="361"/>
                    </a:lnTo>
                    <a:lnTo>
                      <a:pt x="608" y="364"/>
                    </a:lnTo>
                    <a:lnTo>
                      <a:pt x="608" y="364"/>
                    </a:lnTo>
                    <a:lnTo>
                      <a:pt x="608" y="367"/>
                    </a:lnTo>
                    <a:lnTo>
                      <a:pt x="608" y="367"/>
                    </a:lnTo>
                    <a:lnTo>
                      <a:pt x="608" y="371"/>
                    </a:lnTo>
                    <a:lnTo>
                      <a:pt x="608" y="371"/>
                    </a:lnTo>
                    <a:lnTo>
                      <a:pt x="608" y="374"/>
                    </a:lnTo>
                    <a:lnTo>
                      <a:pt x="604" y="374"/>
                    </a:lnTo>
                    <a:lnTo>
                      <a:pt x="604" y="374"/>
                    </a:lnTo>
                    <a:lnTo>
                      <a:pt x="604" y="374"/>
                    </a:lnTo>
                    <a:lnTo>
                      <a:pt x="601" y="374"/>
                    </a:lnTo>
                    <a:lnTo>
                      <a:pt x="601" y="377"/>
                    </a:lnTo>
                    <a:lnTo>
                      <a:pt x="601" y="377"/>
                    </a:lnTo>
                    <a:lnTo>
                      <a:pt x="601" y="381"/>
                    </a:lnTo>
                    <a:lnTo>
                      <a:pt x="598" y="381"/>
                    </a:lnTo>
                    <a:lnTo>
                      <a:pt x="598" y="381"/>
                    </a:lnTo>
                    <a:lnTo>
                      <a:pt x="598" y="381"/>
                    </a:lnTo>
                    <a:lnTo>
                      <a:pt x="598" y="381"/>
                    </a:lnTo>
                    <a:lnTo>
                      <a:pt x="598" y="384"/>
                    </a:lnTo>
                    <a:lnTo>
                      <a:pt x="594" y="384"/>
                    </a:lnTo>
                    <a:lnTo>
                      <a:pt x="594" y="387"/>
                    </a:lnTo>
                    <a:lnTo>
                      <a:pt x="594" y="387"/>
                    </a:lnTo>
                    <a:lnTo>
                      <a:pt x="594" y="387"/>
                    </a:lnTo>
                    <a:lnTo>
                      <a:pt x="594" y="391"/>
                    </a:lnTo>
                    <a:lnTo>
                      <a:pt x="594" y="391"/>
                    </a:lnTo>
                    <a:lnTo>
                      <a:pt x="594" y="394"/>
                    </a:lnTo>
                    <a:lnTo>
                      <a:pt x="594" y="394"/>
                    </a:lnTo>
                    <a:lnTo>
                      <a:pt x="594" y="394"/>
                    </a:lnTo>
                    <a:lnTo>
                      <a:pt x="594" y="394"/>
                    </a:lnTo>
                    <a:lnTo>
                      <a:pt x="594" y="397"/>
                    </a:lnTo>
                    <a:lnTo>
                      <a:pt x="594" y="397"/>
                    </a:lnTo>
                    <a:lnTo>
                      <a:pt x="591" y="397"/>
                    </a:lnTo>
                    <a:lnTo>
                      <a:pt x="591" y="401"/>
                    </a:lnTo>
                    <a:lnTo>
                      <a:pt x="591" y="404"/>
                    </a:lnTo>
                    <a:lnTo>
                      <a:pt x="594" y="404"/>
                    </a:lnTo>
                    <a:lnTo>
                      <a:pt x="594" y="407"/>
                    </a:lnTo>
                    <a:lnTo>
                      <a:pt x="591" y="407"/>
                    </a:lnTo>
                    <a:lnTo>
                      <a:pt x="591" y="407"/>
                    </a:lnTo>
                    <a:lnTo>
                      <a:pt x="591" y="411"/>
                    </a:lnTo>
                    <a:lnTo>
                      <a:pt x="591" y="411"/>
                    </a:lnTo>
                    <a:lnTo>
                      <a:pt x="588" y="411"/>
                    </a:lnTo>
                    <a:lnTo>
                      <a:pt x="584" y="414"/>
                    </a:lnTo>
                    <a:lnTo>
                      <a:pt x="581" y="414"/>
                    </a:lnTo>
                    <a:lnTo>
                      <a:pt x="578" y="414"/>
                    </a:lnTo>
                    <a:lnTo>
                      <a:pt x="578" y="414"/>
                    </a:lnTo>
                    <a:lnTo>
                      <a:pt x="578" y="417"/>
                    </a:lnTo>
                    <a:lnTo>
                      <a:pt x="574" y="417"/>
                    </a:lnTo>
                    <a:lnTo>
                      <a:pt x="571" y="417"/>
                    </a:lnTo>
                    <a:lnTo>
                      <a:pt x="568" y="421"/>
                    </a:lnTo>
                    <a:lnTo>
                      <a:pt x="568" y="421"/>
                    </a:lnTo>
                    <a:lnTo>
                      <a:pt x="564" y="424"/>
                    </a:lnTo>
                    <a:lnTo>
                      <a:pt x="564" y="424"/>
                    </a:lnTo>
                    <a:lnTo>
                      <a:pt x="561" y="427"/>
                    </a:lnTo>
                    <a:lnTo>
                      <a:pt x="561" y="427"/>
                    </a:lnTo>
                    <a:lnTo>
                      <a:pt x="561" y="431"/>
                    </a:lnTo>
                    <a:lnTo>
                      <a:pt x="564" y="431"/>
                    </a:lnTo>
                    <a:lnTo>
                      <a:pt x="564" y="431"/>
                    </a:lnTo>
                    <a:lnTo>
                      <a:pt x="568" y="434"/>
                    </a:lnTo>
                    <a:lnTo>
                      <a:pt x="568" y="434"/>
                    </a:lnTo>
                    <a:lnTo>
                      <a:pt x="568" y="437"/>
                    </a:lnTo>
                    <a:lnTo>
                      <a:pt x="568" y="437"/>
                    </a:lnTo>
                    <a:lnTo>
                      <a:pt x="564" y="441"/>
                    </a:lnTo>
                    <a:lnTo>
                      <a:pt x="564" y="444"/>
                    </a:lnTo>
                    <a:lnTo>
                      <a:pt x="564" y="444"/>
                    </a:lnTo>
                    <a:lnTo>
                      <a:pt x="568" y="447"/>
                    </a:lnTo>
                    <a:lnTo>
                      <a:pt x="568" y="447"/>
                    </a:lnTo>
                    <a:lnTo>
                      <a:pt x="568" y="447"/>
                    </a:lnTo>
                    <a:lnTo>
                      <a:pt x="568" y="451"/>
                    </a:lnTo>
                    <a:lnTo>
                      <a:pt x="568" y="451"/>
                    </a:lnTo>
                    <a:lnTo>
                      <a:pt x="564" y="451"/>
                    </a:lnTo>
                    <a:lnTo>
                      <a:pt x="564" y="451"/>
                    </a:lnTo>
                    <a:lnTo>
                      <a:pt x="561" y="451"/>
                    </a:lnTo>
                    <a:lnTo>
                      <a:pt x="561" y="454"/>
                    </a:lnTo>
                    <a:lnTo>
                      <a:pt x="561" y="451"/>
                    </a:lnTo>
                    <a:lnTo>
                      <a:pt x="558" y="451"/>
                    </a:lnTo>
                    <a:lnTo>
                      <a:pt x="558" y="454"/>
                    </a:lnTo>
                    <a:lnTo>
                      <a:pt x="558" y="454"/>
                    </a:lnTo>
                    <a:lnTo>
                      <a:pt x="554" y="454"/>
                    </a:lnTo>
                    <a:lnTo>
                      <a:pt x="554" y="451"/>
                    </a:lnTo>
                    <a:lnTo>
                      <a:pt x="554" y="454"/>
                    </a:lnTo>
                    <a:lnTo>
                      <a:pt x="554" y="454"/>
                    </a:lnTo>
                    <a:lnTo>
                      <a:pt x="554" y="451"/>
                    </a:lnTo>
                    <a:lnTo>
                      <a:pt x="554" y="451"/>
                    </a:lnTo>
                    <a:lnTo>
                      <a:pt x="554" y="451"/>
                    </a:lnTo>
                    <a:lnTo>
                      <a:pt x="554" y="451"/>
                    </a:lnTo>
                    <a:lnTo>
                      <a:pt x="554" y="451"/>
                    </a:lnTo>
                    <a:lnTo>
                      <a:pt x="551" y="451"/>
                    </a:lnTo>
                    <a:lnTo>
                      <a:pt x="551" y="447"/>
                    </a:lnTo>
                    <a:lnTo>
                      <a:pt x="551" y="447"/>
                    </a:lnTo>
                    <a:lnTo>
                      <a:pt x="551" y="447"/>
                    </a:lnTo>
                    <a:lnTo>
                      <a:pt x="551" y="447"/>
                    </a:lnTo>
                    <a:lnTo>
                      <a:pt x="548" y="447"/>
                    </a:lnTo>
                    <a:lnTo>
                      <a:pt x="548" y="444"/>
                    </a:lnTo>
                    <a:lnTo>
                      <a:pt x="551" y="444"/>
                    </a:lnTo>
                    <a:lnTo>
                      <a:pt x="551" y="444"/>
                    </a:lnTo>
                    <a:lnTo>
                      <a:pt x="551" y="441"/>
                    </a:lnTo>
                    <a:lnTo>
                      <a:pt x="548" y="441"/>
                    </a:lnTo>
                    <a:lnTo>
                      <a:pt x="548" y="444"/>
                    </a:lnTo>
                    <a:lnTo>
                      <a:pt x="544" y="441"/>
                    </a:lnTo>
                    <a:lnTo>
                      <a:pt x="544" y="441"/>
                    </a:lnTo>
                    <a:lnTo>
                      <a:pt x="544" y="441"/>
                    </a:lnTo>
                    <a:lnTo>
                      <a:pt x="541" y="441"/>
                    </a:lnTo>
                    <a:lnTo>
                      <a:pt x="541" y="437"/>
                    </a:lnTo>
                    <a:lnTo>
                      <a:pt x="541" y="437"/>
                    </a:lnTo>
                    <a:lnTo>
                      <a:pt x="541" y="437"/>
                    </a:lnTo>
                    <a:lnTo>
                      <a:pt x="541" y="437"/>
                    </a:lnTo>
                    <a:lnTo>
                      <a:pt x="541" y="434"/>
                    </a:lnTo>
                    <a:lnTo>
                      <a:pt x="537" y="434"/>
                    </a:lnTo>
                    <a:lnTo>
                      <a:pt x="537" y="434"/>
                    </a:lnTo>
                    <a:lnTo>
                      <a:pt x="541" y="434"/>
                    </a:lnTo>
                    <a:lnTo>
                      <a:pt x="541" y="431"/>
                    </a:lnTo>
                    <a:lnTo>
                      <a:pt x="537" y="431"/>
                    </a:lnTo>
                    <a:lnTo>
                      <a:pt x="537" y="431"/>
                    </a:lnTo>
                    <a:lnTo>
                      <a:pt x="534" y="431"/>
                    </a:lnTo>
                    <a:lnTo>
                      <a:pt x="534" y="431"/>
                    </a:lnTo>
                    <a:lnTo>
                      <a:pt x="531" y="431"/>
                    </a:lnTo>
                    <a:lnTo>
                      <a:pt x="531" y="427"/>
                    </a:lnTo>
                    <a:lnTo>
                      <a:pt x="531" y="427"/>
                    </a:lnTo>
                    <a:lnTo>
                      <a:pt x="531" y="427"/>
                    </a:lnTo>
                    <a:lnTo>
                      <a:pt x="531" y="424"/>
                    </a:lnTo>
                    <a:lnTo>
                      <a:pt x="531" y="424"/>
                    </a:lnTo>
                    <a:lnTo>
                      <a:pt x="531" y="424"/>
                    </a:lnTo>
                    <a:lnTo>
                      <a:pt x="527" y="424"/>
                    </a:lnTo>
                    <a:lnTo>
                      <a:pt x="527" y="424"/>
                    </a:lnTo>
                    <a:lnTo>
                      <a:pt x="527" y="421"/>
                    </a:lnTo>
                    <a:lnTo>
                      <a:pt x="527" y="421"/>
                    </a:lnTo>
                    <a:lnTo>
                      <a:pt x="517" y="421"/>
                    </a:lnTo>
                    <a:lnTo>
                      <a:pt x="517" y="421"/>
                    </a:lnTo>
                    <a:lnTo>
                      <a:pt x="514" y="421"/>
                    </a:lnTo>
                    <a:lnTo>
                      <a:pt x="511" y="421"/>
                    </a:lnTo>
                    <a:lnTo>
                      <a:pt x="504" y="421"/>
                    </a:lnTo>
                    <a:lnTo>
                      <a:pt x="504" y="424"/>
                    </a:lnTo>
                    <a:lnTo>
                      <a:pt x="501" y="424"/>
                    </a:lnTo>
                    <a:lnTo>
                      <a:pt x="501" y="424"/>
                    </a:lnTo>
                    <a:lnTo>
                      <a:pt x="497" y="424"/>
                    </a:lnTo>
                    <a:lnTo>
                      <a:pt x="494" y="424"/>
                    </a:lnTo>
                    <a:lnTo>
                      <a:pt x="491" y="424"/>
                    </a:lnTo>
                    <a:lnTo>
                      <a:pt x="491" y="424"/>
                    </a:lnTo>
                    <a:lnTo>
                      <a:pt x="487" y="424"/>
                    </a:lnTo>
                    <a:lnTo>
                      <a:pt x="487" y="424"/>
                    </a:lnTo>
                    <a:lnTo>
                      <a:pt x="477" y="424"/>
                    </a:lnTo>
                    <a:lnTo>
                      <a:pt x="474" y="424"/>
                    </a:lnTo>
                    <a:lnTo>
                      <a:pt x="474" y="424"/>
                    </a:lnTo>
                    <a:lnTo>
                      <a:pt x="474" y="424"/>
                    </a:lnTo>
                    <a:lnTo>
                      <a:pt x="464" y="424"/>
                    </a:lnTo>
                    <a:lnTo>
                      <a:pt x="461" y="424"/>
                    </a:lnTo>
                    <a:lnTo>
                      <a:pt x="461" y="427"/>
                    </a:lnTo>
                    <a:lnTo>
                      <a:pt x="457" y="427"/>
                    </a:lnTo>
                    <a:lnTo>
                      <a:pt x="447" y="427"/>
                    </a:lnTo>
                    <a:lnTo>
                      <a:pt x="447" y="427"/>
                    </a:lnTo>
                    <a:lnTo>
                      <a:pt x="447" y="427"/>
                    </a:lnTo>
                    <a:lnTo>
                      <a:pt x="444" y="427"/>
                    </a:lnTo>
                    <a:lnTo>
                      <a:pt x="437" y="427"/>
                    </a:lnTo>
                    <a:lnTo>
                      <a:pt x="434" y="427"/>
                    </a:lnTo>
                    <a:lnTo>
                      <a:pt x="431" y="427"/>
                    </a:lnTo>
                    <a:lnTo>
                      <a:pt x="427" y="427"/>
                    </a:lnTo>
                    <a:lnTo>
                      <a:pt x="424" y="427"/>
                    </a:lnTo>
                    <a:lnTo>
                      <a:pt x="417" y="427"/>
                    </a:lnTo>
                    <a:lnTo>
                      <a:pt x="417" y="427"/>
                    </a:lnTo>
                    <a:lnTo>
                      <a:pt x="414" y="431"/>
                    </a:lnTo>
                    <a:lnTo>
                      <a:pt x="407" y="431"/>
                    </a:lnTo>
                    <a:lnTo>
                      <a:pt x="407" y="431"/>
                    </a:lnTo>
                    <a:lnTo>
                      <a:pt x="404" y="431"/>
                    </a:lnTo>
                    <a:lnTo>
                      <a:pt x="404" y="431"/>
                    </a:lnTo>
                    <a:lnTo>
                      <a:pt x="401" y="431"/>
                    </a:lnTo>
                    <a:lnTo>
                      <a:pt x="401" y="431"/>
                    </a:lnTo>
                    <a:lnTo>
                      <a:pt x="394" y="431"/>
                    </a:lnTo>
                    <a:lnTo>
                      <a:pt x="394" y="431"/>
                    </a:lnTo>
                    <a:lnTo>
                      <a:pt x="381" y="431"/>
                    </a:lnTo>
                    <a:lnTo>
                      <a:pt x="381" y="431"/>
                    </a:lnTo>
                    <a:lnTo>
                      <a:pt x="377" y="431"/>
                    </a:lnTo>
                    <a:lnTo>
                      <a:pt x="374" y="431"/>
                    </a:lnTo>
                    <a:lnTo>
                      <a:pt x="367" y="431"/>
                    </a:lnTo>
                    <a:lnTo>
                      <a:pt x="361" y="431"/>
                    </a:lnTo>
                    <a:lnTo>
                      <a:pt x="357" y="434"/>
                    </a:lnTo>
                    <a:lnTo>
                      <a:pt x="354" y="434"/>
                    </a:lnTo>
                    <a:lnTo>
                      <a:pt x="354" y="434"/>
                    </a:lnTo>
                    <a:lnTo>
                      <a:pt x="347" y="434"/>
                    </a:lnTo>
                    <a:lnTo>
                      <a:pt x="341" y="434"/>
                    </a:lnTo>
                    <a:lnTo>
                      <a:pt x="337" y="434"/>
                    </a:lnTo>
                    <a:lnTo>
                      <a:pt x="334" y="434"/>
                    </a:lnTo>
                    <a:lnTo>
                      <a:pt x="334" y="434"/>
                    </a:lnTo>
                    <a:lnTo>
                      <a:pt x="331" y="434"/>
                    </a:lnTo>
                    <a:lnTo>
                      <a:pt x="327" y="434"/>
                    </a:lnTo>
                    <a:lnTo>
                      <a:pt x="324" y="434"/>
                    </a:lnTo>
                    <a:lnTo>
                      <a:pt x="321" y="434"/>
                    </a:lnTo>
                    <a:lnTo>
                      <a:pt x="317" y="434"/>
                    </a:lnTo>
                    <a:lnTo>
                      <a:pt x="317" y="434"/>
                    </a:lnTo>
                    <a:lnTo>
                      <a:pt x="314" y="434"/>
                    </a:lnTo>
                    <a:lnTo>
                      <a:pt x="311" y="434"/>
                    </a:lnTo>
                    <a:lnTo>
                      <a:pt x="311" y="434"/>
                    </a:lnTo>
                    <a:lnTo>
                      <a:pt x="311" y="434"/>
                    </a:lnTo>
                    <a:lnTo>
                      <a:pt x="307" y="434"/>
                    </a:lnTo>
                    <a:lnTo>
                      <a:pt x="301" y="434"/>
                    </a:lnTo>
                    <a:lnTo>
                      <a:pt x="294" y="434"/>
                    </a:lnTo>
                    <a:lnTo>
                      <a:pt x="287" y="434"/>
                    </a:lnTo>
                    <a:lnTo>
                      <a:pt x="287" y="434"/>
                    </a:lnTo>
                    <a:lnTo>
                      <a:pt x="284" y="434"/>
                    </a:lnTo>
                    <a:lnTo>
                      <a:pt x="284" y="434"/>
                    </a:lnTo>
                    <a:lnTo>
                      <a:pt x="281" y="434"/>
                    </a:lnTo>
                    <a:lnTo>
                      <a:pt x="277" y="434"/>
                    </a:lnTo>
                    <a:lnTo>
                      <a:pt x="274" y="434"/>
                    </a:lnTo>
                    <a:lnTo>
                      <a:pt x="274" y="434"/>
                    </a:lnTo>
                    <a:lnTo>
                      <a:pt x="271" y="434"/>
                    </a:lnTo>
                    <a:lnTo>
                      <a:pt x="271" y="434"/>
                    </a:lnTo>
                    <a:lnTo>
                      <a:pt x="257" y="434"/>
                    </a:lnTo>
                    <a:lnTo>
                      <a:pt x="257" y="434"/>
                    </a:lnTo>
                    <a:lnTo>
                      <a:pt x="251" y="434"/>
                    </a:lnTo>
                    <a:lnTo>
                      <a:pt x="251" y="434"/>
                    </a:lnTo>
                    <a:lnTo>
                      <a:pt x="247" y="434"/>
                    </a:lnTo>
                    <a:lnTo>
                      <a:pt x="244" y="434"/>
                    </a:lnTo>
                    <a:lnTo>
                      <a:pt x="234" y="434"/>
                    </a:lnTo>
                    <a:lnTo>
                      <a:pt x="231" y="434"/>
                    </a:lnTo>
                    <a:lnTo>
                      <a:pt x="231" y="434"/>
                    </a:lnTo>
                    <a:lnTo>
                      <a:pt x="231" y="434"/>
                    </a:lnTo>
                    <a:lnTo>
                      <a:pt x="224" y="434"/>
                    </a:lnTo>
                    <a:lnTo>
                      <a:pt x="224" y="434"/>
                    </a:lnTo>
                    <a:lnTo>
                      <a:pt x="217" y="434"/>
                    </a:lnTo>
                    <a:lnTo>
                      <a:pt x="217" y="434"/>
                    </a:lnTo>
                    <a:lnTo>
                      <a:pt x="214" y="434"/>
                    </a:lnTo>
                    <a:lnTo>
                      <a:pt x="207" y="434"/>
                    </a:lnTo>
                    <a:lnTo>
                      <a:pt x="204" y="434"/>
                    </a:lnTo>
                    <a:lnTo>
                      <a:pt x="204" y="434"/>
                    </a:lnTo>
                    <a:lnTo>
                      <a:pt x="201" y="434"/>
                    </a:lnTo>
                    <a:lnTo>
                      <a:pt x="197" y="434"/>
                    </a:lnTo>
                    <a:lnTo>
                      <a:pt x="197" y="434"/>
                    </a:lnTo>
                    <a:lnTo>
                      <a:pt x="194" y="434"/>
                    </a:lnTo>
                    <a:lnTo>
                      <a:pt x="194" y="434"/>
                    </a:lnTo>
                    <a:lnTo>
                      <a:pt x="184" y="434"/>
                    </a:lnTo>
                    <a:lnTo>
                      <a:pt x="184" y="434"/>
                    </a:lnTo>
                    <a:lnTo>
                      <a:pt x="177" y="434"/>
                    </a:lnTo>
                    <a:lnTo>
                      <a:pt x="177" y="434"/>
                    </a:lnTo>
                    <a:lnTo>
                      <a:pt x="171" y="434"/>
                    </a:lnTo>
                    <a:lnTo>
                      <a:pt x="167" y="434"/>
                    </a:lnTo>
                    <a:lnTo>
                      <a:pt x="164" y="434"/>
                    </a:lnTo>
                    <a:lnTo>
                      <a:pt x="164" y="434"/>
                    </a:lnTo>
                    <a:lnTo>
                      <a:pt x="161" y="434"/>
                    </a:lnTo>
                    <a:lnTo>
                      <a:pt x="157" y="434"/>
                    </a:lnTo>
                    <a:lnTo>
                      <a:pt x="150" y="434"/>
                    </a:lnTo>
                    <a:lnTo>
                      <a:pt x="150" y="434"/>
                    </a:lnTo>
                    <a:lnTo>
                      <a:pt x="147" y="434"/>
                    </a:lnTo>
                    <a:lnTo>
                      <a:pt x="137" y="434"/>
                    </a:lnTo>
                    <a:lnTo>
                      <a:pt x="137" y="434"/>
                    </a:lnTo>
                    <a:lnTo>
                      <a:pt x="134" y="434"/>
                    </a:lnTo>
                    <a:lnTo>
                      <a:pt x="130" y="434"/>
                    </a:lnTo>
                    <a:lnTo>
                      <a:pt x="124" y="434"/>
                    </a:lnTo>
                    <a:lnTo>
                      <a:pt x="117" y="434"/>
                    </a:lnTo>
                    <a:lnTo>
                      <a:pt x="114" y="434"/>
                    </a:lnTo>
                    <a:lnTo>
                      <a:pt x="110" y="434"/>
                    </a:lnTo>
                    <a:lnTo>
                      <a:pt x="110" y="434"/>
                    </a:lnTo>
                    <a:lnTo>
                      <a:pt x="104" y="434"/>
                    </a:lnTo>
                    <a:lnTo>
                      <a:pt x="100" y="434"/>
                    </a:lnTo>
                    <a:lnTo>
                      <a:pt x="97" y="434"/>
                    </a:lnTo>
                    <a:lnTo>
                      <a:pt x="94" y="434"/>
                    </a:lnTo>
                    <a:lnTo>
                      <a:pt x="90" y="434"/>
                    </a:lnTo>
                    <a:lnTo>
                      <a:pt x="94" y="434"/>
                    </a:lnTo>
                    <a:lnTo>
                      <a:pt x="94" y="434"/>
                    </a:lnTo>
                    <a:lnTo>
                      <a:pt x="94" y="434"/>
                    </a:lnTo>
                    <a:lnTo>
                      <a:pt x="94" y="431"/>
                    </a:lnTo>
                    <a:lnTo>
                      <a:pt x="90" y="431"/>
                    </a:lnTo>
                    <a:lnTo>
                      <a:pt x="90" y="431"/>
                    </a:lnTo>
                    <a:lnTo>
                      <a:pt x="90" y="427"/>
                    </a:lnTo>
                    <a:lnTo>
                      <a:pt x="90" y="427"/>
                    </a:lnTo>
                    <a:lnTo>
                      <a:pt x="90" y="424"/>
                    </a:lnTo>
                    <a:lnTo>
                      <a:pt x="87" y="424"/>
                    </a:lnTo>
                    <a:lnTo>
                      <a:pt x="87" y="424"/>
                    </a:lnTo>
                    <a:lnTo>
                      <a:pt x="84" y="424"/>
                    </a:lnTo>
                    <a:lnTo>
                      <a:pt x="84" y="421"/>
                    </a:lnTo>
                    <a:lnTo>
                      <a:pt x="84" y="421"/>
                    </a:lnTo>
                    <a:lnTo>
                      <a:pt x="84" y="421"/>
                    </a:lnTo>
                    <a:lnTo>
                      <a:pt x="84" y="421"/>
                    </a:lnTo>
                    <a:lnTo>
                      <a:pt x="84" y="417"/>
                    </a:lnTo>
                    <a:lnTo>
                      <a:pt x="80" y="417"/>
                    </a:lnTo>
                    <a:lnTo>
                      <a:pt x="80" y="417"/>
                    </a:lnTo>
                    <a:lnTo>
                      <a:pt x="77" y="414"/>
                    </a:lnTo>
                    <a:lnTo>
                      <a:pt x="77" y="414"/>
                    </a:lnTo>
                    <a:lnTo>
                      <a:pt x="80" y="414"/>
                    </a:lnTo>
                    <a:lnTo>
                      <a:pt x="80" y="411"/>
                    </a:lnTo>
                    <a:lnTo>
                      <a:pt x="80" y="411"/>
                    </a:lnTo>
                    <a:lnTo>
                      <a:pt x="84" y="407"/>
                    </a:lnTo>
                    <a:lnTo>
                      <a:pt x="84" y="407"/>
                    </a:lnTo>
                    <a:lnTo>
                      <a:pt x="84" y="407"/>
                    </a:lnTo>
                    <a:lnTo>
                      <a:pt x="84" y="407"/>
                    </a:lnTo>
                    <a:lnTo>
                      <a:pt x="84" y="404"/>
                    </a:lnTo>
                    <a:lnTo>
                      <a:pt x="84" y="404"/>
                    </a:lnTo>
                    <a:lnTo>
                      <a:pt x="84" y="401"/>
                    </a:lnTo>
                    <a:lnTo>
                      <a:pt x="84" y="401"/>
                    </a:lnTo>
                    <a:lnTo>
                      <a:pt x="84" y="397"/>
                    </a:lnTo>
                    <a:lnTo>
                      <a:pt x="84" y="397"/>
                    </a:lnTo>
                    <a:lnTo>
                      <a:pt x="84" y="394"/>
                    </a:lnTo>
                    <a:lnTo>
                      <a:pt x="84" y="394"/>
                    </a:lnTo>
                    <a:lnTo>
                      <a:pt x="84" y="394"/>
                    </a:lnTo>
                    <a:lnTo>
                      <a:pt x="87" y="394"/>
                    </a:lnTo>
                    <a:lnTo>
                      <a:pt x="87" y="391"/>
                    </a:lnTo>
                    <a:lnTo>
                      <a:pt x="87" y="391"/>
                    </a:lnTo>
                    <a:lnTo>
                      <a:pt x="84" y="391"/>
                    </a:lnTo>
                    <a:lnTo>
                      <a:pt x="84" y="387"/>
                    </a:lnTo>
                    <a:lnTo>
                      <a:pt x="84" y="387"/>
                    </a:lnTo>
                    <a:lnTo>
                      <a:pt x="84" y="387"/>
                    </a:lnTo>
                    <a:lnTo>
                      <a:pt x="84" y="384"/>
                    </a:lnTo>
                    <a:lnTo>
                      <a:pt x="84" y="384"/>
                    </a:lnTo>
                    <a:lnTo>
                      <a:pt x="84" y="381"/>
                    </a:lnTo>
                    <a:lnTo>
                      <a:pt x="84" y="381"/>
                    </a:lnTo>
                    <a:lnTo>
                      <a:pt x="84" y="381"/>
                    </a:lnTo>
                    <a:lnTo>
                      <a:pt x="84" y="377"/>
                    </a:lnTo>
                    <a:lnTo>
                      <a:pt x="84" y="377"/>
                    </a:lnTo>
                    <a:lnTo>
                      <a:pt x="80" y="377"/>
                    </a:lnTo>
                    <a:lnTo>
                      <a:pt x="80" y="374"/>
                    </a:lnTo>
                    <a:lnTo>
                      <a:pt x="80" y="374"/>
                    </a:lnTo>
                    <a:lnTo>
                      <a:pt x="80" y="371"/>
                    </a:lnTo>
                    <a:lnTo>
                      <a:pt x="84" y="371"/>
                    </a:lnTo>
                    <a:lnTo>
                      <a:pt x="80" y="371"/>
                    </a:lnTo>
                    <a:lnTo>
                      <a:pt x="80" y="367"/>
                    </a:lnTo>
                    <a:lnTo>
                      <a:pt x="80" y="367"/>
                    </a:lnTo>
                    <a:lnTo>
                      <a:pt x="80" y="367"/>
                    </a:lnTo>
                    <a:lnTo>
                      <a:pt x="80" y="364"/>
                    </a:lnTo>
                    <a:lnTo>
                      <a:pt x="80" y="364"/>
                    </a:lnTo>
                    <a:lnTo>
                      <a:pt x="80" y="361"/>
                    </a:lnTo>
                    <a:lnTo>
                      <a:pt x="80" y="357"/>
                    </a:lnTo>
                    <a:lnTo>
                      <a:pt x="80" y="354"/>
                    </a:lnTo>
                    <a:lnTo>
                      <a:pt x="80" y="354"/>
                    </a:lnTo>
                    <a:lnTo>
                      <a:pt x="80" y="354"/>
                    </a:lnTo>
                    <a:lnTo>
                      <a:pt x="80" y="351"/>
                    </a:lnTo>
                    <a:lnTo>
                      <a:pt x="84" y="354"/>
                    </a:lnTo>
                    <a:lnTo>
                      <a:pt x="84" y="351"/>
                    </a:lnTo>
                    <a:lnTo>
                      <a:pt x="84" y="351"/>
                    </a:lnTo>
                    <a:lnTo>
                      <a:pt x="84" y="351"/>
                    </a:lnTo>
                    <a:lnTo>
                      <a:pt x="84" y="351"/>
                    </a:lnTo>
                    <a:lnTo>
                      <a:pt x="80" y="347"/>
                    </a:lnTo>
                    <a:lnTo>
                      <a:pt x="77" y="351"/>
                    </a:lnTo>
                    <a:lnTo>
                      <a:pt x="74" y="351"/>
                    </a:lnTo>
                    <a:lnTo>
                      <a:pt x="74" y="347"/>
                    </a:lnTo>
                    <a:lnTo>
                      <a:pt x="74" y="347"/>
                    </a:lnTo>
                    <a:lnTo>
                      <a:pt x="74" y="344"/>
                    </a:lnTo>
                    <a:lnTo>
                      <a:pt x="74" y="344"/>
                    </a:lnTo>
                    <a:lnTo>
                      <a:pt x="77" y="344"/>
                    </a:lnTo>
                    <a:lnTo>
                      <a:pt x="77" y="341"/>
                    </a:lnTo>
                    <a:lnTo>
                      <a:pt x="74" y="341"/>
                    </a:lnTo>
                    <a:lnTo>
                      <a:pt x="74" y="337"/>
                    </a:lnTo>
                    <a:lnTo>
                      <a:pt x="77" y="337"/>
                    </a:lnTo>
                    <a:lnTo>
                      <a:pt x="74" y="337"/>
                    </a:lnTo>
                    <a:lnTo>
                      <a:pt x="74" y="334"/>
                    </a:lnTo>
                    <a:lnTo>
                      <a:pt x="74" y="334"/>
                    </a:lnTo>
                    <a:lnTo>
                      <a:pt x="74" y="334"/>
                    </a:lnTo>
                    <a:lnTo>
                      <a:pt x="74" y="331"/>
                    </a:lnTo>
                    <a:lnTo>
                      <a:pt x="77" y="334"/>
                    </a:lnTo>
                    <a:lnTo>
                      <a:pt x="77" y="334"/>
                    </a:lnTo>
                    <a:lnTo>
                      <a:pt x="77" y="337"/>
                    </a:lnTo>
                    <a:lnTo>
                      <a:pt x="80" y="334"/>
                    </a:lnTo>
                    <a:lnTo>
                      <a:pt x="80" y="334"/>
                    </a:lnTo>
                    <a:lnTo>
                      <a:pt x="80" y="331"/>
                    </a:lnTo>
                    <a:lnTo>
                      <a:pt x="80" y="331"/>
                    </a:lnTo>
                    <a:lnTo>
                      <a:pt x="77" y="331"/>
                    </a:lnTo>
                    <a:lnTo>
                      <a:pt x="77" y="331"/>
                    </a:lnTo>
                    <a:lnTo>
                      <a:pt x="74" y="331"/>
                    </a:lnTo>
                    <a:lnTo>
                      <a:pt x="74" y="327"/>
                    </a:lnTo>
                    <a:lnTo>
                      <a:pt x="74" y="327"/>
                    </a:lnTo>
                    <a:lnTo>
                      <a:pt x="70" y="327"/>
                    </a:lnTo>
                    <a:lnTo>
                      <a:pt x="70" y="327"/>
                    </a:lnTo>
                    <a:lnTo>
                      <a:pt x="70" y="327"/>
                    </a:lnTo>
                    <a:lnTo>
                      <a:pt x="70" y="324"/>
                    </a:lnTo>
                    <a:lnTo>
                      <a:pt x="74" y="324"/>
                    </a:lnTo>
                    <a:lnTo>
                      <a:pt x="74" y="324"/>
                    </a:lnTo>
                    <a:lnTo>
                      <a:pt x="74" y="321"/>
                    </a:lnTo>
                    <a:lnTo>
                      <a:pt x="74" y="321"/>
                    </a:lnTo>
                    <a:lnTo>
                      <a:pt x="74" y="317"/>
                    </a:lnTo>
                    <a:lnTo>
                      <a:pt x="74" y="317"/>
                    </a:lnTo>
                    <a:lnTo>
                      <a:pt x="74" y="314"/>
                    </a:lnTo>
                    <a:lnTo>
                      <a:pt x="74" y="314"/>
                    </a:lnTo>
                    <a:lnTo>
                      <a:pt x="74" y="314"/>
                    </a:lnTo>
                    <a:lnTo>
                      <a:pt x="74" y="311"/>
                    </a:lnTo>
                    <a:lnTo>
                      <a:pt x="74" y="311"/>
                    </a:lnTo>
                    <a:lnTo>
                      <a:pt x="74" y="311"/>
                    </a:lnTo>
                    <a:lnTo>
                      <a:pt x="74" y="307"/>
                    </a:lnTo>
                    <a:lnTo>
                      <a:pt x="70" y="311"/>
                    </a:lnTo>
                    <a:lnTo>
                      <a:pt x="70" y="311"/>
                    </a:lnTo>
                    <a:lnTo>
                      <a:pt x="70" y="307"/>
                    </a:lnTo>
                    <a:lnTo>
                      <a:pt x="67" y="307"/>
                    </a:lnTo>
                    <a:lnTo>
                      <a:pt x="67" y="307"/>
                    </a:lnTo>
                    <a:lnTo>
                      <a:pt x="64" y="307"/>
                    </a:lnTo>
                    <a:lnTo>
                      <a:pt x="64" y="304"/>
                    </a:lnTo>
                    <a:lnTo>
                      <a:pt x="67" y="304"/>
                    </a:lnTo>
                    <a:lnTo>
                      <a:pt x="67" y="304"/>
                    </a:lnTo>
                    <a:lnTo>
                      <a:pt x="67" y="301"/>
                    </a:lnTo>
                    <a:lnTo>
                      <a:pt x="67" y="301"/>
                    </a:lnTo>
                    <a:lnTo>
                      <a:pt x="67" y="297"/>
                    </a:lnTo>
                    <a:lnTo>
                      <a:pt x="64" y="297"/>
                    </a:lnTo>
                    <a:lnTo>
                      <a:pt x="64" y="297"/>
                    </a:lnTo>
                    <a:lnTo>
                      <a:pt x="64" y="301"/>
                    </a:lnTo>
                    <a:lnTo>
                      <a:pt x="64" y="301"/>
                    </a:lnTo>
                    <a:lnTo>
                      <a:pt x="64" y="301"/>
                    </a:lnTo>
                    <a:lnTo>
                      <a:pt x="60" y="304"/>
                    </a:lnTo>
                    <a:lnTo>
                      <a:pt x="60" y="301"/>
                    </a:lnTo>
                    <a:lnTo>
                      <a:pt x="60" y="301"/>
                    </a:lnTo>
                    <a:lnTo>
                      <a:pt x="60" y="301"/>
                    </a:lnTo>
                    <a:lnTo>
                      <a:pt x="57" y="301"/>
                    </a:lnTo>
                    <a:lnTo>
                      <a:pt x="57" y="301"/>
                    </a:lnTo>
                    <a:lnTo>
                      <a:pt x="57" y="297"/>
                    </a:lnTo>
                    <a:lnTo>
                      <a:pt x="57" y="297"/>
                    </a:lnTo>
                    <a:lnTo>
                      <a:pt x="57" y="297"/>
                    </a:lnTo>
                    <a:lnTo>
                      <a:pt x="57" y="297"/>
                    </a:lnTo>
                    <a:lnTo>
                      <a:pt x="57" y="294"/>
                    </a:lnTo>
                    <a:lnTo>
                      <a:pt x="57" y="294"/>
                    </a:lnTo>
                    <a:lnTo>
                      <a:pt x="57" y="294"/>
                    </a:lnTo>
                    <a:lnTo>
                      <a:pt x="57" y="290"/>
                    </a:lnTo>
                    <a:lnTo>
                      <a:pt x="57" y="290"/>
                    </a:lnTo>
                    <a:lnTo>
                      <a:pt x="54" y="287"/>
                    </a:lnTo>
                    <a:lnTo>
                      <a:pt x="54" y="287"/>
                    </a:lnTo>
                    <a:lnTo>
                      <a:pt x="54" y="287"/>
                    </a:lnTo>
                    <a:lnTo>
                      <a:pt x="57" y="284"/>
                    </a:lnTo>
                    <a:lnTo>
                      <a:pt x="57" y="284"/>
                    </a:lnTo>
                    <a:lnTo>
                      <a:pt x="57" y="280"/>
                    </a:lnTo>
                    <a:lnTo>
                      <a:pt x="57" y="280"/>
                    </a:lnTo>
                    <a:lnTo>
                      <a:pt x="54" y="280"/>
                    </a:lnTo>
                    <a:lnTo>
                      <a:pt x="54" y="277"/>
                    </a:lnTo>
                    <a:lnTo>
                      <a:pt x="54" y="277"/>
                    </a:lnTo>
                    <a:lnTo>
                      <a:pt x="54" y="274"/>
                    </a:lnTo>
                    <a:lnTo>
                      <a:pt x="57" y="274"/>
                    </a:lnTo>
                    <a:lnTo>
                      <a:pt x="57" y="274"/>
                    </a:lnTo>
                    <a:lnTo>
                      <a:pt x="57" y="274"/>
                    </a:lnTo>
                    <a:lnTo>
                      <a:pt x="57" y="274"/>
                    </a:lnTo>
                    <a:lnTo>
                      <a:pt x="57" y="274"/>
                    </a:lnTo>
                    <a:lnTo>
                      <a:pt x="57" y="274"/>
                    </a:lnTo>
                    <a:lnTo>
                      <a:pt x="57" y="270"/>
                    </a:lnTo>
                    <a:lnTo>
                      <a:pt x="57" y="270"/>
                    </a:lnTo>
                    <a:lnTo>
                      <a:pt x="57" y="267"/>
                    </a:lnTo>
                    <a:lnTo>
                      <a:pt x="57" y="267"/>
                    </a:lnTo>
                    <a:lnTo>
                      <a:pt x="57" y="267"/>
                    </a:lnTo>
                    <a:lnTo>
                      <a:pt x="57" y="264"/>
                    </a:lnTo>
                    <a:lnTo>
                      <a:pt x="57" y="264"/>
                    </a:lnTo>
                    <a:lnTo>
                      <a:pt x="60" y="260"/>
                    </a:lnTo>
                    <a:lnTo>
                      <a:pt x="60" y="260"/>
                    </a:lnTo>
                    <a:lnTo>
                      <a:pt x="57" y="260"/>
                    </a:lnTo>
                    <a:lnTo>
                      <a:pt x="57" y="260"/>
                    </a:lnTo>
                    <a:lnTo>
                      <a:pt x="57" y="260"/>
                    </a:lnTo>
                    <a:lnTo>
                      <a:pt x="57" y="260"/>
                    </a:lnTo>
                    <a:lnTo>
                      <a:pt x="57" y="257"/>
                    </a:lnTo>
                    <a:lnTo>
                      <a:pt x="54" y="257"/>
                    </a:lnTo>
                    <a:lnTo>
                      <a:pt x="57" y="254"/>
                    </a:lnTo>
                    <a:lnTo>
                      <a:pt x="54" y="254"/>
                    </a:lnTo>
                    <a:lnTo>
                      <a:pt x="54" y="250"/>
                    </a:lnTo>
                    <a:lnTo>
                      <a:pt x="50" y="250"/>
                    </a:lnTo>
                    <a:lnTo>
                      <a:pt x="50" y="250"/>
                    </a:lnTo>
                    <a:lnTo>
                      <a:pt x="50" y="247"/>
                    </a:lnTo>
                    <a:lnTo>
                      <a:pt x="50" y="247"/>
                    </a:lnTo>
                    <a:lnTo>
                      <a:pt x="50" y="247"/>
                    </a:lnTo>
                    <a:lnTo>
                      <a:pt x="50" y="247"/>
                    </a:lnTo>
                    <a:lnTo>
                      <a:pt x="50" y="244"/>
                    </a:lnTo>
                    <a:lnTo>
                      <a:pt x="50" y="244"/>
                    </a:lnTo>
                    <a:lnTo>
                      <a:pt x="54" y="244"/>
                    </a:lnTo>
                    <a:lnTo>
                      <a:pt x="50" y="240"/>
                    </a:lnTo>
                    <a:lnTo>
                      <a:pt x="50" y="240"/>
                    </a:lnTo>
                    <a:lnTo>
                      <a:pt x="54" y="237"/>
                    </a:lnTo>
                    <a:lnTo>
                      <a:pt x="54" y="237"/>
                    </a:lnTo>
                    <a:lnTo>
                      <a:pt x="54" y="234"/>
                    </a:lnTo>
                    <a:lnTo>
                      <a:pt x="50" y="234"/>
                    </a:lnTo>
                    <a:lnTo>
                      <a:pt x="50" y="234"/>
                    </a:lnTo>
                    <a:lnTo>
                      <a:pt x="47" y="234"/>
                    </a:lnTo>
                    <a:lnTo>
                      <a:pt x="47" y="234"/>
                    </a:lnTo>
                    <a:lnTo>
                      <a:pt x="47" y="234"/>
                    </a:lnTo>
                    <a:lnTo>
                      <a:pt x="47" y="234"/>
                    </a:lnTo>
                    <a:lnTo>
                      <a:pt x="47" y="230"/>
                    </a:lnTo>
                    <a:lnTo>
                      <a:pt x="44" y="230"/>
                    </a:lnTo>
                    <a:lnTo>
                      <a:pt x="44" y="230"/>
                    </a:lnTo>
                    <a:lnTo>
                      <a:pt x="44" y="234"/>
                    </a:lnTo>
                    <a:lnTo>
                      <a:pt x="44" y="234"/>
                    </a:lnTo>
                    <a:lnTo>
                      <a:pt x="40" y="234"/>
                    </a:lnTo>
                    <a:lnTo>
                      <a:pt x="40" y="230"/>
                    </a:lnTo>
                    <a:lnTo>
                      <a:pt x="44" y="230"/>
                    </a:lnTo>
                    <a:lnTo>
                      <a:pt x="44" y="227"/>
                    </a:lnTo>
                    <a:lnTo>
                      <a:pt x="44" y="227"/>
                    </a:lnTo>
                    <a:lnTo>
                      <a:pt x="44" y="227"/>
                    </a:lnTo>
                    <a:lnTo>
                      <a:pt x="40" y="227"/>
                    </a:lnTo>
                    <a:lnTo>
                      <a:pt x="40" y="227"/>
                    </a:lnTo>
                    <a:lnTo>
                      <a:pt x="37" y="227"/>
                    </a:lnTo>
                    <a:lnTo>
                      <a:pt x="37" y="224"/>
                    </a:lnTo>
                    <a:lnTo>
                      <a:pt x="37" y="224"/>
                    </a:lnTo>
                    <a:lnTo>
                      <a:pt x="37" y="220"/>
                    </a:lnTo>
                    <a:lnTo>
                      <a:pt x="37" y="220"/>
                    </a:lnTo>
                    <a:lnTo>
                      <a:pt x="37" y="220"/>
                    </a:lnTo>
                    <a:lnTo>
                      <a:pt x="37" y="217"/>
                    </a:lnTo>
                    <a:lnTo>
                      <a:pt x="37" y="217"/>
                    </a:lnTo>
                    <a:lnTo>
                      <a:pt x="37" y="217"/>
                    </a:lnTo>
                    <a:lnTo>
                      <a:pt x="37" y="214"/>
                    </a:lnTo>
                    <a:lnTo>
                      <a:pt x="37" y="214"/>
                    </a:lnTo>
                    <a:lnTo>
                      <a:pt x="34" y="214"/>
                    </a:lnTo>
                    <a:lnTo>
                      <a:pt x="34" y="214"/>
                    </a:lnTo>
                    <a:lnTo>
                      <a:pt x="34" y="210"/>
                    </a:lnTo>
                    <a:lnTo>
                      <a:pt x="30" y="210"/>
                    </a:lnTo>
                    <a:lnTo>
                      <a:pt x="30" y="210"/>
                    </a:lnTo>
                    <a:lnTo>
                      <a:pt x="30" y="207"/>
                    </a:lnTo>
                    <a:lnTo>
                      <a:pt x="30" y="207"/>
                    </a:lnTo>
                    <a:lnTo>
                      <a:pt x="30" y="207"/>
                    </a:lnTo>
                    <a:lnTo>
                      <a:pt x="30" y="204"/>
                    </a:lnTo>
                    <a:lnTo>
                      <a:pt x="30" y="204"/>
                    </a:lnTo>
                    <a:lnTo>
                      <a:pt x="30" y="204"/>
                    </a:lnTo>
                    <a:lnTo>
                      <a:pt x="30" y="200"/>
                    </a:lnTo>
                    <a:lnTo>
                      <a:pt x="30" y="200"/>
                    </a:lnTo>
                    <a:lnTo>
                      <a:pt x="30" y="200"/>
                    </a:lnTo>
                    <a:lnTo>
                      <a:pt x="30" y="197"/>
                    </a:lnTo>
                    <a:lnTo>
                      <a:pt x="30" y="197"/>
                    </a:lnTo>
                    <a:lnTo>
                      <a:pt x="30" y="194"/>
                    </a:lnTo>
                    <a:lnTo>
                      <a:pt x="30" y="194"/>
                    </a:lnTo>
                    <a:lnTo>
                      <a:pt x="30" y="194"/>
                    </a:lnTo>
                    <a:lnTo>
                      <a:pt x="30" y="190"/>
                    </a:lnTo>
                    <a:lnTo>
                      <a:pt x="27" y="190"/>
                    </a:lnTo>
                    <a:lnTo>
                      <a:pt x="27" y="187"/>
                    </a:lnTo>
                    <a:lnTo>
                      <a:pt x="27" y="187"/>
                    </a:lnTo>
                    <a:lnTo>
                      <a:pt x="27" y="184"/>
                    </a:lnTo>
                    <a:lnTo>
                      <a:pt x="24" y="184"/>
                    </a:lnTo>
                    <a:lnTo>
                      <a:pt x="24" y="184"/>
                    </a:lnTo>
                    <a:lnTo>
                      <a:pt x="24" y="184"/>
                    </a:lnTo>
                    <a:lnTo>
                      <a:pt x="24" y="180"/>
                    </a:lnTo>
                    <a:lnTo>
                      <a:pt x="24" y="180"/>
                    </a:lnTo>
                    <a:lnTo>
                      <a:pt x="24" y="177"/>
                    </a:lnTo>
                    <a:lnTo>
                      <a:pt x="24" y="177"/>
                    </a:lnTo>
                    <a:lnTo>
                      <a:pt x="24" y="177"/>
                    </a:lnTo>
                    <a:lnTo>
                      <a:pt x="24" y="174"/>
                    </a:lnTo>
                    <a:lnTo>
                      <a:pt x="24" y="174"/>
                    </a:lnTo>
                    <a:lnTo>
                      <a:pt x="27" y="170"/>
                    </a:lnTo>
                    <a:lnTo>
                      <a:pt x="27" y="167"/>
                    </a:lnTo>
                    <a:lnTo>
                      <a:pt x="27" y="167"/>
                    </a:lnTo>
                    <a:lnTo>
                      <a:pt x="27" y="164"/>
                    </a:lnTo>
                    <a:lnTo>
                      <a:pt x="27" y="164"/>
                    </a:lnTo>
                    <a:lnTo>
                      <a:pt x="24" y="164"/>
                    </a:lnTo>
                    <a:lnTo>
                      <a:pt x="24" y="164"/>
                    </a:lnTo>
                    <a:lnTo>
                      <a:pt x="20" y="160"/>
                    </a:lnTo>
                    <a:lnTo>
                      <a:pt x="20" y="160"/>
                    </a:lnTo>
                    <a:lnTo>
                      <a:pt x="17" y="160"/>
                    </a:lnTo>
                    <a:lnTo>
                      <a:pt x="17" y="160"/>
                    </a:lnTo>
                    <a:lnTo>
                      <a:pt x="17" y="160"/>
                    </a:lnTo>
                    <a:lnTo>
                      <a:pt x="17" y="157"/>
                    </a:lnTo>
                    <a:lnTo>
                      <a:pt x="17" y="157"/>
                    </a:lnTo>
                    <a:lnTo>
                      <a:pt x="17" y="157"/>
                    </a:lnTo>
                    <a:lnTo>
                      <a:pt x="17" y="157"/>
                    </a:lnTo>
                    <a:lnTo>
                      <a:pt x="17" y="157"/>
                    </a:lnTo>
                    <a:lnTo>
                      <a:pt x="17" y="154"/>
                    </a:lnTo>
                    <a:lnTo>
                      <a:pt x="17" y="154"/>
                    </a:lnTo>
                    <a:lnTo>
                      <a:pt x="17" y="150"/>
                    </a:lnTo>
                    <a:lnTo>
                      <a:pt x="14" y="150"/>
                    </a:lnTo>
                    <a:lnTo>
                      <a:pt x="14" y="150"/>
                    </a:lnTo>
                    <a:lnTo>
                      <a:pt x="14" y="150"/>
                    </a:lnTo>
                    <a:lnTo>
                      <a:pt x="17" y="150"/>
                    </a:lnTo>
                    <a:lnTo>
                      <a:pt x="17" y="150"/>
                    </a:lnTo>
                    <a:lnTo>
                      <a:pt x="14" y="150"/>
                    </a:lnTo>
                    <a:lnTo>
                      <a:pt x="14" y="147"/>
                    </a:lnTo>
                    <a:lnTo>
                      <a:pt x="14" y="147"/>
                    </a:lnTo>
                    <a:lnTo>
                      <a:pt x="14" y="144"/>
                    </a:lnTo>
                    <a:lnTo>
                      <a:pt x="14" y="144"/>
                    </a:lnTo>
                    <a:lnTo>
                      <a:pt x="10" y="144"/>
                    </a:lnTo>
                    <a:lnTo>
                      <a:pt x="10" y="144"/>
                    </a:lnTo>
                    <a:lnTo>
                      <a:pt x="14" y="144"/>
                    </a:lnTo>
                    <a:lnTo>
                      <a:pt x="14" y="140"/>
                    </a:lnTo>
                    <a:lnTo>
                      <a:pt x="10" y="140"/>
                    </a:lnTo>
                    <a:lnTo>
                      <a:pt x="10" y="137"/>
                    </a:lnTo>
                    <a:lnTo>
                      <a:pt x="10" y="137"/>
                    </a:lnTo>
                    <a:lnTo>
                      <a:pt x="10" y="137"/>
                    </a:lnTo>
                    <a:lnTo>
                      <a:pt x="7" y="137"/>
                    </a:lnTo>
                    <a:lnTo>
                      <a:pt x="7" y="137"/>
                    </a:lnTo>
                    <a:lnTo>
                      <a:pt x="7" y="134"/>
                    </a:lnTo>
                    <a:lnTo>
                      <a:pt x="7" y="137"/>
                    </a:lnTo>
                    <a:lnTo>
                      <a:pt x="7" y="134"/>
                    </a:lnTo>
                    <a:lnTo>
                      <a:pt x="4" y="134"/>
                    </a:lnTo>
                    <a:lnTo>
                      <a:pt x="4" y="134"/>
                    </a:lnTo>
                    <a:lnTo>
                      <a:pt x="4" y="130"/>
                    </a:lnTo>
                    <a:lnTo>
                      <a:pt x="4" y="134"/>
                    </a:lnTo>
                    <a:lnTo>
                      <a:pt x="4" y="134"/>
                    </a:lnTo>
                    <a:lnTo>
                      <a:pt x="4" y="130"/>
                    </a:lnTo>
                    <a:lnTo>
                      <a:pt x="0" y="130"/>
                    </a:lnTo>
                    <a:lnTo>
                      <a:pt x="0" y="127"/>
                    </a:lnTo>
                    <a:lnTo>
                      <a:pt x="0" y="127"/>
                    </a:lnTo>
                    <a:lnTo>
                      <a:pt x="0" y="127"/>
                    </a:lnTo>
                    <a:lnTo>
                      <a:pt x="0" y="127"/>
                    </a:lnTo>
                    <a:lnTo>
                      <a:pt x="0" y="124"/>
                    </a:lnTo>
                    <a:lnTo>
                      <a:pt x="0" y="124"/>
                    </a:lnTo>
                    <a:lnTo>
                      <a:pt x="0" y="124"/>
                    </a:lnTo>
                    <a:lnTo>
                      <a:pt x="4" y="124"/>
                    </a:lnTo>
                    <a:lnTo>
                      <a:pt x="4" y="124"/>
                    </a:lnTo>
                    <a:lnTo>
                      <a:pt x="0" y="124"/>
                    </a:lnTo>
                    <a:lnTo>
                      <a:pt x="0" y="120"/>
                    </a:lnTo>
                    <a:lnTo>
                      <a:pt x="4" y="120"/>
                    </a:lnTo>
                    <a:lnTo>
                      <a:pt x="4" y="120"/>
                    </a:lnTo>
                    <a:lnTo>
                      <a:pt x="4" y="117"/>
                    </a:lnTo>
                    <a:lnTo>
                      <a:pt x="4" y="117"/>
                    </a:lnTo>
                    <a:lnTo>
                      <a:pt x="4" y="114"/>
                    </a:lnTo>
                    <a:lnTo>
                      <a:pt x="4" y="114"/>
                    </a:lnTo>
                    <a:lnTo>
                      <a:pt x="4" y="114"/>
                    </a:lnTo>
                    <a:lnTo>
                      <a:pt x="7" y="114"/>
                    </a:lnTo>
                    <a:lnTo>
                      <a:pt x="4" y="110"/>
                    </a:lnTo>
                    <a:lnTo>
                      <a:pt x="7" y="110"/>
                    </a:lnTo>
                    <a:lnTo>
                      <a:pt x="7" y="110"/>
                    </a:lnTo>
                    <a:lnTo>
                      <a:pt x="10" y="110"/>
                    </a:lnTo>
                    <a:lnTo>
                      <a:pt x="10" y="110"/>
                    </a:lnTo>
                    <a:lnTo>
                      <a:pt x="7" y="110"/>
                    </a:lnTo>
                    <a:lnTo>
                      <a:pt x="10" y="110"/>
                    </a:lnTo>
                    <a:lnTo>
                      <a:pt x="10" y="110"/>
                    </a:lnTo>
                    <a:lnTo>
                      <a:pt x="10" y="107"/>
                    </a:lnTo>
                    <a:lnTo>
                      <a:pt x="10" y="107"/>
                    </a:lnTo>
                    <a:lnTo>
                      <a:pt x="10" y="107"/>
                    </a:lnTo>
                    <a:lnTo>
                      <a:pt x="10" y="103"/>
                    </a:lnTo>
                    <a:lnTo>
                      <a:pt x="10" y="103"/>
                    </a:lnTo>
                    <a:lnTo>
                      <a:pt x="10" y="103"/>
                    </a:lnTo>
                    <a:lnTo>
                      <a:pt x="10" y="103"/>
                    </a:lnTo>
                    <a:lnTo>
                      <a:pt x="10" y="103"/>
                    </a:lnTo>
                    <a:lnTo>
                      <a:pt x="10" y="100"/>
                    </a:lnTo>
                    <a:lnTo>
                      <a:pt x="10" y="100"/>
                    </a:lnTo>
                    <a:lnTo>
                      <a:pt x="10" y="100"/>
                    </a:lnTo>
                    <a:lnTo>
                      <a:pt x="10" y="100"/>
                    </a:lnTo>
                    <a:lnTo>
                      <a:pt x="10" y="97"/>
                    </a:lnTo>
                    <a:lnTo>
                      <a:pt x="10" y="97"/>
                    </a:lnTo>
                    <a:lnTo>
                      <a:pt x="14" y="97"/>
                    </a:lnTo>
                    <a:lnTo>
                      <a:pt x="14" y="97"/>
                    </a:lnTo>
                    <a:lnTo>
                      <a:pt x="14" y="97"/>
                    </a:lnTo>
                    <a:lnTo>
                      <a:pt x="14" y="97"/>
                    </a:lnTo>
                    <a:lnTo>
                      <a:pt x="14" y="97"/>
                    </a:lnTo>
                    <a:lnTo>
                      <a:pt x="14" y="93"/>
                    </a:lnTo>
                    <a:lnTo>
                      <a:pt x="14" y="93"/>
                    </a:lnTo>
                    <a:lnTo>
                      <a:pt x="14" y="93"/>
                    </a:lnTo>
                    <a:lnTo>
                      <a:pt x="14" y="90"/>
                    </a:lnTo>
                    <a:lnTo>
                      <a:pt x="14" y="90"/>
                    </a:lnTo>
                    <a:lnTo>
                      <a:pt x="14" y="90"/>
                    </a:lnTo>
                    <a:lnTo>
                      <a:pt x="14" y="87"/>
                    </a:lnTo>
                    <a:lnTo>
                      <a:pt x="17" y="87"/>
                    </a:lnTo>
                    <a:lnTo>
                      <a:pt x="17" y="87"/>
                    </a:lnTo>
                    <a:lnTo>
                      <a:pt x="14" y="83"/>
                    </a:lnTo>
                    <a:lnTo>
                      <a:pt x="14" y="83"/>
                    </a:lnTo>
                    <a:lnTo>
                      <a:pt x="14" y="83"/>
                    </a:lnTo>
                    <a:lnTo>
                      <a:pt x="14" y="83"/>
                    </a:lnTo>
                    <a:lnTo>
                      <a:pt x="14" y="83"/>
                    </a:lnTo>
                    <a:lnTo>
                      <a:pt x="14" y="83"/>
                    </a:lnTo>
                    <a:lnTo>
                      <a:pt x="14" y="80"/>
                    </a:lnTo>
                    <a:lnTo>
                      <a:pt x="14" y="80"/>
                    </a:lnTo>
                    <a:lnTo>
                      <a:pt x="17" y="80"/>
                    </a:lnTo>
                    <a:lnTo>
                      <a:pt x="17" y="80"/>
                    </a:lnTo>
                    <a:lnTo>
                      <a:pt x="17" y="80"/>
                    </a:lnTo>
                    <a:lnTo>
                      <a:pt x="17" y="77"/>
                    </a:lnTo>
                    <a:lnTo>
                      <a:pt x="20" y="77"/>
                    </a:lnTo>
                    <a:lnTo>
                      <a:pt x="17" y="77"/>
                    </a:lnTo>
                    <a:lnTo>
                      <a:pt x="17" y="73"/>
                    </a:lnTo>
                    <a:lnTo>
                      <a:pt x="20" y="73"/>
                    </a:lnTo>
                    <a:lnTo>
                      <a:pt x="20" y="70"/>
                    </a:lnTo>
                    <a:lnTo>
                      <a:pt x="20" y="70"/>
                    </a:lnTo>
                    <a:lnTo>
                      <a:pt x="20" y="70"/>
                    </a:lnTo>
                    <a:lnTo>
                      <a:pt x="20" y="70"/>
                    </a:lnTo>
                    <a:lnTo>
                      <a:pt x="20" y="67"/>
                    </a:lnTo>
                    <a:lnTo>
                      <a:pt x="17" y="67"/>
                    </a:lnTo>
                    <a:lnTo>
                      <a:pt x="17" y="67"/>
                    </a:lnTo>
                    <a:lnTo>
                      <a:pt x="17" y="63"/>
                    </a:lnTo>
                    <a:lnTo>
                      <a:pt x="17" y="63"/>
                    </a:lnTo>
                    <a:lnTo>
                      <a:pt x="17" y="60"/>
                    </a:lnTo>
                    <a:lnTo>
                      <a:pt x="17" y="60"/>
                    </a:lnTo>
                    <a:lnTo>
                      <a:pt x="17" y="60"/>
                    </a:lnTo>
                    <a:lnTo>
                      <a:pt x="17" y="57"/>
                    </a:lnTo>
                    <a:lnTo>
                      <a:pt x="17" y="57"/>
                    </a:lnTo>
                    <a:lnTo>
                      <a:pt x="17" y="57"/>
                    </a:lnTo>
                    <a:lnTo>
                      <a:pt x="14" y="57"/>
                    </a:lnTo>
                    <a:lnTo>
                      <a:pt x="14" y="57"/>
                    </a:lnTo>
                    <a:lnTo>
                      <a:pt x="14" y="57"/>
                    </a:lnTo>
                    <a:lnTo>
                      <a:pt x="10" y="57"/>
                    </a:lnTo>
                    <a:lnTo>
                      <a:pt x="10" y="57"/>
                    </a:lnTo>
                    <a:lnTo>
                      <a:pt x="7" y="57"/>
                    </a:lnTo>
                    <a:lnTo>
                      <a:pt x="7" y="53"/>
                    </a:lnTo>
                    <a:lnTo>
                      <a:pt x="7" y="53"/>
                    </a:lnTo>
                    <a:lnTo>
                      <a:pt x="10" y="53"/>
                    </a:lnTo>
                    <a:lnTo>
                      <a:pt x="10" y="50"/>
                    </a:lnTo>
                    <a:lnTo>
                      <a:pt x="7" y="50"/>
                    </a:lnTo>
                    <a:lnTo>
                      <a:pt x="7" y="50"/>
                    </a:lnTo>
                    <a:lnTo>
                      <a:pt x="4" y="50"/>
                    </a:lnTo>
                    <a:lnTo>
                      <a:pt x="4" y="47"/>
                    </a:lnTo>
                    <a:lnTo>
                      <a:pt x="7" y="47"/>
                    </a:lnTo>
                    <a:lnTo>
                      <a:pt x="7" y="47"/>
                    </a:lnTo>
                    <a:lnTo>
                      <a:pt x="7" y="43"/>
                    </a:lnTo>
                    <a:lnTo>
                      <a:pt x="7" y="43"/>
                    </a:lnTo>
                    <a:lnTo>
                      <a:pt x="7" y="47"/>
                    </a:lnTo>
                    <a:lnTo>
                      <a:pt x="10" y="47"/>
                    </a:lnTo>
                    <a:lnTo>
                      <a:pt x="10" y="43"/>
                    </a:lnTo>
                    <a:lnTo>
                      <a:pt x="14" y="43"/>
                    </a:lnTo>
                    <a:lnTo>
                      <a:pt x="10" y="43"/>
                    </a:lnTo>
                    <a:lnTo>
                      <a:pt x="10" y="40"/>
                    </a:lnTo>
                    <a:lnTo>
                      <a:pt x="10" y="40"/>
                    </a:lnTo>
                    <a:lnTo>
                      <a:pt x="14" y="37"/>
                    </a:lnTo>
                    <a:lnTo>
                      <a:pt x="14" y="37"/>
                    </a:lnTo>
                    <a:lnTo>
                      <a:pt x="14" y="33"/>
                    </a:lnTo>
                    <a:lnTo>
                      <a:pt x="14" y="33"/>
                    </a:lnTo>
                    <a:lnTo>
                      <a:pt x="14" y="30"/>
                    </a:lnTo>
                    <a:lnTo>
                      <a:pt x="10" y="30"/>
                    </a:lnTo>
                    <a:lnTo>
                      <a:pt x="10" y="30"/>
                    </a:lnTo>
                    <a:lnTo>
                      <a:pt x="7" y="30"/>
                    </a:lnTo>
                    <a:lnTo>
                      <a:pt x="7" y="30"/>
                    </a:lnTo>
                    <a:lnTo>
                      <a:pt x="7" y="30"/>
                    </a:lnTo>
                    <a:lnTo>
                      <a:pt x="7" y="27"/>
                    </a:lnTo>
                    <a:lnTo>
                      <a:pt x="7" y="27"/>
                    </a:lnTo>
                    <a:lnTo>
                      <a:pt x="4" y="27"/>
                    </a:lnTo>
                    <a:lnTo>
                      <a:pt x="4" y="23"/>
                    </a:lnTo>
                    <a:lnTo>
                      <a:pt x="4" y="23"/>
                    </a:lnTo>
                    <a:lnTo>
                      <a:pt x="4" y="23"/>
                    </a:lnTo>
                    <a:lnTo>
                      <a:pt x="4" y="23"/>
                    </a:lnTo>
                    <a:lnTo>
                      <a:pt x="4" y="20"/>
                    </a:lnTo>
                    <a:lnTo>
                      <a:pt x="7" y="20"/>
                    </a:lnTo>
                    <a:lnTo>
                      <a:pt x="7" y="20"/>
                    </a:lnTo>
                    <a:lnTo>
                      <a:pt x="7" y="17"/>
                    </a:lnTo>
                    <a:lnTo>
                      <a:pt x="30" y="17"/>
                    </a:lnTo>
                    <a:lnTo>
                      <a:pt x="30" y="17"/>
                    </a:lnTo>
                    <a:lnTo>
                      <a:pt x="44" y="17"/>
                    </a:lnTo>
                    <a:lnTo>
                      <a:pt x="47" y="17"/>
                    </a:lnTo>
                    <a:lnTo>
                      <a:pt x="57" y="17"/>
                    </a:lnTo>
                    <a:lnTo>
                      <a:pt x="64" y="17"/>
                    </a:lnTo>
                    <a:lnTo>
                      <a:pt x="70" y="17"/>
                    </a:lnTo>
                    <a:lnTo>
                      <a:pt x="80" y="17"/>
                    </a:lnTo>
                    <a:lnTo>
                      <a:pt x="84" y="17"/>
                    </a:lnTo>
                    <a:lnTo>
                      <a:pt x="87" y="17"/>
                    </a:lnTo>
                    <a:lnTo>
                      <a:pt x="94" y="17"/>
                    </a:lnTo>
                    <a:lnTo>
                      <a:pt x="94" y="17"/>
                    </a:lnTo>
                    <a:lnTo>
                      <a:pt x="107" y="17"/>
                    </a:lnTo>
                    <a:lnTo>
                      <a:pt x="117" y="17"/>
                    </a:lnTo>
                    <a:lnTo>
                      <a:pt x="117" y="17"/>
                    </a:lnTo>
                    <a:lnTo>
                      <a:pt x="120" y="17"/>
                    </a:lnTo>
                    <a:lnTo>
                      <a:pt x="120" y="17"/>
                    </a:lnTo>
                    <a:lnTo>
                      <a:pt x="124" y="17"/>
                    </a:lnTo>
                    <a:lnTo>
                      <a:pt x="124" y="17"/>
                    </a:lnTo>
                    <a:lnTo>
                      <a:pt x="130" y="17"/>
                    </a:lnTo>
                    <a:lnTo>
                      <a:pt x="130" y="17"/>
                    </a:lnTo>
                    <a:lnTo>
                      <a:pt x="137" y="17"/>
                    </a:lnTo>
                    <a:lnTo>
                      <a:pt x="140" y="17"/>
                    </a:lnTo>
                    <a:lnTo>
                      <a:pt x="144" y="17"/>
                    </a:lnTo>
                    <a:lnTo>
                      <a:pt x="147" y="17"/>
                    </a:lnTo>
                    <a:lnTo>
                      <a:pt x="150" y="17"/>
                    </a:lnTo>
                    <a:lnTo>
                      <a:pt x="150" y="17"/>
                    </a:lnTo>
                    <a:lnTo>
                      <a:pt x="150" y="17"/>
                    </a:lnTo>
                    <a:lnTo>
                      <a:pt x="154" y="17"/>
                    </a:lnTo>
                    <a:lnTo>
                      <a:pt x="154" y="17"/>
                    </a:lnTo>
                    <a:lnTo>
                      <a:pt x="157" y="17"/>
                    </a:lnTo>
                    <a:lnTo>
                      <a:pt x="157" y="17"/>
                    </a:lnTo>
                    <a:lnTo>
                      <a:pt x="161" y="17"/>
                    </a:lnTo>
                    <a:lnTo>
                      <a:pt x="164" y="17"/>
                    </a:lnTo>
                    <a:lnTo>
                      <a:pt x="167" y="17"/>
                    </a:lnTo>
                    <a:lnTo>
                      <a:pt x="171" y="17"/>
                    </a:lnTo>
                    <a:lnTo>
                      <a:pt x="174" y="17"/>
                    </a:lnTo>
                    <a:lnTo>
                      <a:pt x="177" y="17"/>
                    </a:lnTo>
                    <a:lnTo>
                      <a:pt x="184" y="17"/>
                    </a:lnTo>
                    <a:lnTo>
                      <a:pt x="184" y="17"/>
                    </a:lnTo>
                    <a:lnTo>
                      <a:pt x="197" y="17"/>
                    </a:lnTo>
                    <a:lnTo>
                      <a:pt x="204" y="17"/>
                    </a:lnTo>
                    <a:lnTo>
                      <a:pt x="211" y="17"/>
                    </a:lnTo>
                    <a:lnTo>
                      <a:pt x="214" y="17"/>
                    </a:lnTo>
                    <a:lnTo>
                      <a:pt x="217" y="17"/>
                    </a:lnTo>
                    <a:lnTo>
                      <a:pt x="217" y="17"/>
                    </a:lnTo>
                    <a:lnTo>
                      <a:pt x="224" y="17"/>
                    </a:lnTo>
                    <a:lnTo>
                      <a:pt x="227" y="17"/>
                    </a:lnTo>
                    <a:lnTo>
                      <a:pt x="227" y="17"/>
                    </a:lnTo>
                    <a:lnTo>
                      <a:pt x="231" y="17"/>
                    </a:lnTo>
                    <a:lnTo>
                      <a:pt x="231" y="17"/>
                    </a:lnTo>
                    <a:lnTo>
                      <a:pt x="234" y="17"/>
                    </a:lnTo>
                    <a:lnTo>
                      <a:pt x="234" y="17"/>
                    </a:lnTo>
                    <a:lnTo>
                      <a:pt x="241" y="17"/>
                    </a:lnTo>
                    <a:lnTo>
                      <a:pt x="251" y="17"/>
                    </a:lnTo>
                    <a:lnTo>
                      <a:pt x="257" y="17"/>
                    </a:lnTo>
                    <a:lnTo>
                      <a:pt x="257" y="17"/>
                    </a:lnTo>
                    <a:lnTo>
                      <a:pt x="261" y="17"/>
                    </a:lnTo>
                    <a:lnTo>
                      <a:pt x="264" y="13"/>
                    </a:lnTo>
                    <a:lnTo>
                      <a:pt x="267" y="13"/>
                    </a:lnTo>
                    <a:lnTo>
                      <a:pt x="271" y="13"/>
                    </a:lnTo>
                    <a:lnTo>
                      <a:pt x="277" y="13"/>
                    </a:lnTo>
                    <a:lnTo>
                      <a:pt x="281" y="13"/>
                    </a:lnTo>
                    <a:lnTo>
                      <a:pt x="284" y="13"/>
                    </a:lnTo>
                    <a:lnTo>
                      <a:pt x="284" y="13"/>
                    </a:lnTo>
                    <a:lnTo>
                      <a:pt x="287" y="13"/>
                    </a:lnTo>
                    <a:lnTo>
                      <a:pt x="287" y="13"/>
                    </a:lnTo>
                    <a:lnTo>
                      <a:pt x="294" y="13"/>
                    </a:lnTo>
                    <a:lnTo>
                      <a:pt x="297" y="13"/>
                    </a:lnTo>
                    <a:lnTo>
                      <a:pt x="301" y="13"/>
                    </a:lnTo>
                    <a:lnTo>
                      <a:pt x="317" y="13"/>
                    </a:lnTo>
                    <a:lnTo>
                      <a:pt x="324" y="13"/>
                    </a:lnTo>
                    <a:lnTo>
                      <a:pt x="327" y="13"/>
                    </a:lnTo>
                    <a:lnTo>
                      <a:pt x="327" y="13"/>
                    </a:lnTo>
                    <a:lnTo>
                      <a:pt x="347" y="13"/>
                    </a:lnTo>
                    <a:lnTo>
                      <a:pt x="351" y="13"/>
                    </a:lnTo>
                    <a:lnTo>
                      <a:pt x="361" y="13"/>
                    </a:lnTo>
                    <a:lnTo>
                      <a:pt x="361" y="13"/>
                    </a:lnTo>
                    <a:lnTo>
                      <a:pt x="374" y="13"/>
                    </a:lnTo>
                    <a:lnTo>
                      <a:pt x="387" y="10"/>
                    </a:lnTo>
                    <a:lnTo>
                      <a:pt x="391" y="10"/>
                    </a:lnTo>
                    <a:lnTo>
                      <a:pt x="391" y="10"/>
                    </a:lnTo>
                    <a:lnTo>
                      <a:pt x="397" y="10"/>
                    </a:lnTo>
                    <a:lnTo>
                      <a:pt x="401" y="10"/>
                    </a:lnTo>
                    <a:lnTo>
                      <a:pt x="411" y="10"/>
                    </a:lnTo>
                    <a:lnTo>
                      <a:pt x="414" y="10"/>
                    </a:lnTo>
                    <a:lnTo>
                      <a:pt x="421" y="10"/>
                    </a:lnTo>
                    <a:lnTo>
                      <a:pt x="431" y="10"/>
                    </a:lnTo>
                    <a:lnTo>
                      <a:pt x="434" y="10"/>
                    </a:lnTo>
                    <a:lnTo>
                      <a:pt x="437" y="10"/>
                    </a:lnTo>
                    <a:lnTo>
                      <a:pt x="437" y="10"/>
                    </a:lnTo>
                    <a:lnTo>
                      <a:pt x="451" y="10"/>
                    </a:lnTo>
                    <a:lnTo>
                      <a:pt x="451" y="10"/>
                    </a:lnTo>
                    <a:lnTo>
                      <a:pt x="461" y="7"/>
                    </a:lnTo>
                    <a:lnTo>
                      <a:pt x="461" y="7"/>
                    </a:lnTo>
                    <a:lnTo>
                      <a:pt x="471" y="7"/>
                    </a:lnTo>
                    <a:lnTo>
                      <a:pt x="471" y="7"/>
                    </a:lnTo>
                    <a:lnTo>
                      <a:pt x="484" y="7"/>
                    </a:lnTo>
                    <a:lnTo>
                      <a:pt x="484" y="7"/>
                    </a:lnTo>
                    <a:lnTo>
                      <a:pt x="487" y="7"/>
                    </a:lnTo>
                    <a:lnTo>
                      <a:pt x="497" y="7"/>
                    </a:lnTo>
                    <a:lnTo>
                      <a:pt x="501" y="7"/>
                    </a:lnTo>
                    <a:lnTo>
                      <a:pt x="501" y="7"/>
                    </a:lnTo>
                    <a:lnTo>
                      <a:pt x="507" y="7"/>
                    </a:lnTo>
                    <a:lnTo>
                      <a:pt x="507" y="7"/>
                    </a:lnTo>
                    <a:lnTo>
                      <a:pt x="511" y="7"/>
                    </a:lnTo>
                    <a:lnTo>
                      <a:pt x="514" y="7"/>
                    </a:lnTo>
                    <a:lnTo>
                      <a:pt x="514" y="7"/>
                    </a:lnTo>
                    <a:lnTo>
                      <a:pt x="517" y="7"/>
                    </a:lnTo>
                    <a:lnTo>
                      <a:pt x="517" y="7"/>
                    </a:lnTo>
                    <a:lnTo>
                      <a:pt x="521" y="7"/>
                    </a:lnTo>
                    <a:lnTo>
                      <a:pt x="527" y="7"/>
                    </a:lnTo>
                    <a:lnTo>
                      <a:pt x="527" y="3"/>
                    </a:lnTo>
                    <a:lnTo>
                      <a:pt x="531" y="3"/>
                    </a:lnTo>
                    <a:lnTo>
                      <a:pt x="537" y="3"/>
                    </a:lnTo>
                    <a:lnTo>
                      <a:pt x="537" y="3"/>
                    </a:lnTo>
                    <a:lnTo>
                      <a:pt x="541" y="3"/>
                    </a:lnTo>
                    <a:lnTo>
                      <a:pt x="544" y="3"/>
                    </a:lnTo>
                    <a:lnTo>
                      <a:pt x="544" y="3"/>
                    </a:lnTo>
                    <a:lnTo>
                      <a:pt x="554" y="3"/>
                    </a:lnTo>
                    <a:lnTo>
                      <a:pt x="558" y="3"/>
                    </a:lnTo>
                    <a:lnTo>
                      <a:pt x="561" y="3"/>
                    </a:lnTo>
                    <a:lnTo>
                      <a:pt x="561" y="3"/>
                    </a:lnTo>
                    <a:lnTo>
                      <a:pt x="5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
              <p:cNvSpPr>
                <a:spLocks/>
              </p:cNvSpPr>
              <p:nvPr userDrawn="1"/>
            </p:nvSpPr>
            <p:spPr bwMode="auto">
              <a:xfrm>
                <a:off x="3638" y="1304"/>
                <a:ext cx="684" cy="454"/>
              </a:xfrm>
              <a:custGeom>
                <a:avLst/>
                <a:gdLst>
                  <a:gd name="T0" fmla="*/ 564 w 684"/>
                  <a:gd name="T1" fmla="*/ 27 h 454"/>
                  <a:gd name="T2" fmla="*/ 578 w 684"/>
                  <a:gd name="T3" fmla="*/ 43 h 454"/>
                  <a:gd name="T4" fmla="*/ 568 w 684"/>
                  <a:gd name="T5" fmla="*/ 73 h 454"/>
                  <a:gd name="T6" fmla="*/ 578 w 684"/>
                  <a:gd name="T7" fmla="*/ 97 h 454"/>
                  <a:gd name="T8" fmla="*/ 591 w 684"/>
                  <a:gd name="T9" fmla="*/ 117 h 454"/>
                  <a:gd name="T10" fmla="*/ 618 w 684"/>
                  <a:gd name="T11" fmla="*/ 124 h 454"/>
                  <a:gd name="T12" fmla="*/ 628 w 684"/>
                  <a:gd name="T13" fmla="*/ 147 h 454"/>
                  <a:gd name="T14" fmla="*/ 648 w 684"/>
                  <a:gd name="T15" fmla="*/ 164 h 454"/>
                  <a:gd name="T16" fmla="*/ 664 w 684"/>
                  <a:gd name="T17" fmla="*/ 187 h 454"/>
                  <a:gd name="T18" fmla="*/ 681 w 684"/>
                  <a:gd name="T19" fmla="*/ 204 h 454"/>
                  <a:gd name="T20" fmla="*/ 684 w 684"/>
                  <a:gd name="T21" fmla="*/ 227 h 454"/>
                  <a:gd name="T22" fmla="*/ 668 w 684"/>
                  <a:gd name="T23" fmla="*/ 250 h 454"/>
                  <a:gd name="T24" fmla="*/ 661 w 684"/>
                  <a:gd name="T25" fmla="*/ 277 h 454"/>
                  <a:gd name="T26" fmla="*/ 641 w 684"/>
                  <a:gd name="T27" fmla="*/ 287 h 454"/>
                  <a:gd name="T28" fmla="*/ 614 w 684"/>
                  <a:gd name="T29" fmla="*/ 297 h 454"/>
                  <a:gd name="T30" fmla="*/ 594 w 684"/>
                  <a:gd name="T31" fmla="*/ 311 h 454"/>
                  <a:gd name="T32" fmla="*/ 598 w 684"/>
                  <a:gd name="T33" fmla="*/ 337 h 454"/>
                  <a:gd name="T34" fmla="*/ 608 w 684"/>
                  <a:gd name="T35" fmla="*/ 364 h 454"/>
                  <a:gd name="T36" fmla="*/ 598 w 684"/>
                  <a:gd name="T37" fmla="*/ 384 h 454"/>
                  <a:gd name="T38" fmla="*/ 591 w 684"/>
                  <a:gd name="T39" fmla="*/ 407 h 454"/>
                  <a:gd name="T40" fmla="*/ 561 w 684"/>
                  <a:gd name="T41" fmla="*/ 431 h 454"/>
                  <a:gd name="T42" fmla="*/ 561 w 684"/>
                  <a:gd name="T43" fmla="*/ 454 h 454"/>
                  <a:gd name="T44" fmla="*/ 551 w 684"/>
                  <a:gd name="T45" fmla="*/ 447 h 454"/>
                  <a:gd name="T46" fmla="*/ 537 w 684"/>
                  <a:gd name="T47" fmla="*/ 434 h 454"/>
                  <a:gd name="T48" fmla="*/ 517 w 684"/>
                  <a:gd name="T49" fmla="*/ 421 h 454"/>
                  <a:gd name="T50" fmla="*/ 464 w 684"/>
                  <a:gd name="T51" fmla="*/ 424 h 454"/>
                  <a:gd name="T52" fmla="*/ 404 w 684"/>
                  <a:gd name="T53" fmla="*/ 431 h 454"/>
                  <a:gd name="T54" fmla="*/ 334 w 684"/>
                  <a:gd name="T55" fmla="*/ 434 h 454"/>
                  <a:gd name="T56" fmla="*/ 284 w 684"/>
                  <a:gd name="T57" fmla="*/ 434 h 454"/>
                  <a:gd name="T58" fmla="*/ 224 w 684"/>
                  <a:gd name="T59" fmla="*/ 434 h 454"/>
                  <a:gd name="T60" fmla="*/ 164 w 684"/>
                  <a:gd name="T61" fmla="*/ 434 h 454"/>
                  <a:gd name="T62" fmla="*/ 97 w 684"/>
                  <a:gd name="T63" fmla="*/ 434 h 454"/>
                  <a:gd name="T64" fmla="*/ 84 w 684"/>
                  <a:gd name="T65" fmla="*/ 421 h 454"/>
                  <a:gd name="T66" fmla="*/ 84 w 684"/>
                  <a:gd name="T67" fmla="*/ 397 h 454"/>
                  <a:gd name="T68" fmla="*/ 80 w 684"/>
                  <a:gd name="T69" fmla="*/ 377 h 454"/>
                  <a:gd name="T70" fmla="*/ 84 w 684"/>
                  <a:gd name="T71" fmla="*/ 351 h 454"/>
                  <a:gd name="T72" fmla="*/ 74 w 684"/>
                  <a:gd name="T73" fmla="*/ 334 h 454"/>
                  <a:gd name="T74" fmla="*/ 70 w 684"/>
                  <a:gd name="T75" fmla="*/ 324 h 454"/>
                  <a:gd name="T76" fmla="*/ 67 w 684"/>
                  <a:gd name="T77" fmla="*/ 307 h 454"/>
                  <a:gd name="T78" fmla="*/ 57 w 684"/>
                  <a:gd name="T79" fmla="*/ 301 h 454"/>
                  <a:gd name="T80" fmla="*/ 54 w 684"/>
                  <a:gd name="T81" fmla="*/ 277 h 454"/>
                  <a:gd name="T82" fmla="*/ 57 w 684"/>
                  <a:gd name="T83" fmla="*/ 260 h 454"/>
                  <a:gd name="T84" fmla="*/ 50 w 684"/>
                  <a:gd name="T85" fmla="*/ 240 h 454"/>
                  <a:gd name="T86" fmla="*/ 44 w 684"/>
                  <a:gd name="T87" fmla="*/ 230 h 454"/>
                  <a:gd name="T88" fmla="*/ 34 w 684"/>
                  <a:gd name="T89" fmla="*/ 214 h 454"/>
                  <a:gd name="T90" fmla="*/ 30 w 684"/>
                  <a:gd name="T91" fmla="*/ 190 h 454"/>
                  <a:gd name="T92" fmla="*/ 27 w 684"/>
                  <a:gd name="T93" fmla="*/ 164 h 454"/>
                  <a:gd name="T94" fmla="*/ 14 w 684"/>
                  <a:gd name="T95" fmla="*/ 150 h 454"/>
                  <a:gd name="T96" fmla="*/ 7 w 684"/>
                  <a:gd name="T97" fmla="*/ 137 h 454"/>
                  <a:gd name="T98" fmla="*/ 4 w 684"/>
                  <a:gd name="T99" fmla="*/ 124 h 454"/>
                  <a:gd name="T100" fmla="*/ 10 w 684"/>
                  <a:gd name="T101" fmla="*/ 110 h 454"/>
                  <a:gd name="T102" fmla="*/ 14 w 684"/>
                  <a:gd name="T103" fmla="*/ 97 h 454"/>
                  <a:gd name="T104" fmla="*/ 14 w 684"/>
                  <a:gd name="T105" fmla="*/ 80 h 454"/>
                  <a:gd name="T106" fmla="*/ 17 w 684"/>
                  <a:gd name="T107" fmla="*/ 63 h 454"/>
                  <a:gd name="T108" fmla="*/ 7 w 684"/>
                  <a:gd name="T109" fmla="*/ 50 h 454"/>
                  <a:gd name="T110" fmla="*/ 14 w 684"/>
                  <a:gd name="T111" fmla="*/ 30 h 454"/>
                  <a:gd name="T112" fmla="*/ 30 w 684"/>
                  <a:gd name="T113" fmla="*/ 17 h 454"/>
                  <a:gd name="T114" fmla="*/ 130 w 684"/>
                  <a:gd name="T115" fmla="*/ 17 h 454"/>
                  <a:gd name="T116" fmla="*/ 177 w 684"/>
                  <a:gd name="T117" fmla="*/ 17 h 454"/>
                  <a:gd name="T118" fmla="*/ 257 w 684"/>
                  <a:gd name="T119" fmla="*/ 17 h 454"/>
                  <a:gd name="T120" fmla="*/ 327 w 684"/>
                  <a:gd name="T121" fmla="*/ 13 h 454"/>
                  <a:gd name="T122" fmla="*/ 451 w 684"/>
                  <a:gd name="T123" fmla="*/ 10 h 454"/>
                  <a:gd name="T124" fmla="*/ 517 w 684"/>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4" h="454">
                    <a:moveTo>
                      <a:pt x="561" y="3"/>
                    </a:moveTo>
                    <a:lnTo>
                      <a:pt x="561" y="3"/>
                    </a:lnTo>
                    <a:lnTo>
                      <a:pt x="561" y="7"/>
                    </a:lnTo>
                    <a:lnTo>
                      <a:pt x="561" y="7"/>
                    </a:lnTo>
                    <a:lnTo>
                      <a:pt x="561" y="10"/>
                    </a:lnTo>
                    <a:lnTo>
                      <a:pt x="558" y="10"/>
                    </a:lnTo>
                    <a:lnTo>
                      <a:pt x="558" y="10"/>
                    </a:lnTo>
                    <a:lnTo>
                      <a:pt x="561" y="13"/>
                    </a:lnTo>
                    <a:lnTo>
                      <a:pt x="561" y="17"/>
                    </a:lnTo>
                    <a:lnTo>
                      <a:pt x="564" y="17"/>
                    </a:lnTo>
                    <a:lnTo>
                      <a:pt x="564" y="17"/>
                    </a:lnTo>
                    <a:lnTo>
                      <a:pt x="564" y="17"/>
                    </a:lnTo>
                    <a:lnTo>
                      <a:pt x="564" y="20"/>
                    </a:lnTo>
                    <a:lnTo>
                      <a:pt x="564" y="20"/>
                    </a:lnTo>
                    <a:lnTo>
                      <a:pt x="564" y="23"/>
                    </a:lnTo>
                    <a:lnTo>
                      <a:pt x="561" y="23"/>
                    </a:lnTo>
                    <a:lnTo>
                      <a:pt x="564" y="27"/>
                    </a:lnTo>
                    <a:lnTo>
                      <a:pt x="564" y="27"/>
                    </a:lnTo>
                    <a:lnTo>
                      <a:pt x="568" y="27"/>
                    </a:lnTo>
                    <a:lnTo>
                      <a:pt x="568" y="27"/>
                    </a:lnTo>
                    <a:lnTo>
                      <a:pt x="568" y="27"/>
                    </a:lnTo>
                    <a:lnTo>
                      <a:pt x="571" y="30"/>
                    </a:lnTo>
                    <a:lnTo>
                      <a:pt x="571" y="30"/>
                    </a:lnTo>
                    <a:lnTo>
                      <a:pt x="574" y="30"/>
                    </a:lnTo>
                    <a:lnTo>
                      <a:pt x="574" y="33"/>
                    </a:lnTo>
                    <a:lnTo>
                      <a:pt x="578" y="33"/>
                    </a:lnTo>
                    <a:lnTo>
                      <a:pt x="578" y="37"/>
                    </a:lnTo>
                    <a:lnTo>
                      <a:pt x="578" y="37"/>
                    </a:lnTo>
                    <a:lnTo>
                      <a:pt x="578" y="37"/>
                    </a:lnTo>
                    <a:lnTo>
                      <a:pt x="578" y="37"/>
                    </a:lnTo>
                    <a:lnTo>
                      <a:pt x="581" y="37"/>
                    </a:lnTo>
                    <a:lnTo>
                      <a:pt x="581" y="40"/>
                    </a:lnTo>
                    <a:lnTo>
                      <a:pt x="578" y="40"/>
                    </a:lnTo>
                    <a:lnTo>
                      <a:pt x="578" y="40"/>
                    </a:lnTo>
                    <a:lnTo>
                      <a:pt x="578" y="43"/>
                    </a:lnTo>
                    <a:lnTo>
                      <a:pt x="578" y="43"/>
                    </a:lnTo>
                    <a:lnTo>
                      <a:pt x="574" y="43"/>
                    </a:lnTo>
                    <a:lnTo>
                      <a:pt x="574" y="47"/>
                    </a:lnTo>
                    <a:lnTo>
                      <a:pt x="571" y="47"/>
                    </a:lnTo>
                    <a:lnTo>
                      <a:pt x="571" y="47"/>
                    </a:lnTo>
                    <a:lnTo>
                      <a:pt x="571" y="50"/>
                    </a:lnTo>
                    <a:lnTo>
                      <a:pt x="571" y="50"/>
                    </a:lnTo>
                    <a:lnTo>
                      <a:pt x="571" y="53"/>
                    </a:lnTo>
                    <a:lnTo>
                      <a:pt x="571" y="53"/>
                    </a:lnTo>
                    <a:lnTo>
                      <a:pt x="568" y="57"/>
                    </a:lnTo>
                    <a:lnTo>
                      <a:pt x="568" y="57"/>
                    </a:lnTo>
                    <a:lnTo>
                      <a:pt x="568" y="57"/>
                    </a:lnTo>
                    <a:lnTo>
                      <a:pt x="568" y="57"/>
                    </a:lnTo>
                    <a:lnTo>
                      <a:pt x="568" y="60"/>
                    </a:lnTo>
                    <a:lnTo>
                      <a:pt x="568" y="63"/>
                    </a:lnTo>
                    <a:lnTo>
                      <a:pt x="568" y="67"/>
                    </a:lnTo>
                    <a:lnTo>
                      <a:pt x="568" y="67"/>
                    </a:lnTo>
                    <a:lnTo>
                      <a:pt x="568" y="70"/>
                    </a:lnTo>
                    <a:lnTo>
                      <a:pt x="568" y="73"/>
                    </a:lnTo>
                    <a:lnTo>
                      <a:pt x="571" y="77"/>
                    </a:lnTo>
                    <a:lnTo>
                      <a:pt x="571" y="77"/>
                    </a:lnTo>
                    <a:lnTo>
                      <a:pt x="571" y="80"/>
                    </a:lnTo>
                    <a:lnTo>
                      <a:pt x="571" y="80"/>
                    </a:lnTo>
                    <a:lnTo>
                      <a:pt x="571" y="83"/>
                    </a:lnTo>
                    <a:lnTo>
                      <a:pt x="571" y="83"/>
                    </a:lnTo>
                    <a:lnTo>
                      <a:pt x="571" y="83"/>
                    </a:lnTo>
                    <a:lnTo>
                      <a:pt x="571" y="87"/>
                    </a:lnTo>
                    <a:lnTo>
                      <a:pt x="571" y="87"/>
                    </a:lnTo>
                    <a:lnTo>
                      <a:pt x="571" y="90"/>
                    </a:lnTo>
                    <a:lnTo>
                      <a:pt x="574" y="90"/>
                    </a:lnTo>
                    <a:lnTo>
                      <a:pt x="574" y="90"/>
                    </a:lnTo>
                    <a:lnTo>
                      <a:pt x="578" y="90"/>
                    </a:lnTo>
                    <a:lnTo>
                      <a:pt x="578" y="93"/>
                    </a:lnTo>
                    <a:lnTo>
                      <a:pt x="578" y="93"/>
                    </a:lnTo>
                    <a:lnTo>
                      <a:pt x="578" y="93"/>
                    </a:lnTo>
                    <a:lnTo>
                      <a:pt x="578" y="97"/>
                    </a:lnTo>
                    <a:lnTo>
                      <a:pt x="578" y="97"/>
                    </a:lnTo>
                    <a:lnTo>
                      <a:pt x="578" y="97"/>
                    </a:lnTo>
                    <a:lnTo>
                      <a:pt x="578" y="100"/>
                    </a:lnTo>
                    <a:lnTo>
                      <a:pt x="581" y="100"/>
                    </a:lnTo>
                    <a:lnTo>
                      <a:pt x="581" y="100"/>
                    </a:lnTo>
                    <a:lnTo>
                      <a:pt x="581" y="103"/>
                    </a:lnTo>
                    <a:lnTo>
                      <a:pt x="581" y="103"/>
                    </a:lnTo>
                    <a:lnTo>
                      <a:pt x="581" y="107"/>
                    </a:lnTo>
                    <a:lnTo>
                      <a:pt x="581" y="107"/>
                    </a:lnTo>
                    <a:lnTo>
                      <a:pt x="581" y="110"/>
                    </a:lnTo>
                    <a:lnTo>
                      <a:pt x="581" y="110"/>
                    </a:lnTo>
                    <a:lnTo>
                      <a:pt x="581" y="110"/>
                    </a:lnTo>
                    <a:lnTo>
                      <a:pt x="584" y="110"/>
                    </a:lnTo>
                    <a:lnTo>
                      <a:pt x="584" y="110"/>
                    </a:lnTo>
                    <a:lnTo>
                      <a:pt x="584" y="114"/>
                    </a:lnTo>
                    <a:lnTo>
                      <a:pt x="584" y="114"/>
                    </a:lnTo>
                    <a:lnTo>
                      <a:pt x="588" y="114"/>
                    </a:lnTo>
                    <a:lnTo>
                      <a:pt x="588" y="114"/>
                    </a:lnTo>
                    <a:lnTo>
                      <a:pt x="591" y="117"/>
                    </a:lnTo>
                    <a:lnTo>
                      <a:pt x="591" y="117"/>
                    </a:lnTo>
                    <a:lnTo>
                      <a:pt x="594" y="117"/>
                    </a:lnTo>
                    <a:lnTo>
                      <a:pt x="594" y="120"/>
                    </a:lnTo>
                    <a:lnTo>
                      <a:pt x="594" y="120"/>
                    </a:lnTo>
                    <a:lnTo>
                      <a:pt x="598" y="120"/>
                    </a:lnTo>
                    <a:lnTo>
                      <a:pt x="598" y="120"/>
                    </a:lnTo>
                    <a:lnTo>
                      <a:pt x="601" y="120"/>
                    </a:lnTo>
                    <a:lnTo>
                      <a:pt x="601" y="120"/>
                    </a:lnTo>
                    <a:lnTo>
                      <a:pt x="604" y="120"/>
                    </a:lnTo>
                    <a:lnTo>
                      <a:pt x="604" y="124"/>
                    </a:lnTo>
                    <a:lnTo>
                      <a:pt x="608" y="124"/>
                    </a:lnTo>
                    <a:lnTo>
                      <a:pt x="611" y="124"/>
                    </a:lnTo>
                    <a:lnTo>
                      <a:pt x="611" y="124"/>
                    </a:lnTo>
                    <a:lnTo>
                      <a:pt x="614" y="124"/>
                    </a:lnTo>
                    <a:lnTo>
                      <a:pt x="614" y="124"/>
                    </a:lnTo>
                    <a:lnTo>
                      <a:pt x="618" y="124"/>
                    </a:lnTo>
                    <a:lnTo>
                      <a:pt x="618" y="124"/>
                    </a:lnTo>
                    <a:lnTo>
                      <a:pt x="618" y="124"/>
                    </a:lnTo>
                    <a:lnTo>
                      <a:pt x="621" y="124"/>
                    </a:lnTo>
                    <a:lnTo>
                      <a:pt x="621" y="124"/>
                    </a:lnTo>
                    <a:lnTo>
                      <a:pt x="621" y="127"/>
                    </a:lnTo>
                    <a:lnTo>
                      <a:pt x="621" y="127"/>
                    </a:lnTo>
                    <a:lnTo>
                      <a:pt x="621" y="127"/>
                    </a:lnTo>
                    <a:lnTo>
                      <a:pt x="621" y="130"/>
                    </a:lnTo>
                    <a:lnTo>
                      <a:pt x="621" y="130"/>
                    </a:lnTo>
                    <a:lnTo>
                      <a:pt x="624" y="134"/>
                    </a:lnTo>
                    <a:lnTo>
                      <a:pt x="624" y="134"/>
                    </a:lnTo>
                    <a:lnTo>
                      <a:pt x="624" y="134"/>
                    </a:lnTo>
                    <a:lnTo>
                      <a:pt x="624" y="137"/>
                    </a:lnTo>
                    <a:lnTo>
                      <a:pt x="628" y="137"/>
                    </a:lnTo>
                    <a:lnTo>
                      <a:pt x="628" y="137"/>
                    </a:lnTo>
                    <a:lnTo>
                      <a:pt x="628" y="140"/>
                    </a:lnTo>
                    <a:lnTo>
                      <a:pt x="628" y="140"/>
                    </a:lnTo>
                    <a:lnTo>
                      <a:pt x="628" y="144"/>
                    </a:lnTo>
                    <a:lnTo>
                      <a:pt x="628" y="144"/>
                    </a:lnTo>
                    <a:lnTo>
                      <a:pt x="628" y="147"/>
                    </a:lnTo>
                    <a:lnTo>
                      <a:pt x="628" y="147"/>
                    </a:lnTo>
                    <a:lnTo>
                      <a:pt x="628" y="150"/>
                    </a:lnTo>
                    <a:lnTo>
                      <a:pt x="631" y="150"/>
                    </a:lnTo>
                    <a:lnTo>
                      <a:pt x="634" y="150"/>
                    </a:lnTo>
                    <a:lnTo>
                      <a:pt x="634" y="150"/>
                    </a:lnTo>
                    <a:lnTo>
                      <a:pt x="634" y="150"/>
                    </a:lnTo>
                    <a:lnTo>
                      <a:pt x="638" y="154"/>
                    </a:lnTo>
                    <a:lnTo>
                      <a:pt x="638" y="154"/>
                    </a:lnTo>
                    <a:lnTo>
                      <a:pt x="638" y="157"/>
                    </a:lnTo>
                    <a:lnTo>
                      <a:pt x="638" y="157"/>
                    </a:lnTo>
                    <a:lnTo>
                      <a:pt x="641" y="157"/>
                    </a:lnTo>
                    <a:lnTo>
                      <a:pt x="644" y="157"/>
                    </a:lnTo>
                    <a:lnTo>
                      <a:pt x="644" y="160"/>
                    </a:lnTo>
                    <a:lnTo>
                      <a:pt x="648" y="160"/>
                    </a:lnTo>
                    <a:lnTo>
                      <a:pt x="648" y="160"/>
                    </a:lnTo>
                    <a:lnTo>
                      <a:pt x="648" y="160"/>
                    </a:lnTo>
                    <a:lnTo>
                      <a:pt x="648" y="164"/>
                    </a:lnTo>
                    <a:lnTo>
                      <a:pt x="648" y="164"/>
                    </a:lnTo>
                    <a:lnTo>
                      <a:pt x="651" y="164"/>
                    </a:lnTo>
                    <a:lnTo>
                      <a:pt x="651" y="167"/>
                    </a:lnTo>
                    <a:lnTo>
                      <a:pt x="654" y="167"/>
                    </a:lnTo>
                    <a:lnTo>
                      <a:pt x="651" y="170"/>
                    </a:lnTo>
                    <a:lnTo>
                      <a:pt x="651" y="170"/>
                    </a:lnTo>
                    <a:lnTo>
                      <a:pt x="651" y="174"/>
                    </a:lnTo>
                    <a:lnTo>
                      <a:pt x="651" y="174"/>
                    </a:lnTo>
                    <a:lnTo>
                      <a:pt x="651" y="177"/>
                    </a:lnTo>
                    <a:lnTo>
                      <a:pt x="654" y="177"/>
                    </a:lnTo>
                    <a:lnTo>
                      <a:pt x="654" y="177"/>
                    </a:lnTo>
                    <a:lnTo>
                      <a:pt x="654" y="180"/>
                    </a:lnTo>
                    <a:lnTo>
                      <a:pt x="658" y="180"/>
                    </a:lnTo>
                    <a:lnTo>
                      <a:pt x="658" y="184"/>
                    </a:lnTo>
                    <a:lnTo>
                      <a:pt x="661" y="184"/>
                    </a:lnTo>
                    <a:lnTo>
                      <a:pt x="661" y="184"/>
                    </a:lnTo>
                    <a:lnTo>
                      <a:pt x="661" y="184"/>
                    </a:lnTo>
                    <a:lnTo>
                      <a:pt x="664" y="184"/>
                    </a:lnTo>
                    <a:lnTo>
                      <a:pt x="664" y="187"/>
                    </a:lnTo>
                    <a:lnTo>
                      <a:pt x="668" y="187"/>
                    </a:lnTo>
                    <a:lnTo>
                      <a:pt x="668" y="187"/>
                    </a:lnTo>
                    <a:lnTo>
                      <a:pt x="671" y="190"/>
                    </a:lnTo>
                    <a:lnTo>
                      <a:pt x="671" y="190"/>
                    </a:lnTo>
                    <a:lnTo>
                      <a:pt x="674" y="190"/>
                    </a:lnTo>
                    <a:lnTo>
                      <a:pt x="674" y="190"/>
                    </a:lnTo>
                    <a:lnTo>
                      <a:pt x="674" y="190"/>
                    </a:lnTo>
                    <a:lnTo>
                      <a:pt x="674" y="190"/>
                    </a:lnTo>
                    <a:lnTo>
                      <a:pt x="678" y="190"/>
                    </a:lnTo>
                    <a:lnTo>
                      <a:pt x="678" y="194"/>
                    </a:lnTo>
                    <a:lnTo>
                      <a:pt x="678" y="194"/>
                    </a:lnTo>
                    <a:lnTo>
                      <a:pt x="678" y="194"/>
                    </a:lnTo>
                    <a:lnTo>
                      <a:pt x="681" y="194"/>
                    </a:lnTo>
                    <a:lnTo>
                      <a:pt x="681" y="197"/>
                    </a:lnTo>
                    <a:lnTo>
                      <a:pt x="681" y="197"/>
                    </a:lnTo>
                    <a:lnTo>
                      <a:pt x="681" y="200"/>
                    </a:lnTo>
                    <a:lnTo>
                      <a:pt x="681" y="200"/>
                    </a:lnTo>
                    <a:lnTo>
                      <a:pt x="681" y="204"/>
                    </a:lnTo>
                    <a:lnTo>
                      <a:pt x="681" y="204"/>
                    </a:lnTo>
                    <a:lnTo>
                      <a:pt x="681" y="204"/>
                    </a:lnTo>
                    <a:lnTo>
                      <a:pt x="681" y="207"/>
                    </a:lnTo>
                    <a:lnTo>
                      <a:pt x="684" y="207"/>
                    </a:lnTo>
                    <a:lnTo>
                      <a:pt x="684" y="207"/>
                    </a:lnTo>
                    <a:lnTo>
                      <a:pt x="684" y="210"/>
                    </a:lnTo>
                    <a:lnTo>
                      <a:pt x="684" y="210"/>
                    </a:lnTo>
                    <a:lnTo>
                      <a:pt x="684" y="214"/>
                    </a:lnTo>
                    <a:lnTo>
                      <a:pt x="684" y="214"/>
                    </a:lnTo>
                    <a:lnTo>
                      <a:pt x="684" y="217"/>
                    </a:lnTo>
                    <a:lnTo>
                      <a:pt x="684" y="217"/>
                    </a:lnTo>
                    <a:lnTo>
                      <a:pt x="684" y="217"/>
                    </a:lnTo>
                    <a:lnTo>
                      <a:pt x="684" y="220"/>
                    </a:lnTo>
                    <a:lnTo>
                      <a:pt x="684" y="220"/>
                    </a:lnTo>
                    <a:lnTo>
                      <a:pt x="684" y="224"/>
                    </a:lnTo>
                    <a:lnTo>
                      <a:pt x="684" y="224"/>
                    </a:lnTo>
                    <a:lnTo>
                      <a:pt x="684" y="227"/>
                    </a:lnTo>
                    <a:lnTo>
                      <a:pt x="684" y="227"/>
                    </a:lnTo>
                    <a:lnTo>
                      <a:pt x="684" y="230"/>
                    </a:lnTo>
                    <a:lnTo>
                      <a:pt x="684" y="230"/>
                    </a:lnTo>
                    <a:lnTo>
                      <a:pt x="684" y="234"/>
                    </a:lnTo>
                    <a:lnTo>
                      <a:pt x="684" y="234"/>
                    </a:lnTo>
                    <a:lnTo>
                      <a:pt x="681" y="234"/>
                    </a:lnTo>
                    <a:lnTo>
                      <a:pt x="681" y="234"/>
                    </a:lnTo>
                    <a:lnTo>
                      <a:pt x="681" y="237"/>
                    </a:lnTo>
                    <a:lnTo>
                      <a:pt x="681" y="237"/>
                    </a:lnTo>
                    <a:lnTo>
                      <a:pt x="681" y="240"/>
                    </a:lnTo>
                    <a:lnTo>
                      <a:pt x="681" y="240"/>
                    </a:lnTo>
                    <a:lnTo>
                      <a:pt x="678" y="244"/>
                    </a:lnTo>
                    <a:lnTo>
                      <a:pt x="678" y="244"/>
                    </a:lnTo>
                    <a:lnTo>
                      <a:pt x="674" y="247"/>
                    </a:lnTo>
                    <a:lnTo>
                      <a:pt x="674" y="247"/>
                    </a:lnTo>
                    <a:lnTo>
                      <a:pt x="674" y="247"/>
                    </a:lnTo>
                    <a:lnTo>
                      <a:pt x="674" y="247"/>
                    </a:lnTo>
                    <a:lnTo>
                      <a:pt x="671" y="250"/>
                    </a:lnTo>
                    <a:lnTo>
                      <a:pt x="668" y="250"/>
                    </a:lnTo>
                    <a:lnTo>
                      <a:pt x="668" y="254"/>
                    </a:lnTo>
                    <a:lnTo>
                      <a:pt x="668" y="254"/>
                    </a:lnTo>
                    <a:lnTo>
                      <a:pt x="668" y="257"/>
                    </a:lnTo>
                    <a:lnTo>
                      <a:pt x="671" y="257"/>
                    </a:lnTo>
                    <a:lnTo>
                      <a:pt x="671" y="257"/>
                    </a:lnTo>
                    <a:lnTo>
                      <a:pt x="668" y="257"/>
                    </a:lnTo>
                    <a:lnTo>
                      <a:pt x="668" y="260"/>
                    </a:lnTo>
                    <a:lnTo>
                      <a:pt x="668" y="260"/>
                    </a:lnTo>
                    <a:lnTo>
                      <a:pt x="668" y="260"/>
                    </a:lnTo>
                    <a:lnTo>
                      <a:pt x="668" y="260"/>
                    </a:lnTo>
                    <a:lnTo>
                      <a:pt x="668" y="264"/>
                    </a:lnTo>
                    <a:lnTo>
                      <a:pt x="668" y="267"/>
                    </a:lnTo>
                    <a:lnTo>
                      <a:pt x="668" y="274"/>
                    </a:lnTo>
                    <a:lnTo>
                      <a:pt x="668" y="274"/>
                    </a:lnTo>
                    <a:lnTo>
                      <a:pt x="664" y="274"/>
                    </a:lnTo>
                    <a:lnTo>
                      <a:pt x="661" y="274"/>
                    </a:lnTo>
                    <a:lnTo>
                      <a:pt x="661" y="274"/>
                    </a:lnTo>
                    <a:lnTo>
                      <a:pt x="661" y="277"/>
                    </a:lnTo>
                    <a:lnTo>
                      <a:pt x="661" y="277"/>
                    </a:lnTo>
                    <a:lnTo>
                      <a:pt x="658" y="280"/>
                    </a:lnTo>
                    <a:lnTo>
                      <a:pt x="658" y="280"/>
                    </a:lnTo>
                    <a:lnTo>
                      <a:pt x="658" y="280"/>
                    </a:lnTo>
                    <a:lnTo>
                      <a:pt x="654" y="284"/>
                    </a:lnTo>
                    <a:lnTo>
                      <a:pt x="654" y="284"/>
                    </a:lnTo>
                    <a:lnTo>
                      <a:pt x="651" y="284"/>
                    </a:lnTo>
                    <a:lnTo>
                      <a:pt x="651" y="284"/>
                    </a:lnTo>
                    <a:lnTo>
                      <a:pt x="648" y="284"/>
                    </a:lnTo>
                    <a:lnTo>
                      <a:pt x="648" y="284"/>
                    </a:lnTo>
                    <a:lnTo>
                      <a:pt x="648" y="284"/>
                    </a:lnTo>
                    <a:lnTo>
                      <a:pt x="644" y="284"/>
                    </a:lnTo>
                    <a:lnTo>
                      <a:pt x="644" y="284"/>
                    </a:lnTo>
                    <a:lnTo>
                      <a:pt x="644" y="287"/>
                    </a:lnTo>
                    <a:lnTo>
                      <a:pt x="641" y="287"/>
                    </a:lnTo>
                    <a:lnTo>
                      <a:pt x="641" y="287"/>
                    </a:lnTo>
                    <a:lnTo>
                      <a:pt x="641" y="287"/>
                    </a:lnTo>
                    <a:lnTo>
                      <a:pt x="641" y="287"/>
                    </a:lnTo>
                    <a:lnTo>
                      <a:pt x="638" y="290"/>
                    </a:lnTo>
                    <a:lnTo>
                      <a:pt x="638" y="290"/>
                    </a:lnTo>
                    <a:lnTo>
                      <a:pt x="634" y="290"/>
                    </a:lnTo>
                    <a:lnTo>
                      <a:pt x="634" y="294"/>
                    </a:lnTo>
                    <a:lnTo>
                      <a:pt x="634" y="294"/>
                    </a:lnTo>
                    <a:lnTo>
                      <a:pt x="634" y="294"/>
                    </a:lnTo>
                    <a:lnTo>
                      <a:pt x="631" y="294"/>
                    </a:lnTo>
                    <a:lnTo>
                      <a:pt x="631" y="294"/>
                    </a:lnTo>
                    <a:lnTo>
                      <a:pt x="628" y="294"/>
                    </a:lnTo>
                    <a:lnTo>
                      <a:pt x="628" y="297"/>
                    </a:lnTo>
                    <a:lnTo>
                      <a:pt x="624" y="297"/>
                    </a:lnTo>
                    <a:lnTo>
                      <a:pt x="621" y="297"/>
                    </a:lnTo>
                    <a:lnTo>
                      <a:pt x="621" y="297"/>
                    </a:lnTo>
                    <a:lnTo>
                      <a:pt x="621" y="294"/>
                    </a:lnTo>
                    <a:lnTo>
                      <a:pt x="618" y="297"/>
                    </a:lnTo>
                    <a:lnTo>
                      <a:pt x="614" y="294"/>
                    </a:lnTo>
                    <a:lnTo>
                      <a:pt x="614" y="297"/>
                    </a:lnTo>
                    <a:lnTo>
                      <a:pt x="614" y="297"/>
                    </a:lnTo>
                    <a:lnTo>
                      <a:pt x="611" y="297"/>
                    </a:lnTo>
                    <a:lnTo>
                      <a:pt x="611" y="297"/>
                    </a:lnTo>
                    <a:lnTo>
                      <a:pt x="611" y="301"/>
                    </a:lnTo>
                    <a:lnTo>
                      <a:pt x="608" y="301"/>
                    </a:lnTo>
                    <a:lnTo>
                      <a:pt x="608" y="301"/>
                    </a:lnTo>
                    <a:lnTo>
                      <a:pt x="608" y="301"/>
                    </a:lnTo>
                    <a:lnTo>
                      <a:pt x="604" y="301"/>
                    </a:lnTo>
                    <a:lnTo>
                      <a:pt x="604" y="301"/>
                    </a:lnTo>
                    <a:lnTo>
                      <a:pt x="601" y="301"/>
                    </a:lnTo>
                    <a:lnTo>
                      <a:pt x="601" y="301"/>
                    </a:lnTo>
                    <a:lnTo>
                      <a:pt x="598" y="301"/>
                    </a:lnTo>
                    <a:lnTo>
                      <a:pt x="598" y="301"/>
                    </a:lnTo>
                    <a:lnTo>
                      <a:pt x="594" y="301"/>
                    </a:lnTo>
                    <a:lnTo>
                      <a:pt x="594" y="301"/>
                    </a:lnTo>
                    <a:lnTo>
                      <a:pt x="594" y="304"/>
                    </a:lnTo>
                    <a:lnTo>
                      <a:pt x="594" y="304"/>
                    </a:lnTo>
                    <a:lnTo>
                      <a:pt x="594" y="307"/>
                    </a:lnTo>
                    <a:lnTo>
                      <a:pt x="594" y="311"/>
                    </a:lnTo>
                    <a:lnTo>
                      <a:pt x="591" y="311"/>
                    </a:lnTo>
                    <a:lnTo>
                      <a:pt x="591" y="314"/>
                    </a:lnTo>
                    <a:lnTo>
                      <a:pt x="591" y="317"/>
                    </a:lnTo>
                    <a:lnTo>
                      <a:pt x="591" y="317"/>
                    </a:lnTo>
                    <a:lnTo>
                      <a:pt x="591" y="321"/>
                    </a:lnTo>
                    <a:lnTo>
                      <a:pt x="591" y="321"/>
                    </a:lnTo>
                    <a:lnTo>
                      <a:pt x="588" y="324"/>
                    </a:lnTo>
                    <a:lnTo>
                      <a:pt x="588" y="327"/>
                    </a:lnTo>
                    <a:lnTo>
                      <a:pt x="588" y="327"/>
                    </a:lnTo>
                    <a:lnTo>
                      <a:pt x="588" y="327"/>
                    </a:lnTo>
                    <a:lnTo>
                      <a:pt x="591" y="327"/>
                    </a:lnTo>
                    <a:lnTo>
                      <a:pt x="591" y="331"/>
                    </a:lnTo>
                    <a:lnTo>
                      <a:pt x="591" y="331"/>
                    </a:lnTo>
                    <a:lnTo>
                      <a:pt x="594" y="331"/>
                    </a:lnTo>
                    <a:lnTo>
                      <a:pt x="594" y="334"/>
                    </a:lnTo>
                    <a:lnTo>
                      <a:pt x="594" y="334"/>
                    </a:lnTo>
                    <a:lnTo>
                      <a:pt x="594" y="337"/>
                    </a:lnTo>
                    <a:lnTo>
                      <a:pt x="598" y="337"/>
                    </a:lnTo>
                    <a:lnTo>
                      <a:pt x="598" y="337"/>
                    </a:lnTo>
                    <a:lnTo>
                      <a:pt x="601" y="337"/>
                    </a:lnTo>
                    <a:lnTo>
                      <a:pt x="601" y="341"/>
                    </a:lnTo>
                    <a:lnTo>
                      <a:pt x="604" y="341"/>
                    </a:lnTo>
                    <a:lnTo>
                      <a:pt x="604" y="341"/>
                    </a:lnTo>
                    <a:lnTo>
                      <a:pt x="604" y="344"/>
                    </a:lnTo>
                    <a:lnTo>
                      <a:pt x="608" y="344"/>
                    </a:lnTo>
                    <a:lnTo>
                      <a:pt x="608" y="347"/>
                    </a:lnTo>
                    <a:lnTo>
                      <a:pt x="608" y="351"/>
                    </a:lnTo>
                    <a:lnTo>
                      <a:pt x="608" y="351"/>
                    </a:lnTo>
                    <a:lnTo>
                      <a:pt x="608" y="354"/>
                    </a:lnTo>
                    <a:lnTo>
                      <a:pt x="608" y="354"/>
                    </a:lnTo>
                    <a:lnTo>
                      <a:pt x="608" y="354"/>
                    </a:lnTo>
                    <a:lnTo>
                      <a:pt x="608" y="357"/>
                    </a:lnTo>
                    <a:lnTo>
                      <a:pt x="608" y="357"/>
                    </a:lnTo>
                    <a:lnTo>
                      <a:pt x="608" y="361"/>
                    </a:lnTo>
                    <a:lnTo>
                      <a:pt x="608" y="361"/>
                    </a:lnTo>
                    <a:lnTo>
                      <a:pt x="608" y="364"/>
                    </a:lnTo>
                    <a:lnTo>
                      <a:pt x="608" y="364"/>
                    </a:lnTo>
                    <a:lnTo>
                      <a:pt x="608" y="367"/>
                    </a:lnTo>
                    <a:lnTo>
                      <a:pt x="608" y="367"/>
                    </a:lnTo>
                    <a:lnTo>
                      <a:pt x="608" y="371"/>
                    </a:lnTo>
                    <a:lnTo>
                      <a:pt x="608" y="371"/>
                    </a:lnTo>
                    <a:lnTo>
                      <a:pt x="608" y="374"/>
                    </a:lnTo>
                    <a:lnTo>
                      <a:pt x="604" y="374"/>
                    </a:lnTo>
                    <a:lnTo>
                      <a:pt x="604" y="374"/>
                    </a:lnTo>
                    <a:lnTo>
                      <a:pt x="604" y="374"/>
                    </a:lnTo>
                    <a:lnTo>
                      <a:pt x="601" y="374"/>
                    </a:lnTo>
                    <a:lnTo>
                      <a:pt x="601" y="377"/>
                    </a:lnTo>
                    <a:lnTo>
                      <a:pt x="601" y="377"/>
                    </a:lnTo>
                    <a:lnTo>
                      <a:pt x="601" y="381"/>
                    </a:lnTo>
                    <a:lnTo>
                      <a:pt x="598" y="381"/>
                    </a:lnTo>
                    <a:lnTo>
                      <a:pt x="598" y="381"/>
                    </a:lnTo>
                    <a:lnTo>
                      <a:pt x="598" y="381"/>
                    </a:lnTo>
                    <a:lnTo>
                      <a:pt x="598" y="381"/>
                    </a:lnTo>
                    <a:lnTo>
                      <a:pt x="598" y="384"/>
                    </a:lnTo>
                    <a:lnTo>
                      <a:pt x="594" y="384"/>
                    </a:lnTo>
                    <a:lnTo>
                      <a:pt x="594" y="387"/>
                    </a:lnTo>
                    <a:lnTo>
                      <a:pt x="594" y="387"/>
                    </a:lnTo>
                    <a:lnTo>
                      <a:pt x="594" y="387"/>
                    </a:lnTo>
                    <a:lnTo>
                      <a:pt x="594" y="391"/>
                    </a:lnTo>
                    <a:lnTo>
                      <a:pt x="594" y="391"/>
                    </a:lnTo>
                    <a:lnTo>
                      <a:pt x="594" y="394"/>
                    </a:lnTo>
                    <a:lnTo>
                      <a:pt x="594" y="394"/>
                    </a:lnTo>
                    <a:lnTo>
                      <a:pt x="594" y="394"/>
                    </a:lnTo>
                    <a:lnTo>
                      <a:pt x="594" y="394"/>
                    </a:lnTo>
                    <a:lnTo>
                      <a:pt x="594" y="397"/>
                    </a:lnTo>
                    <a:lnTo>
                      <a:pt x="594" y="397"/>
                    </a:lnTo>
                    <a:lnTo>
                      <a:pt x="591" y="397"/>
                    </a:lnTo>
                    <a:lnTo>
                      <a:pt x="591" y="401"/>
                    </a:lnTo>
                    <a:lnTo>
                      <a:pt x="591" y="404"/>
                    </a:lnTo>
                    <a:lnTo>
                      <a:pt x="594" y="404"/>
                    </a:lnTo>
                    <a:lnTo>
                      <a:pt x="594" y="407"/>
                    </a:lnTo>
                    <a:lnTo>
                      <a:pt x="591" y="407"/>
                    </a:lnTo>
                    <a:lnTo>
                      <a:pt x="591" y="407"/>
                    </a:lnTo>
                    <a:lnTo>
                      <a:pt x="591" y="411"/>
                    </a:lnTo>
                    <a:lnTo>
                      <a:pt x="591" y="411"/>
                    </a:lnTo>
                    <a:lnTo>
                      <a:pt x="588" y="411"/>
                    </a:lnTo>
                    <a:lnTo>
                      <a:pt x="584" y="414"/>
                    </a:lnTo>
                    <a:lnTo>
                      <a:pt x="581" y="414"/>
                    </a:lnTo>
                    <a:lnTo>
                      <a:pt x="578" y="414"/>
                    </a:lnTo>
                    <a:lnTo>
                      <a:pt x="578" y="414"/>
                    </a:lnTo>
                    <a:lnTo>
                      <a:pt x="578" y="417"/>
                    </a:lnTo>
                    <a:lnTo>
                      <a:pt x="574" y="417"/>
                    </a:lnTo>
                    <a:lnTo>
                      <a:pt x="571" y="417"/>
                    </a:lnTo>
                    <a:lnTo>
                      <a:pt x="568" y="421"/>
                    </a:lnTo>
                    <a:lnTo>
                      <a:pt x="568" y="421"/>
                    </a:lnTo>
                    <a:lnTo>
                      <a:pt x="564" y="424"/>
                    </a:lnTo>
                    <a:lnTo>
                      <a:pt x="564" y="424"/>
                    </a:lnTo>
                    <a:lnTo>
                      <a:pt x="561" y="427"/>
                    </a:lnTo>
                    <a:lnTo>
                      <a:pt x="561" y="427"/>
                    </a:lnTo>
                    <a:lnTo>
                      <a:pt x="561" y="431"/>
                    </a:lnTo>
                    <a:lnTo>
                      <a:pt x="564" y="431"/>
                    </a:lnTo>
                    <a:lnTo>
                      <a:pt x="564" y="431"/>
                    </a:lnTo>
                    <a:lnTo>
                      <a:pt x="568" y="434"/>
                    </a:lnTo>
                    <a:lnTo>
                      <a:pt x="568" y="434"/>
                    </a:lnTo>
                    <a:lnTo>
                      <a:pt x="568" y="437"/>
                    </a:lnTo>
                    <a:lnTo>
                      <a:pt x="568" y="437"/>
                    </a:lnTo>
                    <a:lnTo>
                      <a:pt x="564" y="441"/>
                    </a:lnTo>
                    <a:lnTo>
                      <a:pt x="564" y="444"/>
                    </a:lnTo>
                    <a:lnTo>
                      <a:pt x="564" y="444"/>
                    </a:lnTo>
                    <a:lnTo>
                      <a:pt x="568" y="447"/>
                    </a:lnTo>
                    <a:lnTo>
                      <a:pt x="568" y="447"/>
                    </a:lnTo>
                    <a:lnTo>
                      <a:pt x="568" y="447"/>
                    </a:lnTo>
                    <a:lnTo>
                      <a:pt x="568" y="451"/>
                    </a:lnTo>
                    <a:lnTo>
                      <a:pt x="568" y="451"/>
                    </a:lnTo>
                    <a:lnTo>
                      <a:pt x="564" y="451"/>
                    </a:lnTo>
                    <a:lnTo>
                      <a:pt x="564" y="451"/>
                    </a:lnTo>
                    <a:lnTo>
                      <a:pt x="561" y="451"/>
                    </a:lnTo>
                    <a:lnTo>
                      <a:pt x="561" y="454"/>
                    </a:lnTo>
                    <a:lnTo>
                      <a:pt x="561" y="451"/>
                    </a:lnTo>
                    <a:lnTo>
                      <a:pt x="558" y="451"/>
                    </a:lnTo>
                    <a:lnTo>
                      <a:pt x="558" y="454"/>
                    </a:lnTo>
                    <a:lnTo>
                      <a:pt x="558" y="454"/>
                    </a:lnTo>
                    <a:lnTo>
                      <a:pt x="554" y="454"/>
                    </a:lnTo>
                    <a:lnTo>
                      <a:pt x="554" y="451"/>
                    </a:lnTo>
                    <a:lnTo>
                      <a:pt x="554" y="454"/>
                    </a:lnTo>
                    <a:lnTo>
                      <a:pt x="554" y="454"/>
                    </a:lnTo>
                    <a:lnTo>
                      <a:pt x="554" y="451"/>
                    </a:lnTo>
                    <a:lnTo>
                      <a:pt x="554" y="451"/>
                    </a:lnTo>
                    <a:lnTo>
                      <a:pt x="554" y="451"/>
                    </a:lnTo>
                    <a:lnTo>
                      <a:pt x="554" y="451"/>
                    </a:lnTo>
                    <a:lnTo>
                      <a:pt x="554" y="451"/>
                    </a:lnTo>
                    <a:lnTo>
                      <a:pt x="551" y="451"/>
                    </a:lnTo>
                    <a:lnTo>
                      <a:pt x="551" y="447"/>
                    </a:lnTo>
                    <a:lnTo>
                      <a:pt x="551" y="447"/>
                    </a:lnTo>
                    <a:lnTo>
                      <a:pt x="551" y="447"/>
                    </a:lnTo>
                    <a:lnTo>
                      <a:pt x="551" y="447"/>
                    </a:lnTo>
                    <a:lnTo>
                      <a:pt x="548" y="447"/>
                    </a:lnTo>
                    <a:lnTo>
                      <a:pt x="548" y="444"/>
                    </a:lnTo>
                    <a:lnTo>
                      <a:pt x="551" y="444"/>
                    </a:lnTo>
                    <a:lnTo>
                      <a:pt x="551" y="444"/>
                    </a:lnTo>
                    <a:lnTo>
                      <a:pt x="551" y="441"/>
                    </a:lnTo>
                    <a:lnTo>
                      <a:pt x="548" y="441"/>
                    </a:lnTo>
                    <a:lnTo>
                      <a:pt x="548" y="444"/>
                    </a:lnTo>
                    <a:lnTo>
                      <a:pt x="544" y="441"/>
                    </a:lnTo>
                    <a:lnTo>
                      <a:pt x="544" y="441"/>
                    </a:lnTo>
                    <a:lnTo>
                      <a:pt x="544" y="441"/>
                    </a:lnTo>
                    <a:lnTo>
                      <a:pt x="541" y="441"/>
                    </a:lnTo>
                    <a:lnTo>
                      <a:pt x="541" y="437"/>
                    </a:lnTo>
                    <a:lnTo>
                      <a:pt x="541" y="437"/>
                    </a:lnTo>
                    <a:lnTo>
                      <a:pt x="541" y="437"/>
                    </a:lnTo>
                    <a:lnTo>
                      <a:pt x="541" y="437"/>
                    </a:lnTo>
                    <a:lnTo>
                      <a:pt x="541" y="434"/>
                    </a:lnTo>
                    <a:lnTo>
                      <a:pt x="537" y="434"/>
                    </a:lnTo>
                    <a:lnTo>
                      <a:pt x="537" y="434"/>
                    </a:lnTo>
                    <a:lnTo>
                      <a:pt x="541" y="434"/>
                    </a:lnTo>
                    <a:lnTo>
                      <a:pt x="541" y="431"/>
                    </a:lnTo>
                    <a:lnTo>
                      <a:pt x="537" y="431"/>
                    </a:lnTo>
                    <a:lnTo>
                      <a:pt x="537" y="431"/>
                    </a:lnTo>
                    <a:lnTo>
                      <a:pt x="534" y="431"/>
                    </a:lnTo>
                    <a:lnTo>
                      <a:pt x="534" y="431"/>
                    </a:lnTo>
                    <a:lnTo>
                      <a:pt x="531" y="431"/>
                    </a:lnTo>
                    <a:lnTo>
                      <a:pt x="531" y="427"/>
                    </a:lnTo>
                    <a:lnTo>
                      <a:pt x="531" y="427"/>
                    </a:lnTo>
                    <a:lnTo>
                      <a:pt x="531" y="427"/>
                    </a:lnTo>
                    <a:lnTo>
                      <a:pt x="531" y="424"/>
                    </a:lnTo>
                    <a:lnTo>
                      <a:pt x="531" y="424"/>
                    </a:lnTo>
                    <a:lnTo>
                      <a:pt x="531" y="424"/>
                    </a:lnTo>
                    <a:lnTo>
                      <a:pt x="527" y="424"/>
                    </a:lnTo>
                    <a:lnTo>
                      <a:pt x="527" y="424"/>
                    </a:lnTo>
                    <a:lnTo>
                      <a:pt x="527" y="421"/>
                    </a:lnTo>
                    <a:lnTo>
                      <a:pt x="527" y="421"/>
                    </a:lnTo>
                    <a:lnTo>
                      <a:pt x="517" y="421"/>
                    </a:lnTo>
                    <a:lnTo>
                      <a:pt x="517" y="421"/>
                    </a:lnTo>
                    <a:lnTo>
                      <a:pt x="514" y="421"/>
                    </a:lnTo>
                    <a:lnTo>
                      <a:pt x="511" y="421"/>
                    </a:lnTo>
                    <a:lnTo>
                      <a:pt x="504" y="421"/>
                    </a:lnTo>
                    <a:lnTo>
                      <a:pt x="504" y="424"/>
                    </a:lnTo>
                    <a:lnTo>
                      <a:pt x="501" y="424"/>
                    </a:lnTo>
                    <a:lnTo>
                      <a:pt x="501" y="424"/>
                    </a:lnTo>
                    <a:lnTo>
                      <a:pt x="497" y="424"/>
                    </a:lnTo>
                    <a:lnTo>
                      <a:pt x="494" y="424"/>
                    </a:lnTo>
                    <a:lnTo>
                      <a:pt x="491" y="424"/>
                    </a:lnTo>
                    <a:lnTo>
                      <a:pt x="491" y="424"/>
                    </a:lnTo>
                    <a:lnTo>
                      <a:pt x="487" y="424"/>
                    </a:lnTo>
                    <a:lnTo>
                      <a:pt x="487" y="424"/>
                    </a:lnTo>
                    <a:lnTo>
                      <a:pt x="477" y="424"/>
                    </a:lnTo>
                    <a:lnTo>
                      <a:pt x="474" y="424"/>
                    </a:lnTo>
                    <a:lnTo>
                      <a:pt x="474" y="424"/>
                    </a:lnTo>
                    <a:lnTo>
                      <a:pt x="474" y="424"/>
                    </a:lnTo>
                    <a:lnTo>
                      <a:pt x="464" y="424"/>
                    </a:lnTo>
                    <a:lnTo>
                      <a:pt x="461" y="424"/>
                    </a:lnTo>
                    <a:lnTo>
                      <a:pt x="461" y="427"/>
                    </a:lnTo>
                    <a:lnTo>
                      <a:pt x="457" y="427"/>
                    </a:lnTo>
                    <a:lnTo>
                      <a:pt x="447" y="427"/>
                    </a:lnTo>
                    <a:lnTo>
                      <a:pt x="447" y="427"/>
                    </a:lnTo>
                    <a:lnTo>
                      <a:pt x="447" y="427"/>
                    </a:lnTo>
                    <a:lnTo>
                      <a:pt x="444" y="427"/>
                    </a:lnTo>
                    <a:lnTo>
                      <a:pt x="437" y="427"/>
                    </a:lnTo>
                    <a:lnTo>
                      <a:pt x="434" y="427"/>
                    </a:lnTo>
                    <a:lnTo>
                      <a:pt x="431" y="427"/>
                    </a:lnTo>
                    <a:lnTo>
                      <a:pt x="427" y="427"/>
                    </a:lnTo>
                    <a:lnTo>
                      <a:pt x="424" y="427"/>
                    </a:lnTo>
                    <a:lnTo>
                      <a:pt x="417" y="427"/>
                    </a:lnTo>
                    <a:lnTo>
                      <a:pt x="417" y="427"/>
                    </a:lnTo>
                    <a:lnTo>
                      <a:pt x="414" y="431"/>
                    </a:lnTo>
                    <a:lnTo>
                      <a:pt x="407" y="431"/>
                    </a:lnTo>
                    <a:lnTo>
                      <a:pt x="407" y="431"/>
                    </a:lnTo>
                    <a:lnTo>
                      <a:pt x="404" y="431"/>
                    </a:lnTo>
                    <a:lnTo>
                      <a:pt x="404" y="431"/>
                    </a:lnTo>
                    <a:lnTo>
                      <a:pt x="401" y="431"/>
                    </a:lnTo>
                    <a:lnTo>
                      <a:pt x="401" y="431"/>
                    </a:lnTo>
                    <a:lnTo>
                      <a:pt x="394" y="431"/>
                    </a:lnTo>
                    <a:lnTo>
                      <a:pt x="394" y="431"/>
                    </a:lnTo>
                    <a:lnTo>
                      <a:pt x="381" y="431"/>
                    </a:lnTo>
                    <a:lnTo>
                      <a:pt x="381" y="431"/>
                    </a:lnTo>
                    <a:lnTo>
                      <a:pt x="377" y="431"/>
                    </a:lnTo>
                    <a:lnTo>
                      <a:pt x="374" y="431"/>
                    </a:lnTo>
                    <a:lnTo>
                      <a:pt x="367" y="431"/>
                    </a:lnTo>
                    <a:lnTo>
                      <a:pt x="361" y="431"/>
                    </a:lnTo>
                    <a:lnTo>
                      <a:pt x="357" y="434"/>
                    </a:lnTo>
                    <a:lnTo>
                      <a:pt x="354" y="434"/>
                    </a:lnTo>
                    <a:lnTo>
                      <a:pt x="354" y="434"/>
                    </a:lnTo>
                    <a:lnTo>
                      <a:pt x="347" y="434"/>
                    </a:lnTo>
                    <a:lnTo>
                      <a:pt x="341" y="434"/>
                    </a:lnTo>
                    <a:lnTo>
                      <a:pt x="337" y="434"/>
                    </a:lnTo>
                    <a:lnTo>
                      <a:pt x="334" y="434"/>
                    </a:lnTo>
                    <a:lnTo>
                      <a:pt x="334" y="434"/>
                    </a:lnTo>
                    <a:lnTo>
                      <a:pt x="331" y="434"/>
                    </a:lnTo>
                    <a:lnTo>
                      <a:pt x="327" y="434"/>
                    </a:lnTo>
                    <a:lnTo>
                      <a:pt x="324" y="434"/>
                    </a:lnTo>
                    <a:lnTo>
                      <a:pt x="321" y="434"/>
                    </a:lnTo>
                    <a:lnTo>
                      <a:pt x="317" y="434"/>
                    </a:lnTo>
                    <a:lnTo>
                      <a:pt x="317" y="434"/>
                    </a:lnTo>
                    <a:lnTo>
                      <a:pt x="314" y="434"/>
                    </a:lnTo>
                    <a:lnTo>
                      <a:pt x="311" y="434"/>
                    </a:lnTo>
                    <a:lnTo>
                      <a:pt x="311" y="434"/>
                    </a:lnTo>
                    <a:lnTo>
                      <a:pt x="311" y="434"/>
                    </a:lnTo>
                    <a:lnTo>
                      <a:pt x="307" y="434"/>
                    </a:lnTo>
                    <a:lnTo>
                      <a:pt x="301" y="434"/>
                    </a:lnTo>
                    <a:lnTo>
                      <a:pt x="294" y="434"/>
                    </a:lnTo>
                    <a:lnTo>
                      <a:pt x="287" y="434"/>
                    </a:lnTo>
                    <a:lnTo>
                      <a:pt x="287" y="434"/>
                    </a:lnTo>
                    <a:lnTo>
                      <a:pt x="284" y="434"/>
                    </a:lnTo>
                    <a:lnTo>
                      <a:pt x="284" y="434"/>
                    </a:lnTo>
                    <a:lnTo>
                      <a:pt x="281" y="434"/>
                    </a:lnTo>
                    <a:lnTo>
                      <a:pt x="277" y="434"/>
                    </a:lnTo>
                    <a:lnTo>
                      <a:pt x="274" y="434"/>
                    </a:lnTo>
                    <a:lnTo>
                      <a:pt x="274" y="434"/>
                    </a:lnTo>
                    <a:lnTo>
                      <a:pt x="271" y="434"/>
                    </a:lnTo>
                    <a:lnTo>
                      <a:pt x="271" y="434"/>
                    </a:lnTo>
                    <a:lnTo>
                      <a:pt x="257" y="434"/>
                    </a:lnTo>
                    <a:lnTo>
                      <a:pt x="257" y="434"/>
                    </a:lnTo>
                    <a:lnTo>
                      <a:pt x="251" y="434"/>
                    </a:lnTo>
                    <a:lnTo>
                      <a:pt x="251" y="434"/>
                    </a:lnTo>
                    <a:lnTo>
                      <a:pt x="247" y="434"/>
                    </a:lnTo>
                    <a:lnTo>
                      <a:pt x="244" y="434"/>
                    </a:lnTo>
                    <a:lnTo>
                      <a:pt x="234" y="434"/>
                    </a:lnTo>
                    <a:lnTo>
                      <a:pt x="231" y="434"/>
                    </a:lnTo>
                    <a:lnTo>
                      <a:pt x="231" y="434"/>
                    </a:lnTo>
                    <a:lnTo>
                      <a:pt x="231" y="434"/>
                    </a:lnTo>
                    <a:lnTo>
                      <a:pt x="224" y="434"/>
                    </a:lnTo>
                    <a:lnTo>
                      <a:pt x="224" y="434"/>
                    </a:lnTo>
                    <a:lnTo>
                      <a:pt x="217" y="434"/>
                    </a:lnTo>
                    <a:lnTo>
                      <a:pt x="217" y="434"/>
                    </a:lnTo>
                    <a:lnTo>
                      <a:pt x="214" y="434"/>
                    </a:lnTo>
                    <a:lnTo>
                      <a:pt x="207" y="434"/>
                    </a:lnTo>
                    <a:lnTo>
                      <a:pt x="204" y="434"/>
                    </a:lnTo>
                    <a:lnTo>
                      <a:pt x="204" y="434"/>
                    </a:lnTo>
                    <a:lnTo>
                      <a:pt x="201" y="434"/>
                    </a:lnTo>
                    <a:lnTo>
                      <a:pt x="197" y="434"/>
                    </a:lnTo>
                    <a:lnTo>
                      <a:pt x="197" y="434"/>
                    </a:lnTo>
                    <a:lnTo>
                      <a:pt x="194" y="434"/>
                    </a:lnTo>
                    <a:lnTo>
                      <a:pt x="194" y="434"/>
                    </a:lnTo>
                    <a:lnTo>
                      <a:pt x="184" y="434"/>
                    </a:lnTo>
                    <a:lnTo>
                      <a:pt x="184" y="434"/>
                    </a:lnTo>
                    <a:lnTo>
                      <a:pt x="177" y="434"/>
                    </a:lnTo>
                    <a:lnTo>
                      <a:pt x="177" y="434"/>
                    </a:lnTo>
                    <a:lnTo>
                      <a:pt x="171" y="434"/>
                    </a:lnTo>
                    <a:lnTo>
                      <a:pt x="167" y="434"/>
                    </a:lnTo>
                    <a:lnTo>
                      <a:pt x="164" y="434"/>
                    </a:lnTo>
                    <a:lnTo>
                      <a:pt x="164" y="434"/>
                    </a:lnTo>
                    <a:lnTo>
                      <a:pt x="161" y="434"/>
                    </a:lnTo>
                    <a:lnTo>
                      <a:pt x="157" y="434"/>
                    </a:lnTo>
                    <a:lnTo>
                      <a:pt x="150" y="434"/>
                    </a:lnTo>
                    <a:lnTo>
                      <a:pt x="150" y="434"/>
                    </a:lnTo>
                    <a:lnTo>
                      <a:pt x="147" y="434"/>
                    </a:lnTo>
                    <a:lnTo>
                      <a:pt x="137" y="434"/>
                    </a:lnTo>
                    <a:lnTo>
                      <a:pt x="137" y="434"/>
                    </a:lnTo>
                    <a:lnTo>
                      <a:pt x="134" y="434"/>
                    </a:lnTo>
                    <a:lnTo>
                      <a:pt x="130" y="434"/>
                    </a:lnTo>
                    <a:lnTo>
                      <a:pt x="124" y="434"/>
                    </a:lnTo>
                    <a:lnTo>
                      <a:pt x="117" y="434"/>
                    </a:lnTo>
                    <a:lnTo>
                      <a:pt x="114" y="434"/>
                    </a:lnTo>
                    <a:lnTo>
                      <a:pt x="110" y="434"/>
                    </a:lnTo>
                    <a:lnTo>
                      <a:pt x="110" y="434"/>
                    </a:lnTo>
                    <a:lnTo>
                      <a:pt x="104" y="434"/>
                    </a:lnTo>
                    <a:lnTo>
                      <a:pt x="100" y="434"/>
                    </a:lnTo>
                    <a:lnTo>
                      <a:pt x="97" y="434"/>
                    </a:lnTo>
                    <a:lnTo>
                      <a:pt x="94" y="434"/>
                    </a:lnTo>
                    <a:lnTo>
                      <a:pt x="90" y="434"/>
                    </a:lnTo>
                    <a:lnTo>
                      <a:pt x="94" y="434"/>
                    </a:lnTo>
                    <a:lnTo>
                      <a:pt x="94" y="434"/>
                    </a:lnTo>
                    <a:lnTo>
                      <a:pt x="94" y="434"/>
                    </a:lnTo>
                    <a:lnTo>
                      <a:pt x="94" y="431"/>
                    </a:lnTo>
                    <a:lnTo>
                      <a:pt x="90" y="431"/>
                    </a:lnTo>
                    <a:lnTo>
                      <a:pt x="90" y="431"/>
                    </a:lnTo>
                    <a:lnTo>
                      <a:pt x="90" y="427"/>
                    </a:lnTo>
                    <a:lnTo>
                      <a:pt x="90" y="427"/>
                    </a:lnTo>
                    <a:lnTo>
                      <a:pt x="90" y="424"/>
                    </a:lnTo>
                    <a:lnTo>
                      <a:pt x="87" y="424"/>
                    </a:lnTo>
                    <a:lnTo>
                      <a:pt x="87" y="424"/>
                    </a:lnTo>
                    <a:lnTo>
                      <a:pt x="84" y="424"/>
                    </a:lnTo>
                    <a:lnTo>
                      <a:pt x="84" y="421"/>
                    </a:lnTo>
                    <a:lnTo>
                      <a:pt x="84" y="421"/>
                    </a:lnTo>
                    <a:lnTo>
                      <a:pt x="84" y="421"/>
                    </a:lnTo>
                    <a:lnTo>
                      <a:pt x="84" y="421"/>
                    </a:lnTo>
                    <a:lnTo>
                      <a:pt x="84" y="417"/>
                    </a:lnTo>
                    <a:lnTo>
                      <a:pt x="80" y="417"/>
                    </a:lnTo>
                    <a:lnTo>
                      <a:pt x="80" y="417"/>
                    </a:lnTo>
                    <a:lnTo>
                      <a:pt x="77" y="414"/>
                    </a:lnTo>
                    <a:lnTo>
                      <a:pt x="77" y="414"/>
                    </a:lnTo>
                    <a:lnTo>
                      <a:pt x="80" y="414"/>
                    </a:lnTo>
                    <a:lnTo>
                      <a:pt x="80" y="411"/>
                    </a:lnTo>
                    <a:lnTo>
                      <a:pt x="80" y="411"/>
                    </a:lnTo>
                    <a:lnTo>
                      <a:pt x="84" y="407"/>
                    </a:lnTo>
                    <a:lnTo>
                      <a:pt x="84" y="407"/>
                    </a:lnTo>
                    <a:lnTo>
                      <a:pt x="84" y="407"/>
                    </a:lnTo>
                    <a:lnTo>
                      <a:pt x="84" y="407"/>
                    </a:lnTo>
                    <a:lnTo>
                      <a:pt x="84" y="404"/>
                    </a:lnTo>
                    <a:lnTo>
                      <a:pt x="84" y="404"/>
                    </a:lnTo>
                    <a:lnTo>
                      <a:pt x="84" y="401"/>
                    </a:lnTo>
                    <a:lnTo>
                      <a:pt x="84" y="401"/>
                    </a:lnTo>
                    <a:lnTo>
                      <a:pt x="84" y="397"/>
                    </a:lnTo>
                    <a:lnTo>
                      <a:pt x="84" y="397"/>
                    </a:lnTo>
                    <a:lnTo>
                      <a:pt x="84" y="394"/>
                    </a:lnTo>
                    <a:lnTo>
                      <a:pt x="84" y="394"/>
                    </a:lnTo>
                    <a:lnTo>
                      <a:pt x="84" y="394"/>
                    </a:lnTo>
                    <a:lnTo>
                      <a:pt x="87" y="394"/>
                    </a:lnTo>
                    <a:lnTo>
                      <a:pt x="87" y="391"/>
                    </a:lnTo>
                    <a:lnTo>
                      <a:pt x="87" y="391"/>
                    </a:lnTo>
                    <a:lnTo>
                      <a:pt x="84" y="391"/>
                    </a:lnTo>
                    <a:lnTo>
                      <a:pt x="84" y="387"/>
                    </a:lnTo>
                    <a:lnTo>
                      <a:pt x="84" y="387"/>
                    </a:lnTo>
                    <a:lnTo>
                      <a:pt x="84" y="387"/>
                    </a:lnTo>
                    <a:lnTo>
                      <a:pt x="84" y="384"/>
                    </a:lnTo>
                    <a:lnTo>
                      <a:pt x="84" y="384"/>
                    </a:lnTo>
                    <a:lnTo>
                      <a:pt x="84" y="381"/>
                    </a:lnTo>
                    <a:lnTo>
                      <a:pt x="84" y="381"/>
                    </a:lnTo>
                    <a:lnTo>
                      <a:pt x="84" y="381"/>
                    </a:lnTo>
                    <a:lnTo>
                      <a:pt x="84" y="377"/>
                    </a:lnTo>
                    <a:lnTo>
                      <a:pt x="84" y="377"/>
                    </a:lnTo>
                    <a:lnTo>
                      <a:pt x="80" y="377"/>
                    </a:lnTo>
                    <a:lnTo>
                      <a:pt x="80" y="374"/>
                    </a:lnTo>
                    <a:lnTo>
                      <a:pt x="80" y="374"/>
                    </a:lnTo>
                    <a:lnTo>
                      <a:pt x="80" y="371"/>
                    </a:lnTo>
                    <a:lnTo>
                      <a:pt x="84" y="371"/>
                    </a:lnTo>
                    <a:lnTo>
                      <a:pt x="80" y="371"/>
                    </a:lnTo>
                    <a:lnTo>
                      <a:pt x="80" y="367"/>
                    </a:lnTo>
                    <a:lnTo>
                      <a:pt x="80" y="367"/>
                    </a:lnTo>
                    <a:lnTo>
                      <a:pt x="80" y="367"/>
                    </a:lnTo>
                    <a:lnTo>
                      <a:pt x="80" y="364"/>
                    </a:lnTo>
                    <a:lnTo>
                      <a:pt x="80" y="364"/>
                    </a:lnTo>
                    <a:lnTo>
                      <a:pt x="80" y="361"/>
                    </a:lnTo>
                    <a:lnTo>
                      <a:pt x="80" y="357"/>
                    </a:lnTo>
                    <a:lnTo>
                      <a:pt x="80" y="354"/>
                    </a:lnTo>
                    <a:lnTo>
                      <a:pt x="80" y="354"/>
                    </a:lnTo>
                    <a:lnTo>
                      <a:pt x="80" y="354"/>
                    </a:lnTo>
                    <a:lnTo>
                      <a:pt x="80" y="351"/>
                    </a:lnTo>
                    <a:lnTo>
                      <a:pt x="84" y="354"/>
                    </a:lnTo>
                    <a:lnTo>
                      <a:pt x="84" y="351"/>
                    </a:lnTo>
                    <a:lnTo>
                      <a:pt x="84" y="351"/>
                    </a:lnTo>
                    <a:lnTo>
                      <a:pt x="84" y="351"/>
                    </a:lnTo>
                    <a:lnTo>
                      <a:pt x="84" y="351"/>
                    </a:lnTo>
                    <a:lnTo>
                      <a:pt x="80" y="347"/>
                    </a:lnTo>
                    <a:lnTo>
                      <a:pt x="77" y="351"/>
                    </a:lnTo>
                    <a:lnTo>
                      <a:pt x="74" y="351"/>
                    </a:lnTo>
                    <a:lnTo>
                      <a:pt x="74" y="347"/>
                    </a:lnTo>
                    <a:lnTo>
                      <a:pt x="74" y="347"/>
                    </a:lnTo>
                    <a:lnTo>
                      <a:pt x="74" y="344"/>
                    </a:lnTo>
                    <a:lnTo>
                      <a:pt x="74" y="344"/>
                    </a:lnTo>
                    <a:lnTo>
                      <a:pt x="77" y="344"/>
                    </a:lnTo>
                    <a:lnTo>
                      <a:pt x="77" y="341"/>
                    </a:lnTo>
                    <a:lnTo>
                      <a:pt x="74" y="341"/>
                    </a:lnTo>
                    <a:lnTo>
                      <a:pt x="74" y="337"/>
                    </a:lnTo>
                    <a:lnTo>
                      <a:pt x="77" y="337"/>
                    </a:lnTo>
                    <a:lnTo>
                      <a:pt x="74" y="337"/>
                    </a:lnTo>
                    <a:lnTo>
                      <a:pt x="74" y="334"/>
                    </a:lnTo>
                    <a:lnTo>
                      <a:pt x="74" y="334"/>
                    </a:lnTo>
                    <a:lnTo>
                      <a:pt x="74" y="334"/>
                    </a:lnTo>
                    <a:lnTo>
                      <a:pt x="74" y="331"/>
                    </a:lnTo>
                    <a:lnTo>
                      <a:pt x="77" y="334"/>
                    </a:lnTo>
                    <a:lnTo>
                      <a:pt x="77" y="334"/>
                    </a:lnTo>
                    <a:lnTo>
                      <a:pt x="77" y="337"/>
                    </a:lnTo>
                    <a:lnTo>
                      <a:pt x="80" y="334"/>
                    </a:lnTo>
                    <a:lnTo>
                      <a:pt x="80" y="334"/>
                    </a:lnTo>
                    <a:lnTo>
                      <a:pt x="80" y="331"/>
                    </a:lnTo>
                    <a:lnTo>
                      <a:pt x="80" y="331"/>
                    </a:lnTo>
                    <a:lnTo>
                      <a:pt x="77" y="331"/>
                    </a:lnTo>
                    <a:lnTo>
                      <a:pt x="77" y="331"/>
                    </a:lnTo>
                    <a:lnTo>
                      <a:pt x="74" y="331"/>
                    </a:lnTo>
                    <a:lnTo>
                      <a:pt x="74" y="327"/>
                    </a:lnTo>
                    <a:lnTo>
                      <a:pt x="74" y="327"/>
                    </a:lnTo>
                    <a:lnTo>
                      <a:pt x="70" y="327"/>
                    </a:lnTo>
                    <a:lnTo>
                      <a:pt x="70" y="327"/>
                    </a:lnTo>
                    <a:lnTo>
                      <a:pt x="70" y="327"/>
                    </a:lnTo>
                    <a:lnTo>
                      <a:pt x="70" y="324"/>
                    </a:lnTo>
                    <a:lnTo>
                      <a:pt x="74" y="324"/>
                    </a:lnTo>
                    <a:lnTo>
                      <a:pt x="74" y="324"/>
                    </a:lnTo>
                    <a:lnTo>
                      <a:pt x="74" y="321"/>
                    </a:lnTo>
                    <a:lnTo>
                      <a:pt x="74" y="321"/>
                    </a:lnTo>
                    <a:lnTo>
                      <a:pt x="74" y="317"/>
                    </a:lnTo>
                    <a:lnTo>
                      <a:pt x="74" y="317"/>
                    </a:lnTo>
                    <a:lnTo>
                      <a:pt x="74" y="314"/>
                    </a:lnTo>
                    <a:lnTo>
                      <a:pt x="74" y="314"/>
                    </a:lnTo>
                    <a:lnTo>
                      <a:pt x="74" y="314"/>
                    </a:lnTo>
                    <a:lnTo>
                      <a:pt x="74" y="311"/>
                    </a:lnTo>
                    <a:lnTo>
                      <a:pt x="74" y="311"/>
                    </a:lnTo>
                    <a:lnTo>
                      <a:pt x="74" y="311"/>
                    </a:lnTo>
                    <a:lnTo>
                      <a:pt x="74" y="307"/>
                    </a:lnTo>
                    <a:lnTo>
                      <a:pt x="70" y="311"/>
                    </a:lnTo>
                    <a:lnTo>
                      <a:pt x="70" y="311"/>
                    </a:lnTo>
                    <a:lnTo>
                      <a:pt x="70" y="307"/>
                    </a:lnTo>
                    <a:lnTo>
                      <a:pt x="67" y="307"/>
                    </a:lnTo>
                    <a:lnTo>
                      <a:pt x="67" y="307"/>
                    </a:lnTo>
                    <a:lnTo>
                      <a:pt x="64" y="307"/>
                    </a:lnTo>
                    <a:lnTo>
                      <a:pt x="64" y="304"/>
                    </a:lnTo>
                    <a:lnTo>
                      <a:pt x="67" y="304"/>
                    </a:lnTo>
                    <a:lnTo>
                      <a:pt x="67" y="304"/>
                    </a:lnTo>
                    <a:lnTo>
                      <a:pt x="67" y="301"/>
                    </a:lnTo>
                    <a:lnTo>
                      <a:pt x="67" y="301"/>
                    </a:lnTo>
                    <a:lnTo>
                      <a:pt x="67" y="297"/>
                    </a:lnTo>
                    <a:lnTo>
                      <a:pt x="64" y="297"/>
                    </a:lnTo>
                    <a:lnTo>
                      <a:pt x="64" y="297"/>
                    </a:lnTo>
                    <a:lnTo>
                      <a:pt x="64" y="301"/>
                    </a:lnTo>
                    <a:lnTo>
                      <a:pt x="64" y="301"/>
                    </a:lnTo>
                    <a:lnTo>
                      <a:pt x="64" y="301"/>
                    </a:lnTo>
                    <a:lnTo>
                      <a:pt x="60" y="304"/>
                    </a:lnTo>
                    <a:lnTo>
                      <a:pt x="60" y="301"/>
                    </a:lnTo>
                    <a:lnTo>
                      <a:pt x="60" y="301"/>
                    </a:lnTo>
                    <a:lnTo>
                      <a:pt x="60" y="301"/>
                    </a:lnTo>
                    <a:lnTo>
                      <a:pt x="57" y="301"/>
                    </a:lnTo>
                    <a:lnTo>
                      <a:pt x="57" y="301"/>
                    </a:lnTo>
                    <a:lnTo>
                      <a:pt x="57" y="297"/>
                    </a:lnTo>
                    <a:lnTo>
                      <a:pt x="57" y="297"/>
                    </a:lnTo>
                    <a:lnTo>
                      <a:pt x="57" y="297"/>
                    </a:lnTo>
                    <a:lnTo>
                      <a:pt x="57" y="297"/>
                    </a:lnTo>
                    <a:lnTo>
                      <a:pt x="57" y="294"/>
                    </a:lnTo>
                    <a:lnTo>
                      <a:pt x="57" y="294"/>
                    </a:lnTo>
                    <a:lnTo>
                      <a:pt x="57" y="294"/>
                    </a:lnTo>
                    <a:lnTo>
                      <a:pt x="57" y="290"/>
                    </a:lnTo>
                    <a:lnTo>
                      <a:pt x="57" y="290"/>
                    </a:lnTo>
                    <a:lnTo>
                      <a:pt x="54" y="287"/>
                    </a:lnTo>
                    <a:lnTo>
                      <a:pt x="54" y="287"/>
                    </a:lnTo>
                    <a:lnTo>
                      <a:pt x="54" y="287"/>
                    </a:lnTo>
                    <a:lnTo>
                      <a:pt x="57" y="284"/>
                    </a:lnTo>
                    <a:lnTo>
                      <a:pt x="57" y="284"/>
                    </a:lnTo>
                    <a:lnTo>
                      <a:pt x="57" y="280"/>
                    </a:lnTo>
                    <a:lnTo>
                      <a:pt x="57" y="280"/>
                    </a:lnTo>
                    <a:lnTo>
                      <a:pt x="54" y="280"/>
                    </a:lnTo>
                    <a:lnTo>
                      <a:pt x="54" y="277"/>
                    </a:lnTo>
                    <a:lnTo>
                      <a:pt x="54" y="277"/>
                    </a:lnTo>
                    <a:lnTo>
                      <a:pt x="54" y="274"/>
                    </a:lnTo>
                    <a:lnTo>
                      <a:pt x="57" y="274"/>
                    </a:lnTo>
                    <a:lnTo>
                      <a:pt x="57" y="274"/>
                    </a:lnTo>
                    <a:lnTo>
                      <a:pt x="57" y="274"/>
                    </a:lnTo>
                    <a:lnTo>
                      <a:pt x="57" y="274"/>
                    </a:lnTo>
                    <a:lnTo>
                      <a:pt x="57" y="274"/>
                    </a:lnTo>
                    <a:lnTo>
                      <a:pt x="57" y="274"/>
                    </a:lnTo>
                    <a:lnTo>
                      <a:pt x="57" y="270"/>
                    </a:lnTo>
                    <a:lnTo>
                      <a:pt x="57" y="270"/>
                    </a:lnTo>
                    <a:lnTo>
                      <a:pt x="57" y="267"/>
                    </a:lnTo>
                    <a:lnTo>
                      <a:pt x="57" y="267"/>
                    </a:lnTo>
                    <a:lnTo>
                      <a:pt x="57" y="267"/>
                    </a:lnTo>
                    <a:lnTo>
                      <a:pt x="57" y="264"/>
                    </a:lnTo>
                    <a:lnTo>
                      <a:pt x="57" y="264"/>
                    </a:lnTo>
                    <a:lnTo>
                      <a:pt x="60" y="260"/>
                    </a:lnTo>
                    <a:lnTo>
                      <a:pt x="60" y="260"/>
                    </a:lnTo>
                    <a:lnTo>
                      <a:pt x="57" y="260"/>
                    </a:lnTo>
                    <a:lnTo>
                      <a:pt x="57" y="260"/>
                    </a:lnTo>
                    <a:lnTo>
                      <a:pt x="57" y="260"/>
                    </a:lnTo>
                    <a:lnTo>
                      <a:pt x="57" y="260"/>
                    </a:lnTo>
                    <a:lnTo>
                      <a:pt x="57" y="257"/>
                    </a:lnTo>
                    <a:lnTo>
                      <a:pt x="54" y="257"/>
                    </a:lnTo>
                    <a:lnTo>
                      <a:pt x="57" y="254"/>
                    </a:lnTo>
                    <a:lnTo>
                      <a:pt x="54" y="254"/>
                    </a:lnTo>
                    <a:lnTo>
                      <a:pt x="54" y="250"/>
                    </a:lnTo>
                    <a:lnTo>
                      <a:pt x="50" y="250"/>
                    </a:lnTo>
                    <a:lnTo>
                      <a:pt x="50" y="250"/>
                    </a:lnTo>
                    <a:lnTo>
                      <a:pt x="50" y="247"/>
                    </a:lnTo>
                    <a:lnTo>
                      <a:pt x="50" y="247"/>
                    </a:lnTo>
                    <a:lnTo>
                      <a:pt x="50" y="247"/>
                    </a:lnTo>
                    <a:lnTo>
                      <a:pt x="50" y="247"/>
                    </a:lnTo>
                    <a:lnTo>
                      <a:pt x="50" y="244"/>
                    </a:lnTo>
                    <a:lnTo>
                      <a:pt x="50" y="244"/>
                    </a:lnTo>
                    <a:lnTo>
                      <a:pt x="54" y="244"/>
                    </a:lnTo>
                    <a:lnTo>
                      <a:pt x="50" y="240"/>
                    </a:lnTo>
                    <a:lnTo>
                      <a:pt x="50" y="240"/>
                    </a:lnTo>
                    <a:lnTo>
                      <a:pt x="54" y="237"/>
                    </a:lnTo>
                    <a:lnTo>
                      <a:pt x="54" y="237"/>
                    </a:lnTo>
                    <a:lnTo>
                      <a:pt x="54" y="234"/>
                    </a:lnTo>
                    <a:lnTo>
                      <a:pt x="50" y="234"/>
                    </a:lnTo>
                    <a:lnTo>
                      <a:pt x="50" y="234"/>
                    </a:lnTo>
                    <a:lnTo>
                      <a:pt x="47" y="234"/>
                    </a:lnTo>
                    <a:lnTo>
                      <a:pt x="47" y="234"/>
                    </a:lnTo>
                    <a:lnTo>
                      <a:pt x="47" y="234"/>
                    </a:lnTo>
                    <a:lnTo>
                      <a:pt x="47" y="234"/>
                    </a:lnTo>
                    <a:lnTo>
                      <a:pt x="47" y="230"/>
                    </a:lnTo>
                    <a:lnTo>
                      <a:pt x="44" y="230"/>
                    </a:lnTo>
                    <a:lnTo>
                      <a:pt x="44" y="230"/>
                    </a:lnTo>
                    <a:lnTo>
                      <a:pt x="44" y="234"/>
                    </a:lnTo>
                    <a:lnTo>
                      <a:pt x="44" y="234"/>
                    </a:lnTo>
                    <a:lnTo>
                      <a:pt x="40" y="234"/>
                    </a:lnTo>
                    <a:lnTo>
                      <a:pt x="40" y="230"/>
                    </a:lnTo>
                    <a:lnTo>
                      <a:pt x="44" y="230"/>
                    </a:lnTo>
                    <a:lnTo>
                      <a:pt x="44" y="227"/>
                    </a:lnTo>
                    <a:lnTo>
                      <a:pt x="44" y="227"/>
                    </a:lnTo>
                    <a:lnTo>
                      <a:pt x="44" y="227"/>
                    </a:lnTo>
                    <a:lnTo>
                      <a:pt x="40" y="227"/>
                    </a:lnTo>
                    <a:lnTo>
                      <a:pt x="40" y="227"/>
                    </a:lnTo>
                    <a:lnTo>
                      <a:pt x="37" y="227"/>
                    </a:lnTo>
                    <a:lnTo>
                      <a:pt x="37" y="224"/>
                    </a:lnTo>
                    <a:lnTo>
                      <a:pt x="37" y="224"/>
                    </a:lnTo>
                    <a:lnTo>
                      <a:pt x="37" y="220"/>
                    </a:lnTo>
                    <a:lnTo>
                      <a:pt x="37" y="220"/>
                    </a:lnTo>
                    <a:lnTo>
                      <a:pt x="37" y="220"/>
                    </a:lnTo>
                    <a:lnTo>
                      <a:pt x="37" y="217"/>
                    </a:lnTo>
                    <a:lnTo>
                      <a:pt x="37" y="217"/>
                    </a:lnTo>
                    <a:lnTo>
                      <a:pt x="37" y="217"/>
                    </a:lnTo>
                    <a:lnTo>
                      <a:pt x="37" y="214"/>
                    </a:lnTo>
                    <a:lnTo>
                      <a:pt x="37" y="214"/>
                    </a:lnTo>
                    <a:lnTo>
                      <a:pt x="34" y="214"/>
                    </a:lnTo>
                    <a:lnTo>
                      <a:pt x="34" y="214"/>
                    </a:lnTo>
                    <a:lnTo>
                      <a:pt x="34" y="210"/>
                    </a:lnTo>
                    <a:lnTo>
                      <a:pt x="30" y="210"/>
                    </a:lnTo>
                    <a:lnTo>
                      <a:pt x="30" y="210"/>
                    </a:lnTo>
                    <a:lnTo>
                      <a:pt x="30" y="207"/>
                    </a:lnTo>
                    <a:lnTo>
                      <a:pt x="30" y="207"/>
                    </a:lnTo>
                    <a:lnTo>
                      <a:pt x="30" y="207"/>
                    </a:lnTo>
                    <a:lnTo>
                      <a:pt x="30" y="204"/>
                    </a:lnTo>
                    <a:lnTo>
                      <a:pt x="30" y="204"/>
                    </a:lnTo>
                    <a:lnTo>
                      <a:pt x="30" y="204"/>
                    </a:lnTo>
                    <a:lnTo>
                      <a:pt x="30" y="200"/>
                    </a:lnTo>
                    <a:lnTo>
                      <a:pt x="30" y="200"/>
                    </a:lnTo>
                    <a:lnTo>
                      <a:pt x="30" y="200"/>
                    </a:lnTo>
                    <a:lnTo>
                      <a:pt x="30" y="197"/>
                    </a:lnTo>
                    <a:lnTo>
                      <a:pt x="30" y="197"/>
                    </a:lnTo>
                    <a:lnTo>
                      <a:pt x="30" y="194"/>
                    </a:lnTo>
                    <a:lnTo>
                      <a:pt x="30" y="194"/>
                    </a:lnTo>
                    <a:lnTo>
                      <a:pt x="30" y="194"/>
                    </a:lnTo>
                    <a:lnTo>
                      <a:pt x="30" y="190"/>
                    </a:lnTo>
                    <a:lnTo>
                      <a:pt x="27" y="190"/>
                    </a:lnTo>
                    <a:lnTo>
                      <a:pt x="27" y="187"/>
                    </a:lnTo>
                    <a:lnTo>
                      <a:pt x="27" y="187"/>
                    </a:lnTo>
                    <a:lnTo>
                      <a:pt x="27" y="184"/>
                    </a:lnTo>
                    <a:lnTo>
                      <a:pt x="24" y="184"/>
                    </a:lnTo>
                    <a:lnTo>
                      <a:pt x="24" y="184"/>
                    </a:lnTo>
                    <a:lnTo>
                      <a:pt x="24" y="184"/>
                    </a:lnTo>
                    <a:lnTo>
                      <a:pt x="24" y="180"/>
                    </a:lnTo>
                    <a:lnTo>
                      <a:pt x="24" y="180"/>
                    </a:lnTo>
                    <a:lnTo>
                      <a:pt x="24" y="177"/>
                    </a:lnTo>
                    <a:lnTo>
                      <a:pt x="24" y="177"/>
                    </a:lnTo>
                    <a:lnTo>
                      <a:pt x="24" y="177"/>
                    </a:lnTo>
                    <a:lnTo>
                      <a:pt x="24" y="174"/>
                    </a:lnTo>
                    <a:lnTo>
                      <a:pt x="24" y="174"/>
                    </a:lnTo>
                    <a:lnTo>
                      <a:pt x="27" y="170"/>
                    </a:lnTo>
                    <a:lnTo>
                      <a:pt x="27" y="167"/>
                    </a:lnTo>
                    <a:lnTo>
                      <a:pt x="27" y="167"/>
                    </a:lnTo>
                    <a:lnTo>
                      <a:pt x="27" y="164"/>
                    </a:lnTo>
                    <a:lnTo>
                      <a:pt x="27" y="164"/>
                    </a:lnTo>
                    <a:lnTo>
                      <a:pt x="24" y="164"/>
                    </a:lnTo>
                    <a:lnTo>
                      <a:pt x="24" y="164"/>
                    </a:lnTo>
                    <a:lnTo>
                      <a:pt x="20" y="160"/>
                    </a:lnTo>
                    <a:lnTo>
                      <a:pt x="20" y="160"/>
                    </a:lnTo>
                    <a:lnTo>
                      <a:pt x="17" y="160"/>
                    </a:lnTo>
                    <a:lnTo>
                      <a:pt x="17" y="160"/>
                    </a:lnTo>
                    <a:lnTo>
                      <a:pt x="17" y="160"/>
                    </a:lnTo>
                    <a:lnTo>
                      <a:pt x="17" y="157"/>
                    </a:lnTo>
                    <a:lnTo>
                      <a:pt x="17" y="157"/>
                    </a:lnTo>
                    <a:lnTo>
                      <a:pt x="17" y="157"/>
                    </a:lnTo>
                    <a:lnTo>
                      <a:pt x="17" y="157"/>
                    </a:lnTo>
                    <a:lnTo>
                      <a:pt x="17" y="157"/>
                    </a:lnTo>
                    <a:lnTo>
                      <a:pt x="17" y="154"/>
                    </a:lnTo>
                    <a:lnTo>
                      <a:pt x="17" y="154"/>
                    </a:lnTo>
                    <a:lnTo>
                      <a:pt x="17" y="150"/>
                    </a:lnTo>
                    <a:lnTo>
                      <a:pt x="14" y="150"/>
                    </a:lnTo>
                    <a:lnTo>
                      <a:pt x="14" y="150"/>
                    </a:lnTo>
                    <a:lnTo>
                      <a:pt x="14" y="150"/>
                    </a:lnTo>
                    <a:lnTo>
                      <a:pt x="17" y="150"/>
                    </a:lnTo>
                    <a:lnTo>
                      <a:pt x="17" y="150"/>
                    </a:lnTo>
                    <a:lnTo>
                      <a:pt x="14" y="150"/>
                    </a:lnTo>
                    <a:lnTo>
                      <a:pt x="14" y="147"/>
                    </a:lnTo>
                    <a:lnTo>
                      <a:pt x="14" y="147"/>
                    </a:lnTo>
                    <a:lnTo>
                      <a:pt x="14" y="144"/>
                    </a:lnTo>
                    <a:lnTo>
                      <a:pt x="14" y="144"/>
                    </a:lnTo>
                    <a:lnTo>
                      <a:pt x="10" y="144"/>
                    </a:lnTo>
                    <a:lnTo>
                      <a:pt x="10" y="144"/>
                    </a:lnTo>
                    <a:lnTo>
                      <a:pt x="14" y="144"/>
                    </a:lnTo>
                    <a:lnTo>
                      <a:pt x="14" y="140"/>
                    </a:lnTo>
                    <a:lnTo>
                      <a:pt x="10" y="140"/>
                    </a:lnTo>
                    <a:lnTo>
                      <a:pt x="10" y="137"/>
                    </a:lnTo>
                    <a:lnTo>
                      <a:pt x="10" y="137"/>
                    </a:lnTo>
                    <a:lnTo>
                      <a:pt x="10" y="137"/>
                    </a:lnTo>
                    <a:lnTo>
                      <a:pt x="7" y="137"/>
                    </a:lnTo>
                    <a:lnTo>
                      <a:pt x="7" y="137"/>
                    </a:lnTo>
                    <a:lnTo>
                      <a:pt x="7" y="134"/>
                    </a:lnTo>
                    <a:lnTo>
                      <a:pt x="7" y="137"/>
                    </a:lnTo>
                    <a:lnTo>
                      <a:pt x="7" y="134"/>
                    </a:lnTo>
                    <a:lnTo>
                      <a:pt x="4" y="134"/>
                    </a:lnTo>
                    <a:lnTo>
                      <a:pt x="4" y="134"/>
                    </a:lnTo>
                    <a:lnTo>
                      <a:pt x="4" y="130"/>
                    </a:lnTo>
                    <a:lnTo>
                      <a:pt x="4" y="134"/>
                    </a:lnTo>
                    <a:lnTo>
                      <a:pt x="4" y="134"/>
                    </a:lnTo>
                    <a:lnTo>
                      <a:pt x="4" y="130"/>
                    </a:lnTo>
                    <a:lnTo>
                      <a:pt x="0" y="130"/>
                    </a:lnTo>
                    <a:lnTo>
                      <a:pt x="0" y="127"/>
                    </a:lnTo>
                    <a:lnTo>
                      <a:pt x="0" y="127"/>
                    </a:lnTo>
                    <a:lnTo>
                      <a:pt x="0" y="127"/>
                    </a:lnTo>
                    <a:lnTo>
                      <a:pt x="0" y="127"/>
                    </a:lnTo>
                    <a:lnTo>
                      <a:pt x="0" y="124"/>
                    </a:lnTo>
                    <a:lnTo>
                      <a:pt x="0" y="124"/>
                    </a:lnTo>
                    <a:lnTo>
                      <a:pt x="0" y="124"/>
                    </a:lnTo>
                    <a:lnTo>
                      <a:pt x="4" y="124"/>
                    </a:lnTo>
                    <a:lnTo>
                      <a:pt x="4" y="124"/>
                    </a:lnTo>
                    <a:lnTo>
                      <a:pt x="0" y="124"/>
                    </a:lnTo>
                    <a:lnTo>
                      <a:pt x="0" y="120"/>
                    </a:lnTo>
                    <a:lnTo>
                      <a:pt x="4" y="120"/>
                    </a:lnTo>
                    <a:lnTo>
                      <a:pt x="4" y="120"/>
                    </a:lnTo>
                    <a:lnTo>
                      <a:pt x="4" y="117"/>
                    </a:lnTo>
                    <a:lnTo>
                      <a:pt x="4" y="117"/>
                    </a:lnTo>
                    <a:lnTo>
                      <a:pt x="4" y="114"/>
                    </a:lnTo>
                    <a:lnTo>
                      <a:pt x="4" y="114"/>
                    </a:lnTo>
                    <a:lnTo>
                      <a:pt x="4" y="114"/>
                    </a:lnTo>
                    <a:lnTo>
                      <a:pt x="7" y="114"/>
                    </a:lnTo>
                    <a:lnTo>
                      <a:pt x="4" y="110"/>
                    </a:lnTo>
                    <a:lnTo>
                      <a:pt x="7" y="110"/>
                    </a:lnTo>
                    <a:lnTo>
                      <a:pt x="7" y="110"/>
                    </a:lnTo>
                    <a:lnTo>
                      <a:pt x="10" y="110"/>
                    </a:lnTo>
                    <a:lnTo>
                      <a:pt x="10" y="110"/>
                    </a:lnTo>
                    <a:lnTo>
                      <a:pt x="7" y="110"/>
                    </a:lnTo>
                    <a:lnTo>
                      <a:pt x="10" y="110"/>
                    </a:lnTo>
                    <a:lnTo>
                      <a:pt x="10" y="110"/>
                    </a:lnTo>
                    <a:lnTo>
                      <a:pt x="10" y="107"/>
                    </a:lnTo>
                    <a:lnTo>
                      <a:pt x="10" y="107"/>
                    </a:lnTo>
                    <a:lnTo>
                      <a:pt x="10" y="107"/>
                    </a:lnTo>
                    <a:lnTo>
                      <a:pt x="10" y="103"/>
                    </a:lnTo>
                    <a:lnTo>
                      <a:pt x="10" y="103"/>
                    </a:lnTo>
                    <a:lnTo>
                      <a:pt x="10" y="103"/>
                    </a:lnTo>
                    <a:lnTo>
                      <a:pt x="10" y="103"/>
                    </a:lnTo>
                    <a:lnTo>
                      <a:pt x="10" y="103"/>
                    </a:lnTo>
                    <a:lnTo>
                      <a:pt x="10" y="100"/>
                    </a:lnTo>
                    <a:lnTo>
                      <a:pt x="10" y="100"/>
                    </a:lnTo>
                    <a:lnTo>
                      <a:pt x="10" y="100"/>
                    </a:lnTo>
                    <a:lnTo>
                      <a:pt x="10" y="100"/>
                    </a:lnTo>
                    <a:lnTo>
                      <a:pt x="10" y="97"/>
                    </a:lnTo>
                    <a:lnTo>
                      <a:pt x="10" y="97"/>
                    </a:lnTo>
                    <a:lnTo>
                      <a:pt x="14" y="97"/>
                    </a:lnTo>
                    <a:lnTo>
                      <a:pt x="14" y="97"/>
                    </a:lnTo>
                    <a:lnTo>
                      <a:pt x="14" y="97"/>
                    </a:lnTo>
                    <a:lnTo>
                      <a:pt x="14" y="97"/>
                    </a:lnTo>
                    <a:lnTo>
                      <a:pt x="14" y="97"/>
                    </a:lnTo>
                    <a:lnTo>
                      <a:pt x="14" y="93"/>
                    </a:lnTo>
                    <a:lnTo>
                      <a:pt x="14" y="93"/>
                    </a:lnTo>
                    <a:lnTo>
                      <a:pt x="14" y="93"/>
                    </a:lnTo>
                    <a:lnTo>
                      <a:pt x="14" y="90"/>
                    </a:lnTo>
                    <a:lnTo>
                      <a:pt x="14" y="90"/>
                    </a:lnTo>
                    <a:lnTo>
                      <a:pt x="14" y="90"/>
                    </a:lnTo>
                    <a:lnTo>
                      <a:pt x="14" y="87"/>
                    </a:lnTo>
                    <a:lnTo>
                      <a:pt x="17" y="87"/>
                    </a:lnTo>
                    <a:lnTo>
                      <a:pt x="17" y="87"/>
                    </a:lnTo>
                    <a:lnTo>
                      <a:pt x="14" y="83"/>
                    </a:lnTo>
                    <a:lnTo>
                      <a:pt x="14" y="83"/>
                    </a:lnTo>
                    <a:lnTo>
                      <a:pt x="14" y="83"/>
                    </a:lnTo>
                    <a:lnTo>
                      <a:pt x="14" y="83"/>
                    </a:lnTo>
                    <a:lnTo>
                      <a:pt x="14" y="83"/>
                    </a:lnTo>
                    <a:lnTo>
                      <a:pt x="14" y="83"/>
                    </a:lnTo>
                    <a:lnTo>
                      <a:pt x="14" y="80"/>
                    </a:lnTo>
                    <a:lnTo>
                      <a:pt x="14" y="80"/>
                    </a:lnTo>
                    <a:lnTo>
                      <a:pt x="17" y="80"/>
                    </a:lnTo>
                    <a:lnTo>
                      <a:pt x="17" y="80"/>
                    </a:lnTo>
                    <a:lnTo>
                      <a:pt x="17" y="80"/>
                    </a:lnTo>
                    <a:lnTo>
                      <a:pt x="17" y="77"/>
                    </a:lnTo>
                    <a:lnTo>
                      <a:pt x="20" y="77"/>
                    </a:lnTo>
                    <a:lnTo>
                      <a:pt x="17" y="77"/>
                    </a:lnTo>
                    <a:lnTo>
                      <a:pt x="17" y="73"/>
                    </a:lnTo>
                    <a:lnTo>
                      <a:pt x="20" y="73"/>
                    </a:lnTo>
                    <a:lnTo>
                      <a:pt x="20" y="70"/>
                    </a:lnTo>
                    <a:lnTo>
                      <a:pt x="20" y="70"/>
                    </a:lnTo>
                    <a:lnTo>
                      <a:pt x="20" y="70"/>
                    </a:lnTo>
                    <a:lnTo>
                      <a:pt x="20" y="70"/>
                    </a:lnTo>
                    <a:lnTo>
                      <a:pt x="20" y="67"/>
                    </a:lnTo>
                    <a:lnTo>
                      <a:pt x="17" y="67"/>
                    </a:lnTo>
                    <a:lnTo>
                      <a:pt x="17" y="67"/>
                    </a:lnTo>
                    <a:lnTo>
                      <a:pt x="17" y="63"/>
                    </a:lnTo>
                    <a:lnTo>
                      <a:pt x="17" y="63"/>
                    </a:lnTo>
                    <a:lnTo>
                      <a:pt x="17" y="60"/>
                    </a:lnTo>
                    <a:lnTo>
                      <a:pt x="17" y="60"/>
                    </a:lnTo>
                    <a:lnTo>
                      <a:pt x="17" y="60"/>
                    </a:lnTo>
                    <a:lnTo>
                      <a:pt x="17" y="57"/>
                    </a:lnTo>
                    <a:lnTo>
                      <a:pt x="17" y="57"/>
                    </a:lnTo>
                    <a:lnTo>
                      <a:pt x="17" y="57"/>
                    </a:lnTo>
                    <a:lnTo>
                      <a:pt x="14" y="57"/>
                    </a:lnTo>
                    <a:lnTo>
                      <a:pt x="14" y="57"/>
                    </a:lnTo>
                    <a:lnTo>
                      <a:pt x="14" y="57"/>
                    </a:lnTo>
                    <a:lnTo>
                      <a:pt x="10" y="57"/>
                    </a:lnTo>
                    <a:lnTo>
                      <a:pt x="10" y="57"/>
                    </a:lnTo>
                    <a:lnTo>
                      <a:pt x="7" y="57"/>
                    </a:lnTo>
                    <a:lnTo>
                      <a:pt x="7" y="53"/>
                    </a:lnTo>
                    <a:lnTo>
                      <a:pt x="7" y="53"/>
                    </a:lnTo>
                    <a:lnTo>
                      <a:pt x="10" y="53"/>
                    </a:lnTo>
                    <a:lnTo>
                      <a:pt x="10" y="50"/>
                    </a:lnTo>
                    <a:lnTo>
                      <a:pt x="7" y="50"/>
                    </a:lnTo>
                    <a:lnTo>
                      <a:pt x="7" y="50"/>
                    </a:lnTo>
                    <a:lnTo>
                      <a:pt x="4" y="50"/>
                    </a:lnTo>
                    <a:lnTo>
                      <a:pt x="4" y="47"/>
                    </a:lnTo>
                    <a:lnTo>
                      <a:pt x="7" y="47"/>
                    </a:lnTo>
                    <a:lnTo>
                      <a:pt x="7" y="47"/>
                    </a:lnTo>
                    <a:lnTo>
                      <a:pt x="7" y="43"/>
                    </a:lnTo>
                    <a:lnTo>
                      <a:pt x="7" y="43"/>
                    </a:lnTo>
                    <a:lnTo>
                      <a:pt x="7" y="47"/>
                    </a:lnTo>
                    <a:lnTo>
                      <a:pt x="10" y="47"/>
                    </a:lnTo>
                    <a:lnTo>
                      <a:pt x="10" y="43"/>
                    </a:lnTo>
                    <a:lnTo>
                      <a:pt x="14" y="43"/>
                    </a:lnTo>
                    <a:lnTo>
                      <a:pt x="10" y="43"/>
                    </a:lnTo>
                    <a:lnTo>
                      <a:pt x="10" y="40"/>
                    </a:lnTo>
                    <a:lnTo>
                      <a:pt x="10" y="40"/>
                    </a:lnTo>
                    <a:lnTo>
                      <a:pt x="14" y="37"/>
                    </a:lnTo>
                    <a:lnTo>
                      <a:pt x="14" y="37"/>
                    </a:lnTo>
                    <a:lnTo>
                      <a:pt x="14" y="33"/>
                    </a:lnTo>
                    <a:lnTo>
                      <a:pt x="14" y="33"/>
                    </a:lnTo>
                    <a:lnTo>
                      <a:pt x="14" y="30"/>
                    </a:lnTo>
                    <a:lnTo>
                      <a:pt x="10" y="30"/>
                    </a:lnTo>
                    <a:lnTo>
                      <a:pt x="10" y="30"/>
                    </a:lnTo>
                    <a:lnTo>
                      <a:pt x="7" y="30"/>
                    </a:lnTo>
                    <a:lnTo>
                      <a:pt x="7" y="30"/>
                    </a:lnTo>
                    <a:lnTo>
                      <a:pt x="7" y="30"/>
                    </a:lnTo>
                    <a:lnTo>
                      <a:pt x="7" y="27"/>
                    </a:lnTo>
                    <a:lnTo>
                      <a:pt x="7" y="27"/>
                    </a:lnTo>
                    <a:lnTo>
                      <a:pt x="4" y="27"/>
                    </a:lnTo>
                    <a:lnTo>
                      <a:pt x="4" y="23"/>
                    </a:lnTo>
                    <a:lnTo>
                      <a:pt x="4" y="23"/>
                    </a:lnTo>
                    <a:lnTo>
                      <a:pt x="4" y="23"/>
                    </a:lnTo>
                    <a:lnTo>
                      <a:pt x="4" y="23"/>
                    </a:lnTo>
                    <a:lnTo>
                      <a:pt x="4" y="20"/>
                    </a:lnTo>
                    <a:lnTo>
                      <a:pt x="7" y="20"/>
                    </a:lnTo>
                    <a:lnTo>
                      <a:pt x="7" y="20"/>
                    </a:lnTo>
                    <a:lnTo>
                      <a:pt x="7" y="17"/>
                    </a:lnTo>
                    <a:lnTo>
                      <a:pt x="30" y="17"/>
                    </a:lnTo>
                    <a:lnTo>
                      <a:pt x="30" y="17"/>
                    </a:lnTo>
                    <a:lnTo>
                      <a:pt x="44" y="17"/>
                    </a:lnTo>
                    <a:lnTo>
                      <a:pt x="47" y="17"/>
                    </a:lnTo>
                    <a:lnTo>
                      <a:pt x="57" y="17"/>
                    </a:lnTo>
                    <a:lnTo>
                      <a:pt x="64" y="17"/>
                    </a:lnTo>
                    <a:lnTo>
                      <a:pt x="70" y="17"/>
                    </a:lnTo>
                    <a:lnTo>
                      <a:pt x="80" y="17"/>
                    </a:lnTo>
                    <a:lnTo>
                      <a:pt x="84" y="17"/>
                    </a:lnTo>
                    <a:lnTo>
                      <a:pt x="87" y="17"/>
                    </a:lnTo>
                    <a:lnTo>
                      <a:pt x="94" y="17"/>
                    </a:lnTo>
                    <a:lnTo>
                      <a:pt x="94" y="17"/>
                    </a:lnTo>
                    <a:lnTo>
                      <a:pt x="107" y="17"/>
                    </a:lnTo>
                    <a:lnTo>
                      <a:pt x="117" y="17"/>
                    </a:lnTo>
                    <a:lnTo>
                      <a:pt x="117" y="17"/>
                    </a:lnTo>
                    <a:lnTo>
                      <a:pt x="120" y="17"/>
                    </a:lnTo>
                    <a:lnTo>
                      <a:pt x="120" y="17"/>
                    </a:lnTo>
                    <a:lnTo>
                      <a:pt x="124" y="17"/>
                    </a:lnTo>
                    <a:lnTo>
                      <a:pt x="124" y="17"/>
                    </a:lnTo>
                    <a:lnTo>
                      <a:pt x="130" y="17"/>
                    </a:lnTo>
                    <a:lnTo>
                      <a:pt x="130" y="17"/>
                    </a:lnTo>
                    <a:lnTo>
                      <a:pt x="137" y="17"/>
                    </a:lnTo>
                    <a:lnTo>
                      <a:pt x="140" y="17"/>
                    </a:lnTo>
                    <a:lnTo>
                      <a:pt x="144" y="17"/>
                    </a:lnTo>
                    <a:lnTo>
                      <a:pt x="147" y="17"/>
                    </a:lnTo>
                    <a:lnTo>
                      <a:pt x="150" y="17"/>
                    </a:lnTo>
                    <a:lnTo>
                      <a:pt x="150" y="17"/>
                    </a:lnTo>
                    <a:lnTo>
                      <a:pt x="150" y="17"/>
                    </a:lnTo>
                    <a:lnTo>
                      <a:pt x="154" y="17"/>
                    </a:lnTo>
                    <a:lnTo>
                      <a:pt x="154" y="17"/>
                    </a:lnTo>
                    <a:lnTo>
                      <a:pt x="157" y="17"/>
                    </a:lnTo>
                    <a:lnTo>
                      <a:pt x="157" y="17"/>
                    </a:lnTo>
                    <a:lnTo>
                      <a:pt x="161" y="17"/>
                    </a:lnTo>
                    <a:lnTo>
                      <a:pt x="164" y="17"/>
                    </a:lnTo>
                    <a:lnTo>
                      <a:pt x="167" y="17"/>
                    </a:lnTo>
                    <a:lnTo>
                      <a:pt x="171" y="17"/>
                    </a:lnTo>
                    <a:lnTo>
                      <a:pt x="174" y="17"/>
                    </a:lnTo>
                    <a:lnTo>
                      <a:pt x="177" y="17"/>
                    </a:lnTo>
                    <a:lnTo>
                      <a:pt x="184" y="17"/>
                    </a:lnTo>
                    <a:lnTo>
                      <a:pt x="184" y="17"/>
                    </a:lnTo>
                    <a:lnTo>
                      <a:pt x="197" y="17"/>
                    </a:lnTo>
                    <a:lnTo>
                      <a:pt x="204" y="17"/>
                    </a:lnTo>
                    <a:lnTo>
                      <a:pt x="211" y="17"/>
                    </a:lnTo>
                    <a:lnTo>
                      <a:pt x="214" y="17"/>
                    </a:lnTo>
                    <a:lnTo>
                      <a:pt x="217" y="17"/>
                    </a:lnTo>
                    <a:lnTo>
                      <a:pt x="217" y="17"/>
                    </a:lnTo>
                    <a:lnTo>
                      <a:pt x="224" y="17"/>
                    </a:lnTo>
                    <a:lnTo>
                      <a:pt x="227" y="17"/>
                    </a:lnTo>
                    <a:lnTo>
                      <a:pt x="227" y="17"/>
                    </a:lnTo>
                    <a:lnTo>
                      <a:pt x="231" y="17"/>
                    </a:lnTo>
                    <a:lnTo>
                      <a:pt x="231" y="17"/>
                    </a:lnTo>
                    <a:lnTo>
                      <a:pt x="234" y="17"/>
                    </a:lnTo>
                    <a:lnTo>
                      <a:pt x="234" y="17"/>
                    </a:lnTo>
                    <a:lnTo>
                      <a:pt x="241" y="17"/>
                    </a:lnTo>
                    <a:lnTo>
                      <a:pt x="251" y="17"/>
                    </a:lnTo>
                    <a:lnTo>
                      <a:pt x="257" y="17"/>
                    </a:lnTo>
                    <a:lnTo>
                      <a:pt x="257" y="17"/>
                    </a:lnTo>
                    <a:lnTo>
                      <a:pt x="261" y="17"/>
                    </a:lnTo>
                    <a:lnTo>
                      <a:pt x="264" y="13"/>
                    </a:lnTo>
                    <a:lnTo>
                      <a:pt x="267" y="13"/>
                    </a:lnTo>
                    <a:lnTo>
                      <a:pt x="271" y="13"/>
                    </a:lnTo>
                    <a:lnTo>
                      <a:pt x="277" y="13"/>
                    </a:lnTo>
                    <a:lnTo>
                      <a:pt x="281" y="13"/>
                    </a:lnTo>
                    <a:lnTo>
                      <a:pt x="284" y="13"/>
                    </a:lnTo>
                    <a:lnTo>
                      <a:pt x="284" y="13"/>
                    </a:lnTo>
                    <a:lnTo>
                      <a:pt x="287" y="13"/>
                    </a:lnTo>
                    <a:lnTo>
                      <a:pt x="287" y="13"/>
                    </a:lnTo>
                    <a:lnTo>
                      <a:pt x="294" y="13"/>
                    </a:lnTo>
                    <a:lnTo>
                      <a:pt x="297" y="13"/>
                    </a:lnTo>
                    <a:lnTo>
                      <a:pt x="301" y="13"/>
                    </a:lnTo>
                    <a:lnTo>
                      <a:pt x="317" y="13"/>
                    </a:lnTo>
                    <a:lnTo>
                      <a:pt x="324" y="13"/>
                    </a:lnTo>
                    <a:lnTo>
                      <a:pt x="327" y="13"/>
                    </a:lnTo>
                    <a:lnTo>
                      <a:pt x="327" y="13"/>
                    </a:lnTo>
                    <a:lnTo>
                      <a:pt x="347" y="13"/>
                    </a:lnTo>
                    <a:lnTo>
                      <a:pt x="351" y="13"/>
                    </a:lnTo>
                    <a:lnTo>
                      <a:pt x="361" y="13"/>
                    </a:lnTo>
                    <a:lnTo>
                      <a:pt x="361" y="13"/>
                    </a:lnTo>
                    <a:lnTo>
                      <a:pt x="374" y="13"/>
                    </a:lnTo>
                    <a:lnTo>
                      <a:pt x="387" y="10"/>
                    </a:lnTo>
                    <a:lnTo>
                      <a:pt x="391" y="10"/>
                    </a:lnTo>
                    <a:lnTo>
                      <a:pt x="391" y="10"/>
                    </a:lnTo>
                    <a:lnTo>
                      <a:pt x="397" y="10"/>
                    </a:lnTo>
                    <a:lnTo>
                      <a:pt x="401" y="10"/>
                    </a:lnTo>
                    <a:lnTo>
                      <a:pt x="411" y="10"/>
                    </a:lnTo>
                    <a:lnTo>
                      <a:pt x="414" y="10"/>
                    </a:lnTo>
                    <a:lnTo>
                      <a:pt x="421" y="10"/>
                    </a:lnTo>
                    <a:lnTo>
                      <a:pt x="431" y="10"/>
                    </a:lnTo>
                    <a:lnTo>
                      <a:pt x="434" y="10"/>
                    </a:lnTo>
                    <a:lnTo>
                      <a:pt x="437" y="10"/>
                    </a:lnTo>
                    <a:lnTo>
                      <a:pt x="437" y="10"/>
                    </a:lnTo>
                    <a:lnTo>
                      <a:pt x="451" y="10"/>
                    </a:lnTo>
                    <a:lnTo>
                      <a:pt x="451" y="10"/>
                    </a:lnTo>
                    <a:lnTo>
                      <a:pt x="461" y="7"/>
                    </a:lnTo>
                    <a:lnTo>
                      <a:pt x="461" y="7"/>
                    </a:lnTo>
                    <a:lnTo>
                      <a:pt x="471" y="7"/>
                    </a:lnTo>
                    <a:lnTo>
                      <a:pt x="471" y="7"/>
                    </a:lnTo>
                    <a:lnTo>
                      <a:pt x="484" y="7"/>
                    </a:lnTo>
                    <a:lnTo>
                      <a:pt x="484" y="7"/>
                    </a:lnTo>
                    <a:lnTo>
                      <a:pt x="487" y="7"/>
                    </a:lnTo>
                    <a:lnTo>
                      <a:pt x="497" y="7"/>
                    </a:lnTo>
                    <a:lnTo>
                      <a:pt x="501" y="7"/>
                    </a:lnTo>
                    <a:lnTo>
                      <a:pt x="501" y="7"/>
                    </a:lnTo>
                    <a:lnTo>
                      <a:pt x="507" y="7"/>
                    </a:lnTo>
                    <a:lnTo>
                      <a:pt x="507" y="7"/>
                    </a:lnTo>
                    <a:lnTo>
                      <a:pt x="511" y="7"/>
                    </a:lnTo>
                    <a:lnTo>
                      <a:pt x="514" y="7"/>
                    </a:lnTo>
                    <a:lnTo>
                      <a:pt x="514" y="7"/>
                    </a:lnTo>
                    <a:lnTo>
                      <a:pt x="517" y="7"/>
                    </a:lnTo>
                    <a:lnTo>
                      <a:pt x="517" y="7"/>
                    </a:lnTo>
                    <a:lnTo>
                      <a:pt x="521" y="7"/>
                    </a:lnTo>
                    <a:lnTo>
                      <a:pt x="527" y="7"/>
                    </a:lnTo>
                    <a:lnTo>
                      <a:pt x="527" y="3"/>
                    </a:lnTo>
                    <a:lnTo>
                      <a:pt x="531" y="3"/>
                    </a:lnTo>
                    <a:lnTo>
                      <a:pt x="537" y="3"/>
                    </a:lnTo>
                    <a:lnTo>
                      <a:pt x="537" y="3"/>
                    </a:lnTo>
                    <a:lnTo>
                      <a:pt x="541" y="3"/>
                    </a:lnTo>
                    <a:lnTo>
                      <a:pt x="544" y="3"/>
                    </a:lnTo>
                    <a:lnTo>
                      <a:pt x="544" y="3"/>
                    </a:lnTo>
                    <a:lnTo>
                      <a:pt x="554" y="3"/>
                    </a:lnTo>
                    <a:lnTo>
                      <a:pt x="558" y="3"/>
                    </a:lnTo>
                    <a:lnTo>
                      <a:pt x="561" y="3"/>
                    </a:lnTo>
                    <a:lnTo>
                      <a:pt x="561" y="3"/>
                    </a:lnTo>
                    <a:lnTo>
                      <a:pt x="558" y="0"/>
                    </a:ln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0"/>
              <p:cNvSpPr>
                <a:spLocks/>
              </p:cNvSpPr>
              <p:nvPr userDrawn="1"/>
            </p:nvSpPr>
            <p:spPr bwMode="auto">
              <a:xfrm>
                <a:off x="3025" y="1798"/>
                <a:ext cx="840" cy="454"/>
              </a:xfrm>
              <a:custGeom>
                <a:avLst/>
                <a:gdLst>
                  <a:gd name="T0" fmla="*/ 123 w 840"/>
                  <a:gd name="T1" fmla="*/ 7 h 454"/>
                  <a:gd name="T2" fmla="*/ 173 w 840"/>
                  <a:gd name="T3" fmla="*/ 10 h 454"/>
                  <a:gd name="T4" fmla="*/ 216 w 840"/>
                  <a:gd name="T5" fmla="*/ 10 h 454"/>
                  <a:gd name="T6" fmla="*/ 266 w 840"/>
                  <a:gd name="T7" fmla="*/ 14 h 454"/>
                  <a:gd name="T8" fmla="*/ 313 w 840"/>
                  <a:gd name="T9" fmla="*/ 17 h 454"/>
                  <a:gd name="T10" fmla="*/ 346 w 840"/>
                  <a:gd name="T11" fmla="*/ 17 h 454"/>
                  <a:gd name="T12" fmla="*/ 387 w 840"/>
                  <a:gd name="T13" fmla="*/ 17 h 454"/>
                  <a:gd name="T14" fmla="*/ 413 w 840"/>
                  <a:gd name="T15" fmla="*/ 20 h 454"/>
                  <a:gd name="T16" fmla="*/ 453 w 840"/>
                  <a:gd name="T17" fmla="*/ 20 h 454"/>
                  <a:gd name="T18" fmla="*/ 483 w 840"/>
                  <a:gd name="T19" fmla="*/ 20 h 454"/>
                  <a:gd name="T20" fmla="*/ 533 w 840"/>
                  <a:gd name="T21" fmla="*/ 20 h 454"/>
                  <a:gd name="T22" fmla="*/ 573 w 840"/>
                  <a:gd name="T23" fmla="*/ 20 h 454"/>
                  <a:gd name="T24" fmla="*/ 620 w 840"/>
                  <a:gd name="T25" fmla="*/ 20 h 454"/>
                  <a:gd name="T26" fmla="*/ 670 w 840"/>
                  <a:gd name="T27" fmla="*/ 24 h 454"/>
                  <a:gd name="T28" fmla="*/ 720 w 840"/>
                  <a:gd name="T29" fmla="*/ 20 h 454"/>
                  <a:gd name="T30" fmla="*/ 763 w 840"/>
                  <a:gd name="T31" fmla="*/ 27 h 454"/>
                  <a:gd name="T32" fmla="*/ 774 w 840"/>
                  <a:gd name="T33" fmla="*/ 34 h 454"/>
                  <a:gd name="T34" fmla="*/ 790 w 840"/>
                  <a:gd name="T35" fmla="*/ 40 h 454"/>
                  <a:gd name="T36" fmla="*/ 797 w 840"/>
                  <a:gd name="T37" fmla="*/ 40 h 454"/>
                  <a:gd name="T38" fmla="*/ 800 w 840"/>
                  <a:gd name="T39" fmla="*/ 50 h 454"/>
                  <a:gd name="T40" fmla="*/ 807 w 840"/>
                  <a:gd name="T41" fmla="*/ 57 h 454"/>
                  <a:gd name="T42" fmla="*/ 794 w 840"/>
                  <a:gd name="T43" fmla="*/ 60 h 454"/>
                  <a:gd name="T44" fmla="*/ 787 w 840"/>
                  <a:gd name="T45" fmla="*/ 74 h 454"/>
                  <a:gd name="T46" fmla="*/ 780 w 840"/>
                  <a:gd name="T47" fmla="*/ 84 h 454"/>
                  <a:gd name="T48" fmla="*/ 790 w 840"/>
                  <a:gd name="T49" fmla="*/ 100 h 454"/>
                  <a:gd name="T50" fmla="*/ 804 w 840"/>
                  <a:gd name="T51" fmla="*/ 110 h 454"/>
                  <a:gd name="T52" fmla="*/ 807 w 840"/>
                  <a:gd name="T53" fmla="*/ 127 h 454"/>
                  <a:gd name="T54" fmla="*/ 817 w 840"/>
                  <a:gd name="T55" fmla="*/ 137 h 454"/>
                  <a:gd name="T56" fmla="*/ 830 w 840"/>
                  <a:gd name="T57" fmla="*/ 140 h 454"/>
                  <a:gd name="T58" fmla="*/ 837 w 840"/>
                  <a:gd name="T59" fmla="*/ 147 h 454"/>
                  <a:gd name="T60" fmla="*/ 837 w 840"/>
                  <a:gd name="T61" fmla="*/ 177 h 454"/>
                  <a:gd name="T62" fmla="*/ 837 w 840"/>
                  <a:gd name="T63" fmla="*/ 217 h 454"/>
                  <a:gd name="T64" fmla="*/ 837 w 840"/>
                  <a:gd name="T65" fmla="*/ 254 h 454"/>
                  <a:gd name="T66" fmla="*/ 837 w 840"/>
                  <a:gd name="T67" fmla="*/ 284 h 454"/>
                  <a:gd name="T68" fmla="*/ 837 w 840"/>
                  <a:gd name="T69" fmla="*/ 317 h 454"/>
                  <a:gd name="T70" fmla="*/ 837 w 840"/>
                  <a:gd name="T71" fmla="*/ 361 h 454"/>
                  <a:gd name="T72" fmla="*/ 837 w 840"/>
                  <a:gd name="T73" fmla="*/ 388 h 454"/>
                  <a:gd name="T74" fmla="*/ 837 w 840"/>
                  <a:gd name="T75" fmla="*/ 421 h 454"/>
                  <a:gd name="T76" fmla="*/ 840 w 840"/>
                  <a:gd name="T77" fmla="*/ 448 h 454"/>
                  <a:gd name="T78" fmla="*/ 804 w 840"/>
                  <a:gd name="T79" fmla="*/ 454 h 454"/>
                  <a:gd name="T80" fmla="*/ 737 w 840"/>
                  <a:gd name="T81" fmla="*/ 454 h 454"/>
                  <a:gd name="T82" fmla="*/ 710 w 840"/>
                  <a:gd name="T83" fmla="*/ 454 h 454"/>
                  <a:gd name="T84" fmla="*/ 667 w 840"/>
                  <a:gd name="T85" fmla="*/ 454 h 454"/>
                  <a:gd name="T86" fmla="*/ 613 w 840"/>
                  <a:gd name="T87" fmla="*/ 454 h 454"/>
                  <a:gd name="T88" fmla="*/ 577 w 840"/>
                  <a:gd name="T89" fmla="*/ 454 h 454"/>
                  <a:gd name="T90" fmla="*/ 510 w 840"/>
                  <a:gd name="T91" fmla="*/ 454 h 454"/>
                  <a:gd name="T92" fmla="*/ 467 w 840"/>
                  <a:gd name="T93" fmla="*/ 451 h 454"/>
                  <a:gd name="T94" fmla="*/ 410 w 840"/>
                  <a:gd name="T95" fmla="*/ 451 h 454"/>
                  <a:gd name="T96" fmla="*/ 340 w 840"/>
                  <a:gd name="T97" fmla="*/ 448 h 454"/>
                  <a:gd name="T98" fmla="*/ 283 w 840"/>
                  <a:gd name="T99" fmla="*/ 448 h 454"/>
                  <a:gd name="T100" fmla="*/ 220 w 840"/>
                  <a:gd name="T101" fmla="*/ 444 h 454"/>
                  <a:gd name="T102" fmla="*/ 160 w 840"/>
                  <a:gd name="T103" fmla="*/ 441 h 454"/>
                  <a:gd name="T104" fmla="*/ 120 w 840"/>
                  <a:gd name="T105" fmla="*/ 441 h 454"/>
                  <a:gd name="T106" fmla="*/ 43 w 840"/>
                  <a:gd name="T107" fmla="*/ 434 h 454"/>
                  <a:gd name="T108" fmla="*/ 0 w 840"/>
                  <a:gd name="T109" fmla="*/ 418 h 454"/>
                  <a:gd name="T110" fmla="*/ 3 w 840"/>
                  <a:gd name="T111" fmla="*/ 378 h 454"/>
                  <a:gd name="T112" fmla="*/ 6 w 840"/>
                  <a:gd name="T113" fmla="*/ 337 h 454"/>
                  <a:gd name="T114" fmla="*/ 10 w 840"/>
                  <a:gd name="T115" fmla="*/ 274 h 454"/>
                  <a:gd name="T116" fmla="*/ 10 w 840"/>
                  <a:gd name="T117" fmla="*/ 227 h 454"/>
                  <a:gd name="T118" fmla="*/ 13 w 840"/>
                  <a:gd name="T119" fmla="*/ 187 h 454"/>
                  <a:gd name="T120" fmla="*/ 20 w 840"/>
                  <a:gd name="T121" fmla="*/ 87 h 454"/>
                  <a:gd name="T122" fmla="*/ 26 w 840"/>
                  <a:gd name="T123" fmla="*/ 0 h 454"/>
                  <a:gd name="T124" fmla="*/ 93 w 840"/>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0" h="454">
                    <a:moveTo>
                      <a:pt x="93" y="7"/>
                    </a:moveTo>
                    <a:lnTo>
                      <a:pt x="96" y="7"/>
                    </a:lnTo>
                    <a:lnTo>
                      <a:pt x="100" y="7"/>
                    </a:lnTo>
                    <a:lnTo>
                      <a:pt x="103" y="7"/>
                    </a:lnTo>
                    <a:lnTo>
                      <a:pt x="106" y="7"/>
                    </a:lnTo>
                    <a:lnTo>
                      <a:pt x="106" y="7"/>
                    </a:lnTo>
                    <a:lnTo>
                      <a:pt x="116" y="7"/>
                    </a:lnTo>
                    <a:lnTo>
                      <a:pt x="116" y="7"/>
                    </a:lnTo>
                    <a:lnTo>
                      <a:pt x="120" y="7"/>
                    </a:lnTo>
                    <a:lnTo>
                      <a:pt x="120" y="7"/>
                    </a:lnTo>
                    <a:lnTo>
                      <a:pt x="120" y="7"/>
                    </a:lnTo>
                    <a:lnTo>
                      <a:pt x="123" y="7"/>
                    </a:lnTo>
                    <a:lnTo>
                      <a:pt x="126" y="7"/>
                    </a:lnTo>
                    <a:lnTo>
                      <a:pt x="133" y="7"/>
                    </a:lnTo>
                    <a:lnTo>
                      <a:pt x="133" y="7"/>
                    </a:lnTo>
                    <a:lnTo>
                      <a:pt x="143" y="7"/>
                    </a:lnTo>
                    <a:lnTo>
                      <a:pt x="143" y="7"/>
                    </a:lnTo>
                    <a:lnTo>
                      <a:pt x="146" y="7"/>
                    </a:lnTo>
                    <a:lnTo>
                      <a:pt x="153" y="7"/>
                    </a:lnTo>
                    <a:lnTo>
                      <a:pt x="166" y="10"/>
                    </a:lnTo>
                    <a:lnTo>
                      <a:pt x="166" y="10"/>
                    </a:lnTo>
                    <a:lnTo>
                      <a:pt x="170" y="10"/>
                    </a:lnTo>
                    <a:lnTo>
                      <a:pt x="170" y="10"/>
                    </a:lnTo>
                    <a:lnTo>
                      <a:pt x="173" y="10"/>
                    </a:lnTo>
                    <a:lnTo>
                      <a:pt x="173" y="10"/>
                    </a:lnTo>
                    <a:lnTo>
                      <a:pt x="176" y="10"/>
                    </a:lnTo>
                    <a:lnTo>
                      <a:pt x="176" y="10"/>
                    </a:lnTo>
                    <a:lnTo>
                      <a:pt x="183" y="10"/>
                    </a:lnTo>
                    <a:lnTo>
                      <a:pt x="186" y="10"/>
                    </a:lnTo>
                    <a:lnTo>
                      <a:pt x="193" y="10"/>
                    </a:lnTo>
                    <a:lnTo>
                      <a:pt x="196" y="10"/>
                    </a:lnTo>
                    <a:lnTo>
                      <a:pt x="200" y="10"/>
                    </a:lnTo>
                    <a:lnTo>
                      <a:pt x="203" y="10"/>
                    </a:lnTo>
                    <a:lnTo>
                      <a:pt x="206" y="10"/>
                    </a:lnTo>
                    <a:lnTo>
                      <a:pt x="213" y="10"/>
                    </a:lnTo>
                    <a:lnTo>
                      <a:pt x="216" y="10"/>
                    </a:lnTo>
                    <a:lnTo>
                      <a:pt x="223" y="10"/>
                    </a:lnTo>
                    <a:lnTo>
                      <a:pt x="226" y="14"/>
                    </a:lnTo>
                    <a:lnTo>
                      <a:pt x="226" y="14"/>
                    </a:lnTo>
                    <a:lnTo>
                      <a:pt x="226" y="14"/>
                    </a:lnTo>
                    <a:lnTo>
                      <a:pt x="230" y="14"/>
                    </a:lnTo>
                    <a:lnTo>
                      <a:pt x="240" y="14"/>
                    </a:lnTo>
                    <a:lnTo>
                      <a:pt x="250" y="14"/>
                    </a:lnTo>
                    <a:lnTo>
                      <a:pt x="253" y="14"/>
                    </a:lnTo>
                    <a:lnTo>
                      <a:pt x="253" y="14"/>
                    </a:lnTo>
                    <a:lnTo>
                      <a:pt x="253" y="14"/>
                    </a:lnTo>
                    <a:lnTo>
                      <a:pt x="256" y="14"/>
                    </a:lnTo>
                    <a:lnTo>
                      <a:pt x="266" y="14"/>
                    </a:lnTo>
                    <a:lnTo>
                      <a:pt x="273" y="14"/>
                    </a:lnTo>
                    <a:lnTo>
                      <a:pt x="273" y="14"/>
                    </a:lnTo>
                    <a:lnTo>
                      <a:pt x="276" y="14"/>
                    </a:lnTo>
                    <a:lnTo>
                      <a:pt x="280" y="14"/>
                    </a:lnTo>
                    <a:lnTo>
                      <a:pt x="286" y="14"/>
                    </a:lnTo>
                    <a:lnTo>
                      <a:pt x="290" y="14"/>
                    </a:lnTo>
                    <a:lnTo>
                      <a:pt x="290" y="14"/>
                    </a:lnTo>
                    <a:lnTo>
                      <a:pt x="303" y="17"/>
                    </a:lnTo>
                    <a:lnTo>
                      <a:pt x="306" y="17"/>
                    </a:lnTo>
                    <a:lnTo>
                      <a:pt x="306" y="17"/>
                    </a:lnTo>
                    <a:lnTo>
                      <a:pt x="310" y="17"/>
                    </a:lnTo>
                    <a:lnTo>
                      <a:pt x="313" y="17"/>
                    </a:lnTo>
                    <a:lnTo>
                      <a:pt x="323" y="17"/>
                    </a:lnTo>
                    <a:lnTo>
                      <a:pt x="326" y="17"/>
                    </a:lnTo>
                    <a:lnTo>
                      <a:pt x="326" y="17"/>
                    </a:lnTo>
                    <a:lnTo>
                      <a:pt x="330" y="17"/>
                    </a:lnTo>
                    <a:lnTo>
                      <a:pt x="330" y="17"/>
                    </a:lnTo>
                    <a:lnTo>
                      <a:pt x="333" y="17"/>
                    </a:lnTo>
                    <a:lnTo>
                      <a:pt x="336" y="17"/>
                    </a:lnTo>
                    <a:lnTo>
                      <a:pt x="336" y="17"/>
                    </a:lnTo>
                    <a:lnTo>
                      <a:pt x="343" y="17"/>
                    </a:lnTo>
                    <a:lnTo>
                      <a:pt x="343" y="17"/>
                    </a:lnTo>
                    <a:lnTo>
                      <a:pt x="346" y="17"/>
                    </a:lnTo>
                    <a:lnTo>
                      <a:pt x="346" y="17"/>
                    </a:lnTo>
                    <a:lnTo>
                      <a:pt x="350" y="17"/>
                    </a:lnTo>
                    <a:lnTo>
                      <a:pt x="353" y="17"/>
                    </a:lnTo>
                    <a:lnTo>
                      <a:pt x="356" y="17"/>
                    </a:lnTo>
                    <a:lnTo>
                      <a:pt x="356" y="17"/>
                    </a:lnTo>
                    <a:lnTo>
                      <a:pt x="360" y="17"/>
                    </a:lnTo>
                    <a:lnTo>
                      <a:pt x="360" y="17"/>
                    </a:lnTo>
                    <a:lnTo>
                      <a:pt x="363" y="17"/>
                    </a:lnTo>
                    <a:lnTo>
                      <a:pt x="370" y="17"/>
                    </a:lnTo>
                    <a:lnTo>
                      <a:pt x="373" y="17"/>
                    </a:lnTo>
                    <a:lnTo>
                      <a:pt x="376" y="17"/>
                    </a:lnTo>
                    <a:lnTo>
                      <a:pt x="380" y="17"/>
                    </a:lnTo>
                    <a:lnTo>
                      <a:pt x="387" y="17"/>
                    </a:lnTo>
                    <a:lnTo>
                      <a:pt x="387" y="20"/>
                    </a:lnTo>
                    <a:lnTo>
                      <a:pt x="390" y="20"/>
                    </a:lnTo>
                    <a:lnTo>
                      <a:pt x="393" y="20"/>
                    </a:lnTo>
                    <a:lnTo>
                      <a:pt x="393" y="20"/>
                    </a:lnTo>
                    <a:lnTo>
                      <a:pt x="397" y="20"/>
                    </a:lnTo>
                    <a:lnTo>
                      <a:pt x="400" y="20"/>
                    </a:lnTo>
                    <a:lnTo>
                      <a:pt x="400" y="20"/>
                    </a:lnTo>
                    <a:lnTo>
                      <a:pt x="403" y="20"/>
                    </a:lnTo>
                    <a:lnTo>
                      <a:pt x="403" y="20"/>
                    </a:lnTo>
                    <a:lnTo>
                      <a:pt x="410" y="20"/>
                    </a:lnTo>
                    <a:lnTo>
                      <a:pt x="410" y="20"/>
                    </a:lnTo>
                    <a:lnTo>
                      <a:pt x="413" y="20"/>
                    </a:lnTo>
                    <a:lnTo>
                      <a:pt x="413" y="20"/>
                    </a:lnTo>
                    <a:lnTo>
                      <a:pt x="417" y="20"/>
                    </a:lnTo>
                    <a:lnTo>
                      <a:pt x="420" y="20"/>
                    </a:lnTo>
                    <a:lnTo>
                      <a:pt x="423" y="20"/>
                    </a:lnTo>
                    <a:lnTo>
                      <a:pt x="430" y="20"/>
                    </a:lnTo>
                    <a:lnTo>
                      <a:pt x="437" y="20"/>
                    </a:lnTo>
                    <a:lnTo>
                      <a:pt x="440" y="20"/>
                    </a:lnTo>
                    <a:lnTo>
                      <a:pt x="440" y="20"/>
                    </a:lnTo>
                    <a:lnTo>
                      <a:pt x="443" y="20"/>
                    </a:lnTo>
                    <a:lnTo>
                      <a:pt x="447" y="20"/>
                    </a:lnTo>
                    <a:lnTo>
                      <a:pt x="450" y="20"/>
                    </a:lnTo>
                    <a:lnTo>
                      <a:pt x="453" y="20"/>
                    </a:lnTo>
                    <a:lnTo>
                      <a:pt x="453" y="20"/>
                    </a:lnTo>
                    <a:lnTo>
                      <a:pt x="457" y="20"/>
                    </a:lnTo>
                    <a:lnTo>
                      <a:pt x="457" y="20"/>
                    </a:lnTo>
                    <a:lnTo>
                      <a:pt x="460" y="20"/>
                    </a:lnTo>
                    <a:lnTo>
                      <a:pt x="460" y="20"/>
                    </a:lnTo>
                    <a:lnTo>
                      <a:pt x="463" y="20"/>
                    </a:lnTo>
                    <a:lnTo>
                      <a:pt x="473" y="20"/>
                    </a:lnTo>
                    <a:lnTo>
                      <a:pt x="480" y="20"/>
                    </a:lnTo>
                    <a:lnTo>
                      <a:pt x="480" y="20"/>
                    </a:lnTo>
                    <a:lnTo>
                      <a:pt x="480" y="20"/>
                    </a:lnTo>
                    <a:lnTo>
                      <a:pt x="483" y="20"/>
                    </a:lnTo>
                    <a:lnTo>
                      <a:pt x="483" y="20"/>
                    </a:lnTo>
                    <a:lnTo>
                      <a:pt x="487" y="20"/>
                    </a:lnTo>
                    <a:lnTo>
                      <a:pt x="490" y="20"/>
                    </a:lnTo>
                    <a:lnTo>
                      <a:pt x="490" y="20"/>
                    </a:lnTo>
                    <a:lnTo>
                      <a:pt x="507" y="20"/>
                    </a:lnTo>
                    <a:lnTo>
                      <a:pt x="507" y="20"/>
                    </a:lnTo>
                    <a:lnTo>
                      <a:pt x="513" y="20"/>
                    </a:lnTo>
                    <a:lnTo>
                      <a:pt x="520" y="20"/>
                    </a:lnTo>
                    <a:lnTo>
                      <a:pt x="523" y="20"/>
                    </a:lnTo>
                    <a:lnTo>
                      <a:pt x="527" y="20"/>
                    </a:lnTo>
                    <a:lnTo>
                      <a:pt x="527" y="20"/>
                    </a:lnTo>
                    <a:lnTo>
                      <a:pt x="530" y="20"/>
                    </a:lnTo>
                    <a:lnTo>
                      <a:pt x="533" y="20"/>
                    </a:lnTo>
                    <a:lnTo>
                      <a:pt x="533" y="20"/>
                    </a:lnTo>
                    <a:lnTo>
                      <a:pt x="537" y="20"/>
                    </a:lnTo>
                    <a:lnTo>
                      <a:pt x="547" y="20"/>
                    </a:lnTo>
                    <a:lnTo>
                      <a:pt x="547" y="20"/>
                    </a:lnTo>
                    <a:lnTo>
                      <a:pt x="550" y="20"/>
                    </a:lnTo>
                    <a:lnTo>
                      <a:pt x="553" y="20"/>
                    </a:lnTo>
                    <a:lnTo>
                      <a:pt x="557" y="20"/>
                    </a:lnTo>
                    <a:lnTo>
                      <a:pt x="560" y="20"/>
                    </a:lnTo>
                    <a:lnTo>
                      <a:pt x="567" y="20"/>
                    </a:lnTo>
                    <a:lnTo>
                      <a:pt x="570" y="20"/>
                    </a:lnTo>
                    <a:lnTo>
                      <a:pt x="570" y="20"/>
                    </a:lnTo>
                    <a:lnTo>
                      <a:pt x="573" y="20"/>
                    </a:lnTo>
                    <a:lnTo>
                      <a:pt x="573" y="20"/>
                    </a:lnTo>
                    <a:lnTo>
                      <a:pt x="583" y="20"/>
                    </a:lnTo>
                    <a:lnTo>
                      <a:pt x="583" y="20"/>
                    </a:lnTo>
                    <a:lnTo>
                      <a:pt x="587" y="20"/>
                    </a:lnTo>
                    <a:lnTo>
                      <a:pt x="593" y="20"/>
                    </a:lnTo>
                    <a:lnTo>
                      <a:pt x="597" y="20"/>
                    </a:lnTo>
                    <a:lnTo>
                      <a:pt x="607" y="20"/>
                    </a:lnTo>
                    <a:lnTo>
                      <a:pt x="610" y="20"/>
                    </a:lnTo>
                    <a:lnTo>
                      <a:pt x="613" y="20"/>
                    </a:lnTo>
                    <a:lnTo>
                      <a:pt x="617" y="20"/>
                    </a:lnTo>
                    <a:lnTo>
                      <a:pt x="620" y="20"/>
                    </a:lnTo>
                    <a:lnTo>
                      <a:pt x="620" y="20"/>
                    </a:lnTo>
                    <a:lnTo>
                      <a:pt x="623" y="20"/>
                    </a:lnTo>
                    <a:lnTo>
                      <a:pt x="623" y="20"/>
                    </a:lnTo>
                    <a:lnTo>
                      <a:pt x="627" y="20"/>
                    </a:lnTo>
                    <a:lnTo>
                      <a:pt x="630" y="20"/>
                    </a:lnTo>
                    <a:lnTo>
                      <a:pt x="643" y="20"/>
                    </a:lnTo>
                    <a:lnTo>
                      <a:pt x="650" y="20"/>
                    </a:lnTo>
                    <a:lnTo>
                      <a:pt x="657" y="20"/>
                    </a:lnTo>
                    <a:lnTo>
                      <a:pt x="657" y="20"/>
                    </a:lnTo>
                    <a:lnTo>
                      <a:pt x="657" y="20"/>
                    </a:lnTo>
                    <a:lnTo>
                      <a:pt x="667" y="20"/>
                    </a:lnTo>
                    <a:lnTo>
                      <a:pt x="667" y="20"/>
                    </a:lnTo>
                    <a:lnTo>
                      <a:pt x="670" y="24"/>
                    </a:lnTo>
                    <a:lnTo>
                      <a:pt x="670" y="20"/>
                    </a:lnTo>
                    <a:lnTo>
                      <a:pt x="673" y="20"/>
                    </a:lnTo>
                    <a:lnTo>
                      <a:pt x="677" y="20"/>
                    </a:lnTo>
                    <a:lnTo>
                      <a:pt x="680" y="20"/>
                    </a:lnTo>
                    <a:lnTo>
                      <a:pt x="683" y="20"/>
                    </a:lnTo>
                    <a:lnTo>
                      <a:pt x="687" y="20"/>
                    </a:lnTo>
                    <a:lnTo>
                      <a:pt x="693" y="24"/>
                    </a:lnTo>
                    <a:lnTo>
                      <a:pt x="697" y="24"/>
                    </a:lnTo>
                    <a:lnTo>
                      <a:pt x="703" y="20"/>
                    </a:lnTo>
                    <a:lnTo>
                      <a:pt x="707" y="20"/>
                    </a:lnTo>
                    <a:lnTo>
                      <a:pt x="717" y="20"/>
                    </a:lnTo>
                    <a:lnTo>
                      <a:pt x="720" y="20"/>
                    </a:lnTo>
                    <a:lnTo>
                      <a:pt x="720" y="20"/>
                    </a:lnTo>
                    <a:lnTo>
                      <a:pt x="730" y="20"/>
                    </a:lnTo>
                    <a:lnTo>
                      <a:pt x="740" y="20"/>
                    </a:lnTo>
                    <a:lnTo>
                      <a:pt x="743" y="20"/>
                    </a:lnTo>
                    <a:lnTo>
                      <a:pt x="750" y="20"/>
                    </a:lnTo>
                    <a:lnTo>
                      <a:pt x="757" y="20"/>
                    </a:lnTo>
                    <a:lnTo>
                      <a:pt x="757" y="24"/>
                    </a:lnTo>
                    <a:lnTo>
                      <a:pt x="757" y="24"/>
                    </a:lnTo>
                    <a:lnTo>
                      <a:pt x="760" y="27"/>
                    </a:lnTo>
                    <a:lnTo>
                      <a:pt x="760" y="27"/>
                    </a:lnTo>
                    <a:lnTo>
                      <a:pt x="763" y="27"/>
                    </a:lnTo>
                    <a:lnTo>
                      <a:pt x="763" y="27"/>
                    </a:lnTo>
                    <a:lnTo>
                      <a:pt x="763" y="30"/>
                    </a:lnTo>
                    <a:lnTo>
                      <a:pt x="763" y="30"/>
                    </a:lnTo>
                    <a:lnTo>
                      <a:pt x="767" y="30"/>
                    </a:lnTo>
                    <a:lnTo>
                      <a:pt x="767" y="30"/>
                    </a:lnTo>
                    <a:lnTo>
                      <a:pt x="770" y="30"/>
                    </a:lnTo>
                    <a:lnTo>
                      <a:pt x="770" y="34"/>
                    </a:lnTo>
                    <a:lnTo>
                      <a:pt x="770" y="34"/>
                    </a:lnTo>
                    <a:lnTo>
                      <a:pt x="770" y="34"/>
                    </a:lnTo>
                    <a:lnTo>
                      <a:pt x="770" y="37"/>
                    </a:lnTo>
                    <a:lnTo>
                      <a:pt x="770" y="37"/>
                    </a:lnTo>
                    <a:lnTo>
                      <a:pt x="774" y="37"/>
                    </a:lnTo>
                    <a:lnTo>
                      <a:pt x="774" y="34"/>
                    </a:lnTo>
                    <a:lnTo>
                      <a:pt x="777" y="34"/>
                    </a:lnTo>
                    <a:lnTo>
                      <a:pt x="777" y="37"/>
                    </a:lnTo>
                    <a:lnTo>
                      <a:pt x="777" y="37"/>
                    </a:lnTo>
                    <a:lnTo>
                      <a:pt x="777" y="40"/>
                    </a:lnTo>
                    <a:lnTo>
                      <a:pt x="777" y="40"/>
                    </a:lnTo>
                    <a:lnTo>
                      <a:pt x="780" y="40"/>
                    </a:lnTo>
                    <a:lnTo>
                      <a:pt x="780" y="40"/>
                    </a:lnTo>
                    <a:lnTo>
                      <a:pt x="780" y="44"/>
                    </a:lnTo>
                    <a:lnTo>
                      <a:pt x="784" y="44"/>
                    </a:lnTo>
                    <a:lnTo>
                      <a:pt x="787" y="40"/>
                    </a:lnTo>
                    <a:lnTo>
                      <a:pt x="787" y="40"/>
                    </a:lnTo>
                    <a:lnTo>
                      <a:pt x="790" y="40"/>
                    </a:lnTo>
                    <a:lnTo>
                      <a:pt x="790" y="40"/>
                    </a:lnTo>
                    <a:lnTo>
                      <a:pt x="790" y="37"/>
                    </a:lnTo>
                    <a:lnTo>
                      <a:pt x="790" y="37"/>
                    </a:lnTo>
                    <a:lnTo>
                      <a:pt x="790" y="37"/>
                    </a:lnTo>
                    <a:lnTo>
                      <a:pt x="790" y="37"/>
                    </a:lnTo>
                    <a:lnTo>
                      <a:pt x="794" y="37"/>
                    </a:lnTo>
                    <a:lnTo>
                      <a:pt x="794" y="37"/>
                    </a:lnTo>
                    <a:lnTo>
                      <a:pt x="797" y="37"/>
                    </a:lnTo>
                    <a:lnTo>
                      <a:pt x="797" y="37"/>
                    </a:lnTo>
                    <a:lnTo>
                      <a:pt x="800" y="37"/>
                    </a:lnTo>
                    <a:lnTo>
                      <a:pt x="800" y="40"/>
                    </a:lnTo>
                    <a:lnTo>
                      <a:pt x="797" y="40"/>
                    </a:lnTo>
                    <a:lnTo>
                      <a:pt x="797" y="44"/>
                    </a:lnTo>
                    <a:lnTo>
                      <a:pt x="797" y="44"/>
                    </a:lnTo>
                    <a:lnTo>
                      <a:pt x="800" y="44"/>
                    </a:lnTo>
                    <a:lnTo>
                      <a:pt x="800" y="47"/>
                    </a:lnTo>
                    <a:lnTo>
                      <a:pt x="804" y="47"/>
                    </a:lnTo>
                    <a:lnTo>
                      <a:pt x="804" y="47"/>
                    </a:lnTo>
                    <a:lnTo>
                      <a:pt x="804" y="47"/>
                    </a:lnTo>
                    <a:lnTo>
                      <a:pt x="804" y="47"/>
                    </a:lnTo>
                    <a:lnTo>
                      <a:pt x="804" y="47"/>
                    </a:lnTo>
                    <a:lnTo>
                      <a:pt x="804" y="50"/>
                    </a:lnTo>
                    <a:lnTo>
                      <a:pt x="804" y="50"/>
                    </a:lnTo>
                    <a:lnTo>
                      <a:pt x="800" y="50"/>
                    </a:lnTo>
                    <a:lnTo>
                      <a:pt x="800" y="54"/>
                    </a:lnTo>
                    <a:lnTo>
                      <a:pt x="797" y="54"/>
                    </a:lnTo>
                    <a:lnTo>
                      <a:pt x="797" y="54"/>
                    </a:lnTo>
                    <a:lnTo>
                      <a:pt x="800" y="54"/>
                    </a:lnTo>
                    <a:lnTo>
                      <a:pt x="800" y="57"/>
                    </a:lnTo>
                    <a:lnTo>
                      <a:pt x="800" y="57"/>
                    </a:lnTo>
                    <a:lnTo>
                      <a:pt x="804" y="57"/>
                    </a:lnTo>
                    <a:lnTo>
                      <a:pt x="804" y="57"/>
                    </a:lnTo>
                    <a:lnTo>
                      <a:pt x="804" y="54"/>
                    </a:lnTo>
                    <a:lnTo>
                      <a:pt x="804" y="54"/>
                    </a:lnTo>
                    <a:lnTo>
                      <a:pt x="807" y="54"/>
                    </a:lnTo>
                    <a:lnTo>
                      <a:pt x="807" y="57"/>
                    </a:lnTo>
                    <a:lnTo>
                      <a:pt x="807" y="57"/>
                    </a:lnTo>
                    <a:lnTo>
                      <a:pt x="807" y="60"/>
                    </a:lnTo>
                    <a:lnTo>
                      <a:pt x="804" y="60"/>
                    </a:lnTo>
                    <a:lnTo>
                      <a:pt x="804" y="60"/>
                    </a:lnTo>
                    <a:lnTo>
                      <a:pt x="804" y="60"/>
                    </a:lnTo>
                    <a:lnTo>
                      <a:pt x="800" y="60"/>
                    </a:lnTo>
                    <a:lnTo>
                      <a:pt x="800" y="60"/>
                    </a:lnTo>
                    <a:lnTo>
                      <a:pt x="800" y="60"/>
                    </a:lnTo>
                    <a:lnTo>
                      <a:pt x="797" y="60"/>
                    </a:lnTo>
                    <a:lnTo>
                      <a:pt x="797" y="60"/>
                    </a:lnTo>
                    <a:lnTo>
                      <a:pt x="794" y="60"/>
                    </a:lnTo>
                    <a:lnTo>
                      <a:pt x="794" y="60"/>
                    </a:lnTo>
                    <a:lnTo>
                      <a:pt x="794" y="60"/>
                    </a:lnTo>
                    <a:lnTo>
                      <a:pt x="794" y="64"/>
                    </a:lnTo>
                    <a:lnTo>
                      <a:pt x="794" y="67"/>
                    </a:lnTo>
                    <a:lnTo>
                      <a:pt x="794" y="67"/>
                    </a:lnTo>
                    <a:lnTo>
                      <a:pt x="794" y="67"/>
                    </a:lnTo>
                    <a:lnTo>
                      <a:pt x="790" y="70"/>
                    </a:lnTo>
                    <a:lnTo>
                      <a:pt x="790" y="70"/>
                    </a:lnTo>
                    <a:lnTo>
                      <a:pt x="790" y="70"/>
                    </a:lnTo>
                    <a:lnTo>
                      <a:pt x="790" y="70"/>
                    </a:lnTo>
                    <a:lnTo>
                      <a:pt x="787" y="74"/>
                    </a:lnTo>
                    <a:lnTo>
                      <a:pt x="787" y="74"/>
                    </a:lnTo>
                    <a:lnTo>
                      <a:pt x="787" y="74"/>
                    </a:lnTo>
                    <a:lnTo>
                      <a:pt x="787" y="74"/>
                    </a:lnTo>
                    <a:lnTo>
                      <a:pt x="787" y="77"/>
                    </a:lnTo>
                    <a:lnTo>
                      <a:pt x="787" y="77"/>
                    </a:lnTo>
                    <a:lnTo>
                      <a:pt x="787" y="80"/>
                    </a:lnTo>
                    <a:lnTo>
                      <a:pt x="787" y="80"/>
                    </a:lnTo>
                    <a:lnTo>
                      <a:pt x="787" y="80"/>
                    </a:lnTo>
                    <a:lnTo>
                      <a:pt x="787" y="84"/>
                    </a:lnTo>
                    <a:lnTo>
                      <a:pt x="784" y="84"/>
                    </a:lnTo>
                    <a:lnTo>
                      <a:pt x="784" y="84"/>
                    </a:lnTo>
                    <a:lnTo>
                      <a:pt x="780" y="84"/>
                    </a:lnTo>
                    <a:lnTo>
                      <a:pt x="780" y="84"/>
                    </a:lnTo>
                    <a:lnTo>
                      <a:pt x="780" y="84"/>
                    </a:lnTo>
                    <a:lnTo>
                      <a:pt x="780" y="87"/>
                    </a:lnTo>
                    <a:lnTo>
                      <a:pt x="780" y="87"/>
                    </a:lnTo>
                    <a:lnTo>
                      <a:pt x="780" y="90"/>
                    </a:lnTo>
                    <a:lnTo>
                      <a:pt x="784" y="90"/>
                    </a:lnTo>
                    <a:lnTo>
                      <a:pt x="787" y="94"/>
                    </a:lnTo>
                    <a:lnTo>
                      <a:pt x="787" y="94"/>
                    </a:lnTo>
                    <a:lnTo>
                      <a:pt x="787" y="97"/>
                    </a:lnTo>
                    <a:lnTo>
                      <a:pt x="787" y="100"/>
                    </a:lnTo>
                    <a:lnTo>
                      <a:pt x="790" y="100"/>
                    </a:lnTo>
                    <a:lnTo>
                      <a:pt x="790" y="100"/>
                    </a:lnTo>
                    <a:lnTo>
                      <a:pt x="790" y="100"/>
                    </a:lnTo>
                    <a:lnTo>
                      <a:pt x="790" y="100"/>
                    </a:lnTo>
                    <a:lnTo>
                      <a:pt x="794" y="100"/>
                    </a:lnTo>
                    <a:lnTo>
                      <a:pt x="794" y="104"/>
                    </a:lnTo>
                    <a:lnTo>
                      <a:pt x="794" y="104"/>
                    </a:lnTo>
                    <a:lnTo>
                      <a:pt x="797" y="107"/>
                    </a:lnTo>
                    <a:lnTo>
                      <a:pt x="797" y="107"/>
                    </a:lnTo>
                    <a:lnTo>
                      <a:pt x="797" y="107"/>
                    </a:lnTo>
                    <a:lnTo>
                      <a:pt x="797" y="110"/>
                    </a:lnTo>
                    <a:lnTo>
                      <a:pt x="800" y="110"/>
                    </a:lnTo>
                    <a:lnTo>
                      <a:pt x="800" y="110"/>
                    </a:lnTo>
                    <a:lnTo>
                      <a:pt x="800" y="110"/>
                    </a:lnTo>
                    <a:lnTo>
                      <a:pt x="804" y="110"/>
                    </a:lnTo>
                    <a:lnTo>
                      <a:pt x="804" y="110"/>
                    </a:lnTo>
                    <a:lnTo>
                      <a:pt x="804" y="110"/>
                    </a:lnTo>
                    <a:lnTo>
                      <a:pt x="804" y="110"/>
                    </a:lnTo>
                    <a:lnTo>
                      <a:pt x="804" y="114"/>
                    </a:lnTo>
                    <a:lnTo>
                      <a:pt x="804" y="114"/>
                    </a:lnTo>
                    <a:lnTo>
                      <a:pt x="804" y="114"/>
                    </a:lnTo>
                    <a:lnTo>
                      <a:pt x="804" y="114"/>
                    </a:lnTo>
                    <a:lnTo>
                      <a:pt x="804" y="120"/>
                    </a:lnTo>
                    <a:lnTo>
                      <a:pt x="804" y="120"/>
                    </a:lnTo>
                    <a:lnTo>
                      <a:pt x="804" y="124"/>
                    </a:lnTo>
                    <a:lnTo>
                      <a:pt x="804" y="124"/>
                    </a:lnTo>
                    <a:lnTo>
                      <a:pt x="804" y="127"/>
                    </a:lnTo>
                    <a:lnTo>
                      <a:pt x="807" y="127"/>
                    </a:lnTo>
                    <a:lnTo>
                      <a:pt x="807" y="127"/>
                    </a:lnTo>
                    <a:lnTo>
                      <a:pt x="810" y="127"/>
                    </a:lnTo>
                    <a:lnTo>
                      <a:pt x="810" y="127"/>
                    </a:lnTo>
                    <a:lnTo>
                      <a:pt x="810" y="127"/>
                    </a:lnTo>
                    <a:lnTo>
                      <a:pt x="810" y="130"/>
                    </a:lnTo>
                    <a:lnTo>
                      <a:pt x="810" y="130"/>
                    </a:lnTo>
                    <a:lnTo>
                      <a:pt x="810" y="134"/>
                    </a:lnTo>
                    <a:lnTo>
                      <a:pt x="810" y="134"/>
                    </a:lnTo>
                    <a:lnTo>
                      <a:pt x="810" y="137"/>
                    </a:lnTo>
                    <a:lnTo>
                      <a:pt x="814" y="137"/>
                    </a:lnTo>
                    <a:lnTo>
                      <a:pt x="814" y="137"/>
                    </a:lnTo>
                    <a:lnTo>
                      <a:pt x="817" y="137"/>
                    </a:lnTo>
                    <a:lnTo>
                      <a:pt x="817" y="137"/>
                    </a:lnTo>
                    <a:lnTo>
                      <a:pt x="817" y="137"/>
                    </a:lnTo>
                    <a:lnTo>
                      <a:pt x="817" y="140"/>
                    </a:lnTo>
                    <a:lnTo>
                      <a:pt x="820" y="140"/>
                    </a:lnTo>
                    <a:lnTo>
                      <a:pt x="820" y="140"/>
                    </a:lnTo>
                    <a:lnTo>
                      <a:pt x="824" y="140"/>
                    </a:lnTo>
                    <a:lnTo>
                      <a:pt x="824" y="140"/>
                    </a:lnTo>
                    <a:lnTo>
                      <a:pt x="827" y="140"/>
                    </a:lnTo>
                    <a:lnTo>
                      <a:pt x="827" y="140"/>
                    </a:lnTo>
                    <a:lnTo>
                      <a:pt x="830" y="140"/>
                    </a:lnTo>
                    <a:lnTo>
                      <a:pt x="830" y="140"/>
                    </a:lnTo>
                    <a:lnTo>
                      <a:pt x="830" y="140"/>
                    </a:lnTo>
                    <a:lnTo>
                      <a:pt x="830" y="140"/>
                    </a:lnTo>
                    <a:lnTo>
                      <a:pt x="830" y="144"/>
                    </a:lnTo>
                    <a:lnTo>
                      <a:pt x="830" y="144"/>
                    </a:lnTo>
                    <a:lnTo>
                      <a:pt x="830" y="144"/>
                    </a:lnTo>
                    <a:lnTo>
                      <a:pt x="834" y="144"/>
                    </a:lnTo>
                    <a:lnTo>
                      <a:pt x="834" y="140"/>
                    </a:lnTo>
                    <a:lnTo>
                      <a:pt x="837" y="140"/>
                    </a:lnTo>
                    <a:lnTo>
                      <a:pt x="837" y="144"/>
                    </a:lnTo>
                    <a:lnTo>
                      <a:pt x="837" y="144"/>
                    </a:lnTo>
                    <a:lnTo>
                      <a:pt x="837" y="147"/>
                    </a:lnTo>
                    <a:lnTo>
                      <a:pt x="837" y="147"/>
                    </a:lnTo>
                    <a:lnTo>
                      <a:pt x="837" y="147"/>
                    </a:lnTo>
                    <a:lnTo>
                      <a:pt x="837" y="150"/>
                    </a:lnTo>
                    <a:lnTo>
                      <a:pt x="837" y="154"/>
                    </a:lnTo>
                    <a:lnTo>
                      <a:pt x="837" y="154"/>
                    </a:lnTo>
                    <a:lnTo>
                      <a:pt x="837" y="154"/>
                    </a:lnTo>
                    <a:lnTo>
                      <a:pt x="837" y="157"/>
                    </a:lnTo>
                    <a:lnTo>
                      <a:pt x="837" y="157"/>
                    </a:lnTo>
                    <a:lnTo>
                      <a:pt x="837" y="160"/>
                    </a:lnTo>
                    <a:lnTo>
                      <a:pt x="837" y="167"/>
                    </a:lnTo>
                    <a:lnTo>
                      <a:pt x="837" y="167"/>
                    </a:lnTo>
                    <a:lnTo>
                      <a:pt x="837" y="174"/>
                    </a:lnTo>
                    <a:lnTo>
                      <a:pt x="837" y="174"/>
                    </a:lnTo>
                    <a:lnTo>
                      <a:pt x="837" y="177"/>
                    </a:lnTo>
                    <a:lnTo>
                      <a:pt x="837" y="177"/>
                    </a:lnTo>
                    <a:lnTo>
                      <a:pt x="837" y="181"/>
                    </a:lnTo>
                    <a:lnTo>
                      <a:pt x="837" y="187"/>
                    </a:lnTo>
                    <a:lnTo>
                      <a:pt x="837" y="187"/>
                    </a:lnTo>
                    <a:lnTo>
                      <a:pt x="837" y="191"/>
                    </a:lnTo>
                    <a:lnTo>
                      <a:pt x="837" y="191"/>
                    </a:lnTo>
                    <a:lnTo>
                      <a:pt x="837" y="194"/>
                    </a:lnTo>
                    <a:lnTo>
                      <a:pt x="837" y="194"/>
                    </a:lnTo>
                    <a:lnTo>
                      <a:pt x="837" y="201"/>
                    </a:lnTo>
                    <a:lnTo>
                      <a:pt x="837" y="204"/>
                    </a:lnTo>
                    <a:lnTo>
                      <a:pt x="837" y="207"/>
                    </a:lnTo>
                    <a:lnTo>
                      <a:pt x="837" y="217"/>
                    </a:lnTo>
                    <a:lnTo>
                      <a:pt x="837" y="221"/>
                    </a:lnTo>
                    <a:lnTo>
                      <a:pt x="837" y="221"/>
                    </a:lnTo>
                    <a:lnTo>
                      <a:pt x="837" y="221"/>
                    </a:lnTo>
                    <a:lnTo>
                      <a:pt x="837" y="224"/>
                    </a:lnTo>
                    <a:lnTo>
                      <a:pt x="837" y="227"/>
                    </a:lnTo>
                    <a:lnTo>
                      <a:pt x="837" y="231"/>
                    </a:lnTo>
                    <a:lnTo>
                      <a:pt x="837" y="231"/>
                    </a:lnTo>
                    <a:lnTo>
                      <a:pt x="837" y="241"/>
                    </a:lnTo>
                    <a:lnTo>
                      <a:pt x="837" y="247"/>
                    </a:lnTo>
                    <a:lnTo>
                      <a:pt x="837" y="247"/>
                    </a:lnTo>
                    <a:lnTo>
                      <a:pt x="837" y="251"/>
                    </a:lnTo>
                    <a:lnTo>
                      <a:pt x="837" y="254"/>
                    </a:lnTo>
                    <a:lnTo>
                      <a:pt x="837" y="257"/>
                    </a:lnTo>
                    <a:lnTo>
                      <a:pt x="837" y="261"/>
                    </a:lnTo>
                    <a:lnTo>
                      <a:pt x="837" y="264"/>
                    </a:lnTo>
                    <a:lnTo>
                      <a:pt x="837" y="264"/>
                    </a:lnTo>
                    <a:lnTo>
                      <a:pt x="837" y="267"/>
                    </a:lnTo>
                    <a:lnTo>
                      <a:pt x="837" y="271"/>
                    </a:lnTo>
                    <a:lnTo>
                      <a:pt x="837" y="274"/>
                    </a:lnTo>
                    <a:lnTo>
                      <a:pt x="837" y="277"/>
                    </a:lnTo>
                    <a:lnTo>
                      <a:pt x="837" y="277"/>
                    </a:lnTo>
                    <a:lnTo>
                      <a:pt x="837" y="281"/>
                    </a:lnTo>
                    <a:lnTo>
                      <a:pt x="837" y="281"/>
                    </a:lnTo>
                    <a:lnTo>
                      <a:pt x="837" y="284"/>
                    </a:lnTo>
                    <a:lnTo>
                      <a:pt x="837" y="284"/>
                    </a:lnTo>
                    <a:lnTo>
                      <a:pt x="837" y="287"/>
                    </a:lnTo>
                    <a:lnTo>
                      <a:pt x="837" y="287"/>
                    </a:lnTo>
                    <a:lnTo>
                      <a:pt x="837" y="294"/>
                    </a:lnTo>
                    <a:lnTo>
                      <a:pt x="837" y="301"/>
                    </a:lnTo>
                    <a:lnTo>
                      <a:pt x="837" y="304"/>
                    </a:lnTo>
                    <a:lnTo>
                      <a:pt x="837" y="311"/>
                    </a:lnTo>
                    <a:lnTo>
                      <a:pt x="837" y="311"/>
                    </a:lnTo>
                    <a:lnTo>
                      <a:pt x="837" y="314"/>
                    </a:lnTo>
                    <a:lnTo>
                      <a:pt x="837" y="314"/>
                    </a:lnTo>
                    <a:lnTo>
                      <a:pt x="837" y="317"/>
                    </a:lnTo>
                    <a:lnTo>
                      <a:pt x="837" y="317"/>
                    </a:lnTo>
                    <a:lnTo>
                      <a:pt x="837" y="324"/>
                    </a:lnTo>
                    <a:lnTo>
                      <a:pt x="837" y="327"/>
                    </a:lnTo>
                    <a:lnTo>
                      <a:pt x="837" y="327"/>
                    </a:lnTo>
                    <a:lnTo>
                      <a:pt x="837" y="327"/>
                    </a:lnTo>
                    <a:lnTo>
                      <a:pt x="837" y="331"/>
                    </a:lnTo>
                    <a:lnTo>
                      <a:pt x="837" y="334"/>
                    </a:lnTo>
                    <a:lnTo>
                      <a:pt x="837" y="341"/>
                    </a:lnTo>
                    <a:lnTo>
                      <a:pt x="837" y="347"/>
                    </a:lnTo>
                    <a:lnTo>
                      <a:pt x="837" y="351"/>
                    </a:lnTo>
                    <a:lnTo>
                      <a:pt x="837" y="354"/>
                    </a:lnTo>
                    <a:lnTo>
                      <a:pt x="837" y="354"/>
                    </a:lnTo>
                    <a:lnTo>
                      <a:pt x="837" y="361"/>
                    </a:lnTo>
                    <a:lnTo>
                      <a:pt x="837" y="364"/>
                    </a:lnTo>
                    <a:lnTo>
                      <a:pt x="837" y="368"/>
                    </a:lnTo>
                    <a:lnTo>
                      <a:pt x="837" y="368"/>
                    </a:lnTo>
                    <a:lnTo>
                      <a:pt x="837" y="371"/>
                    </a:lnTo>
                    <a:lnTo>
                      <a:pt x="837" y="371"/>
                    </a:lnTo>
                    <a:lnTo>
                      <a:pt x="837" y="374"/>
                    </a:lnTo>
                    <a:lnTo>
                      <a:pt x="837" y="378"/>
                    </a:lnTo>
                    <a:lnTo>
                      <a:pt x="837" y="378"/>
                    </a:lnTo>
                    <a:lnTo>
                      <a:pt x="837" y="381"/>
                    </a:lnTo>
                    <a:lnTo>
                      <a:pt x="837" y="381"/>
                    </a:lnTo>
                    <a:lnTo>
                      <a:pt x="837" y="384"/>
                    </a:lnTo>
                    <a:lnTo>
                      <a:pt x="837" y="388"/>
                    </a:lnTo>
                    <a:lnTo>
                      <a:pt x="837" y="391"/>
                    </a:lnTo>
                    <a:lnTo>
                      <a:pt x="837" y="391"/>
                    </a:lnTo>
                    <a:lnTo>
                      <a:pt x="837" y="394"/>
                    </a:lnTo>
                    <a:lnTo>
                      <a:pt x="837" y="394"/>
                    </a:lnTo>
                    <a:lnTo>
                      <a:pt x="837" y="394"/>
                    </a:lnTo>
                    <a:lnTo>
                      <a:pt x="837" y="401"/>
                    </a:lnTo>
                    <a:lnTo>
                      <a:pt x="837" y="404"/>
                    </a:lnTo>
                    <a:lnTo>
                      <a:pt x="837" y="408"/>
                    </a:lnTo>
                    <a:lnTo>
                      <a:pt x="837" y="418"/>
                    </a:lnTo>
                    <a:lnTo>
                      <a:pt x="837" y="421"/>
                    </a:lnTo>
                    <a:lnTo>
                      <a:pt x="837" y="421"/>
                    </a:lnTo>
                    <a:lnTo>
                      <a:pt x="837" y="421"/>
                    </a:lnTo>
                    <a:lnTo>
                      <a:pt x="837" y="424"/>
                    </a:lnTo>
                    <a:lnTo>
                      <a:pt x="837" y="424"/>
                    </a:lnTo>
                    <a:lnTo>
                      <a:pt x="837" y="428"/>
                    </a:lnTo>
                    <a:lnTo>
                      <a:pt x="837" y="428"/>
                    </a:lnTo>
                    <a:lnTo>
                      <a:pt x="837" y="431"/>
                    </a:lnTo>
                    <a:lnTo>
                      <a:pt x="840" y="434"/>
                    </a:lnTo>
                    <a:lnTo>
                      <a:pt x="840" y="438"/>
                    </a:lnTo>
                    <a:lnTo>
                      <a:pt x="840" y="438"/>
                    </a:lnTo>
                    <a:lnTo>
                      <a:pt x="840" y="441"/>
                    </a:lnTo>
                    <a:lnTo>
                      <a:pt x="840" y="441"/>
                    </a:lnTo>
                    <a:lnTo>
                      <a:pt x="840" y="444"/>
                    </a:lnTo>
                    <a:lnTo>
                      <a:pt x="840" y="448"/>
                    </a:lnTo>
                    <a:lnTo>
                      <a:pt x="840" y="451"/>
                    </a:lnTo>
                    <a:lnTo>
                      <a:pt x="840" y="454"/>
                    </a:lnTo>
                    <a:lnTo>
                      <a:pt x="837" y="454"/>
                    </a:lnTo>
                    <a:lnTo>
                      <a:pt x="834" y="454"/>
                    </a:lnTo>
                    <a:lnTo>
                      <a:pt x="830" y="454"/>
                    </a:lnTo>
                    <a:lnTo>
                      <a:pt x="827" y="454"/>
                    </a:lnTo>
                    <a:lnTo>
                      <a:pt x="817" y="454"/>
                    </a:lnTo>
                    <a:lnTo>
                      <a:pt x="814" y="454"/>
                    </a:lnTo>
                    <a:lnTo>
                      <a:pt x="814" y="454"/>
                    </a:lnTo>
                    <a:lnTo>
                      <a:pt x="810" y="454"/>
                    </a:lnTo>
                    <a:lnTo>
                      <a:pt x="807" y="454"/>
                    </a:lnTo>
                    <a:lnTo>
                      <a:pt x="804" y="454"/>
                    </a:lnTo>
                    <a:lnTo>
                      <a:pt x="797" y="454"/>
                    </a:lnTo>
                    <a:lnTo>
                      <a:pt x="797" y="454"/>
                    </a:lnTo>
                    <a:lnTo>
                      <a:pt x="794" y="454"/>
                    </a:lnTo>
                    <a:lnTo>
                      <a:pt x="790" y="454"/>
                    </a:lnTo>
                    <a:lnTo>
                      <a:pt x="790" y="454"/>
                    </a:lnTo>
                    <a:lnTo>
                      <a:pt x="787" y="454"/>
                    </a:lnTo>
                    <a:lnTo>
                      <a:pt x="777" y="454"/>
                    </a:lnTo>
                    <a:lnTo>
                      <a:pt x="774" y="454"/>
                    </a:lnTo>
                    <a:lnTo>
                      <a:pt x="760" y="454"/>
                    </a:lnTo>
                    <a:lnTo>
                      <a:pt x="757" y="454"/>
                    </a:lnTo>
                    <a:lnTo>
                      <a:pt x="750" y="454"/>
                    </a:lnTo>
                    <a:lnTo>
                      <a:pt x="737" y="454"/>
                    </a:lnTo>
                    <a:lnTo>
                      <a:pt x="737" y="454"/>
                    </a:lnTo>
                    <a:lnTo>
                      <a:pt x="737" y="454"/>
                    </a:lnTo>
                    <a:lnTo>
                      <a:pt x="730" y="454"/>
                    </a:lnTo>
                    <a:lnTo>
                      <a:pt x="727" y="454"/>
                    </a:lnTo>
                    <a:lnTo>
                      <a:pt x="723" y="454"/>
                    </a:lnTo>
                    <a:lnTo>
                      <a:pt x="723" y="454"/>
                    </a:lnTo>
                    <a:lnTo>
                      <a:pt x="723" y="454"/>
                    </a:lnTo>
                    <a:lnTo>
                      <a:pt x="717" y="454"/>
                    </a:lnTo>
                    <a:lnTo>
                      <a:pt x="717" y="454"/>
                    </a:lnTo>
                    <a:lnTo>
                      <a:pt x="713" y="454"/>
                    </a:lnTo>
                    <a:lnTo>
                      <a:pt x="710" y="454"/>
                    </a:lnTo>
                    <a:lnTo>
                      <a:pt x="710" y="454"/>
                    </a:lnTo>
                    <a:lnTo>
                      <a:pt x="707" y="454"/>
                    </a:lnTo>
                    <a:lnTo>
                      <a:pt x="703" y="454"/>
                    </a:lnTo>
                    <a:lnTo>
                      <a:pt x="703" y="454"/>
                    </a:lnTo>
                    <a:lnTo>
                      <a:pt x="700" y="454"/>
                    </a:lnTo>
                    <a:lnTo>
                      <a:pt x="697" y="454"/>
                    </a:lnTo>
                    <a:lnTo>
                      <a:pt x="693" y="454"/>
                    </a:lnTo>
                    <a:lnTo>
                      <a:pt x="690" y="454"/>
                    </a:lnTo>
                    <a:lnTo>
                      <a:pt x="690" y="454"/>
                    </a:lnTo>
                    <a:lnTo>
                      <a:pt x="687" y="454"/>
                    </a:lnTo>
                    <a:lnTo>
                      <a:pt x="683" y="454"/>
                    </a:lnTo>
                    <a:lnTo>
                      <a:pt x="667" y="454"/>
                    </a:lnTo>
                    <a:lnTo>
                      <a:pt x="667" y="454"/>
                    </a:lnTo>
                    <a:lnTo>
                      <a:pt x="660" y="454"/>
                    </a:lnTo>
                    <a:lnTo>
                      <a:pt x="660" y="454"/>
                    </a:lnTo>
                    <a:lnTo>
                      <a:pt x="657" y="454"/>
                    </a:lnTo>
                    <a:lnTo>
                      <a:pt x="657" y="454"/>
                    </a:lnTo>
                    <a:lnTo>
                      <a:pt x="650" y="454"/>
                    </a:lnTo>
                    <a:lnTo>
                      <a:pt x="643" y="454"/>
                    </a:lnTo>
                    <a:lnTo>
                      <a:pt x="637" y="454"/>
                    </a:lnTo>
                    <a:lnTo>
                      <a:pt x="637" y="454"/>
                    </a:lnTo>
                    <a:lnTo>
                      <a:pt x="627" y="454"/>
                    </a:lnTo>
                    <a:lnTo>
                      <a:pt x="623" y="454"/>
                    </a:lnTo>
                    <a:lnTo>
                      <a:pt x="613" y="454"/>
                    </a:lnTo>
                    <a:lnTo>
                      <a:pt x="613" y="454"/>
                    </a:lnTo>
                    <a:lnTo>
                      <a:pt x="613" y="454"/>
                    </a:lnTo>
                    <a:lnTo>
                      <a:pt x="603" y="454"/>
                    </a:lnTo>
                    <a:lnTo>
                      <a:pt x="603" y="454"/>
                    </a:lnTo>
                    <a:lnTo>
                      <a:pt x="600" y="454"/>
                    </a:lnTo>
                    <a:lnTo>
                      <a:pt x="600" y="454"/>
                    </a:lnTo>
                    <a:lnTo>
                      <a:pt x="597" y="454"/>
                    </a:lnTo>
                    <a:lnTo>
                      <a:pt x="593" y="454"/>
                    </a:lnTo>
                    <a:lnTo>
                      <a:pt x="590" y="454"/>
                    </a:lnTo>
                    <a:lnTo>
                      <a:pt x="587" y="454"/>
                    </a:lnTo>
                    <a:lnTo>
                      <a:pt x="583" y="454"/>
                    </a:lnTo>
                    <a:lnTo>
                      <a:pt x="580" y="454"/>
                    </a:lnTo>
                    <a:lnTo>
                      <a:pt x="577" y="454"/>
                    </a:lnTo>
                    <a:lnTo>
                      <a:pt x="577" y="454"/>
                    </a:lnTo>
                    <a:lnTo>
                      <a:pt x="573" y="454"/>
                    </a:lnTo>
                    <a:lnTo>
                      <a:pt x="573" y="454"/>
                    </a:lnTo>
                    <a:lnTo>
                      <a:pt x="567" y="454"/>
                    </a:lnTo>
                    <a:lnTo>
                      <a:pt x="563" y="454"/>
                    </a:lnTo>
                    <a:lnTo>
                      <a:pt x="560" y="454"/>
                    </a:lnTo>
                    <a:lnTo>
                      <a:pt x="557" y="454"/>
                    </a:lnTo>
                    <a:lnTo>
                      <a:pt x="553" y="454"/>
                    </a:lnTo>
                    <a:lnTo>
                      <a:pt x="540" y="454"/>
                    </a:lnTo>
                    <a:lnTo>
                      <a:pt x="517" y="454"/>
                    </a:lnTo>
                    <a:lnTo>
                      <a:pt x="513" y="454"/>
                    </a:lnTo>
                    <a:lnTo>
                      <a:pt x="510" y="454"/>
                    </a:lnTo>
                    <a:lnTo>
                      <a:pt x="507" y="454"/>
                    </a:lnTo>
                    <a:lnTo>
                      <a:pt x="507" y="454"/>
                    </a:lnTo>
                    <a:lnTo>
                      <a:pt x="503" y="454"/>
                    </a:lnTo>
                    <a:lnTo>
                      <a:pt x="500" y="451"/>
                    </a:lnTo>
                    <a:lnTo>
                      <a:pt x="497" y="451"/>
                    </a:lnTo>
                    <a:lnTo>
                      <a:pt x="493" y="451"/>
                    </a:lnTo>
                    <a:lnTo>
                      <a:pt x="490" y="451"/>
                    </a:lnTo>
                    <a:lnTo>
                      <a:pt x="480" y="451"/>
                    </a:lnTo>
                    <a:lnTo>
                      <a:pt x="480" y="451"/>
                    </a:lnTo>
                    <a:lnTo>
                      <a:pt x="480" y="451"/>
                    </a:lnTo>
                    <a:lnTo>
                      <a:pt x="470" y="451"/>
                    </a:lnTo>
                    <a:lnTo>
                      <a:pt x="467" y="451"/>
                    </a:lnTo>
                    <a:lnTo>
                      <a:pt x="443" y="451"/>
                    </a:lnTo>
                    <a:lnTo>
                      <a:pt x="440" y="451"/>
                    </a:lnTo>
                    <a:lnTo>
                      <a:pt x="440" y="451"/>
                    </a:lnTo>
                    <a:lnTo>
                      <a:pt x="440" y="451"/>
                    </a:lnTo>
                    <a:lnTo>
                      <a:pt x="437" y="451"/>
                    </a:lnTo>
                    <a:lnTo>
                      <a:pt x="433" y="451"/>
                    </a:lnTo>
                    <a:lnTo>
                      <a:pt x="430" y="451"/>
                    </a:lnTo>
                    <a:lnTo>
                      <a:pt x="430" y="451"/>
                    </a:lnTo>
                    <a:lnTo>
                      <a:pt x="417" y="451"/>
                    </a:lnTo>
                    <a:lnTo>
                      <a:pt x="417" y="451"/>
                    </a:lnTo>
                    <a:lnTo>
                      <a:pt x="413" y="451"/>
                    </a:lnTo>
                    <a:lnTo>
                      <a:pt x="410" y="451"/>
                    </a:lnTo>
                    <a:lnTo>
                      <a:pt x="410" y="451"/>
                    </a:lnTo>
                    <a:lnTo>
                      <a:pt x="393" y="451"/>
                    </a:lnTo>
                    <a:lnTo>
                      <a:pt x="387" y="451"/>
                    </a:lnTo>
                    <a:lnTo>
                      <a:pt x="380" y="451"/>
                    </a:lnTo>
                    <a:lnTo>
                      <a:pt x="373" y="451"/>
                    </a:lnTo>
                    <a:lnTo>
                      <a:pt x="370" y="448"/>
                    </a:lnTo>
                    <a:lnTo>
                      <a:pt x="366" y="448"/>
                    </a:lnTo>
                    <a:lnTo>
                      <a:pt x="366" y="448"/>
                    </a:lnTo>
                    <a:lnTo>
                      <a:pt x="356" y="448"/>
                    </a:lnTo>
                    <a:lnTo>
                      <a:pt x="343" y="448"/>
                    </a:lnTo>
                    <a:lnTo>
                      <a:pt x="343" y="448"/>
                    </a:lnTo>
                    <a:lnTo>
                      <a:pt x="340" y="448"/>
                    </a:lnTo>
                    <a:lnTo>
                      <a:pt x="336" y="448"/>
                    </a:lnTo>
                    <a:lnTo>
                      <a:pt x="330" y="448"/>
                    </a:lnTo>
                    <a:lnTo>
                      <a:pt x="310" y="448"/>
                    </a:lnTo>
                    <a:lnTo>
                      <a:pt x="306" y="448"/>
                    </a:lnTo>
                    <a:lnTo>
                      <a:pt x="300" y="448"/>
                    </a:lnTo>
                    <a:lnTo>
                      <a:pt x="300" y="448"/>
                    </a:lnTo>
                    <a:lnTo>
                      <a:pt x="296" y="448"/>
                    </a:lnTo>
                    <a:lnTo>
                      <a:pt x="293" y="448"/>
                    </a:lnTo>
                    <a:lnTo>
                      <a:pt x="290" y="448"/>
                    </a:lnTo>
                    <a:lnTo>
                      <a:pt x="286" y="448"/>
                    </a:lnTo>
                    <a:lnTo>
                      <a:pt x="286" y="448"/>
                    </a:lnTo>
                    <a:lnTo>
                      <a:pt x="283" y="448"/>
                    </a:lnTo>
                    <a:lnTo>
                      <a:pt x="280" y="448"/>
                    </a:lnTo>
                    <a:lnTo>
                      <a:pt x="280" y="448"/>
                    </a:lnTo>
                    <a:lnTo>
                      <a:pt x="273" y="448"/>
                    </a:lnTo>
                    <a:lnTo>
                      <a:pt x="270" y="448"/>
                    </a:lnTo>
                    <a:lnTo>
                      <a:pt x="266" y="448"/>
                    </a:lnTo>
                    <a:lnTo>
                      <a:pt x="256" y="448"/>
                    </a:lnTo>
                    <a:lnTo>
                      <a:pt x="243" y="444"/>
                    </a:lnTo>
                    <a:lnTo>
                      <a:pt x="240" y="444"/>
                    </a:lnTo>
                    <a:lnTo>
                      <a:pt x="240" y="444"/>
                    </a:lnTo>
                    <a:lnTo>
                      <a:pt x="230" y="444"/>
                    </a:lnTo>
                    <a:lnTo>
                      <a:pt x="230" y="444"/>
                    </a:lnTo>
                    <a:lnTo>
                      <a:pt x="220" y="444"/>
                    </a:lnTo>
                    <a:lnTo>
                      <a:pt x="216" y="444"/>
                    </a:lnTo>
                    <a:lnTo>
                      <a:pt x="210" y="444"/>
                    </a:lnTo>
                    <a:lnTo>
                      <a:pt x="206" y="444"/>
                    </a:lnTo>
                    <a:lnTo>
                      <a:pt x="200" y="444"/>
                    </a:lnTo>
                    <a:lnTo>
                      <a:pt x="186" y="444"/>
                    </a:lnTo>
                    <a:lnTo>
                      <a:pt x="183" y="441"/>
                    </a:lnTo>
                    <a:lnTo>
                      <a:pt x="180" y="441"/>
                    </a:lnTo>
                    <a:lnTo>
                      <a:pt x="173" y="441"/>
                    </a:lnTo>
                    <a:lnTo>
                      <a:pt x="170" y="441"/>
                    </a:lnTo>
                    <a:lnTo>
                      <a:pt x="166" y="441"/>
                    </a:lnTo>
                    <a:lnTo>
                      <a:pt x="160" y="441"/>
                    </a:lnTo>
                    <a:lnTo>
                      <a:pt x="160" y="441"/>
                    </a:lnTo>
                    <a:lnTo>
                      <a:pt x="153" y="441"/>
                    </a:lnTo>
                    <a:lnTo>
                      <a:pt x="146" y="441"/>
                    </a:lnTo>
                    <a:lnTo>
                      <a:pt x="146" y="441"/>
                    </a:lnTo>
                    <a:lnTo>
                      <a:pt x="143" y="441"/>
                    </a:lnTo>
                    <a:lnTo>
                      <a:pt x="136" y="441"/>
                    </a:lnTo>
                    <a:lnTo>
                      <a:pt x="133" y="441"/>
                    </a:lnTo>
                    <a:lnTo>
                      <a:pt x="133" y="441"/>
                    </a:lnTo>
                    <a:lnTo>
                      <a:pt x="130" y="441"/>
                    </a:lnTo>
                    <a:lnTo>
                      <a:pt x="126" y="441"/>
                    </a:lnTo>
                    <a:lnTo>
                      <a:pt x="123" y="441"/>
                    </a:lnTo>
                    <a:lnTo>
                      <a:pt x="120" y="441"/>
                    </a:lnTo>
                    <a:lnTo>
                      <a:pt x="120" y="441"/>
                    </a:lnTo>
                    <a:lnTo>
                      <a:pt x="116" y="441"/>
                    </a:lnTo>
                    <a:lnTo>
                      <a:pt x="116" y="438"/>
                    </a:lnTo>
                    <a:lnTo>
                      <a:pt x="110" y="438"/>
                    </a:lnTo>
                    <a:lnTo>
                      <a:pt x="93" y="438"/>
                    </a:lnTo>
                    <a:lnTo>
                      <a:pt x="83" y="438"/>
                    </a:lnTo>
                    <a:lnTo>
                      <a:pt x="76" y="438"/>
                    </a:lnTo>
                    <a:lnTo>
                      <a:pt x="70" y="438"/>
                    </a:lnTo>
                    <a:lnTo>
                      <a:pt x="63" y="438"/>
                    </a:lnTo>
                    <a:lnTo>
                      <a:pt x="53" y="434"/>
                    </a:lnTo>
                    <a:lnTo>
                      <a:pt x="50" y="434"/>
                    </a:lnTo>
                    <a:lnTo>
                      <a:pt x="46" y="434"/>
                    </a:lnTo>
                    <a:lnTo>
                      <a:pt x="43" y="434"/>
                    </a:lnTo>
                    <a:lnTo>
                      <a:pt x="33" y="434"/>
                    </a:lnTo>
                    <a:lnTo>
                      <a:pt x="30" y="434"/>
                    </a:lnTo>
                    <a:lnTo>
                      <a:pt x="26" y="434"/>
                    </a:lnTo>
                    <a:lnTo>
                      <a:pt x="23" y="434"/>
                    </a:lnTo>
                    <a:lnTo>
                      <a:pt x="16" y="434"/>
                    </a:lnTo>
                    <a:lnTo>
                      <a:pt x="13" y="434"/>
                    </a:lnTo>
                    <a:lnTo>
                      <a:pt x="3" y="434"/>
                    </a:lnTo>
                    <a:lnTo>
                      <a:pt x="3" y="434"/>
                    </a:lnTo>
                    <a:lnTo>
                      <a:pt x="0" y="434"/>
                    </a:lnTo>
                    <a:lnTo>
                      <a:pt x="0" y="428"/>
                    </a:lnTo>
                    <a:lnTo>
                      <a:pt x="0" y="428"/>
                    </a:lnTo>
                    <a:lnTo>
                      <a:pt x="0" y="418"/>
                    </a:lnTo>
                    <a:lnTo>
                      <a:pt x="0" y="414"/>
                    </a:lnTo>
                    <a:lnTo>
                      <a:pt x="0" y="414"/>
                    </a:lnTo>
                    <a:lnTo>
                      <a:pt x="0" y="411"/>
                    </a:lnTo>
                    <a:lnTo>
                      <a:pt x="0" y="401"/>
                    </a:lnTo>
                    <a:lnTo>
                      <a:pt x="0" y="394"/>
                    </a:lnTo>
                    <a:lnTo>
                      <a:pt x="3" y="394"/>
                    </a:lnTo>
                    <a:lnTo>
                      <a:pt x="3" y="391"/>
                    </a:lnTo>
                    <a:lnTo>
                      <a:pt x="3" y="388"/>
                    </a:lnTo>
                    <a:lnTo>
                      <a:pt x="3" y="388"/>
                    </a:lnTo>
                    <a:lnTo>
                      <a:pt x="3" y="381"/>
                    </a:lnTo>
                    <a:lnTo>
                      <a:pt x="3" y="381"/>
                    </a:lnTo>
                    <a:lnTo>
                      <a:pt x="3" y="378"/>
                    </a:lnTo>
                    <a:lnTo>
                      <a:pt x="3" y="378"/>
                    </a:lnTo>
                    <a:lnTo>
                      <a:pt x="3" y="374"/>
                    </a:lnTo>
                    <a:lnTo>
                      <a:pt x="3" y="371"/>
                    </a:lnTo>
                    <a:lnTo>
                      <a:pt x="3" y="364"/>
                    </a:lnTo>
                    <a:lnTo>
                      <a:pt x="3" y="361"/>
                    </a:lnTo>
                    <a:lnTo>
                      <a:pt x="3" y="354"/>
                    </a:lnTo>
                    <a:lnTo>
                      <a:pt x="3" y="354"/>
                    </a:lnTo>
                    <a:lnTo>
                      <a:pt x="3" y="354"/>
                    </a:lnTo>
                    <a:lnTo>
                      <a:pt x="6" y="344"/>
                    </a:lnTo>
                    <a:lnTo>
                      <a:pt x="6" y="341"/>
                    </a:lnTo>
                    <a:lnTo>
                      <a:pt x="6" y="341"/>
                    </a:lnTo>
                    <a:lnTo>
                      <a:pt x="6" y="337"/>
                    </a:lnTo>
                    <a:lnTo>
                      <a:pt x="6" y="337"/>
                    </a:lnTo>
                    <a:lnTo>
                      <a:pt x="6" y="334"/>
                    </a:lnTo>
                    <a:lnTo>
                      <a:pt x="6" y="327"/>
                    </a:lnTo>
                    <a:lnTo>
                      <a:pt x="6" y="324"/>
                    </a:lnTo>
                    <a:lnTo>
                      <a:pt x="6" y="321"/>
                    </a:lnTo>
                    <a:lnTo>
                      <a:pt x="6" y="317"/>
                    </a:lnTo>
                    <a:lnTo>
                      <a:pt x="6" y="311"/>
                    </a:lnTo>
                    <a:lnTo>
                      <a:pt x="6" y="307"/>
                    </a:lnTo>
                    <a:lnTo>
                      <a:pt x="6" y="301"/>
                    </a:lnTo>
                    <a:lnTo>
                      <a:pt x="10" y="284"/>
                    </a:lnTo>
                    <a:lnTo>
                      <a:pt x="10" y="281"/>
                    </a:lnTo>
                    <a:lnTo>
                      <a:pt x="10" y="274"/>
                    </a:lnTo>
                    <a:lnTo>
                      <a:pt x="10" y="271"/>
                    </a:lnTo>
                    <a:lnTo>
                      <a:pt x="10" y="267"/>
                    </a:lnTo>
                    <a:lnTo>
                      <a:pt x="10" y="254"/>
                    </a:lnTo>
                    <a:lnTo>
                      <a:pt x="10" y="251"/>
                    </a:lnTo>
                    <a:lnTo>
                      <a:pt x="10" y="251"/>
                    </a:lnTo>
                    <a:lnTo>
                      <a:pt x="10" y="244"/>
                    </a:lnTo>
                    <a:lnTo>
                      <a:pt x="10" y="241"/>
                    </a:lnTo>
                    <a:lnTo>
                      <a:pt x="10" y="234"/>
                    </a:lnTo>
                    <a:lnTo>
                      <a:pt x="10" y="234"/>
                    </a:lnTo>
                    <a:lnTo>
                      <a:pt x="10" y="231"/>
                    </a:lnTo>
                    <a:lnTo>
                      <a:pt x="10" y="231"/>
                    </a:lnTo>
                    <a:lnTo>
                      <a:pt x="10" y="227"/>
                    </a:lnTo>
                    <a:lnTo>
                      <a:pt x="13" y="224"/>
                    </a:lnTo>
                    <a:lnTo>
                      <a:pt x="13" y="221"/>
                    </a:lnTo>
                    <a:lnTo>
                      <a:pt x="13" y="217"/>
                    </a:lnTo>
                    <a:lnTo>
                      <a:pt x="13" y="217"/>
                    </a:lnTo>
                    <a:lnTo>
                      <a:pt x="13" y="214"/>
                    </a:lnTo>
                    <a:lnTo>
                      <a:pt x="13" y="211"/>
                    </a:lnTo>
                    <a:lnTo>
                      <a:pt x="13" y="207"/>
                    </a:lnTo>
                    <a:lnTo>
                      <a:pt x="13" y="204"/>
                    </a:lnTo>
                    <a:lnTo>
                      <a:pt x="13" y="201"/>
                    </a:lnTo>
                    <a:lnTo>
                      <a:pt x="13" y="194"/>
                    </a:lnTo>
                    <a:lnTo>
                      <a:pt x="13" y="191"/>
                    </a:lnTo>
                    <a:lnTo>
                      <a:pt x="13" y="187"/>
                    </a:lnTo>
                    <a:lnTo>
                      <a:pt x="13" y="181"/>
                    </a:lnTo>
                    <a:lnTo>
                      <a:pt x="13" y="181"/>
                    </a:lnTo>
                    <a:lnTo>
                      <a:pt x="16" y="181"/>
                    </a:lnTo>
                    <a:lnTo>
                      <a:pt x="16" y="177"/>
                    </a:lnTo>
                    <a:lnTo>
                      <a:pt x="16" y="174"/>
                    </a:lnTo>
                    <a:lnTo>
                      <a:pt x="16" y="170"/>
                    </a:lnTo>
                    <a:lnTo>
                      <a:pt x="16" y="140"/>
                    </a:lnTo>
                    <a:lnTo>
                      <a:pt x="20" y="127"/>
                    </a:lnTo>
                    <a:lnTo>
                      <a:pt x="20" y="127"/>
                    </a:lnTo>
                    <a:lnTo>
                      <a:pt x="20" y="100"/>
                    </a:lnTo>
                    <a:lnTo>
                      <a:pt x="20" y="94"/>
                    </a:lnTo>
                    <a:lnTo>
                      <a:pt x="20" y="87"/>
                    </a:lnTo>
                    <a:lnTo>
                      <a:pt x="20" y="87"/>
                    </a:lnTo>
                    <a:lnTo>
                      <a:pt x="23" y="74"/>
                    </a:lnTo>
                    <a:lnTo>
                      <a:pt x="23" y="67"/>
                    </a:lnTo>
                    <a:lnTo>
                      <a:pt x="23" y="64"/>
                    </a:lnTo>
                    <a:lnTo>
                      <a:pt x="23" y="64"/>
                    </a:lnTo>
                    <a:lnTo>
                      <a:pt x="23" y="54"/>
                    </a:lnTo>
                    <a:lnTo>
                      <a:pt x="23" y="50"/>
                    </a:lnTo>
                    <a:lnTo>
                      <a:pt x="23" y="47"/>
                    </a:lnTo>
                    <a:lnTo>
                      <a:pt x="23" y="24"/>
                    </a:lnTo>
                    <a:lnTo>
                      <a:pt x="23" y="24"/>
                    </a:lnTo>
                    <a:lnTo>
                      <a:pt x="23" y="7"/>
                    </a:lnTo>
                    <a:lnTo>
                      <a:pt x="26" y="0"/>
                    </a:lnTo>
                    <a:lnTo>
                      <a:pt x="40" y="4"/>
                    </a:lnTo>
                    <a:lnTo>
                      <a:pt x="46" y="4"/>
                    </a:lnTo>
                    <a:lnTo>
                      <a:pt x="50" y="4"/>
                    </a:lnTo>
                    <a:lnTo>
                      <a:pt x="50" y="4"/>
                    </a:lnTo>
                    <a:lnTo>
                      <a:pt x="53" y="4"/>
                    </a:lnTo>
                    <a:lnTo>
                      <a:pt x="53" y="4"/>
                    </a:lnTo>
                    <a:lnTo>
                      <a:pt x="56" y="4"/>
                    </a:lnTo>
                    <a:lnTo>
                      <a:pt x="73" y="4"/>
                    </a:lnTo>
                    <a:lnTo>
                      <a:pt x="76" y="4"/>
                    </a:lnTo>
                    <a:lnTo>
                      <a:pt x="83" y="7"/>
                    </a:lnTo>
                    <a:lnTo>
                      <a:pt x="90" y="7"/>
                    </a:lnTo>
                    <a:lnTo>
                      <a:pt x="93" y="7"/>
                    </a:lnTo>
                    <a:lnTo>
                      <a:pt x="93" y="7"/>
                    </a:lnTo>
                    <a:lnTo>
                      <a:pt x="93" y="7"/>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1"/>
              <p:cNvSpPr>
                <a:spLocks/>
              </p:cNvSpPr>
              <p:nvPr userDrawn="1"/>
            </p:nvSpPr>
            <p:spPr bwMode="auto">
              <a:xfrm>
                <a:off x="3025" y="1798"/>
                <a:ext cx="840" cy="454"/>
              </a:xfrm>
              <a:custGeom>
                <a:avLst/>
                <a:gdLst>
                  <a:gd name="T0" fmla="*/ 123 w 840"/>
                  <a:gd name="T1" fmla="*/ 7 h 454"/>
                  <a:gd name="T2" fmla="*/ 173 w 840"/>
                  <a:gd name="T3" fmla="*/ 10 h 454"/>
                  <a:gd name="T4" fmla="*/ 216 w 840"/>
                  <a:gd name="T5" fmla="*/ 10 h 454"/>
                  <a:gd name="T6" fmla="*/ 266 w 840"/>
                  <a:gd name="T7" fmla="*/ 14 h 454"/>
                  <a:gd name="T8" fmla="*/ 313 w 840"/>
                  <a:gd name="T9" fmla="*/ 17 h 454"/>
                  <a:gd name="T10" fmla="*/ 346 w 840"/>
                  <a:gd name="T11" fmla="*/ 17 h 454"/>
                  <a:gd name="T12" fmla="*/ 387 w 840"/>
                  <a:gd name="T13" fmla="*/ 17 h 454"/>
                  <a:gd name="T14" fmla="*/ 413 w 840"/>
                  <a:gd name="T15" fmla="*/ 20 h 454"/>
                  <a:gd name="T16" fmla="*/ 453 w 840"/>
                  <a:gd name="T17" fmla="*/ 20 h 454"/>
                  <a:gd name="T18" fmla="*/ 483 w 840"/>
                  <a:gd name="T19" fmla="*/ 20 h 454"/>
                  <a:gd name="T20" fmla="*/ 533 w 840"/>
                  <a:gd name="T21" fmla="*/ 20 h 454"/>
                  <a:gd name="T22" fmla="*/ 573 w 840"/>
                  <a:gd name="T23" fmla="*/ 20 h 454"/>
                  <a:gd name="T24" fmla="*/ 620 w 840"/>
                  <a:gd name="T25" fmla="*/ 20 h 454"/>
                  <a:gd name="T26" fmla="*/ 670 w 840"/>
                  <a:gd name="T27" fmla="*/ 24 h 454"/>
                  <a:gd name="T28" fmla="*/ 720 w 840"/>
                  <a:gd name="T29" fmla="*/ 20 h 454"/>
                  <a:gd name="T30" fmla="*/ 763 w 840"/>
                  <a:gd name="T31" fmla="*/ 27 h 454"/>
                  <a:gd name="T32" fmla="*/ 774 w 840"/>
                  <a:gd name="T33" fmla="*/ 34 h 454"/>
                  <a:gd name="T34" fmla="*/ 790 w 840"/>
                  <a:gd name="T35" fmla="*/ 40 h 454"/>
                  <a:gd name="T36" fmla="*/ 797 w 840"/>
                  <a:gd name="T37" fmla="*/ 40 h 454"/>
                  <a:gd name="T38" fmla="*/ 800 w 840"/>
                  <a:gd name="T39" fmla="*/ 50 h 454"/>
                  <a:gd name="T40" fmla="*/ 807 w 840"/>
                  <a:gd name="T41" fmla="*/ 57 h 454"/>
                  <a:gd name="T42" fmla="*/ 794 w 840"/>
                  <a:gd name="T43" fmla="*/ 60 h 454"/>
                  <a:gd name="T44" fmla="*/ 787 w 840"/>
                  <a:gd name="T45" fmla="*/ 74 h 454"/>
                  <a:gd name="T46" fmla="*/ 780 w 840"/>
                  <a:gd name="T47" fmla="*/ 84 h 454"/>
                  <a:gd name="T48" fmla="*/ 790 w 840"/>
                  <a:gd name="T49" fmla="*/ 100 h 454"/>
                  <a:gd name="T50" fmla="*/ 804 w 840"/>
                  <a:gd name="T51" fmla="*/ 110 h 454"/>
                  <a:gd name="T52" fmla="*/ 807 w 840"/>
                  <a:gd name="T53" fmla="*/ 127 h 454"/>
                  <a:gd name="T54" fmla="*/ 817 w 840"/>
                  <a:gd name="T55" fmla="*/ 137 h 454"/>
                  <a:gd name="T56" fmla="*/ 830 w 840"/>
                  <a:gd name="T57" fmla="*/ 140 h 454"/>
                  <a:gd name="T58" fmla="*/ 837 w 840"/>
                  <a:gd name="T59" fmla="*/ 147 h 454"/>
                  <a:gd name="T60" fmla="*/ 837 w 840"/>
                  <a:gd name="T61" fmla="*/ 177 h 454"/>
                  <a:gd name="T62" fmla="*/ 837 w 840"/>
                  <a:gd name="T63" fmla="*/ 217 h 454"/>
                  <a:gd name="T64" fmla="*/ 837 w 840"/>
                  <a:gd name="T65" fmla="*/ 254 h 454"/>
                  <a:gd name="T66" fmla="*/ 837 w 840"/>
                  <a:gd name="T67" fmla="*/ 284 h 454"/>
                  <a:gd name="T68" fmla="*/ 837 w 840"/>
                  <a:gd name="T69" fmla="*/ 317 h 454"/>
                  <a:gd name="T70" fmla="*/ 837 w 840"/>
                  <a:gd name="T71" fmla="*/ 361 h 454"/>
                  <a:gd name="T72" fmla="*/ 837 w 840"/>
                  <a:gd name="T73" fmla="*/ 388 h 454"/>
                  <a:gd name="T74" fmla="*/ 837 w 840"/>
                  <a:gd name="T75" fmla="*/ 421 h 454"/>
                  <a:gd name="T76" fmla="*/ 840 w 840"/>
                  <a:gd name="T77" fmla="*/ 448 h 454"/>
                  <a:gd name="T78" fmla="*/ 804 w 840"/>
                  <a:gd name="T79" fmla="*/ 454 h 454"/>
                  <a:gd name="T80" fmla="*/ 737 w 840"/>
                  <a:gd name="T81" fmla="*/ 454 h 454"/>
                  <a:gd name="T82" fmla="*/ 710 w 840"/>
                  <a:gd name="T83" fmla="*/ 454 h 454"/>
                  <a:gd name="T84" fmla="*/ 667 w 840"/>
                  <a:gd name="T85" fmla="*/ 454 h 454"/>
                  <a:gd name="T86" fmla="*/ 613 w 840"/>
                  <a:gd name="T87" fmla="*/ 454 h 454"/>
                  <a:gd name="T88" fmla="*/ 577 w 840"/>
                  <a:gd name="T89" fmla="*/ 454 h 454"/>
                  <a:gd name="T90" fmla="*/ 510 w 840"/>
                  <a:gd name="T91" fmla="*/ 454 h 454"/>
                  <a:gd name="T92" fmla="*/ 467 w 840"/>
                  <a:gd name="T93" fmla="*/ 451 h 454"/>
                  <a:gd name="T94" fmla="*/ 410 w 840"/>
                  <a:gd name="T95" fmla="*/ 451 h 454"/>
                  <a:gd name="T96" fmla="*/ 340 w 840"/>
                  <a:gd name="T97" fmla="*/ 448 h 454"/>
                  <a:gd name="T98" fmla="*/ 283 w 840"/>
                  <a:gd name="T99" fmla="*/ 448 h 454"/>
                  <a:gd name="T100" fmla="*/ 220 w 840"/>
                  <a:gd name="T101" fmla="*/ 444 h 454"/>
                  <a:gd name="T102" fmla="*/ 160 w 840"/>
                  <a:gd name="T103" fmla="*/ 441 h 454"/>
                  <a:gd name="T104" fmla="*/ 120 w 840"/>
                  <a:gd name="T105" fmla="*/ 441 h 454"/>
                  <a:gd name="T106" fmla="*/ 43 w 840"/>
                  <a:gd name="T107" fmla="*/ 434 h 454"/>
                  <a:gd name="T108" fmla="*/ 0 w 840"/>
                  <a:gd name="T109" fmla="*/ 418 h 454"/>
                  <a:gd name="T110" fmla="*/ 3 w 840"/>
                  <a:gd name="T111" fmla="*/ 378 h 454"/>
                  <a:gd name="T112" fmla="*/ 6 w 840"/>
                  <a:gd name="T113" fmla="*/ 337 h 454"/>
                  <a:gd name="T114" fmla="*/ 10 w 840"/>
                  <a:gd name="T115" fmla="*/ 274 h 454"/>
                  <a:gd name="T116" fmla="*/ 10 w 840"/>
                  <a:gd name="T117" fmla="*/ 227 h 454"/>
                  <a:gd name="T118" fmla="*/ 13 w 840"/>
                  <a:gd name="T119" fmla="*/ 187 h 454"/>
                  <a:gd name="T120" fmla="*/ 20 w 840"/>
                  <a:gd name="T121" fmla="*/ 87 h 454"/>
                  <a:gd name="T122" fmla="*/ 26 w 840"/>
                  <a:gd name="T123" fmla="*/ 0 h 454"/>
                  <a:gd name="T124" fmla="*/ 93 w 840"/>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0" h="454">
                    <a:moveTo>
                      <a:pt x="93" y="7"/>
                    </a:moveTo>
                    <a:lnTo>
                      <a:pt x="96" y="7"/>
                    </a:lnTo>
                    <a:lnTo>
                      <a:pt x="100" y="7"/>
                    </a:lnTo>
                    <a:lnTo>
                      <a:pt x="103" y="7"/>
                    </a:lnTo>
                    <a:lnTo>
                      <a:pt x="106" y="7"/>
                    </a:lnTo>
                    <a:lnTo>
                      <a:pt x="106" y="7"/>
                    </a:lnTo>
                    <a:lnTo>
                      <a:pt x="116" y="7"/>
                    </a:lnTo>
                    <a:lnTo>
                      <a:pt x="116" y="7"/>
                    </a:lnTo>
                    <a:lnTo>
                      <a:pt x="120" y="7"/>
                    </a:lnTo>
                    <a:lnTo>
                      <a:pt x="120" y="7"/>
                    </a:lnTo>
                    <a:lnTo>
                      <a:pt x="120" y="7"/>
                    </a:lnTo>
                    <a:lnTo>
                      <a:pt x="123" y="7"/>
                    </a:lnTo>
                    <a:lnTo>
                      <a:pt x="126" y="7"/>
                    </a:lnTo>
                    <a:lnTo>
                      <a:pt x="133" y="7"/>
                    </a:lnTo>
                    <a:lnTo>
                      <a:pt x="133" y="7"/>
                    </a:lnTo>
                    <a:lnTo>
                      <a:pt x="143" y="7"/>
                    </a:lnTo>
                    <a:lnTo>
                      <a:pt x="143" y="7"/>
                    </a:lnTo>
                    <a:lnTo>
                      <a:pt x="146" y="7"/>
                    </a:lnTo>
                    <a:lnTo>
                      <a:pt x="153" y="7"/>
                    </a:lnTo>
                    <a:lnTo>
                      <a:pt x="166" y="10"/>
                    </a:lnTo>
                    <a:lnTo>
                      <a:pt x="166" y="10"/>
                    </a:lnTo>
                    <a:lnTo>
                      <a:pt x="170" y="10"/>
                    </a:lnTo>
                    <a:lnTo>
                      <a:pt x="170" y="10"/>
                    </a:lnTo>
                    <a:lnTo>
                      <a:pt x="173" y="10"/>
                    </a:lnTo>
                    <a:lnTo>
                      <a:pt x="173" y="10"/>
                    </a:lnTo>
                    <a:lnTo>
                      <a:pt x="176" y="10"/>
                    </a:lnTo>
                    <a:lnTo>
                      <a:pt x="176" y="10"/>
                    </a:lnTo>
                    <a:lnTo>
                      <a:pt x="183" y="10"/>
                    </a:lnTo>
                    <a:lnTo>
                      <a:pt x="186" y="10"/>
                    </a:lnTo>
                    <a:lnTo>
                      <a:pt x="193" y="10"/>
                    </a:lnTo>
                    <a:lnTo>
                      <a:pt x="196" y="10"/>
                    </a:lnTo>
                    <a:lnTo>
                      <a:pt x="200" y="10"/>
                    </a:lnTo>
                    <a:lnTo>
                      <a:pt x="203" y="10"/>
                    </a:lnTo>
                    <a:lnTo>
                      <a:pt x="206" y="10"/>
                    </a:lnTo>
                    <a:lnTo>
                      <a:pt x="213" y="10"/>
                    </a:lnTo>
                    <a:lnTo>
                      <a:pt x="216" y="10"/>
                    </a:lnTo>
                    <a:lnTo>
                      <a:pt x="223" y="10"/>
                    </a:lnTo>
                    <a:lnTo>
                      <a:pt x="226" y="14"/>
                    </a:lnTo>
                    <a:lnTo>
                      <a:pt x="226" y="14"/>
                    </a:lnTo>
                    <a:lnTo>
                      <a:pt x="226" y="14"/>
                    </a:lnTo>
                    <a:lnTo>
                      <a:pt x="230" y="14"/>
                    </a:lnTo>
                    <a:lnTo>
                      <a:pt x="240" y="14"/>
                    </a:lnTo>
                    <a:lnTo>
                      <a:pt x="250" y="14"/>
                    </a:lnTo>
                    <a:lnTo>
                      <a:pt x="253" y="14"/>
                    </a:lnTo>
                    <a:lnTo>
                      <a:pt x="253" y="14"/>
                    </a:lnTo>
                    <a:lnTo>
                      <a:pt x="253" y="14"/>
                    </a:lnTo>
                    <a:lnTo>
                      <a:pt x="256" y="14"/>
                    </a:lnTo>
                    <a:lnTo>
                      <a:pt x="266" y="14"/>
                    </a:lnTo>
                    <a:lnTo>
                      <a:pt x="273" y="14"/>
                    </a:lnTo>
                    <a:lnTo>
                      <a:pt x="273" y="14"/>
                    </a:lnTo>
                    <a:lnTo>
                      <a:pt x="276" y="14"/>
                    </a:lnTo>
                    <a:lnTo>
                      <a:pt x="280" y="14"/>
                    </a:lnTo>
                    <a:lnTo>
                      <a:pt x="286" y="14"/>
                    </a:lnTo>
                    <a:lnTo>
                      <a:pt x="290" y="14"/>
                    </a:lnTo>
                    <a:lnTo>
                      <a:pt x="290" y="14"/>
                    </a:lnTo>
                    <a:lnTo>
                      <a:pt x="303" y="17"/>
                    </a:lnTo>
                    <a:lnTo>
                      <a:pt x="306" y="17"/>
                    </a:lnTo>
                    <a:lnTo>
                      <a:pt x="306" y="17"/>
                    </a:lnTo>
                    <a:lnTo>
                      <a:pt x="310" y="17"/>
                    </a:lnTo>
                    <a:lnTo>
                      <a:pt x="313" y="17"/>
                    </a:lnTo>
                    <a:lnTo>
                      <a:pt x="323" y="17"/>
                    </a:lnTo>
                    <a:lnTo>
                      <a:pt x="326" y="17"/>
                    </a:lnTo>
                    <a:lnTo>
                      <a:pt x="326" y="17"/>
                    </a:lnTo>
                    <a:lnTo>
                      <a:pt x="330" y="17"/>
                    </a:lnTo>
                    <a:lnTo>
                      <a:pt x="330" y="17"/>
                    </a:lnTo>
                    <a:lnTo>
                      <a:pt x="333" y="17"/>
                    </a:lnTo>
                    <a:lnTo>
                      <a:pt x="336" y="17"/>
                    </a:lnTo>
                    <a:lnTo>
                      <a:pt x="336" y="17"/>
                    </a:lnTo>
                    <a:lnTo>
                      <a:pt x="343" y="17"/>
                    </a:lnTo>
                    <a:lnTo>
                      <a:pt x="343" y="17"/>
                    </a:lnTo>
                    <a:lnTo>
                      <a:pt x="346" y="17"/>
                    </a:lnTo>
                    <a:lnTo>
                      <a:pt x="346" y="17"/>
                    </a:lnTo>
                    <a:lnTo>
                      <a:pt x="350" y="17"/>
                    </a:lnTo>
                    <a:lnTo>
                      <a:pt x="353" y="17"/>
                    </a:lnTo>
                    <a:lnTo>
                      <a:pt x="356" y="17"/>
                    </a:lnTo>
                    <a:lnTo>
                      <a:pt x="356" y="17"/>
                    </a:lnTo>
                    <a:lnTo>
                      <a:pt x="360" y="17"/>
                    </a:lnTo>
                    <a:lnTo>
                      <a:pt x="360" y="17"/>
                    </a:lnTo>
                    <a:lnTo>
                      <a:pt x="363" y="17"/>
                    </a:lnTo>
                    <a:lnTo>
                      <a:pt x="370" y="17"/>
                    </a:lnTo>
                    <a:lnTo>
                      <a:pt x="373" y="17"/>
                    </a:lnTo>
                    <a:lnTo>
                      <a:pt x="376" y="17"/>
                    </a:lnTo>
                    <a:lnTo>
                      <a:pt x="380" y="17"/>
                    </a:lnTo>
                    <a:lnTo>
                      <a:pt x="387" y="17"/>
                    </a:lnTo>
                    <a:lnTo>
                      <a:pt x="387" y="20"/>
                    </a:lnTo>
                    <a:lnTo>
                      <a:pt x="390" y="20"/>
                    </a:lnTo>
                    <a:lnTo>
                      <a:pt x="393" y="20"/>
                    </a:lnTo>
                    <a:lnTo>
                      <a:pt x="393" y="20"/>
                    </a:lnTo>
                    <a:lnTo>
                      <a:pt x="397" y="20"/>
                    </a:lnTo>
                    <a:lnTo>
                      <a:pt x="400" y="20"/>
                    </a:lnTo>
                    <a:lnTo>
                      <a:pt x="400" y="20"/>
                    </a:lnTo>
                    <a:lnTo>
                      <a:pt x="403" y="20"/>
                    </a:lnTo>
                    <a:lnTo>
                      <a:pt x="403" y="20"/>
                    </a:lnTo>
                    <a:lnTo>
                      <a:pt x="410" y="20"/>
                    </a:lnTo>
                    <a:lnTo>
                      <a:pt x="410" y="20"/>
                    </a:lnTo>
                    <a:lnTo>
                      <a:pt x="413" y="20"/>
                    </a:lnTo>
                    <a:lnTo>
                      <a:pt x="413" y="20"/>
                    </a:lnTo>
                    <a:lnTo>
                      <a:pt x="417" y="20"/>
                    </a:lnTo>
                    <a:lnTo>
                      <a:pt x="420" y="20"/>
                    </a:lnTo>
                    <a:lnTo>
                      <a:pt x="423" y="20"/>
                    </a:lnTo>
                    <a:lnTo>
                      <a:pt x="430" y="20"/>
                    </a:lnTo>
                    <a:lnTo>
                      <a:pt x="437" y="20"/>
                    </a:lnTo>
                    <a:lnTo>
                      <a:pt x="440" y="20"/>
                    </a:lnTo>
                    <a:lnTo>
                      <a:pt x="440" y="20"/>
                    </a:lnTo>
                    <a:lnTo>
                      <a:pt x="443" y="20"/>
                    </a:lnTo>
                    <a:lnTo>
                      <a:pt x="447" y="20"/>
                    </a:lnTo>
                    <a:lnTo>
                      <a:pt x="450" y="20"/>
                    </a:lnTo>
                    <a:lnTo>
                      <a:pt x="453" y="20"/>
                    </a:lnTo>
                    <a:lnTo>
                      <a:pt x="453" y="20"/>
                    </a:lnTo>
                    <a:lnTo>
                      <a:pt x="457" y="20"/>
                    </a:lnTo>
                    <a:lnTo>
                      <a:pt x="457" y="20"/>
                    </a:lnTo>
                    <a:lnTo>
                      <a:pt x="460" y="20"/>
                    </a:lnTo>
                    <a:lnTo>
                      <a:pt x="460" y="20"/>
                    </a:lnTo>
                    <a:lnTo>
                      <a:pt x="463" y="20"/>
                    </a:lnTo>
                    <a:lnTo>
                      <a:pt x="473" y="20"/>
                    </a:lnTo>
                    <a:lnTo>
                      <a:pt x="480" y="20"/>
                    </a:lnTo>
                    <a:lnTo>
                      <a:pt x="480" y="20"/>
                    </a:lnTo>
                    <a:lnTo>
                      <a:pt x="480" y="20"/>
                    </a:lnTo>
                    <a:lnTo>
                      <a:pt x="483" y="20"/>
                    </a:lnTo>
                    <a:lnTo>
                      <a:pt x="483" y="20"/>
                    </a:lnTo>
                    <a:lnTo>
                      <a:pt x="487" y="20"/>
                    </a:lnTo>
                    <a:lnTo>
                      <a:pt x="490" y="20"/>
                    </a:lnTo>
                    <a:lnTo>
                      <a:pt x="490" y="20"/>
                    </a:lnTo>
                    <a:lnTo>
                      <a:pt x="507" y="20"/>
                    </a:lnTo>
                    <a:lnTo>
                      <a:pt x="507" y="20"/>
                    </a:lnTo>
                    <a:lnTo>
                      <a:pt x="513" y="20"/>
                    </a:lnTo>
                    <a:lnTo>
                      <a:pt x="520" y="20"/>
                    </a:lnTo>
                    <a:lnTo>
                      <a:pt x="523" y="20"/>
                    </a:lnTo>
                    <a:lnTo>
                      <a:pt x="527" y="20"/>
                    </a:lnTo>
                    <a:lnTo>
                      <a:pt x="527" y="20"/>
                    </a:lnTo>
                    <a:lnTo>
                      <a:pt x="530" y="20"/>
                    </a:lnTo>
                    <a:lnTo>
                      <a:pt x="533" y="20"/>
                    </a:lnTo>
                    <a:lnTo>
                      <a:pt x="533" y="20"/>
                    </a:lnTo>
                    <a:lnTo>
                      <a:pt x="537" y="20"/>
                    </a:lnTo>
                    <a:lnTo>
                      <a:pt x="547" y="20"/>
                    </a:lnTo>
                    <a:lnTo>
                      <a:pt x="547" y="20"/>
                    </a:lnTo>
                    <a:lnTo>
                      <a:pt x="550" y="20"/>
                    </a:lnTo>
                    <a:lnTo>
                      <a:pt x="553" y="20"/>
                    </a:lnTo>
                    <a:lnTo>
                      <a:pt x="557" y="20"/>
                    </a:lnTo>
                    <a:lnTo>
                      <a:pt x="560" y="20"/>
                    </a:lnTo>
                    <a:lnTo>
                      <a:pt x="567" y="20"/>
                    </a:lnTo>
                    <a:lnTo>
                      <a:pt x="570" y="20"/>
                    </a:lnTo>
                    <a:lnTo>
                      <a:pt x="570" y="20"/>
                    </a:lnTo>
                    <a:lnTo>
                      <a:pt x="573" y="20"/>
                    </a:lnTo>
                    <a:lnTo>
                      <a:pt x="573" y="20"/>
                    </a:lnTo>
                    <a:lnTo>
                      <a:pt x="583" y="20"/>
                    </a:lnTo>
                    <a:lnTo>
                      <a:pt x="583" y="20"/>
                    </a:lnTo>
                    <a:lnTo>
                      <a:pt x="587" y="20"/>
                    </a:lnTo>
                    <a:lnTo>
                      <a:pt x="593" y="20"/>
                    </a:lnTo>
                    <a:lnTo>
                      <a:pt x="597" y="20"/>
                    </a:lnTo>
                    <a:lnTo>
                      <a:pt x="607" y="20"/>
                    </a:lnTo>
                    <a:lnTo>
                      <a:pt x="610" y="20"/>
                    </a:lnTo>
                    <a:lnTo>
                      <a:pt x="613" y="20"/>
                    </a:lnTo>
                    <a:lnTo>
                      <a:pt x="617" y="20"/>
                    </a:lnTo>
                    <a:lnTo>
                      <a:pt x="620" y="20"/>
                    </a:lnTo>
                    <a:lnTo>
                      <a:pt x="620" y="20"/>
                    </a:lnTo>
                    <a:lnTo>
                      <a:pt x="623" y="20"/>
                    </a:lnTo>
                    <a:lnTo>
                      <a:pt x="623" y="20"/>
                    </a:lnTo>
                    <a:lnTo>
                      <a:pt x="627" y="20"/>
                    </a:lnTo>
                    <a:lnTo>
                      <a:pt x="630" y="20"/>
                    </a:lnTo>
                    <a:lnTo>
                      <a:pt x="643" y="20"/>
                    </a:lnTo>
                    <a:lnTo>
                      <a:pt x="650" y="20"/>
                    </a:lnTo>
                    <a:lnTo>
                      <a:pt x="657" y="20"/>
                    </a:lnTo>
                    <a:lnTo>
                      <a:pt x="657" y="20"/>
                    </a:lnTo>
                    <a:lnTo>
                      <a:pt x="657" y="20"/>
                    </a:lnTo>
                    <a:lnTo>
                      <a:pt x="667" y="20"/>
                    </a:lnTo>
                    <a:lnTo>
                      <a:pt x="667" y="20"/>
                    </a:lnTo>
                    <a:lnTo>
                      <a:pt x="670" y="24"/>
                    </a:lnTo>
                    <a:lnTo>
                      <a:pt x="670" y="20"/>
                    </a:lnTo>
                    <a:lnTo>
                      <a:pt x="673" y="20"/>
                    </a:lnTo>
                    <a:lnTo>
                      <a:pt x="677" y="20"/>
                    </a:lnTo>
                    <a:lnTo>
                      <a:pt x="680" y="20"/>
                    </a:lnTo>
                    <a:lnTo>
                      <a:pt x="683" y="20"/>
                    </a:lnTo>
                    <a:lnTo>
                      <a:pt x="687" y="20"/>
                    </a:lnTo>
                    <a:lnTo>
                      <a:pt x="693" y="24"/>
                    </a:lnTo>
                    <a:lnTo>
                      <a:pt x="697" y="24"/>
                    </a:lnTo>
                    <a:lnTo>
                      <a:pt x="703" y="20"/>
                    </a:lnTo>
                    <a:lnTo>
                      <a:pt x="707" y="20"/>
                    </a:lnTo>
                    <a:lnTo>
                      <a:pt x="717" y="20"/>
                    </a:lnTo>
                    <a:lnTo>
                      <a:pt x="720" y="20"/>
                    </a:lnTo>
                    <a:lnTo>
                      <a:pt x="720" y="20"/>
                    </a:lnTo>
                    <a:lnTo>
                      <a:pt x="730" y="20"/>
                    </a:lnTo>
                    <a:lnTo>
                      <a:pt x="740" y="20"/>
                    </a:lnTo>
                    <a:lnTo>
                      <a:pt x="743" y="20"/>
                    </a:lnTo>
                    <a:lnTo>
                      <a:pt x="750" y="20"/>
                    </a:lnTo>
                    <a:lnTo>
                      <a:pt x="757" y="20"/>
                    </a:lnTo>
                    <a:lnTo>
                      <a:pt x="757" y="24"/>
                    </a:lnTo>
                    <a:lnTo>
                      <a:pt x="757" y="24"/>
                    </a:lnTo>
                    <a:lnTo>
                      <a:pt x="760" y="27"/>
                    </a:lnTo>
                    <a:lnTo>
                      <a:pt x="760" y="27"/>
                    </a:lnTo>
                    <a:lnTo>
                      <a:pt x="763" y="27"/>
                    </a:lnTo>
                    <a:lnTo>
                      <a:pt x="763" y="27"/>
                    </a:lnTo>
                    <a:lnTo>
                      <a:pt x="763" y="30"/>
                    </a:lnTo>
                    <a:lnTo>
                      <a:pt x="763" y="30"/>
                    </a:lnTo>
                    <a:lnTo>
                      <a:pt x="767" y="30"/>
                    </a:lnTo>
                    <a:lnTo>
                      <a:pt x="767" y="30"/>
                    </a:lnTo>
                    <a:lnTo>
                      <a:pt x="770" y="30"/>
                    </a:lnTo>
                    <a:lnTo>
                      <a:pt x="770" y="34"/>
                    </a:lnTo>
                    <a:lnTo>
                      <a:pt x="770" y="34"/>
                    </a:lnTo>
                    <a:lnTo>
                      <a:pt x="770" y="34"/>
                    </a:lnTo>
                    <a:lnTo>
                      <a:pt x="770" y="37"/>
                    </a:lnTo>
                    <a:lnTo>
                      <a:pt x="770" y="37"/>
                    </a:lnTo>
                    <a:lnTo>
                      <a:pt x="774" y="37"/>
                    </a:lnTo>
                    <a:lnTo>
                      <a:pt x="774" y="34"/>
                    </a:lnTo>
                    <a:lnTo>
                      <a:pt x="777" y="34"/>
                    </a:lnTo>
                    <a:lnTo>
                      <a:pt x="777" y="37"/>
                    </a:lnTo>
                    <a:lnTo>
                      <a:pt x="777" y="37"/>
                    </a:lnTo>
                    <a:lnTo>
                      <a:pt x="777" y="40"/>
                    </a:lnTo>
                    <a:lnTo>
                      <a:pt x="777" y="40"/>
                    </a:lnTo>
                    <a:lnTo>
                      <a:pt x="780" y="40"/>
                    </a:lnTo>
                    <a:lnTo>
                      <a:pt x="780" y="40"/>
                    </a:lnTo>
                    <a:lnTo>
                      <a:pt x="780" y="44"/>
                    </a:lnTo>
                    <a:lnTo>
                      <a:pt x="784" y="44"/>
                    </a:lnTo>
                    <a:lnTo>
                      <a:pt x="787" y="40"/>
                    </a:lnTo>
                    <a:lnTo>
                      <a:pt x="787" y="40"/>
                    </a:lnTo>
                    <a:lnTo>
                      <a:pt x="790" y="40"/>
                    </a:lnTo>
                    <a:lnTo>
                      <a:pt x="790" y="40"/>
                    </a:lnTo>
                    <a:lnTo>
                      <a:pt x="790" y="37"/>
                    </a:lnTo>
                    <a:lnTo>
                      <a:pt x="790" y="37"/>
                    </a:lnTo>
                    <a:lnTo>
                      <a:pt x="790" y="37"/>
                    </a:lnTo>
                    <a:lnTo>
                      <a:pt x="790" y="37"/>
                    </a:lnTo>
                    <a:lnTo>
                      <a:pt x="794" y="37"/>
                    </a:lnTo>
                    <a:lnTo>
                      <a:pt x="794" y="37"/>
                    </a:lnTo>
                    <a:lnTo>
                      <a:pt x="797" y="37"/>
                    </a:lnTo>
                    <a:lnTo>
                      <a:pt x="797" y="37"/>
                    </a:lnTo>
                    <a:lnTo>
                      <a:pt x="800" y="37"/>
                    </a:lnTo>
                    <a:lnTo>
                      <a:pt x="800" y="40"/>
                    </a:lnTo>
                    <a:lnTo>
                      <a:pt x="797" y="40"/>
                    </a:lnTo>
                    <a:lnTo>
                      <a:pt x="797" y="44"/>
                    </a:lnTo>
                    <a:lnTo>
                      <a:pt x="797" y="44"/>
                    </a:lnTo>
                    <a:lnTo>
                      <a:pt x="800" y="44"/>
                    </a:lnTo>
                    <a:lnTo>
                      <a:pt x="800" y="47"/>
                    </a:lnTo>
                    <a:lnTo>
                      <a:pt x="804" y="47"/>
                    </a:lnTo>
                    <a:lnTo>
                      <a:pt x="804" y="47"/>
                    </a:lnTo>
                    <a:lnTo>
                      <a:pt x="804" y="47"/>
                    </a:lnTo>
                    <a:lnTo>
                      <a:pt x="804" y="47"/>
                    </a:lnTo>
                    <a:lnTo>
                      <a:pt x="804" y="47"/>
                    </a:lnTo>
                    <a:lnTo>
                      <a:pt x="804" y="50"/>
                    </a:lnTo>
                    <a:lnTo>
                      <a:pt x="804" y="50"/>
                    </a:lnTo>
                    <a:lnTo>
                      <a:pt x="800" y="50"/>
                    </a:lnTo>
                    <a:lnTo>
                      <a:pt x="800" y="54"/>
                    </a:lnTo>
                    <a:lnTo>
                      <a:pt x="797" y="54"/>
                    </a:lnTo>
                    <a:lnTo>
                      <a:pt x="797" y="54"/>
                    </a:lnTo>
                    <a:lnTo>
                      <a:pt x="800" y="54"/>
                    </a:lnTo>
                    <a:lnTo>
                      <a:pt x="800" y="57"/>
                    </a:lnTo>
                    <a:lnTo>
                      <a:pt x="800" y="57"/>
                    </a:lnTo>
                    <a:lnTo>
                      <a:pt x="804" y="57"/>
                    </a:lnTo>
                    <a:lnTo>
                      <a:pt x="804" y="57"/>
                    </a:lnTo>
                    <a:lnTo>
                      <a:pt x="804" y="54"/>
                    </a:lnTo>
                    <a:lnTo>
                      <a:pt x="804" y="54"/>
                    </a:lnTo>
                    <a:lnTo>
                      <a:pt x="807" y="54"/>
                    </a:lnTo>
                    <a:lnTo>
                      <a:pt x="807" y="57"/>
                    </a:lnTo>
                    <a:lnTo>
                      <a:pt x="807" y="57"/>
                    </a:lnTo>
                    <a:lnTo>
                      <a:pt x="807" y="60"/>
                    </a:lnTo>
                    <a:lnTo>
                      <a:pt x="804" y="60"/>
                    </a:lnTo>
                    <a:lnTo>
                      <a:pt x="804" y="60"/>
                    </a:lnTo>
                    <a:lnTo>
                      <a:pt x="804" y="60"/>
                    </a:lnTo>
                    <a:lnTo>
                      <a:pt x="800" y="60"/>
                    </a:lnTo>
                    <a:lnTo>
                      <a:pt x="800" y="60"/>
                    </a:lnTo>
                    <a:lnTo>
                      <a:pt x="800" y="60"/>
                    </a:lnTo>
                    <a:lnTo>
                      <a:pt x="797" y="60"/>
                    </a:lnTo>
                    <a:lnTo>
                      <a:pt x="797" y="60"/>
                    </a:lnTo>
                    <a:lnTo>
                      <a:pt x="794" y="60"/>
                    </a:lnTo>
                    <a:lnTo>
                      <a:pt x="794" y="60"/>
                    </a:lnTo>
                    <a:lnTo>
                      <a:pt x="794" y="60"/>
                    </a:lnTo>
                    <a:lnTo>
                      <a:pt x="794" y="64"/>
                    </a:lnTo>
                    <a:lnTo>
                      <a:pt x="794" y="67"/>
                    </a:lnTo>
                    <a:lnTo>
                      <a:pt x="794" y="67"/>
                    </a:lnTo>
                    <a:lnTo>
                      <a:pt x="794" y="67"/>
                    </a:lnTo>
                    <a:lnTo>
                      <a:pt x="790" y="70"/>
                    </a:lnTo>
                    <a:lnTo>
                      <a:pt x="790" y="70"/>
                    </a:lnTo>
                    <a:lnTo>
                      <a:pt x="790" y="70"/>
                    </a:lnTo>
                    <a:lnTo>
                      <a:pt x="790" y="70"/>
                    </a:lnTo>
                    <a:lnTo>
                      <a:pt x="787" y="74"/>
                    </a:lnTo>
                    <a:lnTo>
                      <a:pt x="787" y="74"/>
                    </a:lnTo>
                    <a:lnTo>
                      <a:pt x="787" y="74"/>
                    </a:lnTo>
                    <a:lnTo>
                      <a:pt x="787" y="74"/>
                    </a:lnTo>
                    <a:lnTo>
                      <a:pt x="787" y="77"/>
                    </a:lnTo>
                    <a:lnTo>
                      <a:pt x="787" y="77"/>
                    </a:lnTo>
                    <a:lnTo>
                      <a:pt x="787" y="80"/>
                    </a:lnTo>
                    <a:lnTo>
                      <a:pt x="787" y="80"/>
                    </a:lnTo>
                    <a:lnTo>
                      <a:pt x="787" y="80"/>
                    </a:lnTo>
                    <a:lnTo>
                      <a:pt x="787" y="84"/>
                    </a:lnTo>
                    <a:lnTo>
                      <a:pt x="784" y="84"/>
                    </a:lnTo>
                    <a:lnTo>
                      <a:pt x="784" y="84"/>
                    </a:lnTo>
                    <a:lnTo>
                      <a:pt x="780" y="84"/>
                    </a:lnTo>
                    <a:lnTo>
                      <a:pt x="780" y="84"/>
                    </a:lnTo>
                    <a:lnTo>
                      <a:pt x="780" y="84"/>
                    </a:lnTo>
                    <a:lnTo>
                      <a:pt x="780" y="87"/>
                    </a:lnTo>
                    <a:lnTo>
                      <a:pt x="780" y="87"/>
                    </a:lnTo>
                    <a:lnTo>
                      <a:pt x="780" y="90"/>
                    </a:lnTo>
                    <a:lnTo>
                      <a:pt x="784" y="90"/>
                    </a:lnTo>
                    <a:lnTo>
                      <a:pt x="787" y="94"/>
                    </a:lnTo>
                    <a:lnTo>
                      <a:pt x="787" y="94"/>
                    </a:lnTo>
                    <a:lnTo>
                      <a:pt x="787" y="97"/>
                    </a:lnTo>
                    <a:lnTo>
                      <a:pt x="787" y="100"/>
                    </a:lnTo>
                    <a:lnTo>
                      <a:pt x="790" y="100"/>
                    </a:lnTo>
                    <a:lnTo>
                      <a:pt x="790" y="100"/>
                    </a:lnTo>
                    <a:lnTo>
                      <a:pt x="790" y="100"/>
                    </a:lnTo>
                    <a:lnTo>
                      <a:pt x="790" y="100"/>
                    </a:lnTo>
                    <a:lnTo>
                      <a:pt x="794" y="100"/>
                    </a:lnTo>
                    <a:lnTo>
                      <a:pt x="794" y="104"/>
                    </a:lnTo>
                    <a:lnTo>
                      <a:pt x="794" y="104"/>
                    </a:lnTo>
                    <a:lnTo>
                      <a:pt x="797" y="107"/>
                    </a:lnTo>
                    <a:lnTo>
                      <a:pt x="797" y="107"/>
                    </a:lnTo>
                    <a:lnTo>
                      <a:pt x="797" y="107"/>
                    </a:lnTo>
                    <a:lnTo>
                      <a:pt x="797" y="110"/>
                    </a:lnTo>
                    <a:lnTo>
                      <a:pt x="800" y="110"/>
                    </a:lnTo>
                    <a:lnTo>
                      <a:pt x="800" y="110"/>
                    </a:lnTo>
                    <a:lnTo>
                      <a:pt x="800" y="110"/>
                    </a:lnTo>
                    <a:lnTo>
                      <a:pt x="804" y="110"/>
                    </a:lnTo>
                    <a:lnTo>
                      <a:pt x="804" y="110"/>
                    </a:lnTo>
                    <a:lnTo>
                      <a:pt x="804" y="110"/>
                    </a:lnTo>
                    <a:lnTo>
                      <a:pt x="804" y="110"/>
                    </a:lnTo>
                    <a:lnTo>
                      <a:pt x="804" y="114"/>
                    </a:lnTo>
                    <a:lnTo>
                      <a:pt x="804" y="114"/>
                    </a:lnTo>
                    <a:lnTo>
                      <a:pt x="804" y="114"/>
                    </a:lnTo>
                    <a:lnTo>
                      <a:pt x="804" y="114"/>
                    </a:lnTo>
                    <a:lnTo>
                      <a:pt x="804" y="120"/>
                    </a:lnTo>
                    <a:lnTo>
                      <a:pt x="804" y="120"/>
                    </a:lnTo>
                    <a:lnTo>
                      <a:pt x="804" y="124"/>
                    </a:lnTo>
                    <a:lnTo>
                      <a:pt x="804" y="124"/>
                    </a:lnTo>
                    <a:lnTo>
                      <a:pt x="804" y="127"/>
                    </a:lnTo>
                    <a:lnTo>
                      <a:pt x="807" y="127"/>
                    </a:lnTo>
                    <a:lnTo>
                      <a:pt x="807" y="127"/>
                    </a:lnTo>
                    <a:lnTo>
                      <a:pt x="810" y="127"/>
                    </a:lnTo>
                    <a:lnTo>
                      <a:pt x="810" y="127"/>
                    </a:lnTo>
                    <a:lnTo>
                      <a:pt x="810" y="127"/>
                    </a:lnTo>
                    <a:lnTo>
                      <a:pt x="810" y="130"/>
                    </a:lnTo>
                    <a:lnTo>
                      <a:pt x="810" y="130"/>
                    </a:lnTo>
                    <a:lnTo>
                      <a:pt x="810" y="134"/>
                    </a:lnTo>
                    <a:lnTo>
                      <a:pt x="810" y="134"/>
                    </a:lnTo>
                    <a:lnTo>
                      <a:pt x="810" y="137"/>
                    </a:lnTo>
                    <a:lnTo>
                      <a:pt x="814" y="137"/>
                    </a:lnTo>
                    <a:lnTo>
                      <a:pt x="814" y="137"/>
                    </a:lnTo>
                    <a:lnTo>
                      <a:pt x="817" y="137"/>
                    </a:lnTo>
                    <a:lnTo>
                      <a:pt x="817" y="137"/>
                    </a:lnTo>
                    <a:lnTo>
                      <a:pt x="817" y="137"/>
                    </a:lnTo>
                    <a:lnTo>
                      <a:pt x="817" y="140"/>
                    </a:lnTo>
                    <a:lnTo>
                      <a:pt x="820" y="140"/>
                    </a:lnTo>
                    <a:lnTo>
                      <a:pt x="820" y="140"/>
                    </a:lnTo>
                    <a:lnTo>
                      <a:pt x="824" y="140"/>
                    </a:lnTo>
                    <a:lnTo>
                      <a:pt x="824" y="140"/>
                    </a:lnTo>
                    <a:lnTo>
                      <a:pt x="827" y="140"/>
                    </a:lnTo>
                    <a:lnTo>
                      <a:pt x="827" y="140"/>
                    </a:lnTo>
                    <a:lnTo>
                      <a:pt x="830" y="140"/>
                    </a:lnTo>
                    <a:lnTo>
                      <a:pt x="830" y="140"/>
                    </a:lnTo>
                    <a:lnTo>
                      <a:pt x="830" y="140"/>
                    </a:lnTo>
                    <a:lnTo>
                      <a:pt x="830" y="140"/>
                    </a:lnTo>
                    <a:lnTo>
                      <a:pt x="830" y="144"/>
                    </a:lnTo>
                    <a:lnTo>
                      <a:pt x="830" y="144"/>
                    </a:lnTo>
                    <a:lnTo>
                      <a:pt x="830" y="144"/>
                    </a:lnTo>
                    <a:lnTo>
                      <a:pt x="834" y="144"/>
                    </a:lnTo>
                    <a:lnTo>
                      <a:pt x="834" y="140"/>
                    </a:lnTo>
                    <a:lnTo>
                      <a:pt x="837" y="140"/>
                    </a:lnTo>
                    <a:lnTo>
                      <a:pt x="837" y="144"/>
                    </a:lnTo>
                    <a:lnTo>
                      <a:pt x="837" y="144"/>
                    </a:lnTo>
                    <a:lnTo>
                      <a:pt x="837" y="147"/>
                    </a:lnTo>
                    <a:lnTo>
                      <a:pt x="837" y="147"/>
                    </a:lnTo>
                    <a:lnTo>
                      <a:pt x="837" y="147"/>
                    </a:lnTo>
                    <a:lnTo>
                      <a:pt x="837" y="150"/>
                    </a:lnTo>
                    <a:lnTo>
                      <a:pt x="837" y="154"/>
                    </a:lnTo>
                    <a:lnTo>
                      <a:pt x="837" y="154"/>
                    </a:lnTo>
                    <a:lnTo>
                      <a:pt x="837" y="154"/>
                    </a:lnTo>
                    <a:lnTo>
                      <a:pt x="837" y="157"/>
                    </a:lnTo>
                    <a:lnTo>
                      <a:pt x="837" y="157"/>
                    </a:lnTo>
                    <a:lnTo>
                      <a:pt x="837" y="160"/>
                    </a:lnTo>
                    <a:lnTo>
                      <a:pt x="837" y="167"/>
                    </a:lnTo>
                    <a:lnTo>
                      <a:pt x="837" y="167"/>
                    </a:lnTo>
                    <a:lnTo>
                      <a:pt x="837" y="174"/>
                    </a:lnTo>
                    <a:lnTo>
                      <a:pt x="837" y="174"/>
                    </a:lnTo>
                    <a:lnTo>
                      <a:pt x="837" y="177"/>
                    </a:lnTo>
                    <a:lnTo>
                      <a:pt x="837" y="177"/>
                    </a:lnTo>
                    <a:lnTo>
                      <a:pt x="837" y="181"/>
                    </a:lnTo>
                    <a:lnTo>
                      <a:pt x="837" y="187"/>
                    </a:lnTo>
                    <a:lnTo>
                      <a:pt x="837" y="187"/>
                    </a:lnTo>
                    <a:lnTo>
                      <a:pt x="837" y="191"/>
                    </a:lnTo>
                    <a:lnTo>
                      <a:pt x="837" y="191"/>
                    </a:lnTo>
                    <a:lnTo>
                      <a:pt x="837" y="194"/>
                    </a:lnTo>
                    <a:lnTo>
                      <a:pt x="837" y="194"/>
                    </a:lnTo>
                    <a:lnTo>
                      <a:pt x="837" y="201"/>
                    </a:lnTo>
                    <a:lnTo>
                      <a:pt x="837" y="204"/>
                    </a:lnTo>
                    <a:lnTo>
                      <a:pt x="837" y="207"/>
                    </a:lnTo>
                    <a:lnTo>
                      <a:pt x="837" y="217"/>
                    </a:lnTo>
                    <a:lnTo>
                      <a:pt x="837" y="221"/>
                    </a:lnTo>
                    <a:lnTo>
                      <a:pt x="837" y="221"/>
                    </a:lnTo>
                    <a:lnTo>
                      <a:pt x="837" y="221"/>
                    </a:lnTo>
                    <a:lnTo>
                      <a:pt x="837" y="224"/>
                    </a:lnTo>
                    <a:lnTo>
                      <a:pt x="837" y="227"/>
                    </a:lnTo>
                    <a:lnTo>
                      <a:pt x="837" y="231"/>
                    </a:lnTo>
                    <a:lnTo>
                      <a:pt x="837" y="231"/>
                    </a:lnTo>
                    <a:lnTo>
                      <a:pt x="837" y="241"/>
                    </a:lnTo>
                    <a:lnTo>
                      <a:pt x="837" y="247"/>
                    </a:lnTo>
                    <a:lnTo>
                      <a:pt x="837" y="247"/>
                    </a:lnTo>
                    <a:lnTo>
                      <a:pt x="837" y="251"/>
                    </a:lnTo>
                    <a:lnTo>
                      <a:pt x="837" y="254"/>
                    </a:lnTo>
                    <a:lnTo>
                      <a:pt x="837" y="257"/>
                    </a:lnTo>
                    <a:lnTo>
                      <a:pt x="837" y="261"/>
                    </a:lnTo>
                    <a:lnTo>
                      <a:pt x="837" y="264"/>
                    </a:lnTo>
                    <a:lnTo>
                      <a:pt x="837" y="264"/>
                    </a:lnTo>
                    <a:lnTo>
                      <a:pt x="837" y="267"/>
                    </a:lnTo>
                    <a:lnTo>
                      <a:pt x="837" y="271"/>
                    </a:lnTo>
                    <a:lnTo>
                      <a:pt x="837" y="274"/>
                    </a:lnTo>
                    <a:lnTo>
                      <a:pt x="837" y="277"/>
                    </a:lnTo>
                    <a:lnTo>
                      <a:pt x="837" y="277"/>
                    </a:lnTo>
                    <a:lnTo>
                      <a:pt x="837" y="281"/>
                    </a:lnTo>
                    <a:lnTo>
                      <a:pt x="837" y="281"/>
                    </a:lnTo>
                    <a:lnTo>
                      <a:pt x="837" y="284"/>
                    </a:lnTo>
                    <a:lnTo>
                      <a:pt x="837" y="284"/>
                    </a:lnTo>
                    <a:lnTo>
                      <a:pt x="837" y="287"/>
                    </a:lnTo>
                    <a:lnTo>
                      <a:pt x="837" y="287"/>
                    </a:lnTo>
                    <a:lnTo>
                      <a:pt x="837" y="294"/>
                    </a:lnTo>
                    <a:lnTo>
                      <a:pt x="837" y="301"/>
                    </a:lnTo>
                    <a:lnTo>
                      <a:pt x="837" y="304"/>
                    </a:lnTo>
                    <a:lnTo>
                      <a:pt x="837" y="311"/>
                    </a:lnTo>
                    <a:lnTo>
                      <a:pt x="837" y="311"/>
                    </a:lnTo>
                    <a:lnTo>
                      <a:pt x="837" y="314"/>
                    </a:lnTo>
                    <a:lnTo>
                      <a:pt x="837" y="314"/>
                    </a:lnTo>
                    <a:lnTo>
                      <a:pt x="837" y="317"/>
                    </a:lnTo>
                    <a:lnTo>
                      <a:pt x="837" y="317"/>
                    </a:lnTo>
                    <a:lnTo>
                      <a:pt x="837" y="324"/>
                    </a:lnTo>
                    <a:lnTo>
                      <a:pt x="837" y="327"/>
                    </a:lnTo>
                    <a:lnTo>
                      <a:pt x="837" y="327"/>
                    </a:lnTo>
                    <a:lnTo>
                      <a:pt x="837" y="327"/>
                    </a:lnTo>
                    <a:lnTo>
                      <a:pt x="837" y="331"/>
                    </a:lnTo>
                    <a:lnTo>
                      <a:pt x="837" y="334"/>
                    </a:lnTo>
                    <a:lnTo>
                      <a:pt x="837" y="341"/>
                    </a:lnTo>
                    <a:lnTo>
                      <a:pt x="837" y="347"/>
                    </a:lnTo>
                    <a:lnTo>
                      <a:pt x="837" y="351"/>
                    </a:lnTo>
                    <a:lnTo>
                      <a:pt x="837" y="354"/>
                    </a:lnTo>
                    <a:lnTo>
                      <a:pt x="837" y="354"/>
                    </a:lnTo>
                    <a:lnTo>
                      <a:pt x="837" y="361"/>
                    </a:lnTo>
                    <a:lnTo>
                      <a:pt x="837" y="364"/>
                    </a:lnTo>
                    <a:lnTo>
                      <a:pt x="837" y="368"/>
                    </a:lnTo>
                    <a:lnTo>
                      <a:pt x="837" y="368"/>
                    </a:lnTo>
                    <a:lnTo>
                      <a:pt x="837" y="371"/>
                    </a:lnTo>
                    <a:lnTo>
                      <a:pt x="837" y="371"/>
                    </a:lnTo>
                    <a:lnTo>
                      <a:pt x="837" y="374"/>
                    </a:lnTo>
                    <a:lnTo>
                      <a:pt x="837" y="378"/>
                    </a:lnTo>
                    <a:lnTo>
                      <a:pt x="837" y="378"/>
                    </a:lnTo>
                    <a:lnTo>
                      <a:pt x="837" y="381"/>
                    </a:lnTo>
                    <a:lnTo>
                      <a:pt x="837" y="381"/>
                    </a:lnTo>
                    <a:lnTo>
                      <a:pt x="837" y="384"/>
                    </a:lnTo>
                    <a:lnTo>
                      <a:pt x="837" y="388"/>
                    </a:lnTo>
                    <a:lnTo>
                      <a:pt x="837" y="391"/>
                    </a:lnTo>
                    <a:lnTo>
                      <a:pt x="837" y="391"/>
                    </a:lnTo>
                    <a:lnTo>
                      <a:pt x="837" y="394"/>
                    </a:lnTo>
                    <a:lnTo>
                      <a:pt x="837" y="394"/>
                    </a:lnTo>
                    <a:lnTo>
                      <a:pt x="837" y="394"/>
                    </a:lnTo>
                    <a:lnTo>
                      <a:pt x="837" y="401"/>
                    </a:lnTo>
                    <a:lnTo>
                      <a:pt x="837" y="404"/>
                    </a:lnTo>
                    <a:lnTo>
                      <a:pt x="837" y="408"/>
                    </a:lnTo>
                    <a:lnTo>
                      <a:pt x="837" y="418"/>
                    </a:lnTo>
                    <a:lnTo>
                      <a:pt x="837" y="421"/>
                    </a:lnTo>
                    <a:lnTo>
                      <a:pt x="837" y="421"/>
                    </a:lnTo>
                    <a:lnTo>
                      <a:pt x="837" y="421"/>
                    </a:lnTo>
                    <a:lnTo>
                      <a:pt x="837" y="424"/>
                    </a:lnTo>
                    <a:lnTo>
                      <a:pt x="837" y="424"/>
                    </a:lnTo>
                    <a:lnTo>
                      <a:pt x="837" y="428"/>
                    </a:lnTo>
                    <a:lnTo>
                      <a:pt x="837" y="428"/>
                    </a:lnTo>
                    <a:lnTo>
                      <a:pt x="837" y="431"/>
                    </a:lnTo>
                    <a:lnTo>
                      <a:pt x="840" y="434"/>
                    </a:lnTo>
                    <a:lnTo>
                      <a:pt x="840" y="438"/>
                    </a:lnTo>
                    <a:lnTo>
                      <a:pt x="840" y="438"/>
                    </a:lnTo>
                    <a:lnTo>
                      <a:pt x="840" y="441"/>
                    </a:lnTo>
                    <a:lnTo>
                      <a:pt x="840" y="441"/>
                    </a:lnTo>
                    <a:lnTo>
                      <a:pt x="840" y="444"/>
                    </a:lnTo>
                    <a:lnTo>
                      <a:pt x="840" y="448"/>
                    </a:lnTo>
                    <a:lnTo>
                      <a:pt x="840" y="451"/>
                    </a:lnTo>
                    <a:lnTo>
                      <a:pt x="840" y="454"/>
                    </a:lnTo>
                    <a:lnTo>
                      <a:pt x="837" y="454"/>
                    </a:lnTo>
                    <a:lnTo>
                      <a:pt x="834" y="454"/>
                    </a:lnTo>
                    <a:lnTo>
                      <a:pt x="830" y="454"/>
                    </a:lnTo>
                    <a:lnTo>
                      <a:pt x="827" y="454"/>
                    </a:lnTo>
                    <a:lnTo>
                      <a:pt x="817" y="454"/>
                    </a:lnTo>
                    <a:lnTo>
                      <a:pt x="814" y="454"/>
                    </a:lnTo>
                    <a:lnTo>
                      <a:pt x="814" y="454"/>
                    </a:lnTo>
                    <a:lnTo>
                      <a:pt x="810" y="454"/>
                    </a:lnTo>
                    <a:lnTo>
                      <a:pt x="807" y="454"/>
                    </a:lnTo>
                    <a:lnTo>
                      <a:pt x="804" y="454"/>
                    </a:lnTo>
                    <a:lnTo>
                      <a:pt x="797" y="454"/>
                    </a:lnTo>
                    <a:lnTo>
                      <a:pt x="797" y="454"/>
                    </a:lnTo>
                    <a:lnTo>
                      <a:pt x="794" y="454"/>
                    </a:lnTo>
                    <a:lnTo>
                      <a:pt x="790" y="454"/>
                    </a:lnTo>
                    <a:lnTo>
                      <a:pt x="790" y="454"/>
                    </a:lnTo>
                    <a:lnTo>
                      <a:pt x="787" y="454"/>
                    </a:lnTo>
                    <a:lnTo>
                      <a:pt x="777" y="454"/>
                    </a:lnTo>
                    <a:lnTo>
                      <a:pt x="774" y="454"/>
                    </a:lnTo>
                    <a:lnTo>
                      <a:pt x="760" y="454"/>
                    </a:lnTo>
                    <a:lnTo>
                      <a:pt x="757" y="454"/>
                    </a:lnTo>
                    <a:lnTo>
                      <a:pt x="750" y="454"/>
                    </a:lnTo>
                    <a:lnTo>
                      <a:pt x="737" y="454"/>
                    </a:lnTo>
                    <a:lnTo>
                      <a:pt x="737" y="454"/>
                    </a:lnTo>
                    <a:lnTo>
                      <a:pt x="737" y="454"/>
                    </a:lnTo>
                    <a:lnTo>
                      <a:pt x="730" y="454"/>
                    </a:lnTo>
                    <a:lnTo>
                      <a:pt x="727" y="454"/>
                    </a:lnTo>
                    <a:lnTo>
                      <a:pt x="723" y="454"/>
                    </a:lnTo>
                    <a:lnTo>
                      <a:pt x="723" y="454"/>
                    </a:lnTo>
                    <a:lnTo>
                      <a:pt x="723" y="454"/>
                    </a:lnTo>
                    <a:lnTo>
                      <a:pt x="717" y="454"/>
                    </a:lnTo>
                    <a:lnTo>
                      <a:pt x="717" y="454"/>
                    </a:lnTo>
                    <a:lnTo>
                      <a:pt x="713" y="454"/>
                    </a:lnTo>
                    <a:lnTo>
                      <a:pt x="710" y="454"/>
                    </a:lnTo>
                    <a:lnTo>
                      <a:pt x="710" y="454"/>
                    </a:lnTo>
                    <a:lnTo>
                      <a:pt x="707" y="454"/>
                    </a:lnTo>
                    <a:lnTo>
                      <a:pt x="703" y="454"/>
                    </a:lnTo>
                    <a:lnTo>
                      <a:pt x="703" y="454"/>
                    </a:lnTo>
                    <a:lnTo>
                      <a:pt x="700" y="454"/>
                    </a:lnTo>
                    <a:lnTo>
                      <a:pt x="697" y="454"/>
                    </a:lnTo>
                    <a:lnTo>
                      <a:pt x="693" y="454"/>
                    </a:lnTo>
                    <a:lnTo>
                      <a:pt x="690" y="454"/>
                    </a:lnTo>
                    <a:lnTo>
                      <a:pt x="690" y="454"/>
                    </a:lnTo>
                    <a:lnTo>
                      <a:pt x="687" y="454"/>
                    </a:lnTo>
                    <a:lnTo>
                      <a:pt x="683" y="454"/>
                    </a:lnTo>
                    <a:lnTo>
                      <a:pt x="667" y="454"/>
                    </a:lnTo>
                    <a:lnTo>
                      <a:pt x="667" y="454"/>
                    </a:lnTo>
                    <a:lnTo>
                      <a:pt x="660" y="454"/>
                    </a:lnTo>
                    <a:lnTo>
                      <a:pt x="660" y="454"/>
                    </a:lnTo>
                    <a:lnTo>
                      <a:pt x="657" y="454"/>
                    </a:lnTo>
                    <a:lnTo>
                      <a:pt x="657" y="454"/>
                    </a:lnTo>
                    <a:lnTo>
                      <a:pt x="650" y="454"/>
                    </a:lnTo>
                    <a:lnTo>
                      <a:pt x="643" y="454"/>
                    </a:lnTo>
                    <a:lnTo>
                      <a:pt x="637" y="454"/>
                    </a:lnTo>
                    <a:lnTo>
                      <a:pt x="637" y="454"/>
                    </a:lnTo>
                    <a:lnTo>
                      <a:pt x="627" y="454"/>
                    </a:lnTo>
                    <a:lnTo>
                      <a:pt x="623" y="454"/>
                    </a:lnTo>
                    <a:lnTo>
                      <a:pt x="613" y="454"/>
                    </a:lnTo>
                    <a:lnTo>
                      <a:pt x="613" y="454"/>
                    </a:lnTo>
                    <a:lnTo>
                      <a:pt x="613" y="454"/>
                    </a:lnTo>
                    <a:lnTo>
                      <a:pt x="603" y="454"/>
                    </a:lnTo>
                    <a:lnTo>
                      <a:pt x="603" y="454"/>
                    </a:lnTo>
                    <a:lnTo>
                      <a:pt x="600" y="454"/>
                    </a:lnTo>
                    <a:lnTo>
                      <a:pt x="600" y="454"/>
                    </a:lnTo>
                    <a:lnTo>
                      <a:pt x="597" y="454"/>
                    </a:lnTo>
                    <a:lnTo>
                      <a:pt x="593" y="454"/>
                    </a:lnTo>
                    <a:lnTo>
                      <a:pt x="590" y="454"/>
                    </a:lnTo>
                    <a:lnTo>
                      <a:pt x="587" y="454"/>
                    </a:lnTo>
                    <a:lnTo>
                      <a:pt x="583" y="454"/>
                    </a:lnTo>
                    <a:lnTo>
                      <a:pt x="580" y="454"/>
                    </a:lnTo>
                    <a:lnTo>
                      <a:pt x="577" y="454"/>
                    </a:lnTo>
                    <a:lnTo>
                      <a:pt x="577" y="454"/>
                    </a:lnTo>
                    <a:lnTo>
                      <a:pt x="573" y="454"/>
                    </a:lnTo>
                    <a:lnTo>
                      <a:pt x="573" y="454"/>
                    </a:lnTo>
                    <a:lnTo>
                      <a:pt x="567" y="454"/>
                    </a:lnTo>
                    <a:lnTo>
                      <a:pt x="563" y="454"/>
                    </a:lnTo>
                    <a:lnTo>
                      <a:pt x="560" y="454"/>
                    </a:lnTo>
                    <a:lnTo>
                      <a:pt x="557" y="454"/>
                    </a:lnTo>
                    <a:lnTo>
                      <a:pt x="553" y="454"/>
                    </a:lnTo>
                    <a:lnTo>
                      <a:pt x="540" y="454"/>
                    </a:lnTo>
                    <a:lnTo>
                      <a:pt x="517" y="454"/>
                    </a:lnTo>
                    <a:lnTo>
                      <a:pt x="513" y="454"/>
                    </a:lnTo>
                    <a:lnTo>
                      <a:pt x="510" y="454"/>
                    </a:lnTo>
                    <a:lnTo>
                      <a:pt x="507" y="454"/>
                    </a:lnTo>
                    <a:lnTo>
                      <a:pt x="507" y="454"/>
                    </a:lnTo>
                    <a:lnTo>
                      <a:pt x="503" y="454"/>
                    </a:lnTo>
                    <a:lnTo>
                      <a:pt x="500" y="451"/>
                    </a:lnTo>
                    <a:lnTo>
                      <a:pt x="497" y="451"/>
                    </a:lnTo>
                    <a:lnTo>
                      <a:pt x="493" y="451"/>
                    </a:lnTo>
                    <a:lnTo>
                      <a:pt x="490" y="451"/>
                    </a:lnTo>
                    <a:lnTo>
                      <a:pt x="480" y="451"/>
                    </a:lnTo>
                    <a:lnTo>
                      <a:pt x="480" y="451"/>
                    </a:lnTo>
                    <a:lnTo>
                      <a:pt x="480" y="451"/>
                    </a:lnTo>
                    <a:lnTo>
                      <a:pt x="470" y="451"/>
                    </a:lnTo>
                    <a:lnTo>
                      <a:pt x="467" y="451"/>
                    </a:lnTo>
                    <a:lnTo>
                      <a:pt x="443" y="451"/>
                    </a:lnTo>
                    <a:lnTo>
                      <a:pt x="440" y="451"/>
                    </a:lnTo>
                    <a:lnTo>
                      <a:pt x="440" y="451"/>
                    </a:lnTo>
                    <a:lnTo>
                      <a:pt x="440" y="451"/>
                    </a:lnTo>
                    <a:lnTo>
                      <a:pt x="437" y="451"/>
                    </a:lnTo>
                    <a:lnTo>
                      <a:pt x="433" y="451"/>
                    </a:lnTo>
                    <a:lnTo>
                      <a:pt x="430" y="451"/>
                    </a:lnTo>
                    <a:lnTo>
                      <a:pt x="430" y="451"/>
                    </a:lnTo>
                    <a:lnTo>
                      <a:pt x="417" y="451"/>
                    </a:lnTo>
                    <a:lnTo>
                      <a:pt x="417" y="451"/>
                    </a:lnTo>
                    <a:lnTo>
                      <a:pt x="413" y="451"/>
                    </a:lnTo>
                    <a:lnTo>
                      <a:pt x="410" y="451"/>
                    </a:lnTo>
                    <a:lnTo>
                      <a:pt x="410" y="451"/>
                    </a:lnTo>
                    <a:lnTo>
                      <a:pt x="393" y="451"/>
                    </a:lnTo>
                    <a:lnTo>
                      <a:pt x="387" y="451"/>
                    </a:lnTo>
                    <a:lnTo>
                      <a:pt x="380" y="451"/>
                    </a:lnTo>
                    <a:lnTo>
                      <a:pt x="373" y="451"/>
                    </a:lnTo>
                    <a:lnTo>
                      <a:pt x="370" y="448"/>
                    </a:lnTo>
                    <a:lnTo>
                      <a:pt x="366" y="448"/>
                    </a:lnTo>
                    <a:lnTo>
                      <a:pt x="366" y="448"/>
                    </a:lnTo>
                    <a:lnTo>
                      <a:pt x="356" y="448"/>
                    </a:lnTo>
                    <a:lnTo>
                      <a:pt x="343" y="448"/>
                    </a:lnTo>
                    <a:lnTo>
                      <a:pt x="343" y="448"/>
                    </a:lnTo>
                    <a:lnTo>
                      <a:pt x="340" y="448"/>
                    </a:lnTo>
                    <a:lnTo>
                      <a:pt x="336" y="448"/>
                    </a:lnTo>
                    <a:lnTo>
                      <a:pt x="330" y="448"/>
                    </a:lnTo>
                    <a:lnTo>
                      <a:pt x="310" y="448"/>
                    </a:lnTo>
                    <a:lnTo>
                      <a:pt x="306" y="448"/>
                    </a:lnTo>
                    <a:lnTo>
                      <a:pt x="300" y="448"/>
                    </a:lnTo>
                    <a:lnTo>
                      <a:pt x="300" y="448"/>
                    </a:lnTo>
                    <a:lnTo>
                      <a:pt x="296" y="448"/>
                    </a:lnTo>
                    <a:lnTo>
                      <a:pt x="293" y="448"/>
                    </a:lnTo>
                    <a:lnTo>
                      <a:pt x="290" y="448"/>
                    </a:lnTo>
                    <a:lnTo>
                      <a:pt x="286" y="448"/>
                    </a:lnTo>
                    <a:lnTo>
                      <a:pt x="286" y="448"/>
                    </a:lnTo>
                    <a:lnTo>
                      <a:pt x="283" y="448"/>
                    </a:lnTo>
                    <a:lnTo>
                      <a:pt x="280" y="448"/>
                    </a:lnTo>
                    <a:lnTo>
                      <a:pt x="280" y="448"/>
                    </a:lnTo>
                    <a:lnTo>
                      <a:pt x="273" y="448"/>
                    </a:lnTo>
                    <a:lnTo>
                      <a:pt x="270" y="448"/>
                    </a:lnTo>
                    <a:lnTo>
                      <a:pt x="266" y="448"/>
                    </a:lnTo>
                    <a:lnTo>
                      <a:pt x="256" y="448"/>
                    </a:lnTo>
                    <a:lnTo>
                      <a:pt x="243" y="444"/>
                    </a:lnTo>
                    <a:lnTo>
                      <a:pt x="240" y="444"/>
                    </a:lnTo>
                    <a:lnTo>
                      <a:pt x="240" y="444"/>
                    </a:lnTo>
                    <a:lnTo>
                      <a:pt x="230" y="444"/>
                    </a:lnTo>
                    <a:lnTo>
                      <a:pt x="230" y="444"/>
                    </a:lnTo>
                    <a:lnTo>
                      <a:pt x="220" y="444"/>
                    </a:lnTo>
                    <a:lnTo>
                      <a:pt x="216" y="444"/>
                    </a:lnTo>
                    <a:lnTo>
                      <a:pt x="210" y="444"/>
                    </a:lnTo>
                    <a:lnTo>
                      <a:pt x="206" y="444"/>
                    </a:lnTo>
                    <a:lnTo>
                      <a:pt x="200" y="444"/>
                    </a:lnTo>
                    <a:lnTo>
                      <a:pt x="186" y="444"/>
                    </a:lnTo>
                    <a:lnTo>
                      <a:pt x="183" y="441"/>
                    </a:lnTo>
                    <a:lnTo>
                      <a:pt x="180" y="441"/>
                    </a:lnTo>
                    <a:lnTo>
                      <a:pt x="173" y="441"/>
                    </a:lnTo>
                    <a:lnTo>
                      <a:pt x="170" y="441"/>
                    </a:lnTo>
                    <a:lnTo>
                      <a:pt x="166" y="441"/>
                    </a:lnTo>
                    <a:lnTo>
                      <a:pt x="160" y="441"/>
                    </a:lnTo>
                    <a:lnTo>
                      <a:pt x="160" y="441"/>
                    </a:lnTo>
                    <a:lnTo>
                      <a:pt x="153" y="441"/>
                    </a:lnTo>
                    <a:lnTo>
                      <a:pt x="146" y="441"/>
                    </a:lnTo>
                    <a:lnTo>
                      <a:pt x="146" y="441"/>
                    </a:lnTo>
                    <a:lnTo>
                      <a:pt x="143" y="441"/>
                    </a:lnTo>
                    <a:lnTo>
                      <a:pt x="136" y="441"/>
                    </a:lnTo>
                    <a:lnTo>
                      <a:pt x="133" y="441"/>
                    </a:lnTo>
                    <a:lnTo>
                      <a:pt x="133" y="441"/>
                    </a:lnTo>
                    <a:lnTo>
                      <a:pt x="130" y="441"/>
                    </a:lnTo>
                    <a:lnTo>
                      <a:pt x="126" y="441"/>
                    </a:lnTo>
                    <a:lnTo>
                      <a:pt x="123" y="441"/>
                    </a:lnTo>
                    <a:lnTo>
                      <a:pt x="120" y="441"/>
                    </a:lnTo>
                    <a:lnTo>
                      <a:pt x="120" y="441"/>
                    </a:lnTo>
                    <a:lnTo>
                      <a:pt x="116" y="441"/>
                    </a:lnTo>
                    <a:lnTo>
                      <a:pt x="116" y="438"/>
                    </a:lnTo>
                    <a:lnTo>
                      <a:pt x="110" y="438"/>
                    </a:lnTo>
                    <a:lnTo>
                      <a:pt x="93" y="438"/>
                    </a:lnTo>
                    <a:lnTo>
                      <a:pt x="83" y="438"/>
                    </a:lnTo>
                    <a:lnTo>
                      <a:pt x="76" y="438"/>
                    </a:lnTo>
                    <a:lnTo>
                      <a:pt x="70" y="438"/>
                    </a:lnTo>
                    <a:lnTo>
                      <a:pt x="63" y="438"/>
                    </a:lnTo>
                    <a:lnTo>
                      <a:pt x="53" y="434"/>
                    </a:lnTo>
                    <a:lnTo>
                      <a:pt x="50" y="434"/>
                    </a:lnTo>
                    <a:lnTo>
                      <a:pt x="46" y="434"/>
                    </a:lnTo>
                    <a:lnTo>
                      <a:pt x="43" y="434"/>
                    </a:lnTo>
                    <a:lnTo>
                      <a:pt x="33" y="434"/>
                    </a:lnTo>
                    <a:lnTo>
                      <a:pt x="30" y="434"/>
                    </a:lnTo>
                    <a:lnTo>
                      <a:pt x="26" y="434"/>
                    </a:lnTo>
                    <a:lnTo>
                      <a:pt x="23" y="434"/>
                    </a:lnTo>
                    <a:lnTo>
                      <a:pt x="16" y="434"/>
                    </a:lnTo>
                    <a:lnTo>
                      <a:pt x="13" y="434"/>
                    </a:lnTo>
                    <a:lnTo>
                      <a:pt x="3" y="434"/>
                    </a:lnTo>
                    <a:lnTo>
                      <a:pt x="3" y="434"/>
                    </a:lnTo>
                    <a:lnTo>
                      <a:pt x="0" y="434"/>
                    </a:lnTo>
                    <a:lnTo>
                      <a:pt x="0" y="428"/>
                    </a:lnTo>
                    <a:lnTo>
                      <a:pt x="0" y="428"/>
                    </a:lnTo>
                    <a:lnTo>
                      <a:pt x="0" y="418"/>
                    </a:lnTo>
                    <a:lnTo>
                      <a:pt x="0" y="414"/>
                    </a:lnTo>
                    <a:lnTo>
                      <a:pt x="0" y="414"/>
                    </a:lnTo>
                    <a:lnTo>
                      <a:pt x="0" y="411"/>
                    </a:lnTo>
                    <a:lnTo>
                      <a:pt x="0" y="401"/>
                    </a:lnTo>
                    <a:lnTo>
                      <a:pt x="0" y="394"/>
                    </a:lnTo>
                    <a:lnTo>
                      <a:pt x="3" y="394"/>
                    </a:lnTo>
                    <a:lnTo>
                      <a:pt x="3" y="391"/>
                    </a:lnTo>
                    <a:lnTo>
                      <a:pt x="3" y="388"/>
                    </a:lnTo>
                    <a:lnTo>
                      <a:pt x="3" y="388"/>
                    </a:lnTo>
                    <a:lnTo>
                      <a:pt x="3" y="381"/>
                    </a:lnTo>
                    <a:lnTo>
                      <a:pt x="3" y="381"/>
                    </a:lnTo>
                    <a:lnTo>
                      <a:pt x="3" y="378"/>
                    </a:lnTo>
                    <a:lnTo>
                      <a:pt x="3" y="378"/>
                    </a:lnTo>
                    <a:lnTo>
                      <a:pt x="3" y="374"/>
                    </a:lnTo>
                    <a:lnTo>
                      <a:pt x="3" y="371"/>
                    </a:lnTo>
                    <a:lnTo>
                      <a:pt x="3" y="364"/>
                    </a:lnTo>
                    <a:lnTo>
                      <a:pt x="3" y="361"/>
                    </a:lnTo>
                    <a:lnTo>
                      <a:pt x="3" y="354"/>
                    </a:lnTo>
                    <a:lnTo>
                      <a:pt x="3" y="354"/>
                    </a:lnTo>
                    <a:lnTo>
                      <a:pt x="3" y="354"/>
                    </a:lnTo>
                    <a:lnTo>
                      <a:pt x="6" y="344"/>
                    </a:lnTo>
                    <a:lnTo>
                      <a:pt x="6" y="341"/>
                    </a:lnTo>
                    <a:lnTo>
                      <a:pt x="6" y="341"/>
                    </a:lnTo>
                    <a:lnTo>
                      <a:pt x="6" y="337"/>
                    </a:lnTo>
                    <a:lnTo>
                      <a:pt x="6" y="337"/>
                    </a:lnTo>
                    <a:lnTo>
                      <a:pt x="6" y="334"/>
                    </a:lnTo>
                    <a:lnTo>
                      <a:pt x="6" y="327"/>
                    </a:lnTo>
                    <a:lnTo>
                      <a:pt x="6" y="324"/>
                    </a:lnTo>
                    <a:lnTo>
                      <a:pt x="6" y="321"/>
                    </a:lnTo>
                    <a:lnTo>
                      <a:pt x="6" y="317"/>
                    </a:lnTo>
                    <a:lnTo>
                      <a:pt x="6" y="311"/>
                    </a:lnTo>
                    <a:lnTo>
                      <a:pt x="6" y="307"/>
                    </a:lnTo>
                    <a:lnTo>
                      <a:pt x="6" y="301"/>
                    </a:lnTo>
                    <a:lnTo>
                      <a:pt x="10" y="284"/>
                    </a:lnTo>
                    <a:lnTo>
                      <a:pt x="10" y="281"/>
                    </a:lnTo>
                    <a:lnTo>
                      <a:pt x="10" y="274"/>
                    </a:lnTo>
                    <a:lnTo>
                      <a:pt x="10" y="271"/>
                    </a:lnTo>
                    <a:lnTo>
                      <a:pt x="10" y="267"/>
                    </a:lnTo>
                    <a:lnTo>
                      <a:pt x="10" y="254"/>
                    </a:lnTo>
                    <a:lnTo>
                      <a:pt x="10" y="251"/>
                    </a:lnTo>
                    <a:lnTo>
                      <a:pt x="10" y="251"/>
                    </a:lnTo>
                    <a:lnTo>
                      <a:pt x="10" y="244"/>
                    </a:lnTo>
                    <a:lnTo>
                      <a:pt x="10" y="241"/>
                    </a:lnTo>
                    <a:lnTo>
                      <a:pt x="10" y="234"/>
                    </a:lnTo>
                    <a:lnTo>
                      <a:pt x="10" y="234"/>
                    </a:lnTo>
                    <a:lnTo>
                      <a:pt x="10" y="231"/>
                    </a:lnTo>
                    <a:lnTo>
                      <a:pt x="10" y="231"/>
                    </a:lnTo>
                    <a:lnTo>
                      <a:pt x="10" y="227"/>
                    </a:lnTo>
                    <a:lnTo>
                      <a:pt x="13" y="224"/>
                    </a:lnTo>
                    <a:lnTo>
                      <a:pt x="13" y="221"/>
                    </a:lnTo>
                    <a:lnTo>
                      <a:pt x="13" y="217"/>
                    </a:lnTo>
                    <a:lnTo>
                      <a:pt x="13" y="217"/>
                    </a:lnTo>
                    <a:lnTo>
                      <a:pt x="13" y="214"/>
                    </a:lnTo>
                    <a:lnTo>
                      <a:pt x="13" y="211"/>
                    </a:lnTo>
                    <a:lnTo>
                      <a:pt x="13" y="207"/>
                    </a:lnTo>
                    <a:lnTo>
                      <a:pt x="13" y="204"/>
                    </a:lnTo>
                    <a:lnTo>
                      <a:pt x="13" y="201"/>
                    </a:lnTo>
                    <a:lnTo>
                      <a:pt x="13" y="194"/>
                    </a:lnTo>
                    <a:lnTo>
                      <a:pt x="13" y="191"/>
                    </a:lnTo>
                    <a:lnTo>
                      <a:pt x="13" y="187"/>
                    </a:lnTo>
                    <a:lnTo>
                      <a:pt x="13" y="181"/>
                    </a:lnTo>
                    <a:lnTo>
                      <a:pt x="13" y="181"/>
                    </a:lnTo>
                    <a:lnTo>
                      <a:pt x="16" y="181"/>
                    </a:lnTo>
                    <a:lnTo>
                      <a:pt x="16" y="177"/>
                    </a:lnTo>
                    <a:lnTo>
                      <a:pt x="16" y="174"/>
                    </a:lnTo>
                    <a:lnTo>
                      <a:pt x="16" y="170"/>
                    </a:lnTo>
                    <a:lnTo>
                      <a:pt x="16" y="140"/>
                    </a:lnTo>
                    <a:lnTo>
                      <a:pt x="20" y="127"/>
                    </a:lnTo>
                    <a:lnTo>
                      <a:pt x="20" y="127"/>
                    </a:lnTo>
                    <a:lnTo>
                      <a:pt x="20" y="100"/>
                    </a:lnTo>
                    <a:lnTo>
                      <a:pt x="20" y="94"/>
                    </a:lnTo>
                    <a:lnTo>
                      <a:pt x="20" y="87"/>
                    </a:lnTo>
                    <a:lnTo>
                      <a:pt x="20" y="87"/>
                    </a:lnTo>
                    <a:lnTo>
                      <a:pt x="23" y="74"/>
                    </a:lnTo>
                    <a:lnTo>
                      <a:pt x="23" y="67"/>
                    </a:lnTo>
                    <a:lnTo>
                      <a:pt x="23" y="64"/>
                    </a:lnTo>
                    <a:lnTo>
                      <a:pt x="23" y="64"/>
                    </a:lnTo>
                    <a:lnTo>
                      <a:pt x="23" y="54"/>
                    </a:lnTo>
                    <a:lnTo>
                      <a:pt x="23" y="50"/>
                    </a:lnTo>
                    <a:lnTo>
                      <a:pt x="23" y="47"/>
                    </a:lnTo>
                    <a:lnTo>
                      <a:pt x="23" y="24"/>
                    </a:lnTo>
                    <a:lnTo>
                      <a:pt x="23" y="24"/>
                    </a:lnTo>
                    <a:lnTo>
                      <a:pt x="23" y="7"/>
                    </a:lnTo>
                    <a:lnTo>
                      <a:pt x="26" y="0"/>
                    </a:lnTo>
                    <a:lnTo>
                      <a:pt x="40" y="4"/>
                    </a:lnTo>
                    <a:lnTo>
                      <a:pt x="46" y="4"/>
                    </a:lnTo>
                    <a:lnTo>
                      <a:pt x="50" y="4"/>
                    </a:lnTo>
                    <a:lnTo>
                      <a:pt x="50" y="4"/>
                    </a:lnTo>
                    <a:lnTo>
                      <a:pt x="53" y="4"/>
                    </a:lnTo>
                    <a:lnTo>
                      <a:pt x="53" y="4"/>
                    </a:lnTo>
                    <a:lnTo>
                      <a:pt x="56" y="4"/>
                    </a:lnTo>
                    <a:lnTo>
                      <a:pt x="73" y="4"/>
                    </a:lnTo>
                    <a:lnTo>
                      <a:pt x="76" y="4"/>
                    </a:lnTo>
                    <a:lnTo>
                      <a:pt x="83" y="7"/>
                    </a:lnTo>
                    <a:lnTo>
                      <a:pt x="90" y="7"/>
                    </a:lnTo>
                    <a:lnTo>
                      <a:pt x="93" y="7"/>
                    </a:lnTo>
                    <a:lnTo>
                      <a:pt x="93" y="7"/>
                    </a:lnTo>
                    <a:lnTo>
                      <a:pt x="93" y="7"/>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2"/>
              <p:cNvSpPr>
                <a:spLocks/>
              </p:cNvSpPr>
              <p:nvPr userDrawn="1"/>
            </p:nvSpPr>
            <p:spPr bwMode="auto">
              <a:xfrm>
                <a:off x="2844" y="1354"/>
                <a:ext cx="934" cy="468"/>
              </a:xfrm>
              <a:custGeom>
                <a:avLst/>
                <a:gdLst>
                  <a:gd name="T0" fmla="*/ 337 w 934"/>
                  <a:gd name="T1" fmla="*/ 20 h 468"/>
                  <a:gd name="T2" fmla="*/ 424 w 934"/>
                  <a:gd name="T3" fmla="*/ 27 h 468"/>
                  <a:gd name="T4" fmla="*/ 474 w 934"/>
                  <a:gd name="T5" fmla="*/ 27 h 468"/>
                  <a:gd name="T6" fmla="*/ 531 w 934"/>
                  <a:gd name="T7" fmla="*/ 30 h 468"/>
                  <a:gd name="T8" fmla="*/ 584 w 934"/>
                  <a:gd name="T9" fmla="*/ 30 h 468"/>
                  <a:gd name="T10" fmla="*/ 614 w 934"/>
                  <a:gd name="T11" fmla="*/ 43 h 468"/>
                  <a:gd name="T12" fmla="*/ 638 w 934"/>
                  <a:gd name="T13" fmla="*/ 57 h 468"/>
                  <a:gd name="T14" fmla="*/ 654 w 934"/>
                  <a:gd name="T15" fmla="*/ 67 h 468"/>
                  <a:gd name="T16" fmla="*/ 671 w 934"/>
                  <a:gd name="T17" fmla="*/ 53 h 468"/>
                  <a:gd name="T18" fmla="*/ 701 w 934"/>
                  <a:gd name="T19" fmla="*/ 57 h 468"/>
                  <a:gd name="T20" fmla="*/ 721 w 934"/>
                  <a:gd name="T21" fmla="*/ 53 h 468"/>
                  <a:gd name="T22" fmla="*/ 738 w 934"/>
                  <a:gd name="T23" fmla="*/ 64 h 468"/>
                  <a:gd name="T24" fmla="*/ 761 w 934"/>
                  <a:gd name="T25" fmla="*/ 70 h 468"/>
                  <a:gd name="T26" fmla="*/ 778 w 934"/>
                  <a:gd name="T27" fmla="*/ 84 h 468"/>
                  <a:gd name="T28" fmla="*/ 791 w 934"/>
                  <a:gd name="T29" fmla="*/ 97 h 468"/>
                  <a:gd name="T30" fmla="*/ 808 w 934"/>
                  <a:gd name="T31" fmla="*/ 107 h 468"/>
                  <a:gd name="T32" fmla="*/ 818 w 934"/>
                  <a:gd name="T33" fmla="*/ 124 h 468"/>
                  <a:gd name="T34" fmla="*/ 828 w 934"/>
                  <a:gd name="T35" fmla="*/ 144 h 468"/>
                  <a:gd name="T36" fmla="*/ 831 w 934"/>
                  <a:gd name="T37" fmla="*/ 164 h 468"/>
                  <a:gd name="T38" fmla="*/ 838 w 934"/>
                  <a:gd name="T39" fmla="*/ 177 h 468"/>
                  <a:gd name="T40" fmla="*/ 844 w 934"/>
                  <a:gd name="T41" fmla="*/ 190 h 468"/>
                  <a:gd name="T42" fmla="*/ 854 w 934"/>
                  <a:gd name="T43" fmla="*/ 207 h 468"/>
                  <a:gd name="T44" fmla="*/ 848 w 934"/>
                  <a:gd name="T45" fmla="*/ 224 h 468"/>
                  <a:gd name="T46" fmla="*/ 851 w 934"/>
                  <a:gd name="T47" fmla="*/ 244 h 468"/>
                  <a:gd name="T48" fmla="*/ 858 w 934"/>
                  <a:gd name="T49" fmla="*/ 251 h 468"/>
                  <a:gd name="T50" fmla="*/ 868 w 934"/>
                  <a:gd name="T51" fmla="*/ 267 h 468"/>
                  <a:gd name="T52" fmla="*/ 871 w 934"/>
                  <a:gd name="T53" fmla="*/ 281 h 468"/>
                  <a:gd name="T54" fmla="*/ 871 w 934"/>
                  <a:gd name="T55" fmla="*/ 297 h 468"/>
                  <a:gd name="T56" fmla="*/ 874 w 934"/>
                  <a:gd name="T57" fmla="*/ 314 h 468"/>
                  <a:gd name="T58" fmla="*/ 881 w 934"/>
                  <a:gd name="T59" fmla="*/ 337 h 468"/>
                  <a:gd name="T60" fmla="*/ 874 w 934"/>
                  <a:gd name="T61" fmla="*/ 357 h 468"/>
                  <a:gd name="T62" fmla="*/ 884 w 934"/>
                  <a:gd name="T63" fmla="*/ 374 h 468"/>
                  <a:gd name="T64" fmla="*/ 891 w 934"/>
                  <a:gd name="T65" fmla="*/ 391 h 468"/>
                  <a:gd name="T66" fmla="*/ 898 w 934"/>
                  <a:gd name="T67" fmla="*/ 391 h 468"/>
                  <a:gd name="T68" fmla="*/ 898 w 934"/>
                  <a:gd name="T69" fmla="*/ 404 h 468"/>
                  <a:gd name="T70" fmla="*/ 898 w 934"/>
                  <a:gd name="T71" fmla="*/ 417 h 468"/>
                  <a:gd name="T72" fmla="*/ 914 w 934"/>
                  <a:gd name="T73" fmla="*/ 431 h 468"/>
                  <a:gd name="T74" fmla="*/ 924 w 934"/>
                  <a:gd name="T75" fmla="*/ 448 h 468"/>
                  <a:gd name="T76" fmla="*/ 928 w 934"/>
                  <a:gd name="T77" fmla="*/ 461 h 468"/>
                  <a:gd name="T78" fmla="*/ 871 w 934"/>
                  <a:gd name="T79" fmla="*/ 468 h 468"/>
                  <a:gd name="T80" fmla="*/ 801 w 934"/>
                  <a:gd name="T81" fmla="*/ 464 h 468"/>
                  <a:gd name="T82" fmla="*/ 748 w 934"/>
                  <a:gd name="T83" fmla="*/ 464 h 468"/>
                  <a:gd name="T84" fmla="*/ 684 w 934"/>
                  <a:gd name="T85" fmla="*/ 464 h 468"/>
                  <a:gd name="T86" fmla="*/ 628 w 934"/>
                  <a:gd name="T87" fmla="*/ 464 h 468"/>
                  <a:gd name="T88" fmla="*/ 578 w 934"/>
                  <a:gd name="T89" fmla="*/ 461 h 468"/>
                  <a:gd name="T90" fmla="*/ 527 w 934"/>
                  <a:gd name="T91" fmla="*/ 461 h 468"/>
                  <a:gd name="T92" fmla="*/ 481 w 934"/>
                  <a:gd name="T93" fmla="*/ 461 h 468"/>
                  <a:gd name="T94" fmla="*/ 404 w 934"/>
                  <a:gd name="T95" fmla="*/ 458 h 468"/>
                  <a:gd name="T96" fmla="*/ 347 w 934"/>
                  <a:gd name="T97" fmla="*/ 454 h 468"/>
                  <a:gd name="T98" fmla="*/ 287 w 934"/>
                  <a:gd name="T99" fmla="*/ 451 h 468"/>
                  <a:gd name="T100" fmla="*/ 224 w 934"/>
                  <a:gd name="T101" fmla="*/ 448 h 468"/>
                  <a:gd name="T102" fmla="*/ 211 w 934"/>
                  <a:gd name="T103" fmla="*/ 367 h 468"/>
                  <a:gd name="T104" fmla="*/ 177 w 934"/>
                  <a:gd name="T105" fmla="*/ 297 h 468"/>
                  <a:gd name="T106" fmla="*/ 127 w 934"/>
                  <a:gd name="T107" fmla="*/ 297 h 468"/>
                  <a:gd name="T108" fmla="*/ 67 w 934"/>
                  <a:gd name="T109" fmla="*/ 291 h 468"/>
                  <a:gd name="T110" fmla="*/ 0 w 934"/>
                  <a:gd name="T111" fmla="*/ 284 h 468"/>
                  <a:gd name="T112" fmla="*/ 7 w 934"/>
                  <a:gd name="T113" fmla="*/ 210 h 468"/>
                  <a:gd name="T114" fmla="*/ 10 w 934"/>
                  <a:gd name="T115" fmla="*/ 140 h 468"/>
                  <a:gd name="T116" fmla="*/ 20 w 934"/>
                  <a:gd name="T117" fmla="*/ 33 h 468"/>
                  <a:gd name="T118" fmla="*/ 114 w 934"/>
                  <a:gd name="T119" fmla="*/ 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4" h="468">
                    <a:moveTo>
                      <a:pt x="170" y="10"/>
                    </a:moveTo>
                    <a:lnTo>
                      <a:pt x="187" y="13"/>
                    </a:lnTo>
                    <a:lnTo>
                      <a:pt x="191" y="13"/>
                    </a:lnTo>
                    <a:lnTo>
                      <a:pt x="201" y="13"/>
                    </a:lnTo>
                    <a:lnTo>
                      <a:pt x="224" y="13"/>
                    </a:lnTo>
                    <a:lnTo>
                      <a:pt x="227" y="17"/>
                    </a:lnTo>
                    <a:lnTo>
                      <a:pt x="237" y="17"/>
                    </a:lnTo>
                    <a:lnTo>
                      <a:pt x="251" y="17"/>
                    </a:lnTo>
                    <a:lnTo>
                      <a:pt x="257" y="17"/>
                    </a:lnTo>
                    <a:lnTo>
                      <a:pt x="267" y="17"/>
                    </a:lnTo>
                    <a:lnTo>
                      <a:pt x="277" y="17"/>
                    </a:lnTo>
                    <a:lnTo>
                      <a:pt x="287" y="17"/>
                    </a:lnTo>
                    <a:lnTo>
                      <a:pt x="291" y="17"/>
                    </a:lnTo>
                    <a:lnTo>
                      <a:pt x="294" y="17"/>
                    </a:lnTo>
                    <a:lnTo>
                      <a:pt x="317" y="20"/>
                    </a:lnTo>
                    <a:lnTo>
                      <a:pt x="327" y="20"/>
                    </a:lnTo>
                    <a:lnTo>
                      <a:pt x="337" y="20"/>
                    </a:lnTo>
                    <a:lnTo>
                      <a:pt x="341" y="20"/>
                    </a:lnTo>
                    <a:lnTo>
                      <a:pt x="344" y="20"/>
                    </a:lnTo>
                    <a:lnTo>
                      <a:pt x="344" y="20"/>
                    </a:lnTo>
                    <a:lnTo>
                      <a:pt x="351" y="20"/>
                    </a:lnTo>
                    <a:lnTo>
                      <a:pt x="354" y="23"/>
                    </a:lnTo>
                    <a:lnTo>
                      <a:pt x="354" y="23"/>
                    </a:lnTo>
                    <a:lnTo>
                      <a:pt x="367" y="23"/>
                    </a:lnTo>
                    <a:lnTo>
                      <a:pt x="371" y="23"/>
                    </a:lnTo>
                    <a:lnTo>
                      <a:pt x="374" y="23"/>
                    </a:lnTo>
                    <a:lnTo>
                      <a:pt x="381" y="23"/>
                    </a:lnTo>
                    <a:lnTo>
                      <a:pt x="387" y="23"/>
                    </a:lnTo>
                    <a:lnTo>
                      <a:pt x="387" y="23"/>
                    </a:lnTo>
                    <a:lnTo>
                      <a:pt x="397" y="23"/>
                    </a:lnTo>
                    <a:lnTo>
                      <a:pt x="407" y="23"/>
                    </a:lnTo>
                    <a:lnTo>
                      <a:pt x="414" y="23"/>
                    </a:lnTo>
                    <a:lnTo>
                      <a:pt x="414" y="27"/>
                    </a:lnTo>
                    <a:lnTo>
                      <a:pt x="424" y="27"/>
                    </a:lnTo>
                    <a:lnTo>
                      <a:pt x="431" y="27"/>
                    </a:lnTo>
                    <a:lnTo>
                      <a:pt x="441" y="27"/>
                    </a:lnTo>
                    <a:lnTo>
                      <a:pt x="451" y="27"/>
                    </a:lnTo>
                    <a:lnTo>
                      <a:pt x="451" y="27"/>
                    </a:lnTo>
                    <a:lnTo>
                      <a:pt x="454" y="27"/>
                    </a:lnTo>
                    <a:lnTo>
                      <a:pt x="457" y="27"/>
                    </a:lnTo>
                    <a:lnTo>
                      <a:pt x="457" y="27"/>
                    </a:lnTo>
                    <a:lnTo>
                      <a:pt x="461" y="27"/>
                    </a:lnTo>
                    <a:lnTo>
                      <a:pt x="464" y="27"/>
                    </a:lnTo>
                    <a:lnTo>
                      <a:pt x="464" y="27"/>
                    </a:lnTo>
                    <a:lnTo>
                      <a:pt x="467" y="27"/>
                    </a:lnTo>
                    <a:lnTo>
                      <a:pt x="467" y="27"/>
                    </a:lnTo>
                    <a:lnTo>
                      <a:pt x="467" y="27"/>
                    </a:lnTo>
                    <a:lnTo>
                      <a:pt x="471" y="27"/>
                    </a:lnTo>
                    <a:lnTo>
                      <a:pt x="471" y="27"/>
                    </a:lnTo>
                    <a:lnTo>
                      <a:pt x="474" y="27"/>
                    </a:lnTo>
                    <a:lnTo>
                      <a:pt x="474" y="27"/>
                    </a:lnTo>
                    <a:lnTo>
                      <a:pt x="477" y="27"/>
                    </a:lnTo>
                    <a:lnTo>
                      <a:pt x="477" y="27"/>
                    </a:lnTo>
                    <a:lnTo>
                      <a:pt x="487" y="30"/>
                    </a:lnTo>
                    <a:lnTo>
                      <a:pt x="491" y="30"/>
                    </a:lnTo>
                    <a:lnTo>
                      <a:pt x="491" y="30"/>
                    </a:lnTo>
                    <a:lnTo>
                      <a:pt x="497" y="30"/>
                    </a:lnTo>
                    <a:lnTo>
                      <a:pt x="501" y="30"/>
                    </a:lnTo>
                    <a:lnTo>
                      <a:pt x="507" y="30"/>
                    </a:lnTo>
                    <a:lnTo>
                      <a:pt x="507" y="30"/>
                    </a:lnTo>
                    <a:lnTo>
                      <a:pt x="511" y="30"/>
                    </a:lnTo>
                    <a:lnTo>
                      <a:pt x="514" y="30"/>
                    </a:lnTo>
                    <a:lnTo>
                      <a:pt x="521" y="30"/>
                    </a:lnTo>
                    <a:lnTo>
                      <a:pt x="521" y="30"/>
                    </a:lnTo>
                    <a:lnTo>
                      <a:pt x="524" y="30"/>
                    </a:lnTo>
                    <a:lnTo>
                      <a:pt x="524" y="30"/>
                    </a:lnTo>
                    <a:lnTo>
                      <a:pt x="527" y="30"/>
                    </a:lnTo>
                    <a:lnTo>
                      <a:pt x="531" y="30"/>
                    </a:lnTo>
                    <a:lnTo>
                      <a:pt x="534" y="30"/>
                    </a:lnTo>
                    <a:lnTo>
                      <a:pt x="534" y="30"/>
                    </a:lnTo>
                    <a:lnTo>
                      <a:pt x="541" y="30"/>
                    </a:lnTo>
                    <a:lnTo>
                      <a:pt x="541" y="30"/>
                    </a:lnTo>
                    <a:lnTo>
                      <a:pt x="547" y="30"/>
                    </a:lnTo>
                    <a:lnTo>
                      <a:pt x="547" y="30"/>
                    </a:lnTo>
                    <a:lnTo>
                      <a:pt x="547" y="30"/>
                    </a:lnTo>
                    <a:lnTo>
                      <a:pt x="557" y="30"/>
                    </a:lnTo>
                    <a:lnTo>
                      <a:pt x="561" y="30"/>
                    </a:lnTo>
                    <a:lnTo>
                      <a:pt x="564" y="30"/>
                    </a:lnTo>
                    <a:lnTo>
                      <a:pt x="564" y="30"/>
                    </a:lnTo>
                    <a:lnTo>
                      <a:pt x="568" y="30"/>
                    </a:lnTo>
                    <a:lnTo>
                      <a:pt x="568" y="30"/>
                    </a:lnTo>
                    <a:lnTo>
                      <a:pt x="571" y="30"/>
                    </a:lnTo>
                    <a:lnTo>
                      <a:pt x="571" y="30"/>
                    </a:lnTo>
                    <a:lnTo>
                      <a:pt x="574" y="30"/>
                    </a:lnTo>
                    <a:lnTo>
                      <a:pt x="584" y="30"/>
                    </a:lnTo>
                    <a:lnTo>
                      <a:pt x="584" y="30"/>
                    </a:lnTo>
                    <a:lnTo>
                      <a:pt x="594" y="30"/>
                    </a:lnTo>
                    <a:lnTo>
                      <a:pt x="594" y="30"/>
                    </a:lnTo>
                    <a:lnTo>
                      <a:pt x="601" y="30"/>
                    </a:lnTo>
                    <a:lnTo>
                      <a:pt x="601" y="33"/>
                    </a:lnTo>
                    <a:lnTo>
                      <a:pt x="601" y="33"/>
                    </a:lnTo>
                    <a:lnTo>
                      <a:pt x="601" y="37"/>
                    </a:lnTo>
                    <a:lnTo>
                      <a:pt x="604" y="40"/>
                    </a:lnTo>
                    <a:lnTo>
                      <a:pt x="604" y="40"/>
                    </a:lnTo>
                    <a:lnTo>
                      <a:pt x="604" y="40"/>
                    </a:lnTo>
                    <a:lnTo>
                      <a:pt x="608" y="40"/>
                    </a:lnTo>
                    <a:lnTo>
                      <a:pt x="608" y="43"/>
                    </a:lnTo>
                    <a:lnTo>
                      <a:pt x="608" y="43"/>
                    </a:lnTo>
                    <a:lnTo>
                      <a:pt x="611" y="43"/>
                    </a:lnTo>
                    <a:lnTo>
                      <a:pt x="611" y="43"/>
                    </a:lnTo>
                    <a:lnTo>
                      <a:pt x="614" y="43"/>
                    </a:lnTo>
                    <a:lnTo>
                      <a:pt x="614" y="43"/>
                    </a:lnTo>
                    <a:lnTo>
                      <a:pt x="614" y="43"/>
                    </a:lnTo>
                    <a:lnTo>
                      <a:pt x="618" y="43"/>
                    </a:lnTo>
                    <a:lnTo>
                      <a:pt x="618" y="47"/>
                    </a:lnTo>
                    <a:lnTo>
                      <a:pt x="618" y="47"/>
                    </a:lnTo>
                    <a:lnTo>
                      <a:pt x="618" y="47"/>
                    </a:lnTo>
                    <a:lnTo>
                      <a:pt x="621" y="50"/>
                    </a:lnTo>
                    <a:lnTo>
                      <a:pt x="624" y="50"/>
                    </a:lnTo>
                    <a:lnTo>
                      <a:pt x="624" y="50"/>
                    </a:lnTo>
                    <a:lnTo>
                      <a:pt x="628" y="50"/>
                    </a:lnTo>
                    <a:lnTo>
                      <a:pt x="628" y="50"/>
                    </a:lnTo>
                    <a:lnTo>
                      <a:pt x="628" y="53"/>
                    </a:lnTo>
                    <a:lnTo>
                      <a:pt x="628" y="53"/>
                    </a:lnTo>
                    <a:lnTo>
                      <a:pt x="628" y="53"/>
                    </a:lnTo>
                    <a:lnTo>
                      <a:pt x="631" y="53"/>
                    </a:lnTo>
                    <a:lnTo>
                      <a:pt x="631" y="57"/>
                    </a:lnTo>
                    <a:lnTo>
                      <a:pt x="634" y="57"/>
                    </a:lnTo>
                    <a:lnTo>
                      <a:pt x="638" y="57"/>
                    </a:lnTo>
                    <a:lnTo>
                      <a:pt x="638" y="57"/>
                    </a:lnTo>
                    <a:lnTo>
                      <a:pt x="641" y="57"/>
                    </a:lnTo>
                    <a:lnTo>
                      <a:pt x="641" y="60"/>
                    </a:lnTo>
                    <a:lnTo>
                      <a:pt x="641" y="60"/>
                    </a:lnTo>
                    <a:lnTo>
                      <a:pt x="644" y="60"/>
                    </a:lnTo>
                    <a:lnTo>
                      <a:pt x="644" y="64"/>
                    </a:lnTo>
                    <a:lnTo>
                      <a:pt x="644" y="64"/>
                    </a:lnTo>
                    <a:lnTo>
                      <a:pt x="644" y="67"/>
                    </a:lnTo>
                    <a:lnTo>
                      <a:pt x="648" y="67"/>
                    </a:lnTo>
                    <a:lnTo>
                      <a:pt x="648" y="67"/>
                    </a:lnTo>
                    <a:lnTo>
                      <a:pt x="651" y="67"/>
                    </a:lnTo>
                    <a:lnTo>
                      <a:pt x="651" y="67"/>
                    </a:lnTo>
                    <a:lnTo>
                      <a:pt x="651" y="67"/>
                    </a:lnTo>
                    <a:lnTo>
                      <a:pt x="651" y="67"/>
                    </a:lnTo>
                    <a:lnTo>
                      <a:pt x="654" y="67"/>
                    </a:lnTo>
                    <a:lnTo>
                      <a:pt x="654" y="67"/>
                    </a:lnTo>
                    <a:lnTo>
                      <a:pt x="654" y="67"/>
                    </a:lnTo>
                    <a:lnTo>
                      <a:pt x="654" y="67"/>
                    </a:lnTo>
                    <a:lnTo>
                      <a:pt x="658" y="67"/>
                    </a:lnTo>
                    <a:lnTo>
                      <a:pt x="658" y="64"/>
                    </a:lnTo>
                    <a:lnTo>
                      <a:pt x="661" y="64"/>
                    </a:lnTo>
                    <a:lnTo>
                      <a:pt x="661" y="64"/>
                    </a:lnTo>
                    <a:lnTo>
                      <a:pt x="661" y="60"/>
                    </a:lnTo>
                    <a:lnTo>
                      <a:pt x="664" y="60"/>
                    </a:lnTo>
                    <a:lnTo>
                      <a:pt x="664" y="57"/>
                    </a:lnTo>
                    <a:lnTo>
                      <a:pt x="664" y="57"/>
                    </a:lnTo>
                    <a:lnTo>
                      <a:pt x="664" y="57"/>
                    </a:lnTo>
                    <a:lnTo>
                      <a:pt x="668" y="53"/>
                    </a:lnTo>
                    <a:lnTo>
                      <a:pt x="664" y="53"/>
                    </a:lnTo>
                    <a:lnTo>
                      <a:pt x="668" y="53"/>
                    </a:lnTo>
                    <a:lnTo>
                      <a:pt x="668" y="53"/>
                    </a:lnTo>
                    <a:lnTo>
                      <a:pt x="668" y="53"/>
                    </a:lnTo>
                    <a:lnTo>
                      <a:pt x="671" y="53"/>
                    </a:lnTo>
                    <a:lnTo>
                      <a:pt x="671" y="53"/>
                    </a:lnTo>
                    <a:lnTo>
                      <a:pt x="674" y="53"/>
                    </a:lnTo>
                    <a:lnTo>
                      <a:pt x="674" y="53"/>
                    </a:lnTo>
                    <a:lnTo>
                      <a:pt x="678" y="53"/>
                    </a:lnTo>
                    <a:lnTo>
                      <a:pt x="678" y="57"/>
                    </a:lnTo>
                    <a:lnTo>
                      <a:pt x="678" y="57"/>
                    </a:lnTo>
                    <a:lnTo>
                      <a:pt x="681" y="57"/>
                    </a:lnTo>
                    <a:lnTo>
                      <a:pt x="684" y="57"/>
                    </a:lnTo>
                    <a:lnTo>
                      <a:pt x="684" y="57"/>
                    </a:lnTo>
                    <a:lnTo>
                      <a:pt x="688" y="57"/>
                    </a:lnTo>
                    <a:lnTo>
                      <a:pt x="688" y="57"/>
                    </a:lnTo>
                    <a:lnTo>
                      <a:pt x="691" y="57"/>
                    </a:lnTo>
                    <a:lnTo>
                      <a:pt x="691" y="53"/>
                    </a:lnTo>
                    <a:lnTo>
                      <a:pt x="694" y="53"/>
                    </a:lnTo>
                    <a:lnTo>
                      <a:pt x="694" y="53"/>
                    </a:lnTo>
                    <a:lnTo>
                      <a:pt x="698" y="57"/>
                    </a:lnTo>
                    <a:lnTo>
                      <a:pt x="698" y="57"/>
                    </a:lnTo>
                    <a:lnTo>
                      <a:pt x="701" y="57"/>
                    </a:lnTo>
                    <a:lnTo>
                      <a:pt x="701" y="57"/>
                    </a:lnTo>
                    <a:lnTo>
                      <a:pt x="704" y="53"/>
                    </a:lnTo>
                    <a:lnTo>
                      <a:pt x="704" y="53"/>
                    </a:lnTo>
                    <a:lnTo>
                      <a:pt x="708" y="57"/>
                    </a:lnTo>
                    <a:lnTo>
                      <a:pt x="708" y="57"/>
                    </a:lnTo>
                    <a:lnTo>
                      <a:pt x="708" y="57"/>
                    </a:lnTo>
                    <a:lnTo>
                      <a:pt x="711" y="57"/>
                    </a:lnTo>
                    <a:lnTo>
                      <a:pt x="711" y="57"/>
                    </a:lnTo>
                    <a:lnTo>
                      <a:pt x="711" y="53"/>
                    </a:lnTo>
                    <a:lnTo>
                      <a:pt x="714" y="53"/>
                    </a:lnTo>
                    <a:lnTo>
                      <a:pt x="714" y="53"/>
                    </a:lnTo>
                    <a:lnTo>
                      <a:pt x="714" y="53"/>
                    </a:lnTo>
                    <a:lnTo>
                      <a:pt x="718" y="53"/>
                    </a:lnTo>
                    <a:lnTo>
                      <a:pt x="718" y="53"/>
                    </a:lnTo>
                    <a:lnTo>
                      <a:pt x="721" y="53"/>
                    </a:lnTo>
                    <a:lnTo>
                      <a:pt x="721" y="53"/>
                    </a:lnTo>
                    <a:lnTo>
                      <a:pt x="721" y="53"/>
                    </a:lnTo>
                    <a:lnTo>
                      <a:pt x="724" y="53"/>
                    </a:lnTo>
                    <a:lnTo>
                      <a:pt x="724" y="53"/>
                    </a:lnTo>
                    <a:lnTo>
                      <a:pt x="724" y="53"/>
                    </a:lnTo>
                    <a:lnTo>
                      <a:pt x="728" y="53"/>
                    </a:lnTo>
                    <a:lnTo>
                      <a:pt x="728" y="57"/>
                    </a:lnTo>
                    <a:lnTo>
                      <a:pt x="731" y="57"/>
                    </a:lnTo>
                    <a:lnTo>
                      <a:pt x="731" y="57"/>
                    </a:lnTo>
                    <a:lnTo>
                      <a:pt x="734" y="57"/>
                    </a:lnTo>
                    <a:lnTo>
                      <a:pt x="734" y="57"/>
                    </a:lnTo>
                    <a:lnTo>
                      <a:pt x="734" y="57"/>
                    </a:lnTo>
                    <a:lnTo>
                      <a:pt x="734" y="57"/>
                    </a:lnTo>
                    <a:lnTo>
                      <a:pt x="734" y="60"/>
                    </a:lnTo>
                    <a:lnTo>
                      <a:pt x="734" y="60"/>
                    </a:lnTo>
                    <a:lnTo>
                      <a:pt x="734" y="60"/>
                    </a:lnTo>
                    <a:lnTo>
                      <a:pt x="738" y="60"/>
                    </a:lnTo>
                    <a:lnTo>
                      <a:pt x="738" y="64"/>
                    </a:lnTo>
                    <a:lnTo>
                      <a:pt x="738" y="64"/>
                    </a:lnTo>
                    <a:lnTo>
                      <a:pt x="741" y="64"/>
                    </a:lnTo>
                    <a:lnTo>
                      <a:pt x="741" y="64"/>
                    </a:lnTo>
                    <a:lnTo>
                      <a:pt x="741" y="67"/>
                    </a:lnTo>
                    <a:lnTo>
                      <a:pt x="744" y="67"/>
                    </a:lnTo>
                    <a:lnTo>
                      <a:pt x="744" y="67"/>
                    </a:lnTo>
                    <a:lnTo>
                      <a:pt x="744" y="67"/>
                    </a:lnTo>
                    <a:lnTo>
                      <a:pt x="748" y="67"/>
                    </a:lnTo>
                    <a:lnTo>
                      <a:pt x="748" y="67"/>
                    </a:lnTo>
                    <a:lnTo>
                      <a:pt x="748" y="67"/>
                    </a:lnTo>
                    <a:lnTo>
                      <a:pt x="751" y="67"/>
                    </a:lnTo>
                    <a:lnTo>
                      <a:pt x="754" y="67"/>
                    </a:lnTo>
                    <a:lnTo>
                      <a:pt x="754" y="70"/>
                    </a:lnTo>
                    <a:lnTo>
                      <a:pt x="758" y="70"/>
                    </a:lnTo>
                    <a:lnTo>
                      <a:pt x="758" y="70"/>
                    </a:lnTo>
                    <a:lnTo>
                      <a:pt x="761" y="70"/>
                    </a:lnTo>
                    <a:lnTo>
                      <a:pt x="761" y="70"/>
                    </a:lnTo>
                    <a:lnTo>
                      <a:pt x="761" y="70"/>
                    </a:lnTo>
                    <a:lnTo>
                      <a:pt x="761" y="74"/>
                    </a:lnTo>
                    <a:lnTo>
                      <a:pt x="761" y="74"/>
                    </a:lnTo>
                    <a:lnTo>
                      <a:pt x="761" y="74"/>
                    </a:lnTo>
                    <a:lnTo>
                      <a:pt x="761" y="74"/>
                    </a:lnTo>
                    <a:lnTo>
                      <a:pt x="764" y="74"/>
                    </a:lnTo>
                    <a:lnTo>
                      <a:pt x="764" y="74"/>
                    </a:lnTo>
                    <a:lnTo>
                      <a:pt x="768" y="74"/>
                    </a:lnTo>
                    <a:lnTo>
                      <a:pt x="771" y="74"/>
                    </a:lnTo>
                    <a:lnTo>
                      <a:pt x="771" y="74"/>
                    </a:lnTo>
                    <a:lnTo>
                      <a:pt x="774" y="77"/>
                    </a:lnTo>
                    <a:lnTo>
                      <a:pt x="774" y="77"/>
                    </a:lnTo>
                    <a:lnTo>
                      <a:pt x="774" y="77"/>
                    </a:lnTo>
                    <a:lnTo>
                      <a:pt x="778" y="77"/>
                    </a:lnTo>
                    <a:lnTo>
                      <a:pt x="778" y="77"/>
                    </a:lnTo>
                    <a:lnTo>
                      <a:pt x="778" y="80"/>
                    </a:lnTo>
                    <a:lnTo>
                      <a:pt x="778" y="84"/>
                    </a:lnTo>
                    <a:lnTo>
                      <a:pt x="778" y="84"/>
                    </a:lnTo>
                    <a:lnTo>
                      <a:pt x="781" y="84"/>
                    </a:lnTo>
                    <a:lnTo>
                      <a:pt x="781" y="84"/>
                    </a:lnTo>
                    <a:lnTo>
                      <a:pt x="784" y="84"/>
                    </a:lnTo>
                    <a:lnTo>
                      <a:pt x="784" y="84"/>
                    </a:lnTo>
                    <a:lnTo>
                      <a:pt x="788" y="84"/>
                    </a:lnTo>
                    <a:lnTo>
                      <a:pt x="788" y="84"/>
                    </a:lnTo>
                    <a:lnTo>
                      <a:pt x="788" y="84"/>
                    </a:lnTo>
                    <a:lnTo>
                      <a:pt x="788" y="87"/>
                    </a:lnTo>
                    <a:lnTo>
                      <a:pt x="788" y="87"/>
                    </a:lnTo>
                    <a:lnTo>
                      <a:pt x="788" y="87"/>
                    </a:lnTo>
                    <a:lnTo>
                      <a:pt x="788" y="90"/>
                    </a:lnTo>
                    <a:lnTo>
                      <a:pt x="788" y="90"/>
                    </a:lnTo>
                    <a:lnTo>
                      <a:pt x="788" y="94"/>
                    </a:lnTo>
                    <a:lnTo>
                      <a:pt x="788" y="94"/>
                    </a:lnTo>
                    <a:lnTo>
                      <a:pt x="788" y="97"/>
                    </a:lnTo>
                    <a:lnTo>
                      <a:pt x="791" y="97"/>
                    </a:lnTo>
                    <a:lnTo>
                      <a:pt x="791" y="97"/>
                    </a:lnTo>
                    <a:lnTo>
                      <a:pt x="794" y="97"/>
                    </a:lnTo>
                    <a:lnTo>
                      <a:pt x="794" y="97"/>
                    </a:lnTo>
                    <a:lnTo>
                      <a:pt x="794" y="100"/>
                    </a:lnTo>
                    <a:lnTo>
                      <a:pt x="794" y="100"/>
                    </a:lnTo>
                    <a:lnTo>
                      <a:pt x="794" y="100"/>
                    </a:lnTo>
                    <a:lnTo>
                      <a:pt x="794" y="104"/>
                    </a:lnTo>
                    <a:lnTo>
                      <a:pt x="794" y="104"/>
                    </a:lnTo>
                    <a:lnTo>
                      <a:pt x="798" y="107"/>
                    </a:lnTo>
                    <a:lnTo>
                      <a:pt x="798" y="107"/>
                    </a:lnTo>
                    <a:lnTo>
                      <a:pt x="801" y="107"/>
                    </a:lnTo>
                    <a:lnTo>
                      <a:pt x="801" y="104"/>
                    </a:lnTo>
                    <a:lnTo>
                      <a:pt x="801" y="104"/>
                    </a:lnTo>
                    <a:lnTo>
                      <a:pt x="804" y="104"/>
                    </a:lnTo>
                    <a:lnTo>
                      <a:pt x="804" y="104"/>
                    </a:lnTo>
                    <a:lnTo>
                      <a:pt x="804" y="104"/>
                    </a:lnTo>
                    <a:lnTo>
                      <a:pt x="808" y="107"/>
                    </a:lnTo>
                    <a:lnTo>
                      <a:pt x="808" y="107"/>
                    </a:lnTo>
                    <a:lnTo>
                      <a:pt x="808" y="110"/>
                    </a:lnTo>
                    <a:lnTo>
                      <a:pt x="808" y="110"/>
                    </a:lnTo>
                    <a:lnTo>
                      <a:pt x="811" y="110"/>
                    </a:lnTo>
                    <a:lnTo>
                      <a:pt x="811" y="110"/>
                    </a:lnTo>
                    <a:lnTo>
                      <a:pt x="814" y="110"/>
                    </a:lnTo>
                    <a:lnTo>
                      <a:pt x="814" y="107"/>
                    </a:lnTo>
                    <a:lnTo>
                      <a:pt x="814" y="107"/>
                    </a:lnTo>
                    <a:lnTo>
                      <a:pt x="818" y="110"/>
                    </a:lnTo>
                    <a:lnTo>
                      <a:pt x="818" y="110"/>
                    </a:lnTo>
                    <a:lnTo>
                      <a:pt x="821" y="110"/>
                    </a:lnTo>
                    <a:lnTo>
                      <a:pt x="821" y="110"/>
                    </a:lnTo>
                    <a:lnTo>
                      <a:pt x="821" y="114"/>
                    </a:lnTo>
                    <a:lnTo>
                      <a:pt x="821" y="114"/>
                    </a:lnTo>
                    <a:lnTo>
                      <a:pt x="821" y="117"/>
                    </a:lnTo>
                    <a:lnTo>
                      <a:pt x="818" y="120"/>
                    </a:lnTo>
                    <a:lnTo>
                      <a:pt x="818" y="120"/>
                    </a:lnTo>
                    <a:lnTo>
                      <a:pt x="818" y="124"/>
                    </a:lnTo>
                    <a:lnTo>
                      <a:pt x="818" y="124"/>
                    </a:lnTo>
                    <a:lnTo>
                      <a:pt x="818" y="124"/>
                    </a:lnTo>
                    <a:lnTo>
                      <a:pt x="818" y="127"/>
                    </a:lnTo>
                    <a:lnTo>
                      <a:pt x="818" y="127"/>
                    </a:lnTo>
                    <a:lnTo>
                      <a:pt x="818" y="130"/>
                    </a:lnTo>
                    <a:lnTo>
                      <a:pt x="818" y="130"/>
                    </a:lnTo>
                    <a:lnTo>
                      <a:pt x="818" y="130"/>
                    </a:lnTo>
                    <a:lnTo>
                      <a:pt x="821" y="130"/>
                    </a:lnTo>
                    <a:lnTo>
                      <a:pt x="821" y="134"/>
                    </a:lnTo>
                    <a:lnTo>
                      <a:pt x="821" y="134"/>
                    </a:lnTo>
                    <a:lnTo>
                      <a:pt x="821" y="137"/>
                    </a:lnTo>
                    <a:lnTo>
                      <a:pt x="824" y="137"/>
                    </a:lnTo>
                    <a:lnTo>
                      <a:pt x="824" y="140"/>
                    </a:lnTo>
                    <a:lnTo>
                      <a:pt x="828" y="140"/>
                    </a:lnTo>
                    <a:lnTo>
                      <a:pt x="828" y="140"/>
                    </a:lnTo>
                    <a:lnTo>
                      <a:pt x="828" y="144"/>
                    </a:lnTo>
                    <a:lnTo>
                      <a:pt x="828" y="144"/>
                    </a:lnTo>
                    <a:lnTo>
                      <a:pt x="828" y="147"/>
                    </a:lnTo>
                    <a:lnTo>
                      <a:pt x="824" y="147"/>
                    </a:lnTo>
                    <a:lnTo>
                      <a:pt x="824" y="147"/>
                    </a:lnTo>
                    <a:lnTo>
                      <a:pt x="824" y="150"/>
                    </a:lnTo>
                    <a:lnTo>
                      <a:pt x="824" y="150"/>
                    </a:lnTo>
                    <a:lnTo>
                      <a:pt x="824" y="150"/>
                    </a:lnTo>
                    <a:lnTo>
                      <a:pt x="824" y="154"/>
                    </a:lnTo>
                    <a:lnTo>
                      <a:pt x="824" y="154"/>
                    </a:lnTo>
                    <a:lnTo>
                      <a:pt x="824" y="154"/>
                    </a:lnTo>
                    <a:lnTo>
                      <a:pt x="824" y="157"/>
                    </a:lnTo>
                    <a:lnTo>
                      <a:pt x="828" y="157"/>
                    </a:lnTo>
                    <a:lnTo>
                      <a:pt x="828" y="157"/>
                    </a:lnTo>
                    <a:lnTo>
                      <a:pt x="828" y="160"/>
                    </a:lnTo>
                    <a:lnTo>
                      <a:pt x="828" y="160"/>
                    </a:lnTo>
                    <a:lnTo>
                      <a:pt x="831" y="160"/>
                    </a:lnTo>
                    <a:lnTo>
                      <a:pt x="831" y="160"/>
                    </a:lnTo>
                    <a:lnTo>
                      <a:pt x="831" y="164"/>
                    </a:lnTo>
                    <a:lnTo>
                      <a:pt x="831" y="164"/>
                    </a:lnTo>
                    <a:lnTo>
                      <a:pt x="831" y="164"/>
                    </a:lnTo>
                    <a:lnTo>
                      <a:pt x="831" y="167"/>
                    </a:lnTo>
                    <a:lnTo>
                      <a:pt x="831" y="167"/>
                    </a:lnTo>
                    <a:lnTo>
                      <a:pt x="831" y="167"/>
                    </a:lnTo>
                    <a:lnTo>
                      <a:pt x="831" y="170"/>
                    </a:lnTo>
                    <a:lnTo>
                      <a:pt x="831" y="170"/>
                    </a:lnTo>
                    <a:lnTo>
                      <a:pt x="831" y="174"/>
                    </a:lnTo>
                    <a:lnTo>
                      <a:pt x="834" y="174"/>
                    </a:lnTo>
                    <a:lnTo>
                      <a:pt x="834" y="174"/>
                    </a:lnTo>
                    <a:lnTo>
                      <a:pt x="838" y="174"/>
                    </a:lnTo>
                    <a:lnTo>
                      <a:pt x="838" y="174"/>
                    </a:lnTo>
                    <a:lnTo>
                      <a:pt x="838" y="174"/>
                    </a:lnTo>
                    <a:lnTo>
                      <a:pt x="838" y="177"/>
                    </a:lnTo>
                    <a:lnTo>
                      <a:pt x="834" y="177"/>
                    </a:lnTo>
                    <a:lnTo>
                      <a:pt x="834" y="177"/>
                    </a:lnTo>
                    <a:lnTo>
                      <a:pt x="838" y="177"/>
                    </a:lnTo>
                    <a:lnTo>
                      <a:pt x="838" y="177"/>
                    </a:lnTo>
                    <a:lnTo>
                      <a:pt x="838" y="177"/>
                    </a:lnTo>
                    <a:lnTo>
                      <a:pt x="841" y="177"/>
                    </a:lnTo>
                    <a:lnTo>
                      <a:pt x="841" y="177"/>
                    </a:lnTo>
                    <a:lnTo>
                      <a:pt x="841" y="177"/>
                    </a:lnTo>
                    <a:lnTo>
                      <a:pt x="841" y="180"/>
                    </a:lnTo>
                    <a:lnTo>
                      <a:pt x="841" y="180"/>
                    </a:lnTo>
                    <a:lnTo>
                      <a:pt x="841" y="180"/>
                    </a:lnTo>
                    <a:lnTo>
                      <a:pt x="844" y="180"/>
                    </a:lnTo>
                    <a:lnTo>
                      <a:pt x="844" y="180"/>
                    </a:lnTo>
                    <a:lnTo>
                      <a:pt x="848" y="180"/>
                    </a:lnTo>
                    <a:lnTo>
                      <a:pt x="848" y="184"/>
                    </a:lnTo>
                    <a:lnTo>
                      <a:pt x="848" y="184"/>
                    </a:lnTo>
                    <a:lnTo>
                      <a:pt x="844" y="187"/>
                    </a:lnTo>
                    <a:lnTo>
                      <a:pt x="844" y="187"/>
                    </a:lnTo>
                    <a:lnTo>
                      <a:pt x="848" y="190"/>
                    </a:lnTo>
                    <a:lnTo>
                      <a:pt x="844" y="190"/>
                    </a:lnTo>
                    <a:lnTo>
                      <a:pt x="844" y="190"/>
                    </a:lnTo>
                    <a:lnTo>
                      <a:pt x="844" y="190"/>
                    </a:lnTo>
                    <a:lnTo>
                      <a:pt x="844" y="194"/>
                    </a:lnTo>
                    <a:lnTo>
                      <a:pt x="844" y="194"/>
                    </a:lnTo>
                    <a:lnTo>
                      <a:pt x="844" y="194"/>
                    </a:lnTo>
                    <a:lnTo>
                      <a:pt x="844" y="197"/>
                    </a:lnTo>
                    <a:lnTo>
                      <a:pt x="844" y="197"/>
                    </a:lnTo>
                    <a:lnTo>
                      <a:pt x="848" y="197"/>
                    </a:lnTo>
                    <a:lnTo>
                      <a:pt x="848" y="200"/>
                    </a:lnTo>
                    <a:lnTo>
                      <a:pt x="851" y="200"/>
                    </a:lnTo>
                    <a:lnTo>
                      <a:pt x="848" y="204"/>
                    </a:lnTo>
                    <a:lnTo>
                      <a:pt x="851" y="204"/>
                    </a:lnTo>
                    <a:lnTo>
                      <a:pt x="851" y="204"/>
                    </a:lnTo>
                    <a:lnTo>
                      <a:pt x="851" y="204"/>
                    </a:lnTo>
                    <a:lnTo>
                      <a:pt x="854" y="204"/>
                    </a:lnTo>
                    <a:lnTo>
                      <a:pt x="854" y="207"/>
                    </a:lnTo>
                    <a:lnTo>
                      <a:pt x="854" y="207"/>
                    </a:lnTo>
                    <a:lnTo>
                      <a:pt x="854" y="207"/>
                    </a:lnTo>
                    <a:lnTo>
                      <a:pt x="854" y="210"/>
                    </a:lnTo>
                    <a:lnTo>
                      <a:pt x="854" y="210"/>
                    </a:lnTo>
                    <a:lnTo>
                      <a:pt x="854" y="214"/>
                    </a:lnTo>
                    <a:lnTo>
                      <a:pt x="851" y="214"/>
                    </a:lnTo>
                    <a:lnTo>
                      <a:pt x="851" y="214"/>
                    </a:lnTo>
                    <a:lnTo>
                      <a:pt x="851" y="217"/>
                    </a:lnTo>
                    <a:lnTo>
                      <a:pt x="851" y="217"/>
                    </a:lnTo>
                    <a:lnTo>
                      <a:pt x="851" y="217"/>
                    </a:lnTo>
                    <a:lnTo>
                      <a:pt x="854" y="217"/>
                    </a:lnTo>
                    <a:lnTo>
                      <a:pt x="854" y="220"/>
                    </a:lnTo>
                    <a:lnTo>
                      <a:pt x="854" y="220"/>
                    </a:lnTo>
                    <a:lnTo>
                      <a:pt x="851" y="220"/>
                    </a:lnTo>
                    <a:lnTo>
                      <a:pt x="851" y="220"/>
                    </a:lnTo>
                    <a:lnTo>
                      <a:pt x="848" y="220"/>
                    </a:lnTo>
                    <a:lnTo>
                      <a:pt x="848" y="224"/>
                    </a:lnTo>
                    <a:lnTo>
                      <a:pt x="848" y="224"/>
                    </a:lnTo>
                    <a:lnTo>
                      <a:pt x="848" y="227"/>
                    </a:lnTo>
                    <a:lnTo>
                      <a:pt x="851" y="227"/>
                    </a:lnTo>
                    <a:lnTo>
                      <a:pt x="851" y="227"/>
                    </a:lnTo>
                    <a:lnTo>
                      <a:pt x="851" y="230"/>
                    </a:lnTo>
                    <a:lnTo>
                      <a:pt x="851" y="230"/>
                    </a:lnTo>
                    <a:lnTo>
                      <a:pt x="848" y="230"/>
                    </a:lnTo>
                    <a:lnTo>
                      <a:pt x="848" y="234"/>
                    </a:lnTo>
                    <a:lnTo>
                      <a:pt x="848" y="234"/>
                    </a:lnTo>
                    <a:lnTo>
                      <a:pt x="851" y="237"/>
                    </a:lnTo>
                    <a:lnTo>
                      <a:pt x="851" y="237"/>
                    </a:lnTo>
                    <a:lnTo>
                      <a:pt x="854" y="240"/>
                    </a:lnTo>
                    <a:lnTo>
                      <a:pt x="851" y="240"/>
                    </a:lnTo>
                    <a:lnTo>
                      <a:pt x="851" y="240"/>
                    </a:lnTo>
                    <a:lnTo>
                      <a:pt x="851" y="244"/>
                    </a:lnTo>
                    <a:lnTo>
                      <a:pt x="851" y="244"/>
                    </a:lnTo>
                    <a:lnTo>
                      <a:pt x="851" y="244"/>
                    </a:lnTo>
                    <a:lnTo>
                      <a:pt x="851" y="244"/>
                    </a:lnTo>
                    <a:lnTo>
                      <a:pt x="851" y="244"/>
                    </a:lnTo>
                    <a:lnTo>
                      <a:pt x="854" y="247"/>
                    </a:lnTo>
                    <a:lnTo>
                      <a:pt x="854" y="247"/>
                    </a:lnTo>
                    <a:lnTo>
                      <a:pt x="854" y="247"/>
                    </a:lnTo>
                    <a:lnTo>
                      <a:pt x="854" y="247"/>
                    </a:lnTo>
                    <a:lnTo>
                      <a:pt x="854" y="251"/>
                    </a:lnTo>
                    <a:lnTo>
                      <a:pt x="858" y="247"/>
                    </a:lnTo>
                    <a:lnTo>
                      <a:pt x="858" y="247"/>
                    </a:lnTo>
                    <a:lnTo>
                      <a:pt x="858" y="244"/>
                    </a:lnTo>
                    <a:lnTo>
                      <a:pt x="858" y="244"/>
                    </a:lnTo>
                    <a:lnTo>
                      <a:pt x="858" y="244"/>
                    </a:lnTo>
                    <a:lnTo>
                      <a:pt x="861" y="244"/>
                    </a:lnTo>
                    <a:lnTo>
                      <a:pt x="861" y="247"/>
                    </a:lnTo>
                    <a:lnTo>
                      <a:pt x="861" y="247"/>
                    </a:lnTo>
                    <a:lnTo>
                      <a:pt x="861" y="251"/>
                    </a:lnTo>
                    <a:lnTo>
                      <a:pt x="861" y="251"/>
                    </a:lnTo>
                    <a:lnTo>
                      <a:pt x="858" y="251"/>
                    </a:lnTo>
                    <a:lnTo>
                      <a:pt x="858" y="254"/>
                    </a:lnTo>
                    <a:lnTo>
                      <a:pt x="861" y="254"/>
                    </a:lnTo>
                    <a:lnTo>
                      <a:pt x="861" y="254"/>
                    </a:lnTo>
                    <a:lnTo>
                      <a:pt x="864" y="254"/>
                    </a:lnTo>
                    <a:lnTo>
                      <a:pt x="864" y="257"/>
                    </a:lnTo>
                    <a:lnTo>
                      <a:pt x="868" y="257"/>
                    </a:lnTo>
                    <a:lnTo>
                      <a:pt x="868" y="254"/>
                    </a:lnTo>
                    <a:lnTo>
                      <a:pt x="868" y="257"/>
                    </a:lnTo>
                    <a:lnTo>
                      <a:pt x="868" y="257"/>
                    </a:lnTo>
                    <a:lnTo>
                      <a:pt x="868" y="257"/>
                    </a:lnTo>
                    <a:lnTo>
                      <a:pt x="868" y="257"/>
                    </a:lnTo>
                    <a:lnTo>
                      <a:pt x="868" y="261"/>
                    </a:lnTo>
                    <a:lnTo>
                      <a:pt x="868" y="261"/>
                    </a:lnTo>
                    <a:lnTo>
                      <a:pt x="868" y="264"/>
                    </a:lnTo>
                    <a:lnTo>
                      <a:pt x="868" y="264"/>
                    </a:lnTo>
                    <a:lnTo>
                      <a:pt x="868" y="267"/>
                    </a:lnTo>
                    <a:lnTo>
                      <a:pt x="868" y="267"/>
                    </a:lnTo>
                    <a:lnTo>
                      <a:pt x="868" y="271"/>
                    </a:lnTo>
                    <a:lnTo>
                      <a:pt x="868" y="271"/>
                    </a:lnTo>
                    <a:lnTo>
                      <a:pt x="868" y="271"/>
                    </a:lnTo>
                    <a:lnTo>
                      <a:pt x="868" y="271"/>
                    </a:lnTo>
                    <a:lnTo>
                      <a:pt x="864" y="271"/>
                    </a:lnTo>
                    <a:lnTo>
                      <a:pt x="868" y="274"/>
                    </a:lnTo>
                    <a:lnTo>
                      <a:pt x="868" y="274"/>
                    </a:lnTo>
                    <a:lnTo>
                      <a:pt x="868" y="274"/>
                    </a:lnTo>
                    <a:lnTo>
                      <a:pt x="868" y="277"/>
                    </a:lnTo>
                    <a:lnTo>
                      <a:pt x="871" y="277"/>
                    </a:lnTo>
                    <a:lnTo>
                      <a:pt x="871" y="277"/>
                    </a:lnTo>
                    <a:lnTo>
                      <a:pt x="874" y="277"/>
                    </a:lnTo>
                    <a:lnTo>
                      <a:pt x="874" y="277"/>
                    </a:lnTo>
                    <a:lnTo>
                      <a:pt x="874" y="281"/>
                    </a:lnTo>
                    <a:lnTo>
                      <a:pt x="874" y="281"/>
                    </a:lnTo>
                    <a:lnTo>
                      <a:pt x="871" y="284"/>
                    </a:lnTo>
                    <a:lnTo>
                      <a:pt x="871" y="281"/>
                    </a:lnTo>
                    <a:lnTo>
                      <a:pt x="871" y="281"/>
                    </a:lnTo>
                    <a:lnTo>
                      <a:pt x="868" y="277"/>
                    </a:lnTo>
                    <a:lnTo>
                      <a:pt x="868" y="281"/>
                    </a:lnTo>
                    <a:lnTo>
                      <a:pt x="868" y="281"/>
                    </a:lnTo>
                    <a:lnTo>
                      <a:pt x="868" y="281"/>
                    </a:lnTo>
                    <a:lnTo>
                      <a:pt x="868" y="284"/>
                    </a:lnTo>
                    <a:lnTo>
                      <a:pt x="871" y="284"/>
                    </a:lnTo>
                    <a:lnTo>
                      <a:pt x="868" y="284"/>
                    </a:lnTo>
                    <a:lnTo>
                      <a:pt x="868" y="284"/>
                    </a:lnTo>
                    <a:lnTo>
                      <a:pt x="871" y="287"/>
                    </a:lnTo>
                    <a:lnTo>
                      <a:pt x="871" y="291"/>
                    </a:lnTo>
                    <a:lnTo>
                      <a:pt x="868" y="291"/>
                    </a:lnTo>
                    <a:lnTo>
                      <a:pt x="868" y="291"/>
                    </a:lnTo>
                    <a:lnTo>
                      <a:pt x="868" y="294"/>
                    </a:lnTo>
                    <a:lnTo>
                      <a:pt x="868" y="294"/>
                    </a:lnTo>
                    <a:lnTo>
                      <a:pt x="868" y="297"/>
                    </a:lnTo>
                    <a:lnTo>
                      <a:pt x="871" y="297"/>
                    </a:lnTo>
                    <a:lnTo>
                      <a:pt x="874" y="294"/>
                    </a:lnTo>
                    <a:lnTo>
                      <a:pt x="878" y="297"/>
                    </a:lnTo>
                    <a:lnTo>
                      <a:pt x="878" y="297"/>
                    </a:lnTo>
                    <a:lnTo>
                      <a:pt x="878" y="297"/>
                    </a:lnTo>
                    <a:lnTo>
                      <a:pt x="878" y="297"/>
                    </a:lnTo>
                    <a:lnTo>
                      <a:pt x="878" y="297"/>
                    </a:lnTo>
                    <a:lnTo>
                      <a:pt x="874" y="297"/>
                    </a:lnTo>
                    <a:lnTo>
                      <a:pt x="874" y="297"/>
                    </a:lnTo>
                    <a:lnTo>
                      <a:pt x="874" y="301"/>
                    </a:lnTo>
                    <a:lnTo>
                      <a:pt x="874" y="301"/>
                    </a:lnTo>
                    <a:lnTo>
                      <a:pt x="874" y="304"/>
                    </a:lnTo>
                    <a:lnTo>
                      <a:pt x="874" y="307"/>
                    </a:lnTo>
                    <a:lnTo>
                      <a:pt x="874" y="311"/>
                    </a:lnTo>
                    <a:lnTo>
                      <a:pt x="874" y="311"/>
                    </a:lnTo>
                    <a:lnTo>
                      <a:pt x="874" y="311"/>
                    </a:lnTo>
                    <a:lnTo>
                      <a:pt x="874" y="314"/>
                    </a:lnTo>
                    <a:lnTo>
                      <a:pt x="874" y="314"/>
                    </a:lnTo>
                    <a:lnTo>
                      <a:pt x="874" y="317"/>
                    </a:lnTo>
                    <a:lnTo>
                      <a:pt x="878" y="317"/>
                    </a:lnTo>
                    <a:lnTo>
                      <a:pt x="874" y="317"/>
                    </a:lnTo>
                    <a:lnTo>
                      <a:pt x="874" y="321"/>
                    </a:lnTo>
                    <a:lnTo>
                      <a:pt x="874" y="321"/>
                    </a:lnTo>
                    <a:lnTo>
                      <a:pt x="874" y="324"/>
                    </a:lnTo>
                    <a:lnTo>
                      <a:pt x="878" y="324"/>
                    </a:lnTo>
                    <a:lnTo>
                      <a:pt x="878" y="324"/>
                    </a:lnTo>
                    <a:lnTo>
                      <a:pt x="881" y="324"/>
                    </a:lnTo>
                    <a:lnTo>
                      <a:pt x="881" y="327"/>
                    </a:lnTo>
                    <a:lnTo>
                      <a:pt x="878" y="327"/>
                    </a:lnTo>
                    <a:lnTo>
                      <a:pt x="878" y="331"/>
                    </a:lnTo>
                    <a:lnTo>
                      <a:pt x="878" y="331"/>
                    </a:lnTo>
                    <a:lnTo>
                      <a:pt x="878" y="334"/>
                    </a:lnTo>
                    <a:lnTo>
                      <a:pt x="878" y="334"/>
                    </a:lnTo>
                    <a:lnTo>
                      <a:pt x="881" y="334"/>
                    </a:lnTo>
                    <a:lnTo>
                      <a:pt x="881" y="337"/>
                    </a:lnTo>
                    <a:lnTo>
                      <a:pt x="881" y="337"/>
                    </a:lnTo>
                    <a:lnTo>
                      <a:pt x="881" y="337"/>
                    </a:lnTo>
                    <a:lnTo>
                      <a:pt x="881" y="337"/>
                    </a:lnTo>
                    <a:lnTo>
                      <a:pt x="881" y="341"/>
                    </a:lnTo>
                    <a:lnTo>
                      <a:pt x="878" y="341"/>
                    </a:lnTo>
                    <a:lnTo>
                      <a:pt x="878" y="341"/>
                    </a:lnTo>
                    <a:lnTo>
                      <a:pt x="878" y="344"/>
                    </a:lnTo>
                    <a:lnTo>
                      <a:pt x="878" y="344"/>
                    </a:lnTo>
                    <a:lnTo>
                      <a:pt x="878" y="347"/>
                    </a:lnTo>
                    <a:lnTo>
                      <a:pt x="878" y="347"/>
                    </a:lnTo>
                    <a:lnTo>
                      <a:pt x="878" y="351"/>
                    </a:lnTo>
                    <a:lnTo>
                      <a:pt x="878" y="351"/>
                    </a:lnTo>
                    <a:lnTo>
                      <a:pt x="878" y="351"/>
                    </a:lnTo>
                    <a:lnTo>
                      <a:pt x="878" y="354"/>
                    </a:lnTo>
                    <a:lnTo>
                      <a:pt x="878" y="354"/>
                    </a:lnTo>
                    <a:lnTo>
                      <a:pt x="878" y="354"/>
                    </a:lnTo>
                    <a:lnTo>
                      <a:pt x="874" y="357"/>
                    </a:lnTo>
                    <a:lnTo>
                      <a:pt x="874" y="357"/>
                    </a:lnTo>
                    <a:lnTo>
                      <a:pt x="874" y="361"/>
                    </a:lnTo>
                    <a:lnTo>
                      <a:pt x="871" y="361"/>
                    </a:lnTo>
                    <a:lnTo>
                      <a:pt x="871" y="361"/>
                    </a:lnTo>
                    <a:lnTo>
                      <a:pt x="874" y="364"/>
                    </a:lnTo>
                    <a:lnTo>
                      <a:pt x="874" y="364"/>
                    </a:lnTo>
                    <a:lnTo>
                      <a:pt x="878" y="364"/>
                    </a:lnTo>
                    <a:lnTo>
                      <a:pt x="878" y="364"/>
                    </a:lnTo>
                    <a:lnTo>
                      <a:pt x="878" y="367"/>
                    </a:lnTo>
                    <a:lnTo>
                      <a:pt x="878" y="367"/>
                    </a:lnTo>
                    <a:lnTo>
                      <a:pt x="881" y="367"/>
                    </a:lnTo>
                    <a:lnTo>
                      <a:pt x="881" y="371"/>
                    </a:lnTo>
                    <a:lnTo>
                      <a:pt x="881" y="371"/>
                    </a:lnTo>
                    <a:lnTo>
                      <a:pt x="881" y="371"/>
                    </a:lnTo>
                    <a:lnTo>
                      <a:pt x="884" y="371"/>
                    </a:lnTo>
                    <a:lnTo>
                      <a:pt x="884" y="374"/>
                    </a:lnTo>
                    <a:lnTo>
                      <a:pt x="884" y="374"/>
                    </a:lnTo>
                    <a:lnTo>
                      <a:pt x="884" y="377"/>
                    </a:lnTo>
                    <a:lnTo>
                      <a:pt x="884" y="377"/>
                    </a:lnTo>
                    <a:lnTo>
                      <a:pt x="888" y="377"/>
                    </a:lnTo>
                    <a:lnTo>
                      <a:pt x="888" y="377"/>
                    </a:lnTo>
                    <a:lnTo>
                      <a:pt x="888" y="377"/>
                    </a:lnTo>
                    <a:lnTo>
                      <a:pt x="888" y="381"/>
                    </a:lnTo>
                    <a:lnTo>
                      <a:pt x="884" y="381"/>
                    </a:lnTo>
                    <a:lnTo>
                      <a:pt x="884" y="384"/>
                    </a:lnTo>
                    <a:lnTo>
                      <a:pt x="884" y="384"/>
                    </a:lnTo>
                    <a:lnTo>
                      <a:pt x="884" y="387"/>
                    </a:lnTo>
                    <a:lnTo>
                      <a:pt x="888" y="387"/>
                    </a:lnTo>
                    <a:lnTo>
                      <a:pt x="884" y="387"/>
                    </a:lnTo>
                    <a:lnTo>
                      <a:pt x="884" y="391"/>
                    </a:lnTo>
                    <a:lnTo>
                      <a:pt x="888" y="391"/>
                    </a:lnTo>
                    <a:lnTo>
                      <a:pt x="888" y="391"/>
                    </a:lnTo>
                    <a:lnTo>
                      <a:pt x="888" y="391"/>
                    </a:lnTo>
                    <a:lnTo>
                      <a:pt x="891" y="391"/>
                    </a:lnTo>
                    <a:lnTo>
                      <a:pt x="891" y="391"/>
                    </a:lnTo>
                    <a:lnTo>
                      <a:pt x="891" y="391"/>
                    </a:lnTo>
                    <a:lnTo>
                      <a:pt x="891" y="391"/>
                    </a:lnTo>
                    <a:lnTo>
                      <a:pt x="894" y="391"/>
                    </a:lnTo>
                    <a:lnTo>
                      <a:pt x="894" y="391"/>
                    </a:lnTo>
                    <a:lnTo>
                      <a:pt x="894" y="391"/>
                    </a:lnTo>
                    <a:lnTo>
                      <a:pt x="894" y="391"/>
                    </a:lnTo>
                    <a:lnTo>
                      <a:pt x="894" y="387"/>
                    </a:lnTo>
                    <a:lnTo>
                      <a:pt x="894" y="387"/>
                    </a:lnTo>
                    <a:lnTo>
                      <a:pt x="894" y="384"/>
                    </a:lnTo>
                    <a:lnTo>
                      <a:pt x="894" y="384"/>
                    </a:lnTo>
                    <a:lnTo>
                      <a:pt x="898" y="387"/>
                    </a:lnTo>
                    <a:lnTo>
                      <a:pt x="898" y="387"/>
                    </a:lnTo>
                    <a:lnTo>
                      <a:pt x="898" y="387"/>
                    </a:lnTo>
                    <a:lnTo>
                      <a:pt x="898" y="391"/>
                    </a:lnTo>
                    <a:lnTo>
                      <a:pt x="898" y="391"/>
                    </a:lnTo>
                    <a:lnTo>
                      <a:pt x="898" y="391"/>
                    </a:lnTo>
                    <a:lnTo>
                      <a:pt x="894" y="391"/>
                    </a:lnTo>
                    <a:lnTo>
                      <a:pt x="894" y="391"/>
                    </a:lnTo>
                    <a:lnTo>
                      <a:pt x="894" y="391"/>
                    </a:lnTo>
                    <a:lnTo>
                      <a:pt x="894" y="394"/>
                    </a:lnTo>
                    <a:lnTo>
                      <a:pt x="894" y="394"/>
                    </a:lnTo>
                    <a:lnTo>
                      <a:pt x="894" y="394"/>
                    </a:lnTo>
                    <a:lnTo>
                      <a:pt x="894" y="394"/>
                    </a:lnTo>
                    <a:lnTo>
                      <a:pt x="894" y="394"/>
                    </a:lnTo>
                    <a:lnTo>
                      <a:pt x="894" y="397"/>
                    </a:lnTo>
                    <a:lnTo>
                      <a:pt x="894" y="397"/>
                    </a:lnTo>
                    <a:lnTo>
                      <a:pt x="894" y="397"/>
                    </a:lnTo>
                    <a:lnTo>
                      <a:pt x="894" y="401"/>
                    </a:lnTo>
                    <a:lnTo>
                      <a:pt x="894" y="401"/>
                    </a:lnTo>
                    <a:lnTo>
                      <a:pt x="898" y="401"/>
                    </a:lnTo>
                    <a:lnTo>
                      <a:pt x="898" y="401"/>
                    </a:lnTo>
                    <a:lnTo>
                      <a:pt x="898" y="401"/>
                    </a:lnTo>
                    <a:lnTo>
                      <a:pt x="898" y="404"/>
                    </a:lnTo>
                    <a:lnTo>
                      <a:pt x="901" y="404"/>
                    </a:lnTo>
                    <a:lnTo>
                      <a:pt x="898" y="404"/>
                    </a:lnTo>
                    <a:lnTo>
                      <a:pt x="898" y="404"/>
                    </a:lnTo>
                    <a:lnTo>
                      <a:pt x="898" y="404"/>
                    </a:lnTo>
                    <a:lnTo>
                      <a:pt x="898" y="407"/>
                    </a:lnTo>
                    <a:lnTo>
                      <a:pt x="898" y="407"/>
                    </a:lnTo>
                    <a:lnTo>
                      <a:pt x="898" y="411"/>
                    </a:lnTo>
                    <a:lnTo>
                      <a:pt x="898" y="411"/>
                    </a:lnTo>
                    <a:lnTo>
                      <a:pt x="898" y="414"/>
                    </a:lnTo>
                    <a:lnTo>
                      <a:pt x="901" y="414"/>
                    </a:lnTo>
                    <a:lnTo>
                      <a:pt x="901" y="414"/>
                    </a:lnTo>
                    <a:lnTo>
                      <a:pt x="901" y="414"/>
                    </a:lnTo>
                    <a:lnTo>
                      <a:pt x="901" y="417"/>
                    </a:lnTo>
                    <a:lnTo>
                      <a:pt x="901" y="417"/>
                    </a:lnTo>
                    <a:lnTo>
                      <a:pt x="901" y="417"/>
                    </a:lnTo>
                    <a:lnTo>
                      <a:pt x="901" y="417"/>
                    </a:lnTo>
                    <a:lnTo>
                      <a:pt x="898" y="417"/>
                    </a:lnTo>
                    <a:lnTo>
                      <a:pt x="898" y="421"/>
                    </a:lnTo>
                    <a:lnTo>
                      <a:pt x="898" y="421"/>
                    </a:lnTo>
                    <a:lnTo>
                      <a:pt x="901" y="421"/>
                    </a:lnTo>
                    <a:lnTo>
                      <a:pt x="901" y="421"/>
                    </a:lnTo>
                    <a:lnTo>
                      <a:pt x="904" y="421"/>
                    </a:lnTo>
                    <a:lnTo>
                      <a:pt x="904" y="421"/>
                    </a:lnTo>
                    <a:lnTo>
                      <a:pt x="904" y="421"/>
                    </a:lnTo>
                    <a:lnTo>
                      <a:pt x="908" y="421"/>
                    </a:lnTo>
                    <a:lnTo>
                      <a:pt x="908" y="421"/>
                    </a:lnTo>
                    <a:lnTo>
                      <a:pt x="908" y="424"/>
                    </a:lnTo>
                    <a:lnTo>
                      <a:pt x="908" y="424"/>
                    </a:lnTo>
                    <a:lnTo>
                      <a:pt x="908" y="424"/>
                    </a:lnTo>
                    <a:lnTo>
                      <a:pt x="908" y="427"/>
                    </a:lnTo>
                    <a:lnTo>
                      <a:pt x="908" y="427"/>
                    </a:lnTo>
                    <a:lnTo>
                      <a:pt x="911" y="431"/>
                    </a:lnTo>
                    <a:lnTo>
                      <a:pt x="914" y="431"/>
                    </a:lnTo>
                    <a:lnTo>
                      <a:pt x="914" y="431"/>
                    </a:lnTo>
                    <a:lnTo>
                      <a:pt x="918" y="431"/>
                    </a:lnTo>
                    <a:lnTo>
                      <a:pt x="918" y="431"/>
                    </a:lnTo>
                    <a:lnTo>
                      <a:pt x="918" y="434"/>
                    </a:lnTo>
                    <a:lnTo>
                      <a:pt x="918" y="434"/>
                    </a:lnTo>
                    <a:lnTo>
                      <a:pt x="918" y="434"/>
                    </a:lnTo>
                    <a:lnTo>
                      <a:pt x="918" y="434"/>
                    </a:lnTo>
                    <a:lnTo>
                      <a:pt x="918" y="438"/>
                    </a:lnTo>
                    <a:lnTo>
                      <a:pt x="918" y="438"/>
                    </a:lnTo>
                    <a:lnTo>
                      <a:pt x="918" y="441"/>
                    </a:lnTo>
                    <a:lnTo>
                      <a:pt x="921" y="441"/>
                    </a:lnTo>
                    <a:lnTo>
                      <a:pt x="921" y="444"/>
                    </a:lnTo>
                    <a:lnTo>
                      <a:pt x="921" y="444"/>
                    </a:lnTo>
                    <a:lnTo>
                      <a:pt x="921" y="444"/>
                    </a:lnTo>
                    <a:lnTo>
                      <a:pt x="921" y="448"/>
                    </a:lnTo>
                    <a:lnTo>
                      <a:pt x="921" y="448"/>
                    </a:lnTo>
                    <a:lnTo>
                      <a:pt x="924" y="448"/>
                    </a:lnTo>
                    <a:lnTo>
                      <a:pt x="924" y="448"/>
                    </a:lnTo>
                    <a:lnTo>
                      <a:pt x="928" y="448"/>
                    </a:lnTo>
                    <a:lnTo>
                      <a:pt x="928" y="451"/>
                    </a:lnTo>
                    <a:lnTo>
                      <a:pt x="924" y="451"/>
                    </a:lnTo>
                    <a:lnTo>
                      <a:pt x="924" y="451"/>
                    </a:lnTo>
                    <a:lnTo>
                      <a:pt x="928" y="451"/>
                    </a:lnTo>
                    <a:lnTo>
                      <a:pt x="924" y="454"/>
                    </a:lnTo>
                    <a:lnTo>
                      <a:pt x="928" y="454"/>
                    </a:lnTo>
                    <a:lnTo>
                      <a:pt x="928" y="454"/>
                    </a:lnTo>
                    <a:lnTo>
                      <a:pt x="924" y="454"/>
                    </a:lnTo>
                    <a:lnTo>
                      <a:pt x="924" y="458"/>
                    </a:lnTo>
                    <a:lnTo>
                      <a:pt x="924" y="458"/>
                    </a:lnTo>
                    <a:lnTo>
                      <a:pt x="924" y="458"/>
                    </a:lnTo>
                    <a:lnTo>
                      <a:pt x="924" y="461"/>
                    </a:lnTo>
                    <a:lnTo>
                      <a:pt x="924" y="461"/>
                    </a:lnTo>
                    <a:lnTo>
                      <a:pt x="924" y="461"/>
                    </a:lnTo>
                    <a:lnTo>
                      <a:pt x="928" y="461"/>
                    </a:lnTo>
                    <a:lnTo>
                      <a:pt x="928" y="461"/>
                    </a:lnTo>
                    <a:lnTo>
                      <a:pt x="931" y="461"/>
                    </a:lnTo>
                    <a:lnTo>
                      <a:pt x="931" y="461"/>
                    </a:lnTo>
                    <a:lnTo>
                      <a:pt x="934" y="464"/>
                    </a:lnTo>
                    <a:lnTo>
                      <a:pt x="934" y="464"/>
                    </a:lnTo>
                    <a:lnTo>
                      <a:pt x="934" y="464"/>
                    </a:lnTo>
                    <a:lnTo>
                      <a:pt x="934" y="464"/>
                    </a:lnTo>
                    <a:lnTo>
                      <a:pt x="928" y="464"/>
                    </a:lnTo>
                    <a:lnTo>
                      <a:pt x="921" y="464"/>
                    </a:lnTo>
                    <a:lnTo>
                      <a:pt x="921" y="464"/>
                    </a:lnTo>
                    <a:lnTo>
                      <a:pt x="908" y="464"/>
                    </a:lnTo>
                    <a:lnTo>
                      <a:pt x="898" y="464"/>
                    </a:lnTo>
                    <a:lnTo>
                      <a:pt x="898" y="464"/>
                    </a:lnTo>
                    <a:lnTo>
                      <a:pt x="894" y="464"/>
                    </a:lnTo>
                    <a:lnTo>
                      <a:pt x="884" y="464"/>
                    </a:lnTo>
                    <a:lnTo>
                      <a:pt x="881" y="464"/>
                    </a:lnTo>
                    <a:lnTo>
                      <a:pt x="874" y="468"/>
                    </a:lnTo>
                    <a:lnTo>
                      <a:pt x="871" y="468"/>
                    </a:lnTo>
                    <a:lnTo>
                      <a:pt x="864" y="464"/>
                    </a:lnTo>
                    <a:lnTo>
                      <a:pt x="861" y="464"/>
                    </a:lnTo>
                    <a:lnTo>
                      <a:pt x="858" y="464"/>
                    </a:lnTo>
                    <a:lnTo>
                      <a:pt x="854" y="464"/>
                    </a:lnTo>
                    <a:lnTo>
                      <a:pt x="851" y="464"/>
                    </a:lnTo>
                    <a:lnTo>
                      <a:pt x="848" y="464"/>
                    </a:lnTo>
                    <a:lnTo>
                      <a:pt x="848" y="468"/>
                    </a:lnTo>
                    <a:lnTo>
                      <a:pt x="844" y="464"/>
                    </a:lnTo>
                    <a:lnTo>
                      <a:pt x="844" y="464"/>
                    </a:lnTo>
                    <a:lnTo>
                      <a:pt x="838" y="464"/>
                    </a:lnTo>
                    <a:lnTo>
                      <a:pt x="834" y="464"/>
                    </a:lnTo>
                    <a:lnTo>
                      <a:pt x="834" y="464"/>
                    </a:lnTo>
                    <a:lnTo>
                      <a:pt x="828" y="464"/>
                    </a:lnTo>
                    <a:lnTo>
                      <a:pt x="821" y="464"/>
                    </a:lnTo>
                    <a:lnTo>
                      <a:pt x="811" y="464"/>
                    </a:lnTo>
                    <a:lnTo>
                      <a:pt x="804" y="464"/>
                    </a:lnTo>
                    <a:lnTo>
                      <a:pt x="801" y="464"/>
                    </a:lnTo>
                    <a:lnTo>
                      <a:pt x="801" y="464"/>
                    </a:lnTo>
                    <a:lnTo>
                      <a:pt x="801" y="464"/>
                    </a:lnTo>
                    <a:lnTo>
                      <a:pt x="798" y="464"/>
                    </a:lnTo>
                    <a:lnTo>
                      <a:pt x="794" y="464"/>
                    </a:lnTo>
                    <a:lnTo>
                      <a:pt x="794" y="464"/>
                    </a:lnTo>
                    <a:lnTo>
                      <a:pt x="788" y="464"/>
                    </a:lnTo>
                    <a:lnTo>
                      <a:pt x="788" y="464"/>
                    </a:lnTo>
                    <a:lnTo>
                      <a:pt x="774" y="464"/>
                    </a:lnTo>
                    <a:lnTo>
                      <a:pt x="774" y="464"/>
                    </a:lnTo>
                    <a:lnTo>
                      <a:pt x="768" y="464"/>
                    </a:lnTo>
                    <a:lnTo>
                      <a:pt x="761" y="464"/>
                    </a:lnTo>
                    <a:lnTo>
                      <a:pt x="761" y="464"/>
                    </a:lnTo>
                    <a:lnTo>
                      <a:pt x="754" y="464"/>
                    </a:lnTo>
                    <a:lnTo>
                      <a:pt x="751" y="464"/>
                    </a:lnTo>
                    <a:lnTo>
                      <a:pt x="748" y="464"/>
                    </a:lnTo>
                    <a:lnTo>
                      <a:pt x="748" y="464"/>
                    </a:lnTo>
                    <a:lnTo>
                      <a:pt x="748" y="464"/>
                    </a:lnTo>
                    <a:lnTo>
                      <a:pt x="738" y="464"/>
                    </a:lnTo>
                    <a:lnTo>
                      <a:pt x="734" y="464"/>
                    </a:lnTo>
                    <a:lnTo>
                      <a:pt x="734" y="464"/>
                    </a:lnTo>
                    <a:lnTo>
                      <a:pt x="731" y="464"/>
                    </a:lnTo>
                    <a:lnTo>
                      <a:pt x="724" y="464"/>
                    </a:lnTo>
                    <a:lnTo>
                      <a:pt x="724" y="464"/>
                    </a:lnTo>
                    <a:lnTo>
                      <a:pt x="714" y="464"/>
                    </a:lnTo>
                    <a:lnTo>
                      <a:pt x="714" y="464"/>
                    </a:lnTo>
                    <a:lnTo>
                      <a:pt x="711" y="464"/>
                    </a:lnTo>
                    <a:lnTo>
                      <a:pt x="708" y="464"/>
                    </a:lnTo>
                    <a:lnTo>
                      <a:pt x="708" y="464"/>
                    </a:lnTo>
                    <a:lnTo>
                      <a:pt x="704" y="464"/>
                    </a:lnTo>
                    <a:lnTo>
                      <a:pt x="701" y="464"/>
                    </a:lnTo>
                    <a:lnTo>
                      <a:pt x="698" y="464"/>
                    </a:lnTo>
                    <a:lnTo>
                      <a:pt x="691" y="464"/>
                    </a:lnTo>
                    <a:lnTo>
                      <a:pt x="688" y="464"/>
                    </a:lnTo>
                    <a:lnTo>
                      <a:pt x="684" y="464"/>
                    </a:lnTo>
                    <a:lnTo>
                      <a:pt x="668" y="464"/>
                    </a:lnTo>
                    <a:lnTo>
                      <a:pt x="668" y="464"/>
                    </a:lnTo>
                    <a:lnTo>
                      <a:pt x="664" y="464"/>
                    </a:lnTo>
                    <a:lnTo>
                      <a:pt x="664" y="464"/>
                    </a:lnTo>
                    <a:lnTo>
                      <a:pt x="661" y="464"/>
                    </a:lnTo>
                    <a:lnTo>
                      <a:pt x="661" y="464"/>
                    </a:lnTo>
                    <a:lnTo>
                      <a:pt x="658" y="464"/>
                    </a:lnTo>
                    <a:lnTo>
                      <a:pt x="658" y="464"/>
                    </a:lnTo>
                    <a:lnTo>
                      <a:pt x="651" y="464"/>
                    </a:lnTo>
                    <a:lnTo>
                      <a:pt x="641" y="464"/>
                    </a:lnTo>
                    <a:lnTo>
                      <a:pt x="641" y="464"/>
                    </a:lnTo>
                    <a:lnTo>
                      <a:pt x="638" y="464"/>
                    </a:lnTo>
                    <a:lnTo>
                      <a:pt x="638" y="464"/>
                    </a:lnTo>
                    <a:lnTo>
                      <a:pt x="634" y="464"/>
                    </a:lnTo>
                    <a:lnTo>
                      <a:pt x="634" y="464"/>
                    </a:lnTo>
                    <a:lnTo>
                      <a:pt x="631" y="464"/>
                    </a:lnTo>
                    <a:lnTo>
                      <a:pt x="628" y="464"/>
                    </a:lnTo>
                    <a:lnTo>
                      <a:pt x="624" y="461"/>
                    </a:lnTo>
                    <a:lnTo>
                      <a:pt x="624" y="461"/>
                    </a:lnTo>
                    <a:lnTo>
                      <a:pt x="621" y="461"/>
                    </a:lnTo>
                    <a:lnTo>
                      <a:pt x="618" y="461"/>
                    </a:lnTo>
                    <a:lnTo>
                      <a:pt x="614" y="461"/>
                    </a:lnTo>
                    <a:lnTo>
                      <a:pt x="608" y="461"/>
                    </a:lnTo>
                    <a:lnTo>
                      <a:pt x="601" y="461"/>
                    </a:lnTo>
                    <a:lnTo>
                      <a:pt x="598" y="461"/>
                    </a:lnTo>
                    <a:lnTo>
                      <a:pt x="598" y="461"/>
                    </a:lnTo>
                    <a:lnTo>
                      <a:pt x="594" y="461"/>
                    </a:lnTo>
                    <a:lnTo>
                      <a:pt x="594" y="461"/>
                    </a:lnTo>
                    <a:lnTo>
                      <a:pt x="591" y="461"/>
                    </a:lnTo>
                    <a:lnTo>
                      <a:pt x="588" y="461"/>
                    </a:lnTo>
                    <a:lnTo>
                      <a:pt x="584" y="461"/>
                    </a:lnTo>
                    <a:lnTo>
                      <a:pt x="581" y="461"/>
                    </a:lnTo>
                    <a:lnTo>
                      <a:pt x="581" y="461"/>
                    </a:lnTo>
                    <a:lnTo>
                      <a:pt x="578" y="461"/>
                    </a:lnTo>
                    <a:lnTo>
                      <a:pt x="574" y="461"/>
                    </a:lnTo>
                    <a:lnTo>
                      <a:pt x="574" y="461"/>
                    </a:lnTo>
                    <a:lnTo>
                      <a:pt x="571" y="461"/>
                    </a:lnTo>
                    <a:lnTo>
                      <a:pt x="568" y="461"/>
                    </a:lnTo>
                    <a:lnTo>
                      <a:pt x="568" y="461"/>
                    </a:lnTo>
                    <a:lnTo>
                      <a:pt x="564" y="461"/>
                    </a:lnTo>
                    <a:lnTo>
                      <a:pt x="561" y="461"/>
                    </a:lnTo>
                    <a:lnTo>
                      <a:pt x="554" y="461"/>
                    </a:lnTo>
                    <a:lnTo>
                      <a:pt x="554" y="461"/>
                    </a:lnTo>
                    <a:lnTo>
                      <a:pt x="547" y="461"/>
                    </a:lnTo>
                    <a:lnTo>
                      <a:pt x="544" y="461"/>
                    </a:lnTo>
                    <a:lnTo>
                      <a:pt x="541" y="461"/>
                    </a:lnTo>
                    <a:lnTo>
                      <a:pt x="537" y="461"/>
                    </a:lnTo>
                    <a:lnTo>
                      <a:pt x="534" y="461"/>
                    </a:lnTo>
                    <a:lnTo>
                      <a:pt x="534" y="461"/>
                    </a:lnTo>
                    <a:lnTo>
                      <a:pt x="534" y="461"/>
                    </a:lnTo>
                    <a:lnTo>
                      <a:pt x="527" y="461"/>
                    </a:lnTo>
                    <a:lnTo>
                      <a:pt x="527" y="461"/>
                    </a:lnTo>
                    <a:lnTo>
                      <a:pt x="524" y="461"/>
                    </a:lnTo>
                    <a:lnTo>
                      <a:pt x="521" y="461"/>
                    </a:lnTo>
                    <a:lnTo>
                      <a:pt x="521" y="461"/>
                    </a:lnTo>
                    <a:lnTo>
                      <a:pt x="517" y="461"/>
                    </a:lnTo>
                    <a:lnTo>
                      <a:pt x="514" y="461"/>
                    </a:lnTo>
                    <a:lnTo>
                      <a:pt x="514" y="461"/>
                    </a:lnTo>
                    <a:lnTo>
                      <a:pt x="507" y="461"/>
                    </a:lnTo>
                    <a:lnTo>
                      <a:pt x="507" y="461"/>
                    </a:lnTo>
                    <a:lnTo>
                      <a:pt x="507" y="461"/>
                    </a:lnTo>
                    <a:lnTo>
                      <a:pt x="504" y="461"/>
                    </a:lnTo>
                    <a:lnTo>
                      <a:pt x="504" y="461"/>
                    </a:lnTo>
                    <a:lnTo>
                      <a:pt x="491" y="461"/>
                    </a:lnTo>
                    <a:lnTo>
                      <a:pt x="491" y="461"/>
                    </a:lnTo>
                    <a:lnTo>
                      <a:pt x="484" y="461"/>
                    </a:lnTo>
                    <a:lnTo>
                      <a:pt x="484" y="461"/>
                    </a:lnTo>
                    <a:lnTo>
                      <a:pt x="481" y="461"/>
                    </a:lnTo>
                    <a:lnTo>
                      <a:pt x="467" y="458"/>
                    </a:lnTo>
                    <a:lnTo>
                      <a:pt x="467" y="458"/>
                    </a:lnTo>
                    <a:lnTo>
                      <a:pt x="467" y="458"/>
                    </a:lnTo>
                    <a:lnTo>
                      <a:pt x="457" y="458"/>
                    </a:lnTo>
                    <a:lnTo>
                      <a:pt x="454" y="458"/>
                    </a:lnTo>
                    <a:lnTo>
                      <a:pt x="454" y="458"/>
                    </a:lnTo>
                    <a:lnTo>
                      <a:pt x="451" y="458"/>
                    </a:lnTo>
                    <a:lnTo>
                      <a:pt x="447" y="458"/>
                    </a:lnTo>
                    <a:lnTo>
                      <a:pt x="434" y="458"/>
                    </a:lnTo>
                    <a:lnTo>
                      <a:pt x="434" y="458"/>
                    </a:lnTo>
                    <a:lnTo>
                      <a:pt x="431" y="458"/>
                    </a:lnTo>
                    <a:lnTo>
                      <a:pt x="431" y="458"/>
                    </a:lnTo>
                    <a:lnTo>
                      <a:pt x="427" y="458"/>
                    </a:lnTo>
                    <a:lnTo>
                      <a:pt x="417" y="458"/>
                    </a:lnTo>
                    <a:lnTo>
                      <a:pt x="407" y="458"/>
                    </a:lnTo>
                    <a:lnTo>
                      <a:pt x="407" y="458"/>
                    </a:lnTo>
                    <a:lnTo>
                      <a:pt x="404" y="458"/>
                    </a:lnTo>
                    <a:lnTo>
                      <a:pt x="404" y="458"/>
                    </a:lnTo>
                    <a:lnTo>
                      <a:pt x="401" y="454"/>
                    </a:lnTo>
                    <a:lnTo>
                      <a:pt x="394" y="454"/>
                    </a:lnTo>
                    <a:lnTo>
                      <a:pt x="394" y="454"/>
                    </a:lnTo>
                    <a:lnTo>
                      <a:pt x="384" y="454"/>
                    </a:lnTo>
                    <a:lnTo>
                      <a:pt x="381" y="454"/>
                    </a:lnTo>
                    <a:lnTo>
                      <a:pt x="377" y="454"/>
                    </a:lnTo>
                    <a:lnTo>
                      <a:pt x="374" y="454"/>
                    </a:lnTo>
                    <a:lnTo>
                      <a:pt x="371" y="454"/>
                    </a:lnTo>
                    <a:lnTo>
                      <a:pt x="364" y="454"/>
                    </a:lnTo>
                    <a:lnTo>
                      <a:pt x="361" y="454"/>
                    </a:lnTo>
                    <a:lnTo>
                      <a:pt x="357" y="454"/>
                    </a:lnTo>
                    <a:lnTo>
                      <a:pt x="354" y="454"/>
                    </a:lnTo>
                    <a:lnTo>
                      <a:pt x="354" y="454"/>
                    </a:lnTo>
                    <a:lnTo>
                      <a:pt x="351" y="454"/>
                    </a:lnTo>
                    <a:lnTo>
                      <a:pt x="347" y="454"/>
                    </a:lnTo>
                    <a:lnTo>
                      <a:pt x="347" y="454"/>
                    </a:lnTo>
                    <a:lnTo>
                      <a:pt x="344" y="454"/>
                    </a:lnTo>
                    <a:lnTo>
                      <a:pt x="344" y="454"/>
                    </a:lnTo>
                    <a:lnTo>
                      <a:pt x="331" y="451"/>
                    </a:lnTo>
                    <a:lnTo>
                      <a:pt x="324" y="451"/>
                    </a:lnTo>
                    <a:lnTo>
                      <a:pt x="321" y="451"/>
                    </a:lnTo>
                    <a:lnTo>
                      <a:pt x="321" y="451"/>
                    </a:lnTo>
                    <a:lnTo>
                      <a:pt x="317" y="451"/>
                    </a:lnTo>
                    <a:lnTo>
                      <a:pt x="314" y="451"/>
                    </a:lnTo>
                    <a:lnTo>
                      <a:pt x="314" y="451"/>
                    </a:lnTo>
                    <a:lnTo>
                      <a:pt x="304" y="451"/>
                    </a:lnTo>
                    <a:lnTo>
                      <a:pt x="304" y="451"/>
                    </a:lnTo>
                    <a:lnTo>
                      <a:pt x="301" y="451"/>
                    </a:lnTo>
                    <a:lnTo>
                      <a:pt x="297" y="451"/>
                    </a:lnTo>
                    <a:lnTo>
                      <a:pt x="297" y="451"/>
                    </a:lnTo>
                    <a:lnTo>
                      <a:pt x="294" y="451"/>
                    </a:lnTo>
                    <a:lnTo>
                      <a:pt x="294" y="451"/>
                    </a:lnTo>
                    <a:lnTo>
                      <a:pt x="287" y="451"/>
                    </a:lnTo>
                    <a:lnTo>
                      <a:pt x="284" y="448"/>
                    </a:lnTo>
                    <a:lnTo>
                      <a:pt x="281" y="448"/>
                    </a:lnTo>
                    <a:lnTo>
                      <a:pt x="277" y="448"/>
                    </a:lnTo>
                    <a:lnTo>
                      <a:pt x="274" y="448"/>
                    </a:lnTo>
                    <a:lnTo>
                      <a:pt x="274" y="448"/>
                    </a:lnTo>
                    <a:lnTo>
                      <a:pt x="271" y="448"/>
                    </a:lnTo>
                    <a:lnTo>
                      <a:pt x="271" y="448"/>
                    </a:lnTo>
                    <a:lnTo>
                      <a:pt x="267" y="448"/>
                    </a:lnTo>
                    <a:lnTo>
                      <a:pt x="261" y="448"/>
                    </a:lnTo>
                    <a:lnTo>
                      <a:pt x="254" y="448"/>
                    </a:lnTo>
                    <a:lnTo>
                      <a:pt x="251" y="448"/>
                    </a:lnTo>
                    <a:lnTo>
                      <a:pt x="234" y="448"/>
                    </a:lnTo>
                    <a:lnTo>
                      <a:pt x="234" y="448"/>
                    </a:lnTo>
                    <a:lnTo>
                      <a:pt x="231" y="448"/>
                    </a:lnTo>
                    <a:lnTo>
                      <a:pt x="227" y="448"/>
                    </a:lnTo>
                    <a:lnTo>
                      <a:pt x="227" y="448"/>
                    </a:lnTo>
                    <a:lnTo>
                      <a:pt x="224" y="448"/>
                    </a:lnTo>
                    <a:lnTo>
                      <a:pt x="221" y="448"/>
                    </a:lnTo>
                    <a:lnTo>
                      <a:pt x="204" y="444"/>
                    </a:lnTo>
                    <a:lnTo>
                      <a:pt x="204" y="434"/>
                    </a:lnTo>
                    <a:lnTo>
                      <a:pt x="207" y="424"/>
                    </a:lnTo>
                    <a:lnTo>
                      <a:pt x="207" y="421"/>
                    </a:lnTo>
                    <a:lnTo>
                      <a:pt x="207" y="417"/>
                    </a:lnTo>
                    <a:lnTo>
                      <a:pt x="207" y="417"/>
                    </a:lnTo>
                    <a:lnTo>
                      <a:pt x="207" y="414"/>
                    </a:lnTo>
                    <a:lnTo>
                      <a:pt x="207" y="414"/>
                    </a:lnTo>
                    <a:lnTo>
                      <a:pt x="207" y="411"/>
                    </a:lnTo>
                    <a:lnTo>
                      <a:pt x="207" y="397"/>
                    </a:lnTo>
                    <a:lnTo>
                      <a:pt x="207" y="394"/>
                    </a:lnTo>
                    <a:lnTo>
                      <a:pt x="207" y="394"/>
                    </a:lnTo>
                    <a:lnTo>
                      <a:pt x="207" y="387"/>
                    </a:lnTo>
                    <a:lnTo>
                      <a:pt x="207" y="381"/>
                    </a:lnTo>
                    <a:lnTo>
                      <a:pt x="211" y="371"/>
                    </a:lnTo>
                    <a:lnTo>
                      <a:pt x="211" y="367"/>
                    </a:lnTo>
                    <a:lnTo>
                      <a:pt x="211" y="357"/>
                    </a:lnTo>
                    <a:lnTo>
                      <a:pt x="211" y="344"/>
                    </a:lnTo>
                    <a:lnTo>
                      <a:pt x="211" y="337"/>
                    </a:lnTo>
                    <a:lnTo>
                      <a:pt x="214" y="301"/>
                    </a:lnTo>
                    <a:lnTo>
                      <a:pt x="211" y="301"/>
                    </a:lnTo>
                    <a:lnTo>
                      <a:pt x="207" y="301"/>
                    </a:lnTo>
                    <a:lnTo>
                      <a:pt x="207" y="301"/>
                    </a:lnTo>
                    <a:lnTo>
                      <a:pt x="201" y="301"/>
                    </a:lnTo>
                    <a:lnTo>
                      <a:pt x="197" y="301"/>
                    </a:lnTo>
                    <a:lnTo>
                      <a:pt x="197" y="301"/>
                    </a:lnTo>
                    <a:lnTo>
                      <a:pt x="197" y="301"/>
                    </a:lnTo>
                    <a:lnTo>
                      <a:pt x="194" y="301"/>
                    </a:lnTo>
                    <a:lnTo>
                      <a:pt x="191" y="301"/>
                    </a:lnTo>
                    <a:lnTo>
                      <a:pt x="187" y="297"/>
                    </a:lnTo>
                    <a:lnTo>
                      <a:pt x="187" y="297"/>
                    </a:lnTo>
                    <a:lnTo>
                      <a:pt x="181" y="297"/>
                    </a:lnTo>
                    <a:lnTo>
                      <a:pt x="177" y="297"/>
                    </a:lnTo>
                    <a:lnTo>
                      <a:pt x="174" y="297"/>
                    </a:lnTo>
                    <a:lnTo>
                      <a:pt x="170" y="297"/>
                    </a:lnTo>
                    <a:lnTo>
                      <a:pt x="167" y="297"/>
                    </a:lnTo>
                    <a:lnTo>
                      <a:pt x="164" y="297"/>
                    </a:lnTo>
                    <a:lnTo>
                      <a:pt x="157" y="297"/>
                    </a:lnTo>
                    <a:lnTo>
                      <a:pt x="157" y="297"/>
                    </a:lnTo>
                    <a:lnTo>
                      <a:pt x="154" y="297"/>
                    </a:lnTo>
                    <a:lnTo>
                      <a:pt x="147" y="297"/>
                    </a:lnTo>
                    <a:lnTo>
                      <a:pt x="140" y="297"/>
                    </a:lnTo>
                    <a:lnTo>
                      <a:pt x="140" y="297"/>
                    </a:lnTo>
                    <a:lnTo>
                      <a:pt x="137" y="297"/>
                    </a:lnTo>
                    <a:lnTo>
                      <a:pt x="137" y="297"/>
                    </a:lnTo>
                    <a:lnTo>
                      <a:pt x="134" y="297"/>
                    </a:lnTo>
                    <a:lnTo>
                      <a:pt x="130" y="297"/>
                    </a:lnTo>
                    <a:lnTo>
                      <a:pt x="130" y="297"/>
                    </a:lnTo>
                    <a:lnTo>
                      <a:pt x="127" y="297"/>
                    </a:lnTo>
                    <a:lnTo>
                      <a:pt x="127" y="297"/>
                    </a:lnTo>
                    <a:lnTo>
                      <a:pt x="124" y="294"/>
                    </a:lnTo>
                    <a:lnTo>
                      <a:pt x="120" y="294"/>
                    </a:lnTo>
                    <a:lnTo>
                      <a:pt x="120" y="294"/>
                    </a:lnTo>
                    <a:lnTo>
                      <a:pt x="117" y="294"/>
                    </a:lnTo>
                    <a:lnTo>
                      <a:pt x="117" y="294"/>
                    </a:lnTo>
                    <a:lnTo>
                      <a:pt x="114" y="294"/>
                    </a:lnTo>
                    <a:lnTo>
                      <a:pt x="114" y="294"/>
                    </a:lnTo>
                    <a:lnTo>
                      <a:pt x="110" y="294"/>
                    </a:lnTo>
                    <a:lnTo>
                      <a:pt x="107" y="294"/>
                    </a:lnTo>
                    <a:lnTo>
                      <a:pt x="107" y="294"/>
                    </a:lnTo>
                    <a:lnTo>
                      <a:pt x="104" y="294"/>
                    </a:lnTo>
                    <a:lnTo>
                      <a:pt x="104" y="294"/>
                    </a:lnTo>
                    <a:lnTo>
                      <a:pt x="97" y="294"/>
                    </a:lnTo>
                    <a:lnTo>
                      <a:pt x="74" y="291"/>
                    </a:lnTo>
                    <a:lnTo>
                      <a:pt x="70" y="291"/>
                    </a:lnTo>
                    <a:lnTo>
                      <a:pt x="70" y="291"/>
                    </a:lnTo>
                    <a:lnTo>
                      <a:pt x="67" y="291"/>
                    </a:lnTo>
                    <a:lnTo>
                      <a:pt x="64" y="291"/>
                    </a:lnTo>
                    <a:lnTo>
                      <a:pt x="60" y="291"/>
                    </a:lnTo>
                    <a:lnTo>
                      <a:pt x="60" y="291"/>
                    </a:lnTo>
                    <a:lnTo>
                      <a:pt x="54" y="291"/>
                    </a:lnTo>
                    <a:lnTo>
                      <a:pt x="50" y="291"/>
                    </a:lnTo>
                    <a:lnTo>
                      <a:pt x="34" y="287"/>
                    </a:lnTo>
                    <a:lnTo>
                      <a:pt x="30" y="287"/>
                    </a:lnTo>
                    <a:lnTo>
                      <a:pt x="27" y="287"/>
                    </a:lnTo>
                    <a:lnTo>
                      <a:pt x="20" y="287"/>
                    </a:lnTo>
                    <a:lnTo>
                      <a:pt x="17" y="287"/>
                    </a:lnTo>
                    <a:lnTo>
                      <a:pt x="17" y="287"/>
                    </a:lnTo>
                    <a:lnTo>
                      <a:pt x="14" y="287"/>
                    </a:lnTo>
                    <a:lnTo>
                      <a:pt x="10" y="284"/>
                    </a:lnTo>
                    <a:lnTo>
                      <a:pt x="10" y="284"/>
                    </a:lnTo>
                    <a:lnTo>
                      <a:pt x="4" y="284"/>
                    </a:lnTo>
                    <a:lnTo>
                      <a:pt x="0" y="284"/>
                    </a:lnTo>
                    <a:lnTo>
                      <a:pt x="0" y="284"/>
                    </a:lnTo>
                    <a:lnTo>
                      <a:pt x="0" y="284"/>
                    </a:lnTo>
                    <a:lnTo>
                      <a:pt x="0" y="271"/>
                    </a:lnTo>
                    <a:lnTo>
                      <a:pt x="0" y="271"/>
                    </a:lnTo>
                    <a:lnTo>
                      <a:pt x="0" y="267"/>
                    </a:lnTo>
                    <a:lnTo>
                      <a:pt x="0" y="264"/>
                    </a:lnTo>
                    <a:lnTo>
                      <a:pt x="0" y="261"/>
                    </a:lnTo>
                    <a:lnTo>
                      <a:pt x="4" y="244"/>
                    </a:lnTo>
                    <a:lnTo>
                      <a:pt x="4" y="240"/>
                    </a:lnTo>
                    <a:lnTo>
                      <a:pt x="4" y="240"/>
                    </a:lnTo>
                    <a:lnTo>
                      <a:pt x="4" y="237"/>
                    </a:lnTo>
                    <a:lnTo>
                      <a:pt x="4" y="230"/>
                    </a:lnTo>
                    <a:lnTo>
                      <a:pt x="4" y="230"/>
                    </a:lnTo>
                    <a:lnTo>
                      <a:pt x="4" y="227"/>
                    </a:lnTo>
                    <a:lnTo>
                      <a:pt x="4" y="227"/>
                    </a:lnTo>
                    <a:lnTo>
                      <a:pt x="4" y="224"/>
                    </a:lnTo>
                    <a:lnTo>
                      <a:pt x="7" y="210"/>
                    </a:lnTo>
                    <a:lnTo>
                      <a:pt x="7" y="210"/>
                    </a:lnTo>
                    <a:lnTo>
                      <a:pt x="7" y="207"/>
                    </a:lnTo>
                    <a:lnTo>
                      <a:pt x="7" y="207"/>
                    </a:lnTo>
                    <a:lnTo>
                      <a:pt x="7" y="204"/>
                    </a:lnTo>
                    <a:lnTo>
                      <a:pt x="7" y="204"/>
                    </a:lnTo>
                    <a:lnTo>
                      <a:pt x="7" y="200"/>
                    </a:lnTo>
                    <a:lnTo>
                      <a:pt x="7" y="197"/>
                    </a:lnTo>
                    <a:lnTo>
                      <a:pt x="7" y="197"/>
                    </a:lnTo>
                    <a:lnTo>
                      <a:pt x="10" y="180"/>
                    </a:lnTo>
                    <a:lnTo>
                      <a:pt x="10" y="180"/>
                    </a:lnTo>
                    <a:lnTo>
                      <a:pt x="10" y="170"/>
                    </a:lnTo>
                    <a:lnTo>
                      <a:pt x="10" y="160"/>
                    </a:lnTo>
                    <a:lnTo>
                      <a:pt x="10" y="157"/>
                    </a:lnTo>
                    <a:lnTo>
                      <a:pt x="10" y="157"/>
                    </a:lnTo>
                    <a:lnTo>
                      <a:pt x="10" y="154"/>
                    </a:lnTo>
                    <a:lnTo>
                      <a:pt x="10" y="147"/>
                    </a:lnTo>
                    <a:lnTo>
                      <a:pt x="10" y="144"/>
                    </a:lnTo>
                    <a:lnTo>
                      <a:pt x="10" y="140"/>
                    </a:lnTo>
                    <a:lnTo>
                      <a:pt x="10" y="140"/>
                    </a:lnTo>
                    <a:lnTo>
                      <a:pt x="10" y="137"/>
                    </a:lnTo>
                    <a:lnTo>
                      <a:pt x="14" y="130"/>
                    </a:lnTo>
                    <a:lnTo>
                      <a:pt x="14" y="130"/>
                    </a:lnTo>
                    <a:lnTo>
                      <a:pt x="14" y="124"/>
                    </a:lnTo>
                    <a:lnTo>
                      <a:pt x="14" y="124"/>
                    </a:lnTo>
                    <a:lnTo>
                      <a:pt x="14" y="124"/>
                    </a:lnTo>
                    <a:lnTo>
                      <a:pt x="14" y="120"/>
                    </a:lnTo>
                    <a:lnTo>
                      <a:pt x="14" y="117"/>
                    </a:lnTo>
                    <a:lnTo>
                      <a:pt x="14" y="107"/>
                    </a:lnTo>
                    <a:lnTo>
                      <a:pt x="17" y="70"/>
                    </a:lnTo>
                    <a:lnTo>
                      <a:pt x="20" y="57"/>
                    </a:lnTo>
                    <a:lnTo>
                      <a:pt x="20" y="53"/>
                    </a:lnTo>
                    <a:lnTo>
                      <a:pt x="20" y="50"/>
                    </a:lnTo>
                    <a:lnTo>
                      <a:pt x="20" y="50"/>
                    </a:lnTo>
                    <a:lnTo>
                      <a:pt x="20" y="43"/>
                    </a:lnTo>
                    <a:lnTo>
                      <a:pt x="20" y="33"/>
                    </a:lnTo>
                    <a:lnTo>
                      <a:pt x="24" y="0"/>
                    </a:lnTo>
                    <a:lnTo>
                      <a:pt x="30" y="0"/>
                    </a:lnTo>
                    <a:lnTo>
                      <a:pt x="34" y="0"/>
                    </a:lnTo>
                    <a:lnTo>
                      <a:pt x="37" y="0"/>
                    </a:lnTo>
                    <a:lnTo>
                      <a:pt x="50" y="0"/>
                    </a:lnTo>
                    <a:lnTo>
                      <a:pt x="57" y="3"/>
                    </a:lnTo>
                    <a:lnTo>
                      <a:pt x="60" y="3"/>
                    </a:lnTo>
                    <a:lnTo>
                      <a:pt x="64" y="3"/>
                    </a:lnTo>
                    <a:lnTo>
                      <a:pt x="70" y="3"/>
                    </a:lnTo>
                    <a:lnTo>
                      <a:pt x="74" y="3"/>
                    </a:lnTo>
                    <a:lnTo>
                      <a:pt x="80" y="3"/>
                    </a:lnTo>
                    <a:lnTo>
                      <a:pt x="90" y="3"/>
                    </a:lnTo>
                    <a:lnTo>
                      <a:pt x="94" y="3"/>
                    </a:lnTo>
                    <a:lnTo>
                      <a:pt x="97" y="3"/>
                    </a:lnTo>
                    <a:lnTo>
                      <a:pt x="100" y="3"/>
                    </a:lnTo>
                    <a:lnTo>
                      <a:pt x="107" y="7"/>
                    </a:lnTo>
                    <a:lnTo>
                      <a:pt x="114" y="7"/>
                    </a:lnTo>
                    <a:lnTo>
                      <a:pt x="120" y="7"/>
                    </a:lnTo>
                    <a:lnTo>
                      <a:pt x="134" y="7"/>
                    </a:lnTo>
                    <a:lnTo>
                      <a:pt x="150" y="10"/>
                    </a:lnTo>
                    <a:lnTo>
                      <a:pt x="154" y="10"/>
                    </a:lnTo>
                    <a:lnTo>
                      <a:pt x="170" y="1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3"/>
              <p:cNvSpPr>
                <a:spLocks/>
              </p:cNvSpPr>
              <p:nvPr userDrawn="1"/>
            </p:nvSpPr>
            <p:spPr bwMode="auto">
              <a:xfrm>
                <a:off x="2844" y="1354"/>
                <a:ext cx="934" cy="468"/>
              </a:xfrm>
              <a:custGeom>
                <a:avLst/>
                <a:gdLst>
                  <a:gd name="T0" fmla="*/ 337 w 934"/>
                  <a:gd name="T1" fmla="*/ 20 h 468"/>
                  <a:gd name="T2" fmla="*/ 424 w 934"/>
                  <a:gd name="T3" fmla="*/ 27 h 468"/>
                  <a:gd name="T4" fmla="*/ 474 w 934"/>
                  <a:gd name="T5" fmla="*/ 27 h 468"/>
                  <a:gd name="T6" fmla="*/ 531 w 934"/>
                  <a:gd name="T7" fmla="*/ 30 h 468"/>
                  <a:gd name="T8" fmla="*/ 584 w 934"/>
                  <a:gd name="T9" fmla="*/ 30 h 468"/>
                  <a:gd name="T10" fmla="*/ 614 w 934"/>
                  <a:gd name="T11" fmla="*/ 43 h 468"/>
                  <a:gd name="T12" fmla="*/ 638 w 934"/>
                  <a:gd name="T13" fmla="*/ 57 h 468"/>
                  <a:gd name="T14" fmla="*/ 654 w 934"/>
                  <a:gd name="T15" fmla="*/ 67 h 468"/>
                  <a:gd name="T16" fmla="*/ 671 w 934"/>
                  <a:gd name="T17" fmla="*/ 53 h 468"/>
                  <a:gd name="T18" fmla="*/ 701 w 934"/>
                  <a:gd name="T19" fmla="*/ 57 h 468"/>
                  <a:gd name="T20" fmla="*/ 721 w 934"/>
                  <a:gd name="T21" fmla="*/ 53 h 468"/>
                  <a:gd name="T22" fmla="*/ 738 w 934"/>
                  <a:gd name="T23" fmla="*/ 64 h 468"/>
                  <a:gd name="T24" fmla="*/ 761 w 934"/>
                  <a:gd name="T25" fmla="*/ 70 h 468"/>
                  <a:gd name="T26" fmla="*/ 778 w 934"/>
                  <a:gd name="T27" fmla="*/ 84 h 468"/>
                  <a:gd name="T28" fmla="*/ 791 w 934"/>
                  <a:gd name="T29" fmla="*/ 97 h 468"/>
                  <a:gd name="T30" fmla="*/ 808 w 934"/>
                  <a:gd name="T31" fmla="*/ 107 h 468"/>
                  <a:gd name="T32" fmla="*/ 818 w 934"/>
                  <a:gd name="T33" fmla="*/ 124 h 468"/>
                  <a:gd name="T34" fmla="*/ 828 w 934"/>
                  <a:gd name="T35" fmla="*/ 144 h 468"/>
                  <a:gd name="T36" fmla="*/ 831 w 934"/>
                  <a:gd name="T37" fmla="*/ 164 h 468"/>
                  <a:gd name="T38" fmla="*/ 838 w 934"/>
                  <a:gd name="T39" fmla="*/ 177 h 468"/>
                  <a:gd name="T40" fmla="*/ 844 w 934"/>
                  <a:gd name="T41" fmla="*/ 190 h 468"/>
                  <a:gd name="T42" fmla="*/ 854 w 934"/>
                  <a:gd name="T43" fmla="*/ 207 h 468"/>
                  <a:gd name="T44" fmla="*/ 848 w 934"/>
                  <a:gd name="T45" fmla="*/ 224 h 468"/>
                  <a:gd name="T46" fmla="*/ 851 w 934"/>
                  <a:gd name="T47" fmla="*/ 244 h 468"/>
                  <a:gd name="T48" fmla="*/ 858 w 934"/>
                  <a:gd name="T49" fmla="*/ 251 h 468"/>
                  <a:gd name="T50" fmla="*/ 868 w 934"/>
                  <a:gd name="T51" fmla="*/ 267 h 468"/>
                  <a:gd name="T52" fmla="*/ 871 w 934"/>
                  <a:gd name="T53" fmla="*/ 281 h 468"/>
                  <a:gd name="T54" fmla="*/ 871 w 934"/>
                  <a:gd name="T55" fmla="*/ 297 h 468"/>
                  <a:gd name="T56" fmla="*/ 874 w 934"/>
                  <a:gd name="T57" fmla="*/ 314 h 468"/>
                  <a:gd name="T58" fmla="*/ 881 w 934"/>
                  <a:gd name="T59" fmla="*/ 337 h 468"/>
                  <a:gd name="T60" fmla="*/ 874 w 934"/>
                  <a:gd name="T61" fmla="*/ 357 h 468"/>
                  <a:gd name="T62" fmla="*/ 884 w 934"/>
                  <a:gd name="T63" fmla="*/ 374 h 468"/>
                  <a:gd name="T64" fmla="*/ 891 w 934"/>
                  <a:gd name="T65" fmla="*/ 391 h 468"/>
                  <a:gd name="T66" fmla="*/ 898 w 934"/>
                  <a:gd name="T67" fmla="*/ 391 h 468"/>
                  <a:gd name="T68" fmla="*/ 898 w 934"/>
                  <a:gd name="T69" fmla="*/ 404 h 468"/>
                  <a:gd name="T70" fmla="*/ 898 w 934"/>
                  <a:gd name="T71" fmla="*/ 417 h 468"/>
                  <a:gd name="T72" fmla="*/ 914 w 934"/>
                  <a:gd name="T73" fmla="*/ 431 h 468"/>
                  <a:gd name="T74" fmla="*/ 924 w 934"/>
                  <a:gd name="T75" fmla="*/ 448 h 468"/>
                  <a:gd name="T76" fmla="*/ 928 w 934"/>
                  <a:gd name="T77" fmla="*/ 461 h 468"/>
                  <a:gd name="T78" fmla="*/ 871 w 934"/>
                  <a:gd name="T79" fmla="*/ 468 h 468"/>
                  <a:gd name="T80" fmla="*/ 801 w 934"/>
                  <a:gd name="T81" fmla="*/ 464 h 468"/>
                  <a:gd name="T82" fmla="*/ 748 w 934"/>
                  <a:gd name="T83" fmla="*/ 464 h 468"/>
                  <a:gd name="T84" fmla="*/ 684 w 934"/>
                  <a:gd name="T85" fmla="*/ 464 h 468"/>
                  <a:gd name="T86" fmla="*/ 628 w 934"/>
                  <a:gd name="T87" fmla="*/ 464 h 468"/>
                  <a:gd name="T88" fmla="*/ 578 w 934"/>
                  <a:gd name="T89" fmla="*/ 461 h 468"/>
                  <a:gd name="T90" fmla="*/ 527 w 934"/>
                  <a:gd name="T91" fmla="*/ 461 h 468"/>
                  <a:gd name="T92" fmla="*/ 481 w 934"/>
                  <a:gd name="T93" fmla="*/ 461 h 468"/>
                  <a:gd name="T94" fmla="*/ 404 w 934"/>
                  <a:gd name="T95" fmla="*/ 458 h 468"/>
                  <a:gd name="T96" fmla="*/ 347 w 934"/>
                  <a:gd name="T97" fmla="*/ 454 h 468"/>
                  <a:gd name="T98" fmla="*/ 287 w 934"/>
                  <a:gd name="T99" fmla="*/ 451 h 468"/>
                  <a:gd name="T100" fmla="*/ 224 w 934"/>
                  <a:gd name="T101" fmla="*/ 448 h 468"/>
                  <a:gd name="T102" fmla="*/ 211 w 934"/>
                  <a:gd name="T103" fmla="*/ 367 h 468"/>
                  <a:gd name="T104" fmla="*/ 177 w 934"/>
                  <a:gd name="T105" fmla="*/ 297 h 468"/>
                  <a:gd name="T106" fmla="*/ 127 w 934"/>
                  <a:gd name="T107" fmla="*/ 297 h 468"/>
                  <a:gd name="T108" fmla="*/ 67 w 934"/>
                  <a:gd name="T109" fmla="*/ 291 h 468"/>
                  <a:gd name="T110" fmla="*/ 0 w 934"/>
                  <a:gd name="T111" fmla="*/ 284 h 468"/>
                  <a:gd name="T112" fmla="*/ 7 w 934"/>
                  <a:gd name="T113" fmla="*/ 210 h 468"/>
                  <a:gd name="T114" fmla="*/ 10 w 934"/>
                  <a:gd name="T115" fmla="*/ 140 h 468"/>
                  <a:gd name="T116" fmla="*/ 20 w 934"/>
                  <a:gd name="T117" fmla="*/ 33 h 468"/>
                  <a:gd name="T118" fmla="*/ 114 w 934"/>
                  <a:gd name="T119" fmla="*/ 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4" h="468">
                    <a:moveTo>
                      <a:pt x="170" y="10"/>
                    </a:moveTo>
                    <a:lnTo>
                      <a:pt x="187" y="13"/>
                    </a:lnTo>
                    <a:lnTo>
                      <a:pt x="191" y="13"/>
                    </a:lnTo>
                    <a:lnTo>
                      <a:pt x="201" y="13"/>
                    </a:lnTo>
                    <a:lnTo>
                      <a:pt x="224" y="13"/>
                    </a:lnTo>
                    <a:lnTo>
                      <a:pt x="227" y="17"/>
                    </a:lnTo>
                    <a:lnTo>
                      <a:pt x="237" y="17"/>
                    </a:lnTo>
                    <a:lnTo>
                      <a:pt x="251" y="17"/>
                    </a:lnTo>
                    <a:lnTo>
                      <a:pt x="257" y="17"/>
                    </a:lnTo>
                    <a:lnTo>
                      <a:pt x="267" y="17"/>
                    </a:lnTo>
                    <a:lnTo>
                      <a:pt x="277" y="17"/>
                    </a:lnTo>
                    <a:lnTo>
                      <a:pt x="287" y="17"/>
                    </a:lnTo>
                    <a:lnTo>
                      <a:pt x="291" y="17"/>
                    </a:lnTo>
                    <a:lnTo>
                      <a:pt x="294" y="17"/>
                    </a:lnTo>
                    <a:lnTo>
                      <a:pt x="317" y="20"/>
                    </a:lnTo>
                    <a:lnTo>
                      <a:pt x="327" y="20"/>
                    </a:lnTo>
                    <a:lnTo>
                      <a:pt x="337" y="20"/>
                    </a:lnTo>
                    <a:lnTo>
                      <a:pt x="341" y="20"/>
                    </a:lnTo>
                    <a:lnTo>
                      <a:pt x="344" y="20"/>
                    </a:lnTo>
                    <a:lnTo>
                      <a:pt x="344" y="20"/>
                    </a:lnTo>
                    <a:lnTo>
                      <a:pt x="351" y="20"/>
                    </a:lnTo>
                    <a:lnTo>
                      <a:pt x="354" y="23"/>
                    </a:lnTo>
                    <a:lnTo>
                      <a:pt x="354" y="23"/>
                    </a:lnTo>
                    <a:lnTo>
                      <a:pt x="367" y="23"/>
                    </a:lnTo>
                    <a:lnTo>
                      <a:pt x="371" y="23"/>
                    </a:lnTo>
                    <a:lnTo>
                      <a:pt x="374" y="23"/>
                    </a:lnTo>
                    <a:lnTo>
                      <a:pt x="381" y="23"/>
                    </a:lnTo>
                    <a:lnTo>
                      <a:pt x="387" y="23"/>
                    </a:lnTo>
                    <a:lnTo>
                      <a:pt x="387" y="23"/>
                    </a:lnTo>
                    <a:lnTo>
                      <a:pt x="397" y="23"/>
                    </a:lnTo>
                    <a:lnTo>
                      <a:pt x="407" y="23"/>
                    </a:lnTo>
                    <a:lnTo>
                      <a:pt x="414" y="23"/>
                    </a:lnTo>
                    <a:lnTo>
                      <a:pt x="414" y="27"/>
                    </a:lnTo>
                    <a:lnTo>
                      <a:pt x="424" y="27"/>
                    </a:lnTo>
                    <a:lnTo>
                      <a:pt x="431" y="27"/>
                    </a:lnTo>
                    <a:lnTo>
                      <a:pt x="441" y="27"/>
                    </a:lnTo>
                    <a:lnTo>
                      <a:pt x="451" y="27"/>
                    </a:lnTo>
                    <a:lnTo>
                      <a:pt x="451" y="27"/>
                    </a:lnTo>
                    <a:lnTo>
                      <a:pt x="454" y="27"/>
                    </a:lnTo>
                    <a:lnTo>
                      <a:pt x="457" y="27"/>
                    </a:lnTo>
                    <a:lnTo>
                      <a:pt x="457" y="27"/>
                    </a:lnTo>
                    <a:lnTo>
                      <a:pt x="461" y="27"/>
                    </a:lnTo>
                    <a:lnTo>
                      <a:pt x="464" y="27"/>
                    </a:lnTo>
                    <a:lnTo>
                      <a:pt x="464" y="27"/>
                    </a:lnTo>
                    <a:lnTo>
                      <a:pt x="467" y="27"/>
                    </a:lnTo>
                    <a:lnTo>
                      <a:pt x="467" y="27"/>
                    </a:lnTo>
                    <a:lnTo>
                      <a:pt x="467" y="27"/>
                    </a:lnTo>
                    <a:lnTo>
                      <a:pt x="471" y="27"/>
                    </a:lnTo>
                    <a:lnTo>
                      <a:pt x="471" y="27"/>
                    </a:lnTo>
                    <a:lnTo>
                      <a:pt x="474" y="27"/>
                    </a:lnTo>
                    <a:lnTo>
                      <a:pt x="474" y="27"/>
                    </a:lnTo>
                    <a:lnTo>
                      <a:pt x="477" y="27"/>
                    </a:lnTo>
                    <a:lnTo>
                      <a:pt x="477" y="27"/>
                    </a:lnTo>
                    <a:lnTo>
                      <a:pt x="487" y="30"/>
                    </a:lnTo>
                    <a:lnTo>
                      <a:pt x="491" y="30"/>
                    </a:lnTo>
                    <a:lnTo>
                      <a:pt x="491" y="30"/>
                    </a:lnTo>
                    <a:lnTo>
                      <a:pt x="497" y="30"/>
                    </a:lnTo>
                    <a:lnTo>
                      <a:pt x="501" y="30"/>
                    </a:lnTo>
                    <a:lnTo>
                      <a:pt x="507" y="30"/>
                    </a:lnTo>
                    <a:lnTo>
                      <a:pt x="507" y="30"/>
                    </a:lnTo>
                    <a:lnTo>
                      <a:pt x="511" y="30"/>
                    </a:lnTo>
                    <a:lnTo>
                      <a:pt x="514" y="30"/>
                    </a:lnTo>
                    <a:lnTo>
                      <a:pt x="521" y="30"/>
                    </a:lnTo>
                    <a:lnTo>
                      <a:pt x="521" y="30"/>
                    </a:lnTo>
                    <a:lnTo>
                      <a:pt x="524" y="30"/>
                    </a:lnTo>
                    <a:lnTo>
                      <a:pt x="524" y="30"/>
                    </a:lnTo>
                    <a:lnTo>
                      <a:pt x="527" y="30"/>
                    </a:lnTo>
                    <a:lnTo>
                      <a:pt x="531" y="30"/>
                    </a:lnTo>
                    <a:lnTo>
                      <a:pt x="534" y="30"/>
                    </a:lnTo>
                    <a:lnTo>
                      <a:pt x="534" y="30"/>
                    </a:lnTo>
                    <a:lnTo>
                      <a:pt x="541" y="30"/>
                    </a:lnTo>
                    <a:lnTo>
                      <a:pt x="541" y="30"/>
                    </a:lnTo>
                    <a:lnTo>
                      <a:pt x="547" y="30"/>
                    </a:lnTo>
                    <a:lnTo>
                      <a:pt x="547" y="30"/>
                    </a:lnTo>
                    <a:lnTo>
                      <a:pt x="547" y="30"/>
                    </a:lnTo>
                    <a:lnTo>
                      <a:pt x="557" y="30"/>
                    </a:lnTo>
                    <a:lnTo>
                      <a:pt x="561" y="30"/>
                    </a:lnTo>
                    <a:lnTo>
                      <a:pt x="564" y="30"/>
                    </a:lnTo>
                    <a:lnTo>
                      <a:pt x="564" y="30"/>
                    </a:lnTo>
                    <a:lnTo>
                      <a:pt x="568" y="30"/>
                    </a:lnTo>
                    <a:lnTo>
                      <a:pt x="568" y="30"/>
                    </a:lnTo>
                    <a:lnTo>
                      <a:pt x="571" y="30"/>
                    </a:lnTo>
                    <a:lnTo>
                      <a:pt x="571" y="30"/>
                    </a:lnTo>
                    <a:lnTo>
                      <a:pt x="574" y="30"/>
                    </a:lnTo>
                    <a:lnTo>
                      <a:pt x="584" y="30"/>
                    </a:lnTo>
                    <a:lnTo>
                      <a:pt x="584" y="30"/>
                    </a:lnTo>
                    <a:lnTo>
                      <a:pt x="594" y="30"/>
                    </a:lnTo>
                    <a:lnTo>
                      <a:pt x="594" y="30"/>
                    </a:lnTo>
                    <a:lnTo>
                      <a:pt x="601" y="30"/>
                    </a:lnTo>
                    <a:lnTo>
                      <a:pt x="601" y="33"/>
                    </a:lnTo>
                    <a:lnTo>
                      <a:pt x="601" y="33"/>
                    </a:lnTo>
                    <a:lnTo>
                      <a:pt x="601" y="37"/>
                    </a:lnTo>
                    <a:lnTo>
                      <a:pt x="604" y="40"/>
                    </a:lnTo>
                    <a:lnTo>
                      <a:pt x="604" y="40"/>
                    </a:lnTo>
                    <a:lnTo>
                      <a:pt x="604" y="40"/>
                    </a:lnTo>
                    <a:lnTo>
                      <a:pt x="608" y="40"/>
                    </a:lnTo>
                    <a:lnTo>
                      <a:pt x="608" y="43"/>
                    </a:lnTo>
                    <a:lnTo>
                      <a:pt x="608" y="43"/>
                    </a:lnTo>
                    <a:lnTo>
                      <a:pt x="611" y="43"/>
                    </a:lnTo>
                    <a:lnTo>
                      <a:pt x="611" y="43"/>
                    </a:lnTo>
                    <a:lnTo>
                      <a:pt x="614" y="43"/>
                    </a:lnTo>
                    <a:lnTo>
                      <a:pt x="614" y="43"/>
                    </a:lnTo>
                    <a:lnTo>
                      <a:pt x="614" y="43"/>
                    </a:lnTo>
                    <a:lnTo>
                      <a:pt x="618" y="43"/>
                    </a:lnTo>
                    <a:lnTo>
                      <a:pt x="618" y="47"/>
                    </a:lnTo>
                    <a:lnTo>
                      <a:pt x="618" y="47"/>
                    </a:lnTo>
                    <a:lnTo>
                      <a:pt x="618" y="47"/>
                    </a:lnTo>
                    <a:lnTo>
                      <a:pt x="621" y="50"/>
                    </a:lnTo>
                    <a:lnTo>
                      <a:pt x="624" y="50"/>
                    </a:lnTo>
                    <a:lnTo>
                      <a:pt x="624" y="50"/>
                    </a:lnTo>
                    <a:lnTo>
                      <a:pt x="628" y="50"/>
                    </a:lnTo>
                    <a:lnTo>
                      <a:pt x="628" y="50"/>
                    </a:lnTo>
                    <a:lnTo>
                      <a:pt x="628" y="53"/>
                    </a:lnTo>
                    <a:lnTo>
                      <a:pt x="628" y="53"/>
                    </a:lnTo>
                    <a:lnTo>
                      <a:pt x="628" y="53"/>
                    </a:lnTo>
                    <a:lnTo>
                      <a:pt x="631" y="53"/>
                    </a:lnTo>
                    <a:lnTo>
                      <a:pt x="631" y="57"/>
                    </a:lnTo>
                    <a:lnTo>
                      <a:pt x="634" y="57"/>
                    </a:lnTo>
                    <a:lnTo>
                      <a:pt x="638" y="57"/>
                    </a:lnTo>
                    <a:lnTo>
                      <a:pt x="638" y="57"/>
                    </a:lnTo>
                    <a:lnTo>
                      <a:pt x="641" y="57"/>
                    </a:lnTo>
                    <a:lnTo>
                      <a:pt x="641" y="60"/>
                    </a:lnTo>
                    <a:lnTo>
                      <a:pt x="641" y="60"/>
                    </a:lnTo>
                    <a:lnTo>
                      <a:pt x="644" y="60"/>
                    </a:lnTo>
                    <a:lnTo>
                      <a:pt x="644" y="64"/>
                    </a:lnTo>
                    <a:lnTo>
                      <a:pt x="644" y="64"/>
                    </a:lnTo>
                    <a:lnTo>
                      <a:pt x="644" y="67"/>
                    </a:lnTo>
                    <a:lnTo>
                      <a:pt x="648" y="67"/>
                    </a:lnTo>
                    <a:lnTo>
                      <a:pt x="648" y="67"/>
                    </a:lnTo>
                    <a:lnTo>
                      <a:pt x="651" y="67"/>
                    </a:lnTo>
                    <a:lnTo>
                      <a:pt x="651" y="67"/>
                    </a:lnTo>
                    <a:lnTo>
                      <a:pt x="651" y="67"/>
                    </a:lnTo>
                    <a:lnTo>
                      <a:pt x="651" y="67"/>
                    </a:lnTo>
                    <a:lnTo>
                      <a:pt x="654" y="67"/>
                    </a:lnTo>
                    <a:lnTo>
                      <a:pt x="654" y="67"/>
                    </a:lnTo>
                    <a:lnTo>
                      <a:pt x="654" y="67"/>
                    </a:lnTo>
                    <a:lnTo>
                      <a:pt x="654" y="67"/>
                    </a:lnTo>
                    <a:lnTo>
                      <a:pt x="658" y="67"/>
                    </a:lnTo>
                    <a:lnTo>
                      <a:pt x="658" y="64"/>
                    </a:lnTo>
                    <a:lnTo>
                      <a:pt x="661" y="64"/>
                    </a:lnTo>
                    <a:lnTo>
                      <a:pt x="661" y="64"/>
                    </a:lnTo>
                    <a:lnTo>
                      <a:pt x="661" y="60"/>
                    </a:lnTo>
                    <a:lnTo>
                      <a:pt x="664" y="60"/>
                    </a:lnTo>
                    <a:lnTo>
                      <a:pt x="664" y="57"/>
                    </a:lnTo>
                    <a:lnTo>
                      <a:pt x="664" y="57"/>
                    </a:lnTo>
                    <a:lnTo>
                      <a:pt x="664" y="57"/>
                    </a:lnTo>
                    <a:lnTo>
                      <a:pt x="668" y="53"/>
                    </a:lnTo>
                    <a:lnTo>
                      <a:pt x="664" y="53"/>
                    </a:lnTo>
                    <a:lnTo>
                      <a:pt x="668" y="53"/>
                    </a:lnTo>
                    <a:lnTo>
                      <a:pt x="668" y="53"/>
                    </a:lnTo>
                    <a:lnTo>
                      <a:pt x="668" y="53"/>
                    </a:lnTo>
                    <a:lnTo>
                      <a:pt x="671" y="53"/>
                    </a:lnTo>
                    <a:lnTo>
                      <a:pt x="671" y="53"/>
                    </a:lnTo>
                    <a:lnTo>
                      <a:pt x="674" y="53"/>
                    </a:lnTo>
                    <a:lnTo>
                      <a:pt x="674" y="53"/>
                    </a:lnTo>
                    <a:lnTo>
                      <a:pt x="678" y="53"/>
                    </a:lnTo>
                    <a:lnTo>
                      <a:pt x="678" y="57"/>
                    </a:lnTo>
                    <a:lnTo>
                      <a:pt x="678" y="57"/>
                    </a:lnTo>
                    <a:lnTo>
                      <a:pt x="681" y="57"/>
                    </a:lnTo>
                    <a:lnTo>
                      <a:pt x="684" y="57"/>
                    </a:lnTo>
                    <a:lnTo>
                      <a:pt x="684" y="57"/>
                    </a:lnTo>
                    <a:lnTo>
                      <a:pt x="688" y="57"/>
                    </a:lnTo>
                    <a:lnTo>
                      <a:pt x="688" y="57"/>
                    </a:lnTo>
                    <a:lnTo>
                      <a:pt x="691" y="57"/>
                    </a:lnTo>
                    <a:lnTo>
                      <a:pt x="691" y="53"/>
                    </a:lnTo>
                    <a:lnTo>
                      <a:pt x="694" y="53"/>
                    </a:lnTo>
                    <a:lnTo>
                      <a:pt x="694" y="53"/>
                    </a:lnTo>
                    <a:lnTo>
                      <a:pt x="698" y="57"/>
                    </a:lnTo>
                    <a:lnTo>
                      <a:pt x="698" y="57"/>
                    </a:lnTo>
                    <a:lnTo>
                      <a:pt x="701" y="57"/>
                    </a:lnTo>
                    <a:lnTo>
                      <a:pt x="701" y="57"/>
                    </a:lnTo>
                    <a:lnTo>
                      <a:pt x="704" y="53"/>
                    </a:lnTo>
                    <a:lnTo>
                      <a:pt x="704" y="53"/>
                    </a:lnTo>
                    <a:lnTo>
                      <a:pt x="708" y="57"/>
                    </a:lnTo>
                    <a:lnTo>
                      <a:pt x="708" y="57"/>
                    </a:lnTo>
                    <a:lnTo>
                      <a:pt x="708" y="57"/>
                    </a:lnTo>
                    <a:lnTo>
                      <a:pt x="711" y="57"/>
                    </a:lnTo>
                    <a:lnTo>
                      <a:pt x="711" y="57"/>
                    </a:lnTo>
                    <a:lnTo>
                      <a:pt x="711" y="53"/>
                    </a:lnTo>
                    <a:lnTo>
                      <a:pt x="714" y="53"/>
                    </a:lnTo>
                    <a:lnTo>
                      <a:pt x="714" y="53"/>
                    </a:lnTo>
                    <a:lnTo>
                      <a:pt x="714" y="53"/>
                    </a:lnTo>
                    <a:lnTo>
                      <a:pt x="718" y="53"/>
                    </a:lnTo>
                    <a:lnTo>
                      <a:pt x="718" y="53"/>
                    </a:lnTo>
                    <a:lnTo>
                      <a:pt x="721" y="53"/>
                    </a:lnTo>
                    <a:lnTo>
                      <a:pt x="721" y="53"/>
                    </a:lnTo>
                    <a:lnTo>
                      <a:pt x="721" y="53"/>
                    </a:lnTo>
                    <a:lnTo>
                      <a:pt x="724" y="53"/>
                    </a:lnTo>
                    <a:lnTo>
                      <a:pt x="724" y="53"/>
                    </a:lnTo>
                    <a:lnTo>
                      <a:pt x="724" y="53"/>
                    </a:lnTo>
                    <a:lnTo>
                      <a:pt x="728" y="53"/>
                    </a:lnTo>
                    <a:lnTo>
                      <a:pt x="728" y="57"/>
                    </a:lnTo>
                    <a:lnTo>
                      <a:pt x="731" y="57"/>
                    </a:lnTo>
                    <a:lnTo>
                      <a:pt x="731" y="57"/>
                    </a:lnTo>
                    <a:lnTo>
                      <a:pt x="734" y="57"/>
                    </a:lnTo>
                    <a:lnTo>
                      <a:pt x="734" y="57"/>
                    </a:lnTo>
                    <a:lnTo>
                      <a:pt x="734" y="57"/>
                    </a:lnTo>
                    <a:lnTo>
                      <a:pt x="734" y="57"/>
                    </a:lnTo>
                    <a:lnTo>
                      <a:pt x="734" y="60"/>
                    </a:lnTo>
                    <a:lnTo>
                      <a:pt x="734" y="60"/>
                    </a:lnTo>
                    <a:lnTo>
                      <a:pt x="734" y="60"/>
                    </a:lnTo>
                    <a:lnTo>
                      <a:pt x="738" y="60"/>
                    </a:lnTo>
                    <a:lnTo>
                      <a:pt x="738" y="64"/>
                    </a:lnTo>
                    <a:lnTo>
                      <a:pt x="738" y="64"/>
                    </a:lnTo>
                    <a:lnTo>
                      <a:pt x="741" y="64"/>
                    </a:lnTo>
                    <a:lnTo>
                      <a:pt x="741" y="64"/>
                    </a:lnTo>
                    <a:lnTo>
                      <a:pt x="741" y="67"/>
                    </a:lnTo>
                    <a:lnTo>
                      <a:pt x="744" y="67"/>
                    </a:lnTo>
                    <a:lnTo>
                      <a:pt x="744" y="67"/>
                    </a:lnTo>
                    <a:lnTo>
                      <a:pt x="744" y="67"/>
                    </a:lnTo>
                    <a:lnTo>
                      <a:pt x="748" y="67"/>
                    </a:lnTo>
                    <a:lnTo>
                      <a:pt x="748" y="67"/>
                    </a:lnTo>
                    <a:lnTo>
                      <a:pt x="748" y="67"/>
                    </a:lnTo>
                    <a:lnTo>
                      <a:pt x="751" y="67"/>
                    </a:lnTo>
                    <a:lnTo>
                      <a:pt x="754" y="67"/>
                    </a:lnTo>
                    <a:lnTo>
                      <a:pt x="754" y="70"/>
                    </a:lnTo>
                    <a:lnTo>
                      <a:pt x="758" y="70"/>
                    </a:lnTo>
                    <a:lnTo>
                      <a:pt x="758" y="70"/>
                    </a:lnTo>
                    <a:lnTo>
                      <a:pt x="761" y="70"/>
                    </a:lnTo>
                    <a:lnTo>
                      <a:pt x="761" y="70"/>
                    </a:lnTo>
                    <a:lnTo>
                      <a:pt x="761" y="70"/>
                    </a:lnTo>
                    <a:lnTo>
                      <a:pt x="761" y="74"/>
                    </a:lnTo>
                    <a:lnTo>
                      <a:pt x="761" y="74"/>
                    </a:lnTo>
                    <a:lnTo>
                      <a:pt x="761" y="74"/>
                    </a:lnTo>
                    <a:lnTo>
                      <a:pt x="761" y="74"/>
                    </a:lnTo>
                    <a:lnTo>
                      <a:pt x="764" y="74"/>
                    </a:lnTo>
                    <a:lnTo>
                      <a:pt x="764" y="74"/>
                    </a:lnTo>
                    <a:lnTo>
                      <a:pt x="768" y="74"/>
                    </a:lnTo>
                    <a:lnTo>
                      <a:pt x="771" y="74"/>
                    </a:lnTo>
                    <a:lnTo>
                      <a:pt x="771" y="74"/>
                    </a:lnTo>
                    <a:lnTo>
                      <a:pt x="774" y="77"/>
                    </a:lnTo>
                    <a:lnTo>
                      <a:pt x="774" y="77"/>
                    </a:lnTo>
                    <a:lnTo>
                      <a:pt x="774" y="77"/>
                    </a:lnTo>
                    <a:lnTo>
                      <a:pt x="778" y="77"/>
                    </a:lnTo>
                    <a:lnTo>
                      <a:pt x="778" y="77"/>
                    </a:lnTo>
                    <a:lnTo>
                      <a:pt x="778" y="80"/>
                    </a:lnTo>
                    <a:lnTo>
                      <a:pt x="778" y="84"/>
                    </a:lnTo>
                    <a:lnTo>
                      <a:pt x="778" y="84"/>
                    </a:lnTo>
                    <a:lnTo>
                      <a:pt x="781" y="84"/>
                    </a:lnTo>
                    <a:lnTo>
                      <a:pt x="781" y="84"/>
                    </a:lnTo>
                    <a:lnTo>
                      <a:pt x="784" y="84"/>
                    </a:lnTo>
                    <a:lnTo>
                      <a:pt x="784" y="84"/>
                    </a:lnTo>
                    <a:lnTo>
                      <a:pt x="788" y="84"/>
                    </a:lnTo>
                    <a:lnTo>
                      <a:pt x="788" y="84"/>
                    </a:lnTo>
                    <a:lnTo>
                      <a:pt x="788" y="84"/>
                    </a:lnTo>
                    <a:lnTo>
                      <a:pt x="788" y="87"/>
                    </a:lnTo>
                    <a:lnTo>
                      <a:pt x="788" y="87"/>
                    </a:lnTo>
                    <a:lnTo>
                      <a:pt x="788" y="87"/>
                    </a:lnTo>
                    <a:lnTo>
                      <a:pt x="788" y="90"/>
                    </a:lnTo>
                    <a:lnTo>
                      <a:pt x="788" y="90"/>
                    </a:lnTo>
                    <a:lnTo>
                      <a:pt x="788" y="94"/>
                    </a:lnTo>
                    <a:lnTo>
                      <a:pt x="788" y="94"/>
                    </a:lnTo>
                    <a:lnTo>
                      <a:pt x="788" y="97"/>
                    </a:lnTo>
                    <a:lnTo>
                      <a:pt x="791" y="97"/>
                    </a:lnTo>
                    <a:lnTo>
                      <a:pt x="791" y="97"/>
                    </a:lnTo>
                    <a:lnTo>
                      <a:pt x="794" y="97"/>
                    </a:lnTo>
                    <a:lnTo>
                      <a:pt x="794" y="97"/>
                    </a:lnTo>
                    <a:lnTo>
                      <a:pt x="794" y="100"/>
                    </a:lnTo>
                    <a:lnTo>
                      <a:pt x="794" y="100"/>
                    </a:lnTo>
                    <a:lnTo>
                      <a:pt x="794" y="100"/>
                    </a:lnTo>
                    <a:lnTo>
                      <a:pt x="794" y="104"/>
                    </a:lnTo>
                    <a:lnTo>
                      <a:pt x="794" y="104"/>
                    </a:lnTo>
                    <a:lnTo>
                      <a:pt x="798" y="107"/>
                    </a:lnTo>
                    <a:lnTo>
                      <a:pt x="798" y="107"/>
                    </a:lnTo>
                    <a:lnTo>
                      <a:pt x="801" y="107"/>
                    </a:lnTo>
                    <a:lnTo>
                      <a:pt x="801" y="104"/>
                    </a:lnTo>
                    <a:lnTo>
                      <a:pt x="801" y="104"/>
                    </a:lnTo>
                    <a:lnTo>
                      <a:pt x="804" y="104"/>
                    </a:lnTo>
                    <a:lnTo>
                      <a:pt x="804" y="104"/>
                    </a:lnTo>
                    <a:lnTo>
                      <a:pt x="804" y="104"/>
                    </a:lnTo>
                    <a:lnTo>
                      <a:pt x="808" y="107"/>
                    </a:lnTo>
                    <a:lnTo>
                      <a:pt x="808" y="107"/>
                    </a:lnTo>
                    <a:lnTo>
                      <a:pt x="808" y="110"/>
                    </a:lnTo>
                    <a:lnTo>
                      <a:pt x="808" y="110"/>
                    </a:lnTo>
                    <a:lnTo>
                      <a:pt x="811" y="110"/>
                    </a:lnTo>
                    <a:lnTo>
                      <a:pt x="811" y="110"/>
                    </a:lnTo>
                    <a:lnTo>
                      <a:pt x="814" y="110"/>
                    </a:lnTo>
                    <a:lnTo>
                      <a:pt x="814" y="107"/>
                    </a:lnTo>
                    <a:lnTo>
                      <a:pt x="814" y="107"/>
                    </a:lnTo>
                    <a:lnTo>
                      <a:pt x="818" y="110"/>
                    </a:lnTo>
                    <a:lnTo>
                      <a:pt x="818" y="110"/>
                    </a:lnTo>
                    <a:lnTo>
                      <a:pt x="821" y="110"/>
                    </a:lnTo>
                    <a:lnTo>
                      <a:pt x="821" y="110"/>
                    </a:lnTo>
                    <a:lnTo>
                      <a:pt x="821" y="114"/>
                    </a:lnTo>
                    <a:lnTo>
                      <a:pt x="821" y="114"/>
                    </a:lnTo>
                    <a:lnTo>
                      <a:pt x="821" y="117"/>
                    </a:lnTo>
                    <a:lnTo>
                      <a:pt x="818" y="120"/>
                    </a:lnTo>
                    <a:lnTo>
                      <a:pt x="818" y="120"/>
                    </a:lnTo>
                    <a:lnTo>
                      <a:pt x="818" y="124"/>
                    </a:lnTo>
                    <a:lnTo>
                      <a:pt x="818" y="124"/>
                    </a:lnTo>
                    <a:lnTo>
                      <a:pt x="818" y="124"/>
                    </a:lnTo>
                    <a:lnTo>
                      <a:pt x="818" y="127"/>
                    </a:lnTo>
                    <a:lnTo>
                      <a:pt x="818" y="127"/>
                    </a:lnTo>
                    <a:lnTo>
                      <a:pt x="818" y="130"/>
                    </a:lnTo>
                    <a:lnTo>
                      <a:pt x="818" y="130"/>
                    </a:lnTo>
                    <a:lnTo>
                      <a:pt x="818" y="130"/>
                    </a:lnTo>
                    <a:lnTo>
                      <a:pt x="821" y="130"/>
                    </a:lnTo>
                    <a:lnTo>
                      <a:pt x="821" y="134"/>
                    </a:lnTo>
                    <a:lnTo>
                      <a:pt x="821" y="134"/>
                    </a:lnTo>
                    <a:lnTo>
                      <a:pt x="821" y="137"/>
                    </a:lnTo>
                    <a:lnTo>
                      <a:pt x="824" y="137"/>
                    </a:lnTo>
                    <a:lnTo>
                      <a:pt x="824" y="140"/>
                    </a:lnTo>
                    <a:lnTo>
                      <a:pt x="828" y="140"/>
                    </a:lnTo>
                    <a:lnTo>
                      <a:pt x="828" y="140"/>
                    </a:lnTo>
                    <a:lnTo>
                      <a:pt x="828" y="144"/>
                    </a:lnTo>
                    <a:lnTo>
                      <a:pt x="828" y="144"/>
                    </a:lnTo>
                    <a:lnTo>
                      <a:pt x="828" y="147"/>
                    </a:lnTo>
                    <a:lnTo>
                      <a:pt x="824" y="147"/>
                    </a:lnTo>
                    <a:lnTo>
                      <a:pt x="824" y="147"/>
                    </a:lnTo>
                    <a:lnTo>
                      <a:pt x="824" y="150"/>
                    </a:lnTo>
                    <a:lnTo>
                      <a:pt x="824" y="150"/>
                    </a:lnTo>
                    <a:lnTo>
                      <a:pt x="824" y="150"/>
                    </a:lnTo>
                    <a:lnTo>
                      <a:pt x="824" y="154"/>
                    </a:lnTo>
                    <a:lnTo>
                      <a:pt x="824" y="154"/>
                    </a:lnTo>
                    <a:lnTo>
                      <a:pt x="824" y="154"/>
                    </a:lnTo>
                    <a:lnTo>
                      <a:pt x="824" y="157"/>
                    </a:lnTo>
                    <a:lnTo>
                      <a:pt x="828" y="157"/>
                    </a:lnTo>
                    <a:lnTo>
                      <a:pt x="828" y="157"/>
                    </a:lnTo>
                    <a:lnTo>
                      <a:pt x="828" y="160"/>
                    </a:lnTo>
                    <a:lnTo>
                      <a:pt x="828" y="160"/>
                    </a:lnTo>
                    <a:lnTo>
                      <a:pt x="831" y="160"/>
                    </a:lnTo>
                    <a:lnTo>
                      <a:pt x="831" y="160"/>
                    </a:lnTo>
                    <a:lnTo>
                      <a:pt x="831" y="164"/>
                    </a:lnTo>
                    <a:lnTo>
                      <a:pt x="831" y="164"/>
                    </a:lnTo>
                    <a:lnTo>
                      <a:pt x="831" y="164"/>
                    </a:lnTo>
                    <a:lnTo>
                      <a:pt x="831" y="167"/>
                    </a:lnTo>
                    <a:lnTo>
                      <a:pt x="831" y="167"/>
                    </a:lnTo>
                    <a:lnTo>
                      <a:pt x="831" y="167"/>
                    </a:lnTo>
                    <a:lnTo>
                      <a:pt x="831" y="170"/>
                    </a:lnTo>
                    <a:lnTo>
                      <a:pt x="831" y="170"/>
                    </a:lnTo>
                    <a:lnTo>
                      <a:pt x="831" y="174"/>
                    </a:lnTo>
                    <a:lnTo>
                      <a:pt x="834" y="174"/>
                    </a:lnTo>
                    <a:lnTo>
                      <a:pt x="834" y="174"/>
                    </a:lnTo>
                    <a:lnTo>
                      <a:pt x="838" y="174"/>
                    </a:lnTo>
                    <a:lnTo>
                      <a:pt x="838" y="174"/>
                    </a:lnTo>
                    <a:lnTo>
                      <a:pt x="838" y="174"/>
                    </a:lnTo>
                    <a:lnTo>
                      <a:pt x="838" y="177"/>
                    </a:lnTo>
                    <a:lnTo>
                      <a:pt x="834" y="177"/>
                    </a:lnTo>
                    <a:lnTo>
                      <a:pt x="834" y="177"/>
                    </a:lnTo>
                    <a:lnTo>
                      <a:pt x="838" y="177"/>
                    </a:lnTo>
                    <a:lnTo>
                      <a:pt x="838" y="177"/>
                    </a:lnTo>
                    <a:lnTo>
                      <a:pt x="838" y="177"/>
                    </a:lnTo>
                    <a:lnTo>
                      <a:pt x="841" y="177"/>
                    </a:lnTo>
                    <a:lnTo>
                      <a:pt x="841" y="177"/>
                    </a:lnTo>
                    <a:lnTo>
                      <a:pt x="841" y="177"/>
                    </a:lnTo>
                    <a:lnTo>
                      <a:pt x="841" y="180"/>
                    </a:lnTo>
                    <a:lnTo>
                      <a:pt x="841" y="180"/>
                    </a:lnTo>
                    <a:lnTo>
                      <a:pt x="841" y="180"/>
                    </a:lnTo>
                    <a:lnTo>
                      <a:pt x="844" y="180"/>
                    </a:lnTo>
                    <a:lnTo>
                      <a:pt x="844" y="180"/>
                    </a:lnTo>
                    <a:lnTo>
                      <a:pt x="848" y="180"/>
                    </a:lnTo>
                    <a:lnTo>
                      <a:pt x="848" y="184"/>
                    </a:lnTo>
                    <a:lnTo>
                      <a:pt x="848" y="184"/>
                    </a:lnTo>
                    <a:lnTo>
                      <a:pt x="844" y="187"/>
                    </a:lnTo>
                    <a:lnTo>
                      <a:pt x="844" y="187"/>
                    </a:lnTo>
                    <a:lnTo>
                      <a:pt x="848" y="190"/>
                    </a:lnTo>
                    <a:lnTo>
                      <a:pt x="844" y="190"/>
                    </a:lnTo>
                    <a:lnTo>
                      <a:pt x="844" y="190"/>
                    </a:lnTo>
                    <a:lnTo>
                      <a:pt x="844" y="190"/>
                    </a:lnTo>
                    <a:lnTo>
                      <a:pt x="844" y="194"/>
                    </a:lnTo>
                    <a:lnTo>
                      <a:pt x="844" y="194"/>
                    </a:lnTo>
                    <a:lnTo>
                      <a:pt x="844" y="194"/>
                    </a:lnTo>
                    <a:lnTo>
                      <a:pt x="844" y="197"/>
                    </a:lnTo>
                    <a:lnTo>
                      <a:pt x="844" y="197"/>
                    </a:lnTo>
                    <a:lnTo>
                      <a:pt x="848" y="197"/>
                    </a:lnTo>
                    <a:lnTo>
                      <a:pt x="848" y="200"/>
                    </a:lnTo>
                    <a:lnTo>
                      <a:pt x="851" y="200"/>
                    </a:lnTo>
                    <a:lnTo>
                      <a:pt x="848" y="204"/>
                    </a:lnTo>
                    <a:lnTo>
                      <a:pt x="851" y="204"/>
                    </a:lnTo>
                    <a:lnTo>
                      <a:pt x="851" y="204"/>
                    </a:lnTo>
                    <a:lnTo>
                      <a:pt x="851" y="204"/>
                    </a:lnTo>
                    <a:lnTo>
                      <a:pt x="854" y="204"/>
                    </a:lnTo>
                    <a:lnTo>
                      <a:pt x="854" y="207"/>
                    </a:lnTo>
                    <a:lnTo>
                      <a:pt x="854" y="207"/>
                    </a:lnTo>
                    <a:lnTo>
                      <a:pt x="854" y="207"/>
                    </a:lnTo>
                    <a:lnTo>
                      <a:pt x="854" y="210"/>
                    </a:lnTo>
                    <a:lnTo>
                      <a:pt x="854" y="210"/>
                    </a:lnTo>
                    <a:lnTo>
                      <a:pt x="854" y="214"/>
                    </a:lnTo>
                    <a:lnTo>
                      <a:pt x="851" y="214"/>
                    </a:lnTo>
                    <a:lnTo>
                      <a:pt x="851" y="214"/>
                    </a:lnTo>
                    <a:lnTo>
                      <a:pt x="851" y="217"/>
                    </a:lnTo>
                    <a:lnTo>
                      <a:pt x="851" y="217"/>
                    </a:lnTo>
                    <a:lnTo>
                      <a:pt x="851" y="217"/>
                    </a:lnTo>
                    <a:lnTo>
                      <a:pt x="854" y="217"/>
                    </a:lnTo>
                    <a:lnTo>
                      <a:pt x="854" y="220"/>
                    </a:lnTo>
                    <a:lnTo>
                      <a:pt x="854" y="220"/>
                    </a:lnTo>
                    <a:lnTo>
                      <a:pt x="851" y="220"/>
                    </a:lnTo>
                    <a:lnTo>
                      <a:pt x="851" y="220"/>
                    </a:lnTo>
                    <a:lnTo>
                      <a:pt x="848" y="220"/>
                    </a:lnTo>
                    <a:lnTo>
                      <a:pt x="848" y="224"/>
                    </a:lnTo>
                    <a:lnTo>
                      <a:pt x="848" y="224"/>
                    </a:lnTo>
                    <a:lnTo>
                      <a:pt x="848" y="227"/>
                    </a:lnTo>
                    <a:lnTo>
                      <a:pt x="851" y="227"/>
                    </a:lnTo>
                    <a:lnTo>
                      <a:pt x="851" y="227"/>
                    </a:lnTo>
                    <a:lnTo>
                      <a:pt x="851" y="230"/>
                    </a:lnTo>
                    <a:lnTo>
                      <a:pt x="851" y="230"/>
                    </a:lnTo>
                    <a:lnTo>
                      <a:pt x="848" y="230"/>
                    </a:lnTo>
                    <a:lnTo>
                      <a:pt x="848" y="234"/>
                    </a:lnTo>
                    <a:lnTo>
                      <a:pt x="848" y="234"/>
                    </a:lnTo>
                    <a:lnTo>
                      <a:pt x="851" y="237"/>
                    </a:lnTo>
                    <a:lnTo>
                      <a:pt x="851" y="237"/>
                    </a:lnTo>
                    <a:lnTo>
                      <a:pt x="854" y="240"/>
                    </a:lnTo>
                    <a:lnTo>
                      <a:pt x="851" y="240"/>
                    </a:lnTo>
                    <a:lnTo>
                      <a:pt x="851" y="240"/>
                    </a:lnTo>
                    <a:lnTo>
                      <a:pt x="851" y="244"/>
                    </a:lnTo>
                    <a:lnTo>
                      <a:pt x="851" y="244"/>
                    </a:lnTo>
                    <a:lnTo>
                      <a:pt x="851" y="244"/>
                    </a:lnTo>
                    <a:lnTo>
                      <a:pt x="851" y="244"/>
                    </a:lnTo>
                    <a:lnTo>
                      <a:pt x="851" y="244"/>
                    </a:lnTo>
                    <a:lnTo>
                      <a:pt x="854" y="247"/>
                    </a:lnTo>
                    <a:lnTo>
                      <a:pt x="854" y="247"/>
                    </a:lnTo>
                    <a:lnTo>
                      <a:pt x="854" y="247"/>
                    </a:lnTo>
                    <a:lnTo>
                      <a:pt x="854" y="247"/>
                    </a:lnTo>
                    <a:lnTo>
                      <a:pt x="854" y="251"/>
                    </a:lnTo>
                    <a:lnTo>
                      <a:pt x="858" y="247"/>
                    </a:lnTo>
                    <a:lnTo>
                      <a:pt x="858" y="247"/>
                    </a:lnTo>
                    <a:lnTo>
                      <a:pt x="858" y="244"/>
                    </a:lnTo>
                    <a:lnTo>
                      <a:pt x="858" y="244"/>
                    </a:lnTo>
                    <a:lnTo>
                      <a:pt x="858" y="244"/>
                    </a:lnTo>
                    <a:lnTo>
                      <a:pt x="861" y="244"/>
                    </a:lnTo>
                    <a:lnTo>
                      <a:pt x="861" y="247"/>
                    </a:lnTo>
                    <a:lnTo>
                      <a:pt x="861" y="247"/>
                    </a:lnTo>
                    <a:lnTo>
                      <a:pt x="861" y="251"/>
                    </a:lnTo>
                    <a:lnTo>
                      <a:pt x="861" y="251"/>
                    </a:lnTo>
                    <a:lnTo>
                      <a:pt x="858" y="251"/>
                    </a:lnTo>
                    <a:lnTo>
                      <a:pt x="858" y="254"/>
                    </a:lnTo>
                    <a:lnTo>
                      <a:pt x="861" y="254"/>
                    </a:lnTo>
                    <a:lnTo>
                      <a:pt x="861" y="254"/>
                    </a:lnTo>
                    <a:lnTo>
                      <a:pt x="864" y="254"/>
                    </a:lnTo>
                    <a:lnTo>
                      <a:pt x="864" y="257"/>
                    </a:lnTo>
                    <a:lnTo>
                      <a:pt x="868" y="257"/>
                    </a:lnTo>
                    <a:lnTo>
                      <a:pt x="868" y="254"/>
                    </a:lnTo>
                    <a:lnTo>
                      <a:pt x="868" y="257"/>
                    </a:lnTo>
                    <a:lnTo>
                      <a:pt x="868" y="257"/>
                    </a:lnTo>
                    <a:lnTo>
                      <a:pt x="868" y="257"/>
                    </a:lnTo>
                    <a:lnTo>
                      <a:pt x="868" y="257"/>
                    </a:lnTo>
                    <a:lnTo>
                      <a:pt x="868" y="261"/>
                    </a:lnTo>
                    <a:lnTo>
                      <a:pt x="868" y="261"/>
                    </a:lnTo>
                    <a:lnTo>
                      <a:pt x="868" y="264"/>
                    </a:lnTo>
                    <a:lnTo>
                      <a:pt x="868" y="264"/>
                    </a:lnTo>
                    <a:lnTo>
                      <a:pt x="868" y="267"/>
                    </a:lnTo>
                    <a:lnTo>
                      <a:pt x="868" y="267"/>
                    </a:lnTo>
                    <a:lnTo>
                      <a:pt x="868" y="271"/>
                    </a:lnTo>
                    <a:lnTo>
                      <a:pt x="868" y="271"/>
                    </a:lnTo>
                    <a:lnTo>
                      <a:pt x="868" y="271"/>
                    </a:lnTo>
                    <a:lnTo>
                      <a:pt x="868" y="271"/>
                    </a:lnTo>
                    <a:lnTo>
                      <a:pt x="864" y="271"/>
                    </a:lnTo>
                    <a:lnTo>
                      <a:pt x="868" y="274"/>
                    </a:lnTo>
                    <a:lnTo>
                      <a:pt x="868" y="274"/>
                    </a:lnTo>
                    <a:lnTo>
                      <a:pt x="868" y="274"/>
                    </a:lnTo>
                    <a:lnTo>
                      <a:pt x="868" y="277"/>
                    </a:lnTo>
                    <a:lnTo>
                      <a:pt x="871" y="277"/>
                    </a:lnTo>
                    <a:lnTo>
                      <a:pt x="871" y="277"/>
                    </a:lnTo>
                    <a:lnTo>
                      <a:pt x="874" y="277"/>
                    </a:lnTo>
                    <a:lnTo>
                      <a:pt x="874" y="277"/>
                    </a:lnTo>
                    <a:lnTo>
                      <a:pt x="874" y="281"/>
                    </a:lnTo>
                    <a:lnTo>
                      <a:pt x="874" y="281"/>
                    </a:lnTo>
                    <a:lnTo>
                      <a:pt x="871" y="284"/>
                    </a:lnTo>
                    <a:lnTo>
                      <a:pt x="871" y="281"/>
                    </a:lnTo>
                    <a:lnTo>
                      <a:pt x="871" y="281"/>
                    </a:lnTo>
                    <a:lnTo>
                      <a:pt x="868" y="277"/>
                    </a:lnTo>
                    <a:lnTo>
                      <a:pt x="868" y="281"/>
                    </a:lnTo>
                    <a:lnTo>
                      <a:pt x="868" y="281"/>
                    </a:lnTo>
                    <a:lnTo>
                      <a:pt x="868" y="281"/>
                    </a:lnTo>
                    <a:lnTo>
                      <a:pt x="868" y="284"/>
                    </a:lnTo>
                    <a:lnTo>
                      <a:pt x="871" y="284"/>
                    </a:lnTo>
                    <a:lnTo>
                      <a:pt x="868" y="284"/>
                    </a:lnTo>
                    <a:lnTo>
                      <a:pt x="868" y="284"/>
                    </a:lnTo>
                    <a:lnTo>
                      <a:pt x="871" y="287"/>
                    </a:lnTo>
                    <a:lnTo>
                      <a:pt x="871" y="291"/>
                    </a:lnTo>
                    <a:lnTo>
                      <a:pt x="868" y="291"/>
                    </a:lnTo>
                    <a:lnTo>
                      <a:pt x="868" y="291"/>
                    </a:lnTo>
                    <a:lnTo>
                      <a:pt x="868" y="294"/>
                    </a:lnTo>
                    <a:lnTo>
                      <a:pt x="868" y="294"/>
                    </a:lnTo>
                    <a:lnTo>
                      <a:pt x="868" y="297"/>
                    </a:lnTo>
                    <a:lnTo>
                      <a:pt x="871" y="297"/>
                    </a:lnTo>
                    <a:lnTo>
                      <a:pt x="874" y="294"/>
                    </a:lnTo>
                    <a:lnTo>
                      <a:pt x="878" y="297"/>
                    </a:lnTo>
                    <a:lnTo>
                      <a:pt x="878" y="297"/>
                    </a:lnTo>
                    <a:lnTo>
                      <a:pt x="878" y="297"/>
                    </a:lnTo>
                    <a:lnTo>
                      <a:pt x="878" y="297"/>
                    </a:lnTo>
                    <a:lnTo>
                      <a:pt x="878" y="297"/>
                    </a:lnTo>
                    <a:lnTo>
                      <a:pt x="874" y="297"/>
                    </a:lnTo>
                    <a:lnTo>
                      <a:pt x="874" y="297"/>
                    </a:lnTo>
                    <a:lnTo>
                      <a:pt x="874" y="301"/>
                    </a:lnTo>
                    <a:lnTo>
                      <a:pt x="874" y="301"/>
                    </a:lnTo>
                    <a:lnTo>
                      <a:pt x="874" y="304"/>
                    </a:lnTo>
                    <a:lnTo>
                      <a:pt x="874" y="307"/>
                    </a:lnTo>
                    <a:lnTo>
                      <a:pt x="874" y="311"/>
                    </a:lnTo>
                    <a:lnTo>
                      <a:pt x="874" y="311"/>
                    </a:lnTo>
                    <a:lnTo>
                      <a:pt x="874" y="311"/>
                    </a:lnTo>
                    <a:lnTo>
                      <a:pt x="874" y="314"/>
                    </a:lnTo>
                    <a:lnTo>
                      <a:pt x="874" y="314"/>
                    </a:lnTo>
                    <a:lnTo>
                      <a:pt x="874" y="317"/>
                    </a:lnTo>
                    <a:lnTo>
                      <a:pt x="878" y="317"/>
                    </a:lnTo>
                    <a:lnTo>
                      <a:pt x="874" y="317"/>
                    </a:lnTo>
                    <a:lnTo>
                      <a:pt x="874" y="321"/>
                    </a:lnTo>
                    <a:lnTo>
                      <a:pt x="874" y="321"/>
                    </a:lnTo>
                    <a:lnTo>
                      <a:pt x="874" y="324"/>
                    </a:lnTo>
                    <a:lnTo>
                      <a:pt x="878" y="324"/>
                    </a:lnTo>
                    <a:lnTo>
                      <a:pt x="878" y="324"/>
                    </a:lnTo>
                    <a:lnTo>
                      <a:pt x="881" y="324"/>
                    </a:lnTo>
                    <a:lnTo>
                      <a:pt x="881" y="327"/>
                    </a:lnTo>
                    <a:lnTo>
                      <a:pt x="878" y="327"/>
                    </a:lnTo>
                    <a:lnTo>
                      <a:pt x="878" y="331"/>
                    </a:lnTo>
                    <a:lnTo>
                      <a:pt x="878" y="331"/>
                    </a:lnTo>
                    <a:lnTo>
                      <a:pt x="878" y="334"/>
                    </a:lnTo>
                    <a:lnTo>
                      <a:pt x="878" y="334"/>
                    </a:lnTo>
                    <a:lnTo>
                      <a:pt x="881" y="334"/>
                    </a:lnTo>
                    <a:lnTo>
                      <a:pt x="881" y="337"/>
                    </a:lnTo>
                    <a:lnTo>
                      <a:pt x="881" y="337"/>
                    </a:lnTo>
                    <a:lnTo>
                      <a:pt x="881" y="337"/>
                    </a:lnTo>
                    <a:lnTo>
                      <a:pt x="881" y="337"/>
                    </a:lnTo>
                    <a:lnTo>
                      <a:pt x="881" y="341"/>
                    </a:lnTo>
                    <a:lnTo>
                      <a:pt x="878" y="341"/>
                    </a:lnTo>
                    <a:lnTo>
                      <a:pt x="878" y="341"/>
                    </a:lnTo>
                    <a:lnTo>
                      <a:pt x="878" y="344"/>
                    </a:lnTo>
                    <a:lnTo>
                      <a:pt x="878" y="344"/>
                    </a:lnTo>
                    <a:lnTo>
                      <a:pt x="878" y="347"/>
                    </a:lnTo>
                    <a:lnTo>
                      <a:pt x="878" y="347"/>
                    </a:lnTo>
                    <a:lnTo>
                      <a:pt x="878" y="351"/>
                    </a:lnTo>
                    <a:lnTo>
                      <a:pt x="878" y="351"/>
                    </a:lnTo>
                    <a:lnTo>
                      <a:pt x="878" y="351"/>
                    </a:lnTo>
                    <a:lnTo>
                      <a:pt x="878" y="354"/>
                    </a:lnTo>
                    <a:lnTo>
                      <a:pt x="878" y="354"/>
                    </a:lnTo>
                    <a:lnTo>
                      <a:pt x="878" y="354"/>
                    </a:lnTo>
                    <a:lnTo>
                      <a:pt x="874" y="357"/>
                    </a:lnTo>
                    <a:lnTo>
                      <a:pt x="874" y="357"/>
                    </a:lnTo>
                    <a:lnTo>
                      <a:pt x="874" y="361"/>
                    </a:lnTo>
                    <a:lnTo>
                      <a:pt x="871" y="361"/>
                    </a:lnTo>
                    <a:lnTo>
                      <a:pt x="871" y="361"/>
                    </a:lnTo>
                    <a:lnTo>
                      <a:pt x="874" y="364"/>
                    </a:lnTo>
                    <a:lnTo>
                      <a:pt x="874" y="364"/>
                    </a:lnTo>
                    <a:lnTo>
                      <a:pt x="878" y="364"/>
                    </a:lnTo>
                    <a:lnTo>
                      <a:pt x="878" y="364"/>
                    </a:lnTo>
                    <a:lnTo>
                      <a:pt x="878" y="367"/>
                    </a:lnTo>
                    <a:lnTo>
                      <a:pt x="878" y="367"/>
                    </a:lnTo>
                    <a:lnTo>
                      <a:pt x="881" y="367"/>
                    </a:lnTo>
                    <a:lnTo>
                      <a:pt x="881" y="371"/>
                    </a:lnTo>
                    <a:lnTo>
                      <a:pt x="881" y="371"/>
                    </a:lnTo>
                    <a:lnTo>
                      <a:pt x="881" y="371"/>
                    </a:lnTo>
                    <a:lnTo>
                      <a:pt x="884" y="371"/>
                    </a:lnTo>
                    <a:lnTo>
                      <a:pt x="884" y="374"/>
                    </a:lnTo>
                    <a:lnTo>
                      <a:pt x="884" y="374"/>
                    </a:lnTo>
                    <a:lnTo>
                      <a:pt x="884" y="377"/>
                    </a:lnTo>
                    <a:lnTo>
                      <a:pt x="884" y="377"/>
                    </a:lnTo>
                    <a:lnTo>
                      <a:pt x="888" y="377"/>
                    </a:lnTo>
                    <a:lnTo>
                      <a:pt x="888" y="377"/>
                    </a:lnTo>
                    <a:lnTo>
                      <a:pt x="888" y="377"/>
                    </a:lnTo>
                    <a:lnTo>
                      <a:pt x="888" y="381"/>
                    </a:lnTo>
                    <a:lnTo>
                      <a:pt x="884" y="381"/>
                    </a:lnTo>
                    <a:lnTo>
                      <a:pt x="884" y="384"/>
                    </a:lnTo>
                    <a:lnTo>
                      <a:pt x="884" y="384"/>
                    </a:lnTo>
                    <a:lnTo>
                      <a:pt x="884" y="387"/>
                    </a:lnTo>
                    <a:lnTo>
                      <a:pt x="888" y="387"/>
                    </a:lnTo>
                    <a:lnTo>
                      <a:pt x="884" y="387"/>
                    </a:lnTo>
                    <a:lnTo>
                      <a:pt x="884" y="391"/>
                    </a:lnTo>
                    <a:lnTo>
                      <a:pt x="888" y="391"/>
                    </a:lnTo>
                    <a:lnTo>
                      <a:pt x="888" y="391"/>
                    </a:lnTo>
                    <a:lnTo>
                      <a:pt x="888" y="391"/>
                    </a:lnTo>
                    <a:lnTo>
                      <a:pt x="891" y="391"/>
                    </a:lnTo>
                    <a:lnTo>
                      <a:pt x="891" y="391"/>
                    </a:lnTo>
                    <a:lnTo>
                      <a:pt x="891" y="391"/>
                    </a:lnTo>
                    <a:lnTo>
                      <a:pt x="891" y="391"/>
                    </a:lnTo>
                    <a:lnTo>
                      <a:pt x="894" y="391"/>
                    </a:lnTo>
                    <a:lnTo>
                      <a:pt x="894" y="391"/>
                    </a:lnTo>
                    <a:lnTo>
                      <a:pt x="894" y="391"/>
                    </a:lnTo>
                    <a:lnTo>
                      <a:pt x="894" y="391"/>
                    </a:lnTo>
                    <a:lnTo>
                      <a:pt x="894" y="387"/>
                    </a:lnTo>
                    <a:lnTo>
                      <a:pt x="894" y="387"/>
                    </a:lnTo>
                    <a:lnTo>
                      <a:pt x="894" y="384"/>
                    </a:lnTo>
                    <a:lnTo>
                      <a:pt x="894" y="384"/>
                    </a:lnTo>
                    <a:lnTo>
                      <a:pt x="898" y="387"/>
                    </a:lnTo>
                    <a:lnTo>
                      <a:pt x="898" y="387"/>
                    </a:lnTo>
                    <a:lnTo>
                      <a:pt x="898" y="387"/>
                    </a:lnTo>
                    <a:lnTo>
                      <a:pt x="898" y="391"/>
                    </a:lnTo>
                    <a:lnTo>
                      <a:pt x="898" y="391"/>
                    </a:lnTo>
                    <a:lnTo>
                      <a:pt x="898" y="391"/>
                    </a:lnTo>
                    <a:lnTo>
                      <a:pt x="894" y="391"/>
                    </a:lnTo>
                    <a:lnTo>
                      <a:pt x="894" y="391"/>
                    </a:lnTo>
                    <a:lnTo>
                      <a:pt x="894" y="391"/>
                    </a:lnTo>
                    <a:lnTo>
                      <a:pt x="894" y="394"/>
                    </a:lnTo>
                    <a:lnTo>
                      <a:pt x="894" y="394"/>
                    </a:lnTo>
                    <a:lnTo>
                      <a:pt x="894" y="394"/>
                    </a:lnTo>
                    <a:lnTo>
                      <a:pt x="894" y="394"/>
                    </a:lnTo>
                    <a:lnTo>
                      <a:pt x="894" y="394"/>
                    </a:lnTo>
                    <a:lnTo>
                      <a:pt x="894" y="397"/>
                    </a:lnTo>
                    <a:lnTo>
                      <a:pt x="894" y="397"/>
                    </a:lnTo>
                    <a:lnTo>
                      <a:pt x="894" y="397"/>
                    </a:lnTo>
                    <a:lnTo>
                      <a:pt x="894" y="401"/>
                    </a:lnTo>
                    <a:lnTo>
                      <a:pt x="894" y="401"/>
                    </a:lnTo>
                    <a:lnTo>
                      <a:pt x="898" y="401"/>
                    </a:lnTo>
                    <a:lnTo>
                      <a:pt x="898" y="401"/>
                    </a:lnTo>
                    <a:lnTo>
                      <a:pt x="898" y="401"/>
                    </a:lnTo>
                    <a:lnTo>
                      <a:pt x="898" y="404"/>
                    </a:lnTo>
                    <a:lnTo>
                      <a:pt x="901" y="404"/>
                    </a:lnTo>
                    <a:lnTo>
                      <a:pt x="898" y="404"/>
                    </a:lnTo>
                    <a:lnTo>
                      <a:pt x="898" y="404"/>
                    </a:lnTo>
                    <a:lnTo>
                      <a:pt x="898" y="404"/>
                    </a:lnTo>
                    <a:lnTo>
                      <a:pt x="898" y="407"/>
                    </a:lnTo>
                    <a:lnTo>
                      <a:pt x="898" y="407"/>
                    </a:lnTo>
                    <a:lnTo>
                      <a:pt x="898" y="411"/>
                    </a:lnTo>
                    <a:lnTo>
                      <a:pt x="898" y="411"/>
                    </a:lnTo>
                    <a:lnTo>
                      <a:pt x="898" y="414"/>
                    </a:lnTo>
                    <a:lnTo>
                      <a:pt x="901" y="414"/>
                    </a:lnTo>
                    <a:lnTo>
                      <a:pt x="901" y="414"/>
                    </a:lnTo>
                    <a:lnTo>
                      <a:pt x="901" y="414"/>
                    </a:lnTo>
                    <a:lnTo>
                      <a:pt x="901" y="417"/>
                    </a:lnTo>
                    <a:lnTo>
                      <a:pt x="901" y="417"/>
                    </a:lnTo>
                    <a:lnTo>
                      <a:pt x="901" y="417"/>
                    </a:lnTo>
                    <a:lnTo>
                      <a:pt x="901" y="417"/>
                    </a:lnTo>
                    <a:lnTo>
                      <a:pt x="898" y="417"/>
                    </a:lnTo>
                    <a:lnTo>
                      <a:pt x="898" y="421"/>
                    </a:lnTo>
                    <a:lnTo>
                      <a:pt x="898" y="421"/>
                    </a:lnTo>
                    <a:lnTo>
                      <a:pt x="901" y="421"/>
                    </a:lnTo>
                    <a:lnTo>
                      <a:pt x="901" y="421"/>
                    </a:lnTo>
                    <a:lnTo>
                      <a:pt x="904" y="421"/>
                    </a:lnTo>
                    <a:lnTo>
                      <a:pt x="904" y="421"/>
                    </a:lnTo>
                    <a:lnTo>
                      <a:pt x="904" y="421"/>
                    </a:lnTo>
                    <a:lnTo>
                      <a:pt x="908" y="421"/>
                    </a:lnTo>
                    <a:lnTo>
                      <a:pt x="908" y="421"/>
                    </a:lnTo>
                    <a:lnTo>
                      <a:pt x="908" y="424"/>
                    </a:lnTo>
                    <a:lnTo>
                      <a:pt x="908" y="424"/>
                    </a:lnTo>
                    <a:lnTo>
                      <a:pt x="908" y="424"/>
                    </a:lnTo>
                    <a:lnTo>
                      <a:pt x="908" y="427"/>
                    </a:lnTo>
                    <a:lnTo>
                      <a:pt x="908" y="427"/>
                    </a:lnTo>
                    <a:lnTo>
                      <a:pt x="911" y="431"/>
                    </a:lnTo>
                    <a:lnTo>
                      <a:pt x="914" y="431"/>
                    </a:lnTo>
                    <a:lnTo>
                      <a:pt x="914" y="431"/>
                    </a:lnTo>
                    <a:lnTo>
                      <a:pt x="918" y="431"/>
                    </a:lnTo>
                    <a:lnTo>
                      <a:pt x="918" y="431"/>
                    </a:lnTo>
                    <a:lnTo>
                      <a:pt x="918" y="434"/>
                    </a:lnTo>
                    <a:lnTo>
                      <a:pt x="918" y="434"/>
                    </a:lnTo>
                    <a:lnTo>
                      <a:pt x="918" y="434"/>
                    </a:lnTo>
                    <a:lnTo>
                      <a:pt x="918" y="434"/>
                    </a:lnTo>
                    <a:lnTo>
                      <a:pt x="918" y="438"/>
                    </a:lnTo>
                    <a:lnTo>
                      <a:pt x="918" y="438"/>
                    </a:lnTo>
                    <a:lnTo>
                      <a:pt x="918" y="441"/>
                    </a:lnTo>
                    <a:lnTo>
                      <a:pt x="921" y="441"/>
                    </a:lnTo>
                    <a:lnTo>
                      <a:pt x="921" y="444"/>
                    </a:lnTo>
                    <a:lnTo>
                      <a:pt x="921" y="444"/>
                    </a:lnTo>
                    <a:lnTo>
                      <a:pt x="921" y="444"/>
                    </a:lnTo>
                    <a:lnTo>
                      <a:pt x="921" y="448"/>
                    </a:lnTo>
                    <a:lnTo>
                      <a:pt x="921" y="448"/>
                    </a:lnTo>
                    <a:lnTo>
                      <a:pt x="924" y="448"/>
                    </a:lnTo>
                    <a:lnTo>
                      <a:pt x="924" y="448"/>
                    </a:lnTo>
                    <a:lnTo>
                      <a:pt x="928" y="448"/>
                    </a:lnTo>
                    <a:lnTo>
                      <a:pt x="928" y="451"/>
                    </a:lnTo>
                    <a:lnTo>
                      <a:pt x="924" y="451"/>
                    </a:lnTo>
                    <a:lnTo>
                      <a:pt x="924" y="451"/>
                    </a:lnTo>
                    <a:lnTo>
                      <a:pt x="928" y="451"/>
                    </a:lnTo>
                    <a:lnTo>
                      <a:pt x="924" y="454"/>
                    </a:lnTo>
                    <a:lnTo>
                      <a:pt x="928" y="454"/>
                    </a:lnTo>
                    <a:lnTo>
                      <a:pt x="928" y="454"/>
                    </a:lnTo>
                    <a:lnTo>
                      <a:pt x="924" y="454"/>
                    </a:lnTo>
                    <a:lnTo>
                      <a:pt x="924" y="458"/>
                    </a:lnTo>
                    <a:lnTo>
                      <a:pt x="924" y="458"/>
                    </a:lnTo>
                    <a:lnTo>
                      <a:pt x="924" y="458"/>
                    </a:lnTo>
                    <a:lnTo>
                      <a:pt x="924" y="461"/>
                    </a:lnTo>
                    <a:lnTo>
                      <a:pt x="924" y="461"/>
                    </a:lnTo>
                    <a:lnTo>
                      <a:pt x="924" y="461"/>
                    </a:lnTo>
                    <a:lnTo>
                      <a:pt x="928" y="461"/>
                    </a:lnTo>
                    <a:lnTo>
                      <a:pt x="928" y="461"/>
                    </a:lnTo>
                    <a:lnTo>
                      <a:pt x="931" y="461"/>
                    </a:lnTo>
                    <a:lnTo>
                      <a:pt x="931" y="461"/>
                    </a:lnTo>
                    <a:lnTo>
                      <a:pt x="934" y="464"/>
                    </a:lnTo>
                    <a:lnTo>
                      <a:pt x="934" y="464"/>
                    </a:lnTo>
                    <a:lnTo>
                      <a:pt x="934" y="464"/>
                    </a:lnTo>
                    <a:lnTo>
                      <a:pt x="934" y="464"/>
                    </a:lnTo>
                    <a:lnTo>
                      <a:pt x="928" y="464"/>
                    </a:lnTo>
                    <a:lnTo>
                      <a:pt x="921" y="464"/>
                    </a:lnTo>
                    <a:lnTo>
                      <a:pt x="921" y="464"/>
                    </a:lnTo>
                    <a:lnTo>
                      <a:pt x="908" y="464"/>
                    </a:lnTo>
                    <a:lnTo>
                      <a:pt x="898" y="464"/>
                    </a:lnTo>
                    <a:lnTo>
                      <a:pt x="898" y="464"/>
                    </a:lnTo>
                    <a:lnTo>
                      <a:pt x="894" y="464"/>
                    </a:lnTo>
                    <a:lnTo>
                      <a:pt x="884" y="464"/>
                    </a:lnTo>
                    <a:lnTo>
                      <a:pt x="881" y="464"/>
                    </a:lnTo>
                    <a:lnTo>
                      <a:pt x="874" y="468"/>
                    </a:lnTo>
                    <a:lnTo>
                      <a:pt x="871" y="468"/>
                    </a:lnTo>
                    <a:lnTo>
                      <a:pt x="864" y="464"/>
                    </a:lnTo>
                    <a:lnTo>
                      <a:pt x="861" y="464"/>
                    </a:lnTo>
                    <a:lnTo>
                      <a:pt x="858" y="464"/>
                    </a:lnTo>
                    <a:lnTo>
                      <a:pt x="854" y="464"/>
                    </a:lnTo>
                    <a:lnTo>
                      <a:pt x="851" y="464"/>
                    </a:lnTo>
                    <a:lnTo>
                      <a:pt x="848" y="464"/>
                    </a:lnTo>
                    <a:lnTo>
                      <a:pt x="848" y="468"/>
                    </a:lnTo>
                    <a:lnTo>
                      <a:pt x="844" y="464"/>
                    </a:lnTo>
                    <a:lnTo>
                      <a:pt x="844" y="464"/>
                    </a:lnTo>
                    <a:lnTo>
                      <a:pt x="838" y="464"/>
                    </a:lnTo>
                    <a:lnTo>
                      <a:pt x="834" y="464"/>
                    </a:lnTo>
                    <a:lnTo>
                      <a:pt x="834" y="464"/>
                    </a:lnTo>
                    <a:lnTo>
                      <a:pt x="828" y="464"/>
                    </a:lnTo>
                    <a:lnTo>
                      <a:pt x="821" y="464"/>
                    </a:lnTo>
                    <a:lnTo>
                      <a:pt x="811" y="464"/>
                    </a:lnTo>
                    <a:lnTo>
                      <a:pt x="804" y="464"/>
                    </a:lnTo>
                    <a:lnTo>
                      <a:pt x="801" y="464"/>
                    </a:lnTo>
                    <a:lnTo>
                      <a:pt x="801" y="464"/>
                    </a:lnTo>
                    <a:lnTo>
                      <a:pt x="801" y="464"/>
                    </a:lnTo>
                    <a:lnTo>
                      <a:pt x="798" y="464"/>
                    </a:lnTo>
                    <a:lnTo>
                      <a:pt x="794" y="464"/>
                    </a:lnTo>
                    <a:lnTo>
                      <a:pt x="794" y="464"/>
                    </a:lnTo>
                    <a:lnTo>
                      <a:pt x="788" y="464"/>
                    </a:lnTo>
                    <a:lnTo>
                      <a:pt x="788" y="464"/>
                    </a:lnTo>
                    <a:lnTo>
                      <a:pt x="774" y="464"/>
                    </a:lnTo>
                    <a:lnTo>
                      <a:pt x="774" y="464"/>
                    </a:lnTo>
                    <a:lnTo>
                      <a:pt x="768" y="464"/>
                    </a:lnTo>
                    <a:lnTo>
                      <a:pt x="761" y="464"/>
                    </a:lnTo>
                    <a:lnTo>
                      <a:pt x="761" y="464"/>
                    </a:lnTo>
                    <a:lnTo>
                      <a:pt x="754" y="464"/>
                    </a:lnTo>
                    <a:lnTo>
                      <a:pt x="751" y="464"/>
                    </a:lnTo>
                    <a:lnTo>
                      <a:pt x="748" y="464"/>
                    </a:lnTo>
                    <a:lnTo>
                      <a:pt x="748" y="464"/>
                    </a:lnTo>
                    <a:lnTo>
                      <a:pt x="748" y="464"/>
                    </a:lnTo>
                    <a:lnTo>
                      <a:pt x="738" y="464"/>
                    </a:lnTo>
                    <a:lnTo>
                      <a:pt x="734" y="464"/>
                    </a:lnTo>
                    <a:lnTo>
                      <a:pt x="734" y="464"/>
                    </a:lnTo>
                    <a:lnTo>
                      <a:pt x="731" y="464"/>
                    </a:lnTo>
                    <a:lnTo>
                      <a:pt x="724" y="464"/>
                    </a:lnTo>
                    <a:lnTo>
                      <a:pt x="724" y="464"/>
                    </a:lnTo>
                    <a:lnTo>
                      <a:pt x="714" y="464"/>
                    </a:lnTo>
                    <a:lnTo>
                      <a:pt x="714" y="464"/>
                    </a:lnTo>
                    <a:lnTo>
                      <a:pt x="711" y="464"/>
                    </a:lnTo>
                    <a:lnTo>
                      <a:pt x="708" y="464"/>
                    </a:lnTo>
                    <a:lnTo>
                      <a:pt x="708" y="464"/>
                    </a:lnTo>
                    <a:lnTo>
                      <a:pt x="704" y="464"/>
                    </a:lnTo>
                    <a:lnTo>
                      <a:pt x="701" y="464"/>
                    </a:lnTo>
                    <a:lnTo>
                      <a:pt x="698" y="464"/>
                    </a:lnTo>
                    <a:lnTo>
                      <a:pt x="691" y="464"/>
                    </a:lnTo>
                    <a:lnTo>
                      <a:pt x="688" y="464"/>
                    </a:lnTo>
                    <a:lnTo>
                      <a:pt x="684" y="464"/>
                    </a:lnTo>
                    <a:lnTo>
                      <a:pt x="668" y="464"/>
                    </a:lnTo>
                    <a:lnTo>
                      <a:pt x="668" y="464"/>
                    </a:lnTo>
                    <a:lnTo>
                      <a:pt x="664" y="464"/>
                    </a:lnTo>
                    <a:lnTo>
                      <a:pt x="664" y="464"/>
                    </a:lnTo>
                    <a:lnTo>
                      <a:pt x="661" y="464"/>
                    </a:lnTo>
                    <a:lnTo>
                      <a:pt x="661" y="464"/>
                    </a:lnTo>
                    <a:lnTo>
                      <a:pt x="658" y="464"/>
                    </a:lnTo>
                    <a:lnTo>
                      <a:pt x="658" y="464"/>
                    </a:lnTo>
                    <a:lnTo>
                      <a:pt x="651" y="464"/>
                    </a:lnTo>
                    <a:lnTo>
                      <a:pt x="641" y="464"/>
                    </a:lnTo>
                    <a:lnTo>
                      <a:pt x="641" y="464"/>
                    </a:lnTo>
                    <a:lnTo>
                      <a:pt x="638" y="464"/>
                    </a:lnTo>
                    <a:lnTo>
                      <a:pt x="638" y="464"/>
                    </a:lnTo>
                    <a:lnTo>
                      <a:pt x="634" y="464"/>
                    </a:lnTo>
                    <a:lnTo>
                      <a:pt x="634" y="464"/>
                    </a:lnTo>
                    <a:lnTo>
                      <a:pt x="631" y="464"/>
                    </a:lnTo>
                    <a:lnTo>
                      <a:pt x="628" y="464"/>
                    </a:lnTo>
                    <a:lnTo>
                      <a:pt x="624" y="461"/>
                    </a:lnTo>
                    <a:lnTo>
                      <a:pt x="624" y="461"/>
                    </a:lnTo>
                    <a:lnTo>
                      <a:pt x="621" y="461"/>
                    </a:lnTo>
                    <a:lnTo>
                      <a:pt x="618" y="461"/>
                    </a:lnTo>
                    <a:lnTo>
                      <a:pt x="614" y="461"/>
                    </a:lnTo>
                    <a:lnTo>
                      <a:pt x="608" y="461"/>
                    </a:lnTo>
                    <a:lnTo>
                      <a:pt x="601" y="461"/>
                    </a:lnTo>
                    <a:lnTo>
                      <a:pt x="598" y="461"/>
                    </a:lnTo>
                    <a:lnTo>
                      <a:pt x="598" y="461"/>
                    </a:lnTo>
                    <a:lnTo>
                      <a:pt x="594" y="461"/>
                    </a:lnTo>
                    <a:lnTo>
                      <a:pt x="594" y="461"/>
                    </a:lnTo>
                    <a:lnTo>
                      <a:pt x="591" y="461"/>
                    </a:lnTo>
                    <a:lnTo>
                      <a:pt x="588" y="461"/>
                    </a:lnTo>
                    <a:lnTo>
                      <a:pt x="584" y="461"/>
                    </a:lnTo>
                    <a:lnTo>
                      <a:pt x="581" y="461"/>
                    </a:lnTo>
                    <a:lnTo>
                      <a:pt x="581" y="461"/>
                    </a:lnTo>
                    <a:lnTo>
                      <a:pt x="578" y="461"/>
                    </a:lnTo>
                    <a:lnTo>
                      <a:pt x="574" y="461"/>
                    </a:lnTo>
                    <a:lnTo>
                      <a:pt x="574" y="461"/>
                    </a:lnTo>
                    <a:lnTo>
                      <a:pt x="571" y="461"/>
                    </a:lnTo>
                    <a:lnTo>
                      <a:pt x="568" y="461"/>
                    </a:lnTo>
                    <a:lnTo>
                      <a:pt x="568" y="461"/>
                    </a:lnTo>
                    <a:lnTo>
                      <a:pt x="564" y="461"/>
                    </a:lnTo>
                    <a:lnTo>
                      <a:pt x="561" y="461"/>
                    </a:lnTo>
                    <a:lnTo>
                      <a:pt x="554" y="461"/>
                    </a:lnTo>
                    <a:lnTo>
                      <a:pt x="554" y="461"/>
                    </a:lnTo>
                    <a:lnTo>
                      <a:pt x="547" y="461"/>
                    </a:lnTo>
                    <a:lnTo>
                      <a:pt x="544" y="461"/>
                    </a:lnTo>
                    <a:lnTo>
                      <a:pt x="541" y="461"/>
                    </a:lnTo>
                    <a:lnTo>
                      <a:pt x="537" y="461"/>
                    </a:lnTo>
                    <a:lnTo>
                      <a:pt x="534" y="461"/>
                    </a:lnTo>
                    <a:lnTo>
                      <a:pt x="534" y="461"/>
                    </a:lnTo>
                    <a:lnTo>
                      <a:pt x="534" y="461"/>
                    </a:lnTo>
                    <a:lnTo>
                      <a:pt x="527" y="461"/>
                    </a:lnTo>
                    <a:lnTo>
                      <a:pt x="527" y="461"/>
                    </a:lnTo>
                    <a:lnTo>
                      <a:pt x="524" y="461"/>
                    </a:lnTo>
                    <a:lnTo>
                      <a:pt x="521" y="461"/>
                    </a:lnTo>
                    <a:lnTo>
                      <a:pt x="521" y="461"/>
                    </a:lnTo>
                    <a:lnTo>
                      <a:pt x="517" y="461"/>
                    </a:lnTo>
                    <a:lnTo>
                      <a:pt x="514" y="461"/>
                    </a:lnTo>
                    <a:lnTo>
                      <a:pt x="514" y="461"/>
                    </a:lnTo>
                    <a:lnTo>
                      <a:pt x="507" y="461"/>
                    </a:lnTo>
                    <a:lnTo>
                      <a:pt x="507" y="461"/>
                    </a:lnTo>
                    <a:lnTo>
                      <a:pt x="507" y="461"/>
                    </a:lnTo>
                    <a:lnTo>
                      <a:pt x="504" y="461"/>
                    </a:lnTo>
                    <a:lnTo>
                      <a:pt x="504" y="461"/>
                    </a:lnTo>
                    <a:lnTo>
                      <a:pt x="491" y="461"/>
                    </a:lnTo>
                    <a:lnTo>
                      <a:pt x="491" y="461"/>
                    </a:lnTo>
                    <a:lnTo>
                      <a:pt x="484" y="461"/>
                    </a:lnTo>
                    <a:lnTo>
                      <a:pt x="484" y="461"/>
                    </a:lnTo>
                    <a:lnTo>
                      <a:pt x="481" y="461"/>
                    </a:lnTo>
                    <a:lnTo>
                      <a:pt x="467" y="458"/>
                    </a:lnTo>
                    <a:lnTo>
                      <a:pt x="467" y="458"/>
                    </a:lnTo>
                    <a:lnTo>
                      <a:pt x="467" y="458"/>
                    </a:lnTo>
                    <a:lnTo>
                      <a:pt x="457" y="458"/>
                    </a:lnTo>
                    <a:lnTo>
                      <a:pt x="454" y="458"/>
                    </a:lnTo>
                    <a:lnTo>
                      <a:pt x="454" y="458"/>
                    </a:lnTo>
                    <a:lnTo>
                      <a:pt x="451" y="458"/>
                    </a:lnTo>
                    <a:lnTo>
                      <a:pt x="447" y="458"/>
                    </a:lnTo>
                    <a:lnTo>
                      <a:pt x="434" y="458"/>
                    </a:lnTo>
                    <a:lnTo>
                      <a:pt x="434" y="458"/>
                    </a:lnTo>
                    <a:lnTo>
                      <a:pt x="431" y="458"/>
                    </a:lnTo>
                    <a:lnTo>
                      <a:pt x="431" y="458"/>
                    </a:lnTo>
                    <a:lnTo>
                      <a:pt x="427" y="458"/>
                    </a:lnTo>
                    <a:lnTo>
                      <a:pt x="417" y="458"/>
                    </a:lnTo>
                    <a:lnTo>
                      <a:pt x="407" y="458"/>
                    </a:lnTo>
                    <a:lnTo>
                      <a:pt x="407" y="458"/>
                    </a:lnTo>
                    <a:lnTo>
                      <a:pt x="404" y="458"/>
                    </a:lnTo>
                    <a:lnTo>
                      <a:pt x="404" y="458"/>
                    </a:lnTo>
                    <a:lnTo>
                      <a:pt x="401" y="454"/>
                    </a:lnTo>
                    <a:lnTo>
                      <a:pt x="394" y="454"/>
                    </a:lnTo>
                    <a:lnTo>
                      <a:pt x="394" y="454"/>
                    </a:lnTo>
                    <a:lnTo>
                      <a:pt x="384" y="454"/>
                    </a:lnTo>
                    <a:lnTo>
                      <a:pt x="381" y="454"/>
                    </a:lnTo>
                    <a:lnTo>
                      <a:pt x="377" y="454"/>
                    </a:lnTo>
                    <a:lnTo>
                      <a:pt x="374" y="454"/>
                    </a:lnTo>
                    <a:lnTo>
                      <a:pt x="371" y="454"/>
                    </a:lnTo>
                    <a:lnTo>
                      <a:pt x="364" y="454"/>
                    </a:lnTo>
                    <a:lnTo>
                      <a:pt x="361" y="454"/>
                    </a:lnTo>
                    <a:lnTo>
                      <a:pt x="357" y="454"/>
                    </a:lnTo>
                    <a:lnTo>
                      <a:pt x="354" y="454"/>
                    </a:lnTo>
                    <a:lnTo>
                      <a:pt x="354" y="454"/>
                    </a:lnTo>
                    <a:lnTo>
                      <a:pt x="351" y="454"/>
                    </a:lnTo>
                    <a:lnTo>
                      <a:pt x="347" y="454"/>
                    </a:lnTo>
                    <a:lnTo>
                      <a:pt x="347" y="454"/>
                    </a:lnTo>
                    <a:lnTo>
                      <a:pt x="344" y="454"/>
                    </a:lnTo>
                    <a:lnTo>
                      <a:pt x="344" y="454"/>
                    </a:lnTo>
                    <a:lnTo>
                      <a:pt x="331" y="451"/>
                    </a:lnTo>
                    <a:lnTo>
                      <a:pt x="324" y="451"/>
                    </a:lnTo>
                    <a:lnTo>
                      <a:pt x="321" y="451"/>
                    </a:lnTo>
                    <a:lnTo>
                      <a:pt x="321" y="451"/>
                    </a:lnTo>
                    <a:lnTo>
                      <a:pt x="317" y="451"/>
                    </a:lnTo>
                    <a:lnTo>
                      <a:pt x="314" y="451"/>
                    </a:lnTo>
                    <a:lnTo>
                      <a:pt x="314" y="451"/>
                    </a:lnTo>
                    <a:lnTo>
                      <a:pt x="304" y="451"/>
                    </a:lnTo>
                    <a:lnTo>
                      <a:pt x="304" y="451"/>
                    </a:lnTo>
                    <a:lnTo>
                      <a:pt x="301" y="451"/>
                    </a:lnTo>
                    <a:lnTo>
                      <a:pt x="297" y="451"/>
                    </a:lnTo>
                    <a:lnTo>
                      <a:pt x="297" y="451"/>
                    </a:lnTo>
                    <a:lnTo>
                      <a:pt x="294" y="451"/>
                    </a:lnTo>
                    <a:lnTo>
                      <a:pt x="294" y="451"/>
                    </a:lnTo>
                    <a:lnTo>
                      <a:pt x="287" y="451"/>
                    </a:lnTo>
                    <a:lnTo>
                      <a:pt x="284" y="448"/>
                    </a:lnTo>
                    <a:lnTo>
                      <a:pt x="281" y="448"/>
                    </a:lnTo>
                    <a:lnTo>
                      <a:pt x="277" y="448"/>
                    </a:lnTo>
                    <a:lnTo>
                      <a:pt x="274" y="448"/>
                    </a:lnTo>
                    <a:lnTo>
                      <a:pt x="274" y="448"/>
                    </a:lnTo>
                    <a:lnTo>
                      <a:pt x="271" y="448"/>
                    </a:lnTo>
                    <a:lnTo>
                      <a:pt x="271" y="448"/>
                    </a:lnTo>
                    <a:lnTo>
                      <a:pt x="267" y="448"/>
                    </a:lnTo>
                    <a:lnTo>
                      <a:pt x="261" y="448"/>
                    </a:lnTo>
                    <a:lnTo>
                      <a:pt x="254" y="448"/>
                    </a:lnTo>
                    <a:lnTo>
                      <a:pt x="251" y="448"/>
                    </a:lnTo>
                    <a:lnTo>
                      <a:pt x="234" y="448"/>
                    </a:lnTo>
                    <a:lnTo>
                      <a:pt x="234" y="448"/>
                    </a:lnTo>
                    <a:lnTo>
                      <a:pt x="231" y="448"/>
                    </a:lnTo>
                    <a:lnTo>
                      <a:pt x="227" y="448"/>
                    </a:lnTo>
                    <a:lnTo>
                      <a:pt x="227" y="448"/>
                    </a:lnTo>
                    <a:lnTo>
                      <a:pt x="224" y="448"/>
                    </a:lnTo>
                    <a:lnTo>
                      <a:pt x="221" y="448"/>
                    </a:lnTo>
                    <a:lnTo>
                      <a:pt x="204" y="444"/>
                    </a:lnTo>
                    <a:lnTo>
                      <a:pt x="204" y="434"/>
                    </a:lnTo>
                    <a:lnTo>
                      <a:pt x="207" y="424"/>
                    </a:lnTo>
                    <a:lnTo>
                      <a:pt x="207" y="421"/>
                    </a:lnTo>
                    <a:lnTo>
                      <a:pt x="207" y="417"/>
                    </a:lnTo>
                    <a:lnTo>
                      <a:pt x="207" y="417"/>
                    </a:lnTo>
                    <a:lnTo>
                      <a:pt x="207" y="414"/>
                    </a:lnTo>
                    <a:lnTo>
                      <a:pt x="207" y="414"/>
                    </a:lnTo>
                    <a:lnTo>
                      <a:pt x="207" y="411"/>
                    </a:lnTo>
                    <a:lnTo>
                      <a:pt x="207" y="397"/>
                    </a:lnTo>
                    <a:lnTo>
                      <a:pt x="207" y="394"/>
                    </a:lnTo>
                    <a:lnTo>
                      <a:pt x="207" y="394"/>
                    </a:lnTo>
                    <a:lnTo>
                      <a:pt x="207" y="387"/>
                    </a:lnTo>
                    <a:lnTo>
                      <a:pt x="207" y="381"/>
                    </a:lnTo>
                    <a:lnTo>
                      <a:pt x="211" y="371"/>
                    </a:lnTo>
                    <a:lnTo>
                      <a:pt x="211" y="367"/>
                    </a:lnTo>
                    <a:lnTo>
                      <a:pt x="211" y="357"/>
                    </a:lnTo>
                    <a:lnTo>
                      <a:pt x="211" y="344"/>
                    </a:lnTo>
                    <a:lnTo>
                      <a:pt x="211" y="337"/>
                    </a:lnTo>
                    <a:lnTo>
                      <a:pt x="214" y="301"/>
                    </a:lnTo>
                    <a:lnTo>
                      <a:pt x="211" y="301"/>
                    </a:lnTo>
                    <a:lnTo>
                      <a:pt x="207" y="301"/>
                    </a:lnTo>
                    <a:lnTo>
                      <a:pt x="207" y="301"/>
                    </a:lnTo>
                    <a:lnTo>
                      <a:pt x="201" y="301"/>
                    </a:lnTo>
                    <a:lnTo>
                      <a:pt x="197" y="301"/>
                    </a:lnTo>
                    <a:lnTo>
                      <a:pt x="197" y="301"/>
                    </a:lnTo>
                    <a:lnTo>
                      <a:pt x="197" y="301"/>
                    </a:lnTo>
                    <a:lnTo>
                      <a:pt x="194" y="301"/>
                    </a:lnTo>
                    <a:lnTo>
                      <a:pt x="191" y="301"/>
                    </a:lnTo>
                    <a:lnTo>
                      <a:pt x="187" y="297"/>
                    </a:lnTo>
                    <a:lnTo>
                      <a:pt x="187" y="297"/>
                    </a:lnTo>
                    <a:lnTo>
                      <a:pt x="181" y="297"/>
                    </a:lnTo>
                    <a:lnTo>
                      <a:pt x="177" y="297"/>
                    </a:lnTo>
                    <a:lnTo>
                      <a:pt x="174" y="297"/>
                    </a:lnTo>
                    <a:lnTo>
                      <a:pt x="170" y="297"/>
                    </a:lnTo>
                    <a:lnTo>
                      <a:pt x="167" y="297"/>
                    </a:lnTo>
                    <a:lnTo>
                      <a:pt x="164" y="297"/>
                    </a:lnTo>
                    <a:lnTo>
                      <a:pt x="157" y="297"/>
                    </a:lnTo>
                    <a:lnTo>
                      <a:pt x="157" y="297"/>
                    </a:lnTo>
                    <a:lnTo>
                      <a:pt x="154" y="297"/>
                    </a:lnTo>
                    <a:lnTo>
                      <a:pt x="147" y="297"/>
                    </a:lnTo>
                    <a:lnTo>
                      <a:pt x="140" y="297"/>
                    </a:lnTo>
                    <a:lnTo>
                      <a:pt x="140" y="297"/>
                    </a:lnTo>
                    <a:lnTo>
                      <a:pt x="137" y="297"/>
                    </a:lnTo>
                    <a:lnTo>
                      <a:pt x="137" y="297"/>
                    </a:lnTo>
                    <a:lnTo>
                      <a:pt x="134" y="297"/>
                    </a:lnTo>
                    <a:lnTo>
                      <a:pt x="130" y="297"/>
                    </a:lnTo>
                    <a:lnTo>
                      <a:pt x="130" y="297"/>
                    </a:lnTo>
                    <a:lnTo>
                      <a:pt x="127" y="297"/>
                    </a:lnTo>
                    <a:lnTo>
                      <a:pt x="127" y="297"/>
                    </a:lnTo>
                    <a:lnTo>
                      <a:pt x="124" y="294"/>
                    </a:lnTo>
                    <a:lnTo>
                      <a:pt x="120" y="294"/>
                    </a:lnTo>
                    <a:lnTo>
                      <a:pt x="120" y="294"/>
                    </a:lnTo>
                    <a:lnTo>
                      <a:pt x="117" y="294"/>
                    </a:lnTo>
                    <a:lnTo>
                      <a:pt x="117" y="294"/>
                    </a:lnTo>
                    <a:lnTo>
                      <a:pt x="114" y="294"/>
                    </a:lnTo>
                    <a:lnTo>
                      <a:pt x="114" y="294"/>
                    </a:lnTo>
                    <a:lnTo>
                      <a:pt x="110" y="294"/>
                    </a:lnTo>
                    <a:lnTo>
                      <a:pt x="107" y="294"/>
                    </a:lnTo>
                    <a:lnTo>
                      <a:pt x="107" y="294"/>
                    </a:lnTo>
                    <a:lnTo>
                      <a:pt x="104" y="294"/>
                    </a:lnTo>
                    <a:lnTo>
                      <a:pt x="104" y="294"/>
                    </a:lnTo>
                    <a:lnTo>
                      <a:pt x="97" y="294"/>
                    </a:lnTo>
                    <a:lnTo>
                      <a:pt x="74" y="291"/>
                    </a:lnTo>
                    <a:lnTo>
                      <a:pt x="70" y="291"/>
                    </a:lnTo>
                    <a:lnTo>
                      <a:pt x="70" y="291"/>
                    </a:lnTo>
                    <a:lnTo>
                      <a:pt x="67" y="291"/>
                    </a:lnTo>
                    <a:lnTo>
                      <a:pt x="64" y="291"/>
                    </a:lnTo>
                    <a:lnTo>
                      <a:pt x="60" y="291"/>
                    </a:lnTo>
                    <a:lnTo>
                      <a:pt x="60" y="291"/>
                    </a:lnTo>
                    <a:lnTo>
                      <a:pt x="54" y="291"/>
                    </a:lnTo>
                    <a:lnTo>
                      <a:pt x="50" y="291"/>
                    </a:lnTo>
                    <a:lnTo>
                      <a:pt x="34" y="287"/>
                    </a:lnTo>
                    <a:lnTo>
                      <a:pt x="30" y="287"/>
                    </a:lnTo>
                    <a:lnTo>
                      <a:pt x="27" y="287"/>
                    </a:lnTo>
                    <a:lnTo>
                      <a:pt x="20" y="287"/>
                    </a:lnTo>
                    <a:lnTo>
                      <a:pt x="17" y="287"/>
                    </a:lnTo>
                    <a:lnTo>
                      <a:pt x="17" y="287"/>
                    </a:lnTo>
                    <a:lnTo>
                      <a:pt x="14" y="287"/>
                    </a:lnTo>
                    <a:lnTo>
                      <a:pt x="10" y="284"/>
                    </a:lnTo>
                    <a:lnTo>
                      <a:pt x="10" y="284"/>
                    </a:lnTo>
                    <a:lnTo>
                      <a:pt x="4" y="284"/>
                    </a:lnTo>
                    <a:lnTo>
                      <a:pt x="0" y="284"/>
                    </a:lnTo>
                    <a:lnTo>
                      <a:pt x="0" y="284"/>
                    </a:lnTo>
                    <a:lnTo>
                      <a:pt x="0" y="284"/>
                    </a:lnTo>
                    <a:lnTo>
                      <a:pt x="0" y="271"/>
                    </a:lnTo>
                    <a:lnTo>
                      <a:pt x="0" y="271"/>
                    </a:lnTo>
                    <a:lnTo>
                      <a:pt x="0" y="267"/>
                    </a:lnTo>
                    <a:lnTo>
                      <a:pt x="0" y="264"/>
                    </a:lnTo>
                    <a:lnTo>
                      <a:pt x="0" y="261"/>
                    </a:lnTo>
                    <a:lnTo>
                      <a:pt x="4" y="244"/>
                    </a:lnTo>
                    <a:lnTo>
                      <a:pt x="4" y="240"/>
                    </a:lnTo>
                    <a:lnTo>
                      <a:pt x="4" y="240"/>
                    </a:lnTo>
                    <a:lnTo>
                      <a:pt x="4" y="237"/>
                    </a:lnTo>
                    <a:lnTo>
                      <a:pt x="4" y="230"/>
                    </a:lnTo>
                    <a:lnTo>
                      <a:pt x="4" y="230"/>
                    </a:lnTo>
                    <a:lnTo>
                      <a:pt x="4" y="227"/>
                    </a:lnTo>
                    <a:lnTo>
                      <a:pt x="4" y="227"/>
                    </a:lnTo>
                    <a:lnTo>
                      <a:pt x="4" y="224"/>
                    </a:lnTo>
                    <a:lnTo>
                      <a:pt x="7" y="210"/>
                    </a:lnTo>
                    <a:lnTo>
                      <a:pt x="7" y="210"/>
                    </a:lnTo>
                    <a:lnTo>
                      <a:pt x="7" y="207"/>
                    </a:lnTo>
                    <a:lnTo>
                      <a:pt x="7" y="207"/>
                    </a:lnTo>
                    <a:lnTo>
                      <a:pt x="7" y="204"/>
                    </a:lnTo>
                    <a:lnTo>
                      <a:pt x="7" y="204"/>
                    </a:lnTo>
                    <a:lnTo>
                      <a:pt x="7" y="200"/>
                    </a:lnTo>
                    <a:lnTo>
                      <a:pt x="7" y="197"/>
                    </a:lnTo>
                    <a:lnTo>
                      <a:pt x="7" y="197"/>
                    </a:lnTo>
                    <a:lnTo>
                      <a:pt x="10" y="180"/>
                    </a:lnTo>
                    <a:lnTo>
                      <a:pt x="10" y="180"/>
                    </a:lnTo>
                    <a:lnTo>
                      <a:pt x="10" y="170"/>
                    </a:lnTo>
                    <a:lnTo>
                      <a:pt x="10" y="160"/>
                    </a:lnTo>
                    <a:lnTo>
                      <a:pt x="10" y="157"/>
                    </a:lnTo>
                    <a:lnTo>
                      <a:pt x="10" y="157"/>
                    </a:lnTo>
                    <a:lnTo>
                      <a:pt x="10" y="154"/>
                    </a:lnTo>
                    <a:lnTo>
                      <a:pt x="10" y="147"/>
                    </a:lnTo>
                    <a:lnTo>
                      <a:pt x="10" y="144"/>
                    </a:lnTo>
                    <a:lnTo>
                      <a:pt x="10" y="140"/>
                    </a:lnTo>
                    <a:lnTo>
                      <a:pt x="10" y="140"/>
                    </a:lnTo>
                    <a:lnTo>
                      <a:pt x="10" y="137"/>
                    </a:lnTo>
                    <a:lnTo>
                      <a:pt x="14" y="130"/>
                    </a:lnTo>
                    <a:lnTo>
                      <a:pt x="14" y="130"/>
                    </a:lnTo>
                    <a:lnTo>
                      <a:pt x="14" y="124"/>
                    </a:lnTo>
                    <a:lnTo>
                      <a:pt x="14" y="124"/>
                    </a:lnTo>
                    <a:lnTo>
                      <a:pt x="14" y="124"/>
                    </a:lnTo>
                    <a:lnTo>
                      <a:pt x="14" y="120"/>
                    </a:lnTo>
                    <a:lnTo>
                      <a:pt x="14" y="117"/>
                    </a:lnTo>
                    <a:lnTo>
                      <a:pt x="14" y="107"/>
                    </a:lnTo>
                    <a:lnTo>
                      <a:pt x="17" y="70"/>
                    </a:lnTo>
                    <a:lnTo>
                      <a:pt x="20" y="57"/>
                    </a:lnTo>
                    <a:lnTo>
                      <a:pt x="20" y="53"/>
                    </a:lnTo>
                    <a:lnTo>
                      <a:pt x="20" y="50"/>
                    </a:lnTo>
                    <a:lnTo>
                      <a:pt x="20" y="50"/>
                    </a:lnTo>
                    <a:lnTo>
                      <a:pt x="20" y="43"/>
                    </a:lnTo>
                    <a:lnTo>
                      <a:pt x="20" y="33"/>
                    </a:lnTo>
                    <a:lnTo>
                      <a:pt x="24" y="0"/>
                    </a:lnTo>
                    <a:lnTo>
                      <a:pt x="30" y="0"/>
                    </a:lnTo>
                    <a:lnTo>
                      <a:pt x="34" y="0"/>
                    </a:lnTo>
                    <a:lnTo>
                      <a:pt x="37" y="0"/>
                    </a:lnTo>
                    <a:lnTo>
                      <a:pt x="50" y="0"/>
                    </a:lnTo>
                    <a:lnTo>
                      <a:pt x="57" y="3"/>
                    </a:lnTo>
                    <a:lnTo>
                      <a:pt x="60" y="3"/>
                    </a:lnTo>
                    <a:lnTo>
                      <a:pt x="64" y="3"/>
                    </a:lnTo>
                    <a:lnTo>
                      <a:pt x="70" y="3"/>
                    </a:lnTo>
                    <a:lnTo>
                      <a:pt x="74" y="3"/>
                    </a:lnTo>
                    <a:lnTo>
                      <a:pt x="80" y="3"/>
                    </a:lnTo>
                    <a:lnTo>
                      <a:pt x="90" y="3"/>
                    </a:lnTo>
                    <a:lnTo>
                      <a:pt x="94" y="3"/>
                    </a:lnTo>
                    <a:lnTo>
                      <a:pt x="97" y="3"/>
                    </a:lnTo>
                    <a:lnTo>
                      <a:pt x="100" y="3"/>
                    </a:lnTo>
                    <a:lnTo>
                      <a:pt x="107" y="7"/>
                    </a:lnTo>
                    <a:lnTo>
                      <a:pt x="114" y="7"/>
                    </a:lnTo>
                    <a:lnTo>
                      <a:pt x="120" y="7"/>
                    </a:lnTo>
                    <a:lnTo>
                      <a:pt x="134" y="7"/>
                    </a:lnTo>
                    <a:lnTo>
                      <a:pt x="150" y="10"/>
                    </a:lnTo>
                    <a:lnTo>
                      <a:pt x="154" y="10"/>
                    </a:lnTo>
                    <a:lnTo>
                      <a:pt x="170" y="10"/>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4"/>
              <p:cNvSpPr>
                <a:spLocks/>
              </p:cNvSpPr>
              <p:nvPr userDrawn="1"/>
            </p:nvSpPr>
            <p:spPr bwMode="auto">
              <a:xfrm>
                <a:off x="2230" y="1584"/>
                <a:ext cx="825" cy="648"/>
              </a:xfrm>
              <a:custGeom>
                <a:avLst/>
                <a:gdLst>
                  <a:gd name="T0" fmla="*/ 297 w 825"/>
                  <a:gd name="T1" fmla="*/ 27 h 648"/>
                  <a:gd name="T2" fmla="*/ 367 w 825"/>
                  <a:gd name="T3" fmla="*/ 34 h 648"/>
                  <a:gd name="T4" fmla="*/ 431 w 825"/>
                  <a:gd name="T5" fmla="*/ 41 h 648"/>
                  <a:gd name="T6" fmla="*/ 514 w 825"/>
                  <a:gd name="T7" fmla="*/ 51 h 648"/>
                  <a:gd name="T8" fmla="*/ 554 w 825"/>
                  <a:gd name="T9" fmla="*/ 54 h 648"/>
                  <a:gd name="T10" fmla="*/ 604 w 825"/>
                  <a:gd name="T11" fmla="*/ 57 h 648"/>
                  <a:gd name="T12" fmla="*/ 624 w 825"/>
                  <a:gd name="T13" fmla="*/ 61 h 648"/>
                  <a:gd name="T14" fmla="*/ 661 w 825"/>
                  <a:gd name="T15" fmla="*/ 64 h 648"/>
                  <a:gd name="T16" fmla="*/ 681 w 825"/>
                  <a:gd name="T17" fmla="*/ 64 h 648"/>
                  <a:gd name="T18" fmla="*/ 721 w 825"/>
                  <a:gd name="T19" fmla="*/ 67 h 648"/>
                  <a:gd name="T20" fmla="*/ 734 w 825"/>
                  <a:gd name="T21" fmla="*/ 67 h 648"/>
                  <a:gd name="T22" fmla="*/ 748 w 825"/>
                  <a:gd name="T23" fmla="*/ 67 h 648"/>
                  <a:gd name="T24" fmla="*/ 774 w 825"/>
                  <a:gd name="T25" fmla="*/ 71 h 648"/>
                  <a:gd name="T26" fmla="*/ 798 w 825"/>
                  <a:gd name="T27" fmla="*/ 71 h 648"/>
                  <a:gd name="T28" fmla="*/ 818 w 825"/>
                  <a:gd name="T29" fmla="*/ 74 h 648"/>
                  <a:gd name="T30" fmla="*/ 821 w 825"/>
                  <a:gd name="T31" fmla="*/ 141 h 648"/>
                  <a:gd name="T32" fmla="*/ 818 w 825"/>
                  <a:gd name="T33" fmla="*/ 184 h 648"/>
                  <a:gd name="T34" fmla="*/ 815 w 825"/>
                  <a:gd name="T35" fmla="*/ 208 h 648"/>
                  <a:gd name="T36" fmla="*/ 811 w 825"/>
                  <a:gd name="T37" fmla="*/ 268 h 648"/>
                  <a:gd name="T38" fmla="*/ 808 w 825"/>
                  <a:gd name="T39" fmla="*/ 308 h 648"/>
                  <a:gd name="T40" fmla="*/ 805 w 825"/>
                  <a:gd name="T41" fmla="*/ 391 h 648"/>
                  <a:gd name="T42" fmla="*/ 805 w 825"/>
                  <a:gd name="T43" fmla="*/ 415 h 648"/>
                  <a:gd name="T44" fmla="*/ 801 w 825"/>
                  <a:gd name="T45" fmla="*/ 438 h 648"/>
                  <a:gd name="T46" fmla="*/ 801 w 825"/>
                  <a:gd name="T47" fmla="*/ 455 h 648"/>
                  <a:gd name="T48" fmla="*/ 798 w 825"/>
                  <a:gd name="T49" fmla="*/ 488 h 648"/>
                  <a:gd name="T50" fmla="*/ 795 w 825"/>
                  <a:gd name="T51" fmla="*/ 535 h 648"/>
                  <a:gd name="T52" fmla="*/ 795 w 825"/>
                  <a:gd name="T53" fmla="*/ 558 h 648"/>
                  <a:gd name="T54" fmla="*/ 795 w 825"/>
                  <a:gd name="T55" fmla="*/ 588 h 648"/>
                  <a:gd name="T56" fmla="*/ 791 w 825"/>
                  <a:gd name="T57" fmla="*/ 605 h 648"/>
                  <a:gd name="T58" fmla="*/ 791 w 825"/>
                  <a:gd name="T59" fmla="*/ 632 h 648"/>
                  <a:gd name="T60" fmla="*/ 764 w 825"/>
                  <a:gd name="T61" fmla="*/ 648 h 648"/>
                  <a:gd name="T62" fmla="*/ 708 w 825"/>
                  <a:gd name="T63" fmla="*/ 645 h 648"/>
                  <a:gd name="T64" fmla="*/ 681 w 825"/>
                  <a:gd name="T65" fmla="*/ 642 h 648"/>
                  <a:gd name="T66" fmla="*/ 644 w 825"/>
                  <a:gd name="T67" fmla="*/ 638 h 648"/>
                  <a:gd name="T68" fmla="*/ 538 w 825"/>
                  <a:gd name="T69" fmla="*/ 632 h 648"/>
                  <a:gd name="T70" fmla="*/ 511 w 825"/>
                  <a:gd name="T71" fmla="*/ 628 h 648"/>
                  <a:gd name="T72" fmla="*/ 444 w 825"/>
                  <a:gd name="T73" fmla="*/ 622 h 648"/>
                  <a:gd name="T74" fmla="*/ 401 w 825"/>
                  <a:gd name="T75" fmla="*/ 618 h 648"/>
                  <a:gd name="T76" fmla="*/ 341 w 825"/>
                  <a:gd name="T77" fmla="*/ 612 h 648"/>
                  <a:gd name="T78" fmla="*/ 294 w 825"/>
                  <a:gd name="T79" fmla="*/ 605 h 648"/>
                  <a:gd name="T80" fmla="*/ 267 w 825"/>
                  <a:gd name="T81" fmla="*/ 605 h 648"/>
                  <a:gd name="T82" fmla="*/ 211 w 825"/>
                  <a:gd name="T83" fmla="*/ 598 h 648"/>
                  <a:gd name="T84" fmla="*/ 177 w 825"/>
                  <a:gd name="T85" fmla="*/ 592 h 648"/>
                  <a:gd name="T86" fmla="*/ 147 w 825"/>
                  <a:gd name="T87" fmla="*/ 588 h 648"/>
                  <a:gd name="T88" fmla="*/ 97 w 825"/>
                  <a:gd name="T89" fmla="*/ 582 h 648"/>
                  <a:gd name="T90" fmla="*/ 74 w 825"/>
                  <a:gd name="T91" fmla="*/ 578 h 648"/>
                  <a:gd name="T92" fmla="*/ 0 w 825"/>
                  <a:gd name="T93" fmla="*/ 558 h 648"/>
                  <a:gd name="T94" fmla="*/ 4 w 825"/>
                  <a:gd name="T95" fmla="*/ 535 h 648"/>
                  <a:gd name="T96" fmla="*/ 14 w 825"/>
                  <a:gd name="T97" fmla="*/ 481 h 648"/>
                  <a:gd name="T98" fmla="*/ 14 w 825"/>
                  <a:gd name="T99" fmla="*/ 461 h 648"/>
                  <a:gd name="T100" fmla="*/ 17 w 825"/>
                  <a:gd name="T101" fmla="*/ 445 h 648"/>
                  <a:gd name="T102" fmla="*/ 24 w 825"/>
                  <a:gd name="T103" fmla="*/ 405 h 648"/>
                  <a:gd name="T104" fmla="*/ 31 w 825"/>
                  <a:gd name="T105" fmla="*/ 341 h 648"/>
                  <a:gd name="T106" fmla="*/ 41 w 825"/>
                  <a:gd name="T107" fmla="*/ 268 h 648"/>
                  <a:gd name="T108" fmla="*/ 61 w 825"/>
                  <a:gd name="T109" fmla="*/ 117 h 648"/>
                  <a:gd name="T110" fmla="*/ 71 w 825"/>
                  <a:gd name="T111" fmla="*/ 54 h 648"/>
                  <a:gd name="T112" fmla="*/ 77 w 825"/>
                  <a:gd name="T113" fmla="*/ 0 h 648"/>
                  <a:gd name="T114" fmla="*/ 137 w 825"/>
                  <a:gd name="T115" fmla="*/ 7 h 648"/>
                  <a:gd name="T116" fmla="*/ 184 w 825"/>
                  <a:gd name="T117" fmla="*/ 1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5" h="648">
                    <a:moveTo>
                      <a:pt x="257" y="21"/>
                    </a:moveTo>
                    <a:lnTo>
                      <a:pt x="261" y="24"/>
                    </a:lnTo>
                    <a:lnTo>
                      <a:pt x="264" y="24"/>
                    </a:lnTo>
                    <a:lnTo>
                      <a:pt x="271" y="24"/>
                    </a:lnTo>
                    <a:lnTo>
                      <a:pt x="277" y="24"/>
                    </a:lnTo>
                    <a:lnTo>
                      <a:pt x="284" y="24"/>
                    </a:lnTo>
                    <a:lnTo>
                      <a:pt x="297" y="27"/>
                    </a:lnTo>
                    <a:lnTo>
                      <a:pt x="311" y="27"/>
                    </a:lnTo>
                    <a:lnTo>
                      <a:pt x="314" y="27"/>
                    </a:lnTo>
                    <a:lnTo>
                      <a:pt x="354" y="34"/>
                    </a:lnTo>
                    <a:lnTo>
                      <a:pt x="354" y="34"/>
                    </a:lnTo>
                    <a:lnTo>
                      <a:pt x="357" y="34"/>
                    </a:lnTo>
                    <a:lnTo>
                      <a:pt x="361" y="34"/>
                    </a:lnTo>
                    <a:lnTo>
                      <a:pt x="367" y="34"/>
                    </a:lnTo>
                    <a:lnTo>
                      <a:pt x="377" y="37"/>
                    </a:lnTo>
                    <a:lnTo>
                      <a:pt x="381" y="37"/>
                    </a:lnTo>
                    <a:lnTo>
                      <a:pt x="387" y="37"/>
                    </a:lnTo>
                    <a:lnTo>
                      <a:pt x="394" y="41"/>
                    </a:lnTo>
                    <a:lnTo>
                      <a:pt x="428" y="41"/>
                    </a:lnTo>
                    <a:lnTo>
                      <a:pt x="431" y="41"/>
                    </a:lnTo>
                    <a:lnTo>
                      <a:pt x="431" y="41"/>
                    </a:lnTo>
                    <a:lnTo>
                      <a:pt x="444" y="44"/>
                    </a:lnTo>
                    <a:lnTo>
                      <a:pt x="451" y="44"/>
                    </a:lnTo>
                    <a:lnTo>
                      <a:pt x="464" y="44"/>
                    </a:lnTo>
                    <a:lnTo>
                      <a:pt x="481" y="47"/>
                    </a:lnTo>
                    <a:lnTo>
                      <a:pt x="491" y="47"/>
                    </a:lnTo>
                    <a:lnTo>
                      <a:pt x="508" y="51"/>
                    </a:lnTo>
                    <a:lnTo>
                      <a:pt x="514" y="51"/>
                    </a:lnTo>
                    <a:lnTo>
                      <a:pt x="524" y="51"/>
                    </a:lnTo>
                    <a:lnTo>
                      <a:pt x="528" y="51"/>
                    </a:lnTo>
                    <a:lnTo>
                      <a:pt x="544" y="54"/>
                    </a:lnTo>
                    <a:lnTo>
                      <a:pt x="544" y="54"/>
                    </a:lnTo>
                    <a:lnTo>
                      <a:pt x="551" y="54"/>
                    </a:lnTo>
                    <a:lnTo>
                      <a:pt x="551" y="54"/>
                    </a:lnTo>
                    <a:lnTo>
                      <a:pt x="554" y="54"/>
                    </a:lnTo>
                    <a:lnTo>
                      <a:pt x="564" y="54"/>
                    </a:lnTo>
                    <a:lnTo>
                      <a:pt x="564" y="54"/>
                    </a:lnTo>
                    <a:lnTo>
                      <a:pt x="578" y="54"/>
                    </a:lnTo>
                    <a:lnTo>
                      <a:pt x="591" y="57"/>
                    </a:lnTo>
                    <a:lnTo>
                      <a:pt x="604" y="57"/>
                    </a:lnTo>
                    <a:lnTo>
                      <a:pt x="604" y="57"/>
                    </a:lnTo>
                    <a:lnTo>
                      <a:pt x="604" y="57"/>
                    </a:lnTo>
                    <a:lnTo>
                      <a:pt x="608" y="57"/>
                    </a:lnTo>
                    <a:lnTo>
                      <a:pt x="611" y="57"/>
                    </a:lnTo>
                    <a:lnTo>
                      <a:pt x="611" y="57"/>
                    </a:lnTo>
                    <a:lnTo>
                      <a:pt x="614" y="57"/>
                    </a:lnTo>
                    <a:lnTo>
                      <a:pt x="621" y="57"/>
                    </a:lnTo>
                    <a:lnTo>
                      <a:pt x="621" y="57"/>
                    </a:lnTo>
                    <a:lnTo>
                      <a:pt x="624" y="61"/>
                    </a:lnTo>
                    <a:lnTo>
                      <a:pt x="628" y="61"/>
                    </a:lnTo>
                    <a:lnTo>
                      <a:pt x="628" y="61"/>
                    </a:lnTo>
                    <a:lnTo>
                      <a:pt x="631" y="61"/>
                    </a:lnTo>
                    <a:lnTo>
                      <a:pt x="638" y="61"/>
                    </a:lnTo>
                    <a:lnTo>
                      <a:pt x="641" y="61"/>
                    </a:lnTo>
                    <a:lnTo>
                      <a:pt x="644" y="61"/>
                    </a:lnTo>
                    <a:lnTo>
                      <a:pt x="661" y="64"/>
                    </a:lnTo>
                    <a:lnTo>
                      <a:pt x="664" y="64"/>
                    </a:lnTo>
                    <a:lnTo>
                      <a:pt x="671" y="64"/>
                    </a:lnTo>
                    <a:lnTo>
                      <a:pt x="671" y="64"/>
                    </a:lnTo>
                    <a:lnTo>
                      <a:pt x="674" y="64"/>
                    </a:lnTo>
                    <a:lnTo>
                      <a:pt x="678" y="64"/>
                    </a:lnTo>
                    <a:lnTo>
                      <a:pt x="681" y="64"/>
                    </a:lnTo>
                    <a:lnTo>
                      <a:pt x="681" y="64"/>
                    </a:lnTo>
                    <a:lnTo>
                      <a:pt x="684" y="64"/>
                    </a:lnTo>
                    <a:lnTo>
                      <a:pt x="708" y="67"/>
                    </a:lnTo>
                    <a:lnTo>
                      <a:pt x="714" y="67"/>
                    </a:lnTo>
                    <a:lnTo>
                      <a:pt x="714" y="67"/>
                    </a:lnTo>
                    <a:lnTo>
                      <a:pt x="718" y="67"/>
                    </a:lnTo>
                    <a:lnTo>
                      <a:pt x="718" y="67"/>
                    </a:lnTo>
                    <a:lnTo>
                      <a:pt x="721" y="67"/>
                    </a:lnTo>
                    <a:lnTo>
                      <a:pt x="724" y="67"/>
                    </a:lnTo>
                    <a:lnTo>
                      <a:pt x="724" y="67"/>
                    </a:lnTo>
                    <a:lnTo>
                      <a:pt x="728" y="67"/>
                    </a:lnTo>
                    <a:lnTo>
                      <a:pt x="728" y="67"/>
                    </a:lnTo>
                    <a:lnTo>
                      <a:pt x="731" y="67"/>
                    </a:lnTo>
                    <a:lnTo>
                      <a:pt x="731" y="67"/>
                    </a:lnTo>
                    <a:lnTo>
                      <a:pt x="734" y="67"/>
                    </a:lnTo>
                    <a:lnTo>
                      <a:pt x="738" y="67"/>
                    </a:lnTo>
                    <a:lnTo>
                      <a:pt x="738" y="67"/>
                    </a:lnTo>
                    <a:lnTo>
                      <a:pt x="741" y="67"/>
                    </a:lnTo>
                    <a:lnTo>
                      <a:pt x="741" y="67"/>
                    </a:lnTo>
                    <a:lnTo>
                      <a:pt x="744" y="67"/>
                    </a:lnTo>
                    <a:lnTo>
                      <a:pt x="748" y="67"/>
                    </a:lnTo>
                    <a:lnTo>
                      <a:pt x="748" y="67"/>
                    </a:lnTo>
                    <a:lnTo>
                      <a:pt x="751" y="67"/>
                    </a:lnTo>
                    <a:lnTo>
                      <a:pt x="751" y="67"/>
                    </a:lnTo>
                    <a:lnTo>
                      <a:pt x="758" y="71"/>
                    </a:lnTo>
                    <a:lnTo>
                      <a:pt x="764" y="71"/>
                    </a:lnTo>
                    <a:lnTo>
                      <a:pt x="768" y="71"/>
                    </a:lnTo>
                    <a:lnTo>
                      <a:pt x="768" y="71"/>
                    </a:lnTo>
                    <a:lnTo>
                      <a:pt x="774" y="71"/>
                    </a:lnTo>
                    <a:lnTo>
                      <a:pt x="778" y="71"/>
                    </a:lnTo>
                    <a:lnTo>
                      <a:pt x="781" y="71"/>
                    </a:lnTo>
                    <a:lnTo>
                      <a:pt x="784" y="71"/>
                    </a:lnTo>
                    <a:lnTo>
                      <a:pt x="788" y="71"/>
                    </a:lnTo>
                    <a:lnTo>
                      <a:pt x="791" y="71"/>
                    </a:lnTo>
                    <a:lnTo>
                      <a:pt x="798" y="71"/>
                    </a:lnTo>
                    <a:lnTo>
                      <a:pt x="798" y="71"/>
                    </a:lnTo>
                    <a:lnTo>
                      <a:pt x="801" y="74"/>
                    </a:lnTo>
                    <a:lnTo>
                      <a:pt x="805" y="74"/>
                    </a:lnTo>
                    <a:lnTo>
                      <a:pt x="808" y="74"/>
                    </a:lnTo>
                    <a:lnTo>
                      <a:pt x="808" y="74"/>
                    </a:lnTo>
                    <a:lnTo>
                      <a:pt x="808" y="74"/>
                    </a:lnTo>
                    <a:lnTo>
                      <a:pt x="811" y="74"/>
                    </a:lnTo>
                    <a:lnTo>
                      <a:pt x="818" y="74"/>
                    </a:lnTo>
                    <a:lnTo>
                      <a:pt x="818" y="74"/>
                    </a:lnTo>
                    <a:lnTo>
                      <a:pt x="821" y="74"/>
                    </a:lnTo>
                    <a:lnTo>
                      <a:pt x="825" y="74"/>
                    </a:lnTo>
                    <a:lnTo>
                      <a:pt x="821" y="111"/>
                    </a:lnTo>
                    <a:lnTo>
                      <a:pt x="821" y="117"/>
                    </a:lnTo>
                    <a:lnTo>
                      <a:pt x="821" y="131"/>
                    </a:lnTo>
                    <a:lnTo>
                      <a:pt x="821" y="141"/>
                    </a:lnTo>
                    <a:lnTo>
                      <a:pt x="821" y="144"/>
                    </a:lnTo>
                    <a:lnTo>
                      <a:pt x="818" y="154"/>
                    </a:lnTo>
                    <a:lnTo>
                      <a:pt x="818" y="161"/>
                    </a:lnTo>
                    <a:lnTo>
                      <a:pt x="818" y="167"/>
                    </a:lnTo>
                    <a:lnTo>
                      <a:pt x="818" y="167"/>
                    </a:lnTo>
                    <a:lnTo>
                      <a:pt x="818" y="171"/>
                    </a:lnTo>
                    <a:lnTo>
                      <a:pt x="818" y="184"/>
                    </a:lnTo>
                    <a:lnTo>
                      <a:pt x="818" y="187"/>
                    </a:lnTo>
                    <a:lnTo>
                      <a:pt x="818" y="187"/>
                    </a:lnTo>
                    <a:lnTo>
                      <a:pt x="818" y="187"/>
                    </a:lnTo>
                    <a:lnTo>
                      <a:pt x="818" y="191"/>
                    </a:lnTo>
                    <a:lnTo>
                      <a:pt x="818" y="194"/>
                    </a:lnTo>
                    <a:lnTo>
                      <a:pt x="818" y="197"/>
                    </a:lnTo>
                    <a:lnTo>
                      <a:pt x="815" y="208"/>
                    </a:lnTo>
                    <a:lnTo>
                      <a:pt x="815" y="218"/>
                    </a:lnTo>
                    <a:lnTo>
                      <a:pt x="815" y="221"/>
                    </a:lnTo>
                    <a:lnTo>
                      <a:pt x="815" y="241"/>
                    </a:lnTo>
                    <a:lnTo>
                      <a:pt x="815" y="241"/>
                    </a:lnTo>
                    <a:lnTo>
                      <a:pt x="811" y="264"/>
                    </a:lnTo>
                    <a:lnTo>
                      <a:pt x="811" y="268"/>
                    </a:lnTo>
                    <a:lnTo>
                      <a:pt x="811" y="268"/>
                    </a:lnTo>
                    <a:lnTo>
                      <a:pt x="811" y="281"/>
                    </a:lnTo>
                    <a:lnTo>
                      <a:pt x="811" y="281"/>
                    </a:lnTo>
                    <a:lnTo>
                      <a:pt x="811" y="284"/>
                    </a:lnTo>
                    <a:lnTo>
                      <a:pt x="811" y="288"/>
                    </a:lnTo>
                    <a:lnTo>
                      <a:pt x="808" y="301"/>
                    </a:lnTo>
                    <a:lnTo>
                      <a:pt x="808" y="304"/>
                    </a:lnTo>
                    <a:lnTo>
                      <a:pt x="808" y="308"/>
                    </a:lnTo>
                    <a:lnTo>
                      <a:pt x="808" y="318"/>
                    </a:lnTo>
                    <a:lnTo>
                      <a:pt x="808" y="341"/>
                    </a:lnTo>
                    <a:lnTo>
                      <a:pt x="808" y="344"/>
                    </a:lnTo>
                    <a:lnTo>
                      <a:pt x="808" y="354"/>
                    </a:lnTo>
                    <a:lnTo>
                      <a:pt x="805" y="388"/>
                    </a:lnTo>
                    <a:lnTo>
                      <a:pt x="805" y="391"/>
                    </a:lnTo>
                    <a:lnTo>
                      <a:pt x="805" y="391"/>
                    </a:lnTo>
                    <a:lnTo>
                      <a:pt x="805" y="395"/>
                    </a:lnTo>
                    <a:lnTo>
                      <a:pt x="805" y="395"/>
                    </a:lnTo>
                    <a:lnTo>
                      <a:pt x="805" y="398"/>
                    </a:lnTo>
                    <a:lnTo>
                      <a:pt x="805" y="405"/>
                    </a:lnTo>
                    <a:lnTo>
                      <a:pt x="805" y="408"/>
                    </a:lnTo>
                    <a:lnTo>
                      <a:pt x="805" y="408"/>
                    </a:lnTo>
                    <a:lnTo>
                      <a:pt x="805" y="415"/>
                    </a:lnTo>
                    <a:lnTo>
                      <a:pt x="805" y="418"/>
                    </a:lnTo>
                    <a:lnTo>
                      <a:pt x="801" y="425"/>
                    </a:lnTo>
                    <a:lnTo>
                      <a:pt x="801" y="428"/>
                    </a:lnTo>
                    <a:lnTo>
                      <a:pt x="801" y="428"/>
                    </a:lnTo>
                    <a:lnTo>
                      <a:pt x="801" y="431"/>
                    </a:lnTo>
                    <a:lnTo>
                      <a:pt x="801" y="435"/>
                    </a:lnTo>
                    <a:lnTo>
                      <a:pt x="801" y="438"/>
                    </a:lnTo>
                    <a:lnTo>
                      <a:pt x="801" y="441"/>
                    </a:lnTo>
                    <a:lnTo>
                      <a:pt x="801" y="445"/>
                    </a:lnTo>
                    <a:lnTo>
                      <a:pt x="801" y="445"/>
                    </a:lnTo>
                    <a:lnTo>
                      <a:pt x="801" y="448"/>
                    </a:lnTo>
                    <a:lnTo>
                      <a:pt x="801" y="448"/>
                    </a:lnTo>
                    <a:lnTo>
                      <a:pt x="801" y="451"/>
                    </a:lnTo>
                    <a:lnTo>
                      <a:pt x="801" y="455"/>
                    </a:lnTo>
                    <a:lnTo>
                      <a:pt x="801" y="461"/>
                    </a:lnTo>
                    <a:lnTo>
                      <a:pt x="801" y="468"/>
                    </a:lnTo>
                    <a:lnTo>
                      <a:pt x="798" y="468"/>
                    </a:lnTo>
                    <a:lnTo>
                      <a:pt x="798" y="468"/>
                    </a:lnTo>
                    <a:lnTo>
                      <a:pt x="798" y="485"/>
                    </a:lnTo>
                    <a:lnTo>
                      <a:pt x="798" y="488"/>
                    </a:lnTo>
                    <a:lnTo>
                      <a:pt x="798" y="488"/>
                    </a:lnTo>
                    <a:lnTo>
                      <a:pt x="798" y="498"/>
                    </a:lnTo>
                    <a:lnTo>
                      <a:pt x="798" y="498"/>
                    </a:lnTo>
                    <a:lnTo>
                      <a:pt x="795" y="515"/>
                    </a:lnTo>
                    <a:lnTo>
                      <a:pt x="795" y="525"/>
                    </a:lnTo>
                    <a:lnTo>
                      <a:pt x="795" y="528"/>
                    </a:lnTo>
                    <a:lnTo>
                      <a:pt x="795" y="535"/>
                    </a:lnTo>
                    <a:lnTo>
                      <a:pt x="795" y="535"/>
                    </a:lnTo>
                    <a:lnTo>
                      <a:pt x="795" y="538"/>
                    </a:lnTo>
                    <a:lnTo>
                      <a:pt x="795" y="541"/>
                    </a:lnTo>
                    <a:lnTo>
                      <a:pt x="795" y="551"/>
                    </a:lnTo>
                    <a:lnTo>
                      <a:pt x="795" y="551"/>
                    </a:lnTo>
                    <a:lnTo>
                      <a:pt x="795" y="555"/>
                    </a:lnTo>
                    <a:lnTo>
                      <a:pt x="795" y="555"/>
                    </a:lnTo>
                    <a:lnTo>
                      <a:pt x="795" y="558"/>
                    </a:lnTo>
                    <a:lnTo>
                      <a:pt x="795" y="561"/>
                    </a:lnTo>
                    <a:lnTo>
                      <a:pt x="795" y="568"/>
                    </a:lnTo>
                    <a:lnTo>
                      <a:pt x="795" y="572"/>
                    </a:lnTo>
                    <a:lnTo>
                      <a:pt x="795" y="572"/>
                    </a:lnTo>
                    <a:lnTo>
                      <a:pt x="795" y="578"/>
                    </a:lnTo>
                    <a:lnTo>
                      <a:pt x="795" y="578"/>
                    </a:lnTo>
                    <a:lnTo>
                      <a:pt x="795" y="588"/>
                    </a:lnTo>
                    <a:lnTo>
                      <a:pt x="791" y="592"/>
                    </a:lnTo>
                    <a:lnTo>
                      <a:pt x="791" y="592"/>
                    </a:lnTo>
                    <a:lnTo>
                      <a:pt x="791" y="595"/>
                    </a:lnTo>
                    <a:lnTo>
                      <a:pt x="791" y="595"/>
                    </a:lnTo>
                    <a:lnTo>
                      <a:pt x="791" y="598"/>
                    </a:lnTo>
                    <a:lnTo>
                      <a:pt x="791" y="605"/>
                    </a:lnTo>
                    <a:lnTo>
                      <a:pt x="791" y="605"/>
                    </a:lnTo>
                    <a:lnTo>
                      <a:pt x="791" y="605"/>
                    </a:lnTo>
                    <a:lnTo>
                      <a:pt x="791" y="612"/>
                    </a:lnTo>
                    <a:lnTo>
                      <a:pt x="791" y="612"/>
                    </a:lnTo>
                    <a:lnTo>
                      <a:pt x="791" y="618"/>
                    </a:lnTo>
                    <a:lnTo>
                      <a:pt x="791" y="628"/>
                    </a:lnTo>
                    <a:lnTo>
                      <a:pt x="791" y="632"/>
                    </a:lnTo>
                    <a:lnTo>
                      <a:pt x="791" y="632"/>
                    </a:lnTo>
                    <a:lnTo>
                      <a:pt x="791" y="632"/>
                    </a:lnTo>
                    <a:lnTo>
                      <a:pt x="788" y="645"/>
                    </a:lnTo>
                    <a:lnTo>
                      <a:pt x="788" y="645"/>
                    </a:lnTo>
                    <a:lnTo>
                      <a:pt x="788" y="648"/>
                    </a:lnTo>
                    <a:lnTo>
                      <a:pt x="771" y="648"/>
                    </a:lnTo>
                    <a:lnTo>
                      <a:pt x="768" y="648"/>
                    </a:lnTo>
                    <a:lnTo>
                      <a:pt x="764" y="648"/>
                    </a:lnTo>
                    <a:lnTo>
                      <a:pt x="764" y="648"/>
                    </a:lnTo>
                    <a:lnTo>
                      <a:pt x="761" y="648"/>
                    </a:lnTo>
                    <a:lnTo>
                      <a:pt x="754" y="648"/>
                    </a:lnTo>
                    <a:lnTo>
                      <a:pt x="734" y="645"/>
                    </a:lnTo>
                    <a:lnTo>
                      <a:pt x="714" y="645"/>
                    </a:lnTo>
                    <a:lnTo>
                      <a:pt x="711" y="645"/>
                    </a:lnTo>
                    <a:lnTo>
                      <a:pt x="708" y="645"/>
                    </a:lnTo>
                    <a:lnTo>
                      <a:pt x="704" y="645"/>
                    </a:lnTo>
                    <a:lnTo>
                      <a:pt x="701" y="645"/>
                    </a:lnTo>
                    <a:lnTo>
                      <a:pt x="701" y="645"/>
                    </a:lnTo>
                    <a:lnTo>
                      <a:pt x="698" y="645"/>
                    </a:lnTo>
                    <a:lnTo>
                      <a:pt x="694" y="645"/>
                    </a:lnTo>
                    <a:lnTo>
                      <a:pt x="684" y="642"/>
                    </a:lnTo>
                    <a:lnTo>
                      <a:pt x="681" y="642"/>
                    </a:lnTo>
                    <a:lnTo>
                      <a:pt x="681" y="642"/>
                    </a:lnTo>
                    <a:lnTo>
                      <a:pt x="671" y="642"/>
                    </a:lnTo>
                    <a:lnTo>
                      <a:pt x="668" y="642"/>
                    </a:lnTo>
                    <a:lnTo>
                      <a:pt x="661" y="642"/>
                    </a:lnTo>
                    <a:lnTo>
                      <a:pt x="651" y="638"/>
                    </a:lnTo>
                    <a:lnTo>
                      <a:pt x="651" y="638"/>
                    </a:lnTo>
                    <a:lnTo>
                      <a:pt x="644" y="638"/>
                    </a:lnTo>
                    <a:lnTo>
                      <a:pt x="634" y="638"/>
                    </a:lnTo>
                    <a:lnTo>
                      <a:pt x="624" y="638"/>
                    </a:lnTo>
                    <a:lnTo>
                      <a:pt x="598" y="635"/>
                    </a:lnTo>
                    <a:lnTo>
                      <a:pt x="568" y="632"/>
                    </a:lnTo>
                    <a:lnTo>
                      <a:pt x="564" y="632"/>
                    </a:lnTo>
                    <a:lnTo>
                      <a:pt x="544" y="632"/>
                    </a:lnTo>
                    <a:lnTo>
                      <a:pt x="538" y="632"/>
                    </a:lnTo>
                    <a:lnTo>
                      <a:pt x="534" y="632"/>
                    </a:lnTo>
                    <a:lnTo>
                      <a:pt x="528" y="632"/>
                    </a:lnTo>
                    <a:lnTo>
                      <a:pt x="528" y="632"/>
                    </a:lnTo>
                    <a:lnTo>
                      <a:pt x="524" y="632"/>
                    </a:lnTo>
                    <a:lnTo>
                      <a:pt x="521" y="632"/>
                    </a:lnTo>
                    <a:lnTo>
                      <a:pt x="518" y="632"/>
                    </a:lnTo>
                    <a:lnTo>
                      <a:pt x="511" y="628"/>
                    </a:lnTo>
                    <a:lnTo>
                      <a:pt x="508" y="628"/>
                    </a:lnTo>
                    <a:lnTo>
                      <a:pt x="498" y="628"/>
                    </a:lnTo>
                    <a:lnTo>
                      <a:pt x="494" y="628"/>
                    </a:lnTo>
                    <a:lnTo>
                      <a:pt x="471" y="625"/>
                    </a:lnTo>
                    <a:lnTo>
                      <a:pt x="454" y="625"/>
                    </a:lnTo>
                    <a:lnTo>
                      <a:pt x="451" y="622"/>
                    </a:lnTo>
                    <a:lnTo>
                      <a:pt x="444" y="622"/>
                    </a:lnTo>
                    <a:lnTo>
                      <a:pt x="441" y="622"/>
                    </a:lnTo>
                    <a:lnTo>
                      <a:pt x="438" y="622"/>
                    </a:lnTo>
                    <a:lnTo>
                      <a:pt x="431" y="622"/>
                    </a:lnTo>
                    <a:lnTo>
                      <a:pt x="428" y="622"/>
                    </a:lnTo>
                    <a:lnTo>
                      <a:pt x="408" y="618"/>
                    </a:lnTo>
                    <a:lnTo>
                      <a:pt x="404" y="618"/>
                    </a:lnTo>
                    <a:lnTo>
                      <a:pt x="401" y="618"/>
                    </a:lnTo>
                    <a:lnTo>
                      <a:pt x="397" y="618"/>
                    </a:lnTo>
                    <a:lnTo>
                      <a:pt x="394" y="618"/>
                    </a:lnTo>
                    <a:lnTo>
                      <a:pt x="384" y="618"/>
                    </a:lnTo>
                    <a:lnTo>
                      <a:pt x="381" y="615"/>
                    </a:lnTo>
                    <a:lnTo>
                      <a:pt x="377" y="615"/>
                    </a:lnTo>
                    <a:lnTo>
                      <a:pt x="374" y="615"/>
                    </a:lnTo>
                    <a:lnTo>
                      <a:pt x="341" y="612"/>
                    </a:lnTo>
                    <a:lnTo>
                      <a:pt x="337" y="612"/>
                    </a:lnTo>
                    <a:lnTo>
                      <a:pt x="331" y="612"/>
                    </a:lnTo>
                    <a:lnTo>
                      <a:pt x="321" y="608"/>
                    </a:lnTo>
                    <a:lnTo>
                      <a:pt x="314" y="608"/>
                    </a:lnTo>
                    <a:lnTo>
                      <a:pt x="311" y="608"/>
                    </a:lnTo>
                    <a:lnTo>
                      <a:pt x="304" y="608"/>
                    </a:lnTo>
                    <a:lnTo>
                      <a:pt x="294" y="605"/>
                    </a:lnTo>
                    <a:lnTo>
                      <a:pt x="287" y="605"/>
                    </a:lnTo>
                    <a:lnTo>
                      <a:pt x="284" y="605"/>
                    </a:lnTo>
                    <a:lnTo>
                      <a:pt x="284" y="605"/>
                    </a:lnTo>
                    <a:lnTo>
                      <a:pt x="271" y="605"/>
                    </a:lnTo>
                    <a:lnTo>
                      <a:pt x="271" y="605"/>
                    </a:lnTo>
                    <a:lnTo>
                      <a:pt x="271" y="605"/>
                    </a:lnTo>
                    <a:lnTo>
                      <a:pt x="267" y="605"/>
                    </a:lnTo>
                    <a:lnTo>
                      <a:pt x="267" y="605"/>
                    </a:lnTo>
                    <a:lnTo>
                      <a:pt x="257" y="605"/>
                    </a:lnTo>
                    <a:lnTo>
                      <a:pt x="244" y="602"/>
                    </a:lnTo>
                    <a:lnTo>
                      <a:pt x="244" y="602"/>
                    </a:lnTo>
                    <a:lnTo>
                      <a:pt x="231" y="598"/>
                    </a:lnTo>
                    <a:lnTo>
                      <a:pt x="224" y="598"/>
                    </a:lnTo>
                    <a:lnTo>
                      <a:pt x="211" y="598"/>
                    </a:lnTo>
                    <a:lnTo>
                      <a:pt x="207" y="595"/>
                    </a:lnTo>
                    <a:lnTo>
                      <a:pt x="204" y="595"/>
                    </a:lnTo>
                    <a:lnTo>
                      <a:pt x="201" y="595"/>
                    </a:lnTo>
                    <a:lnTo>
                      <a:pt x="191" y="595"/>
                    </a:lnTo>
                    <a:lnTo>
                      <a:pt x="181" y="592"/>
                    </a:lnTo>
                    <a:lnTo>
                      <a:pt x="177" y="592"/>
                    </a:lnTo>
                    <a:lnTo>
                      <a:pt x="177" y="592"/>
                    </a:lnTo>
                    <a:lnTo>
                      <a:pt x="177" y="592"/>
                    </a:lnTo>
                    <a:lnTo>
                      <a:pt x="164" y="592"/>
                    </a:lnTo>
                    <a:lnTo>
                      <a:pt x="164" y="592"/>
                    </a:lnTo>
                    <a:lnTo>
                      <a:pt x="161" y="592"/>
                    </a:lnTo>
                    <a:lnTo>
                      <a:pt x="151" y="592"/>
                    </a:lnTo>
                    <a:lnTo>
                      <a:pt x="151" y="588"/>
                    </a:lnTo>
                    <a:lnTo>
                      <a:pt x="147" y="588"/>
                    </a:lnTo>
                    <a:lnTo>
                      <a:pt x="141" y="588"/>
                    </a:lnTo>
                    <a:lnTo>
                      <a:pt x="137" y="588"/>
                    </a:lnTo>
                    <a:lnTo>
                      <a:pt x="134" y="588"/>
                    </a:lnTo>
                    <a:lnTo>
                      <a:pt x="134" y="588"/>
                    </a:lnTo>
                    <a:lnTo>
                      <a:pt x="117" y="585"/>
                    </a:lnTo>
                    <a:lnTo>
                      <a:pt x="111" y="585"/>
                    </a:lnTo>
                    <a:lnTo>
                      <a:pt x="97" y="582"/>
                    </a:lnTo>
                    <a:lnTo>
                      <a:pt x="97" y="582"/>
                    </a:lnTo>
                    <a:lnTo>
                      <a:pt x="91" y="582"/>
                    </a:lnTo>
                    <a:lnTo>
                      <a:pt x="81" y="582"/>
                    </a:lnTo>
                    <a:lnTo>
                      <a:pt x="77" y="578"/>
                    </a:lnTo>
                    <a:lnTo>
                      <a:pt x="77" y="578"/>
                    </a:lnTo>
                    <a:lnTo>
                      <a:pt x="74" y="578"/>
                    </a:lnTo>
                    <a:lnTo>
                      <a:pt x="74" y="578"/>
                    </a:lnTo>
                    <a:lnTo>
                      <a:pt x="67" y="578"/>
                    </a:lnTo>
                    <a:lnTo>
                      <a:pt x="47" y="578"/>
                    </a:lnTo>
                    <a:lnTo>
                      <a:pt x="34" y="575"/>
                    </a:lnTo>
                    <a:lnTo>
                      <a:pt x="10" y="572"/>
                    </a:lnTo>
                    <a:lnTo>
                      <a:pt x="0" y="568"/>
                    </a:lnTo>
                    <a:lnTo>
                      <a:pt x="0" y="558"/>
                    </a:lnTo>
                    <a:lnTo>
                      <a:pt x="0" y="558"/>
                    </a:lnTo>
                    <a:lnTo>
                      <a:pt x="0" y="555"/>
                    </a:lnTo>
                    <a:lnTo>
                      <a:pt x="0" y="551"/>
                    </a:lnTo>
                    <a:lnTo>
                      <a:pt x="0" y="551"/>
                    </a:lnTo>
                    <a:lnTo>
                      <a:pt x="4" y="545"/>
                    </a:lnTo>
                    <a:lnTo>
                      <a:pt x="4" y="541"/>
                    </a:lnTo>
                    <a:lnTo>
                      <a:pt x="4" y="538"/>
                    </a:lnTo>
                    <a:lnTo>
                      <a:pt x="4" y="535"/>
                    </a:lnTo>
                    <a:lnTo>
                      <a:pt x="4" y="535"/>
                    </a:lnTo>
                    <a:lnTo>
                      <a:pt x="7" y="515"/>
                    </a:lnTo>
                    <a:lnTo>
                      <a:pt x="10" y="501"/>
                    </a:lnTo>
                    <a:lnTo>
                      <a:pt x="10" y="498"/>
                    </a:lnTo>
                    <a:lnTo>
                      <a:pt x="10" y="495"/>
                    </a:lnTo>
                    <a:lnTo>
                      <a:pt x="14" y="481"/>
                    </a:lnTo>
                    <a:lnTo>
                      <a:pt x="14" y="481"/>
                    </a:lnTo>
                    <a:lnTo>
                      <a:pt x="14" y="481"/>
                    </a:lnTo>
                    <a:lnTo>
                      <a:pt x="14" y="475"/>
                    </a:lnTo>
                    <a:lnTo>
                      <a:pt x="14" y="475"/>
                    </a:lnTo>
                    <a:lnTo>
                      <a:pt x="14" y="471"/>
                    </a:lnTo>
                    <a:lnTo>
                      <a:pt x="14" y="468"/>
                    </a:lnTo>
                    <a:lnTo>
                      <a:pt x="14" y="465"/>
                    </a:lnTo>
                    <a:lnTo>
                      <a:pt x="14" y="461"/>
                    </a:lnTo>
                    <a:lnTo>
                      <a:pt x="14" y="458"/>
                    </a:lnTo>
                    <a:lnTo>
                      <a:pt x="14" y="455"/>
                    </a:lnTo>
                    <a:lnTo>
                      <a:pt x="17" y="451"/>
                    </a:lnTo>
                    <a:lnTo>
                      <a:pt x="17" y="451"/>
                    </a:lnTo>
                    <a:lnTo>
                      <a:pt x="17" y="448"/>
                    </a:lnTo>
                    <a:lnTo>
                      <a:pt x="17" y="445"/>
                    </a:lnTo>
                    <a:lnTo>
                      <a:pt x="17" y="445"/>
                    </a:lnTo>
                    <a:lnTo>
                      <a:pt x="17" y="441"/>
                    </a:lnTo>
                    <a:lnTo>
                      <a:pt x="17" y="441"/>
                    </a:lnTo>
                    <a:lnTo>
                      <a:pt x="17" y="438"/>
                    </a:lnTo>
                    <a:lnTo>
                      <a:pt x="21" y="431"/>
                    </a:lnTo>
                    <a:lnTo>
                      <a:pt x="21" y="428"/>
                    </a:lnTo>
                    <a:lnTo>
                      <a:pt x="24" y="408"/>
                    </a:lnTo>
                    <a:lnTo>
                      <a:pt x="24" y="405"/>
                    </a:lnTo>
                    <a:lnTo>
                      <a:pt x="24" y="401"/>
                    </a:lnTo>
                    <a:lnTo>
                      <a:pt x="24" y="398"/>
                    </a:lnTo>
                    <a:lnTo>
                      <a:pt x="24" y="391"/>
                    </a:lnTo>
                    <a:lnTo>
                      <a:pt x="24" y="388"/>
                    </a:lnTo>
                    <a:lnTo>
                      <a:pt x="24" y="378"/>
                    </a:lnTo>
                    <a:lnTo>
                      <a:pt x="27" y="354"/>
                    </a:lnTo>
                    <a:lnTo>
                      <a:pt x="31" y="341"/>
                    </a:lnTo>
                    <a:lnTo>
                      <a:pt x="31" y="324"/>
                    </a:lnTo>
                    <a:lnTo>
                      <a:pt x="34" y="314"/>
                    </a:lnTo>
                    <a:lnTo>
                      <a:pt x="37" y="304"/>
                    </a:lnTo>
                    <a:lnTo>
                      <a:pt x="37" y="301"/>
                    </a:lnTo>
                    <a:lnTo>
                      <a:pt x="41" y="284"/>
                    </a:lnTo>
                    <a:lnTo>
                      <a:pt x="41" y="268"/>
                    </a:lnTo>
                    <a:lnTo>
                      <a:pt x="41" y="268"/>
                    </a:lnTo>
                    <a:lnTo>
                      <a:pt x="47" y="231"/>
                    </a:lnTo>
                    <a:lnTo>
                      <a:pt x="47" y="214"/>
                    </a:lnTo>
                    <a:lnTo>
                      <a:pt x="51" y="191"/>
                    </a:lnTo>
                    <a:lnTo>
                      <a:pt x="57" y="161"/>
                    </a:lnTo>
                    <a:lnTo>
                      <a:pt x="61" y="134"/>
                    </a:lnTo>
                    <a:lnTo>
                      <a:pt x="61" y="124"/>
                    </a:lnTo>
                    <a:lnTo>
                      <a:pt x="61" y="117"/>
                    </a:lnTo>
                    <a:lnTo>
                      <a:pt x="64" y="111"/>
                    </a:lnTo>
                    <a:lnTo>
                      <a:pt x="67" y="77"/>
                    </a:lnTo>
                    <a:lnTo>
                      <a:pt x="71" y="71"/>
                    </a:lnTo>
                    <a:lnTo>
                      <a:pt x="71" y="71"/>
                    </a:lnTo>
                    <a:lnTo>
                      <a:pt x="71" y="67"/>
                    </a:lnTo>
                    <a:lnTo>
                      <a:pt x="71" y="64"/>
                    </a:lnTo>
                    <a:lnTo>
                      <a:pt x="71" y="54"/>
                    </a:lnTo>
                    <a:lnTo>
                      <a:pt x="71" y="47"/>
                    </a:lnTo>
                    <a:lnTo>
                      <a:pt x="74" y="41"/>
                    </a:lnTo>
                    <a:lnTo>
                      <a:pt x="74" y="31"/>
                    </a:lnTo>
                    <a:lnTo>
                      <a:pt x="74" y="24"/>
                    </a:lnTo>
                    <a:lnTo>
                      <a:pt x="77" y="17"/>
                    </a:lnTo>
                    <a:lnTo>
                      <a:pt x="77" y="10"/>
                    </a:lnTo>
                    <a:lnTo>
                      <a:pt x="77" y="0"/>
                    </a:lnTo>
                    <a:lnTo>
                      <a:pt x="97" y="0"/>
                    </a:lnTo>
                    <a:lnTo>
                      <a:pt x="107" y="4"/>
                    </a:lnTo>
                    <a:lnTo>
                      <a:pt x="111" y="4"/>
                    </a:lnTo>
                    <a:lnTo>
                      <a:pt x="124" y="4"/>
                    </a:lnTo>
                    <a:lnTo>
                      <a:pt x="127" y="7"/>
                    </a:lnTo>
                    <a:lnTo>
                      <a:pt x="134" y="7"/>
                    </a:lnTo>
                    <a:lnTo>
                      <a:pt x="137" y="7"/>
                    </a:lnTo>
                    <a:lnTo>
                      <a:pt x="137" y="7"/>
                    </a:lnTo>
                    <a:lnTo>
                      <a:pt x="157" y="10"/>
                    </a:lnTo>
                    <a:lnTo>
                      <a:pt x="161" y="10"/>
                    </a:lnTo>
                    <a:lnTo>
                      <a:pt x="164" y="10"/>
                    </a:lnTo>
                    <a:lnTo>
                      <a:pt x="171" y="10"/>
                    </a:lnTo>
                    <a:lnTo>
                      <a:pt x="181" y="14"/>
                    </a:lnTo>
                    <a:lnTo>
                      <a:pt x="184" y="14"/>
                    </a:lnTo>
                    <a:lnTo>
                      <a:pt x="197" y="14"/>
                    </a:lnTo>
                    <a:lnTo>
                      <a:pt x="224" y="17"/>
                    </a:lnTo>
                    <a:lnTo>
                      <a:pt x="231" y="17"/>
                    </a:lnTo>
                    <a:lnTo>
                      <a:pt x="231" y="17"/>
                    </a:lnTo>
                    <a:lnTo>
                      <a:pt x="241" y="21"/>
                    </a:lnTo>
                    <a:lnTo>
                      <a:pt x="257" y="21"/>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5"/>
              <p:cNvSpPr>
                <a:spLocks/>
              </p:cNvSpPr>
              <p:nvPr userDrawn="1"/>
            </p:nvSpPr>
            <p:spPr bwMode="auto">
              <a:xfrm>
                <a:off x="2230" y="1584"/>
                <a:ext cx="825" cy="648"/>
              </a:xfrm>
              <a:custGeom>
                <a:avLst/>
                <a:gdLst>
                  <a:gd name="T0" fmla="*/ 297 w 825"/>
                  <a:gd name="T1" fmla="*/ 27 h 648"/>
                  <a:gd name="T2" fmla="*/ 367 w 825"/>
                  <a:gd name="T3" fmla="*/ 34 h 648"/>
                  <a:gd name="T4" fmla="*/ 431 w 825"/>
                  <a:gd name="T5" fmla="*/ 41 h 648"/>
                  <a:gd name="T6" fmla="*/ 514 w 825"/>
                  <a:gd name="T7" fmla="*/ 51 h 648"/>
                  <a:gd name="T8" fmla="*/ 554 w 825"/>
                  <a:gd name="T9" fmla="*/ 54 h 648"/>
                  <a:gd name="T10" fmla="*/ 604 w 825"/>
                  <a:gd name="T11" fmla="*/ 57 h 648"/>
                  <a:gd name="T12" fmla="*/ 624 w 825"/>
                  <a:gd name="T13" fmla="*/ 61 h 648"/>
                  <a:gd name="T14" fmla="*/ 661 w 825"/>
                  <a:gd name="T15" fmla="*/ 64 h 648"/>
                  <a:gd name="T16" fmla="*/ 681 w 825"/>
                  <a:gd name="T17" fmla="*/ 64 h 648"/>
                  <a:gd name="T18" fmla="*/ 721 w 825"/>
                  <a:gd name="T19" fmla="*/ 67 h 648"/>
                  <a:gd name="T20" fmla="*/ 734 w 825"/>
                  <a:gd name="T21" fmla="*/ 67 h 648"/>
                  <a:gd name="T22" fmla="*/ 748 w 825"/>
                  <a:gd name="T23" fmla="*/ 67 h 648"/>
                  <a:gd name="T24" fmla="*/ 774 w 825"/>
                  <a:gd name="T25" fmla="*/ 71 h 648"/>
                  <a:gd name="T26" fmla="*/ 798 w 825"/>
                  <a:gd name="T27" fmla="*/ 71 h 648"/>
                  <a:gd name="T28" fmla="*/ 818 w 825"/>
                  <a:gd name="T29" fmla="*/ 74 h 648"/>
                  <a:gd name="T30" fmla="*/ 821 w 825"/>
                  <a:gd name="T31" fmla="*/ 141 h 648"/>
                  <a:gd name="T32" fmla="*/ 818 w 825"/>
                  <a:gd name="T33" fmla="*/ 184 h 648"/>
                  <a:gd name="T34" fmla="*/ 815 w 825"/>
                  <a:gd name="T35" fmla="*/ 208 h 648"/>
                  <a:gd name="T36" fmla="*/ 811 w 825"/>
                  <a:gd name="T37" fmla="*/ 268 h 648"/>
                  <a:gd name="T38" fmla="*/ 808 w 825"/>
                  <a:gd name="T39" fmla="*/ 308 h 648"/>
                  <a:gd name="T40" fmla="*/ 805 w 825"/>
                  <a:gd name="T41" fmla="*/ 391 h 648"/>
                  <a:gd name="T42" fmla="*/ 805 w 825"/>
                  <a:gd name="T43" fmla="*/ 415 h 648"/>
                  <a:gd name="T44" fmla="*/ 801 w 825"/>
                  <a:gd name="T45" fmla="*/ 438 h 648"/>
                  <a:gd name="T46" fmla="*/ 801 w 825"/>
                  <a:gd name="T47" fmla="*/ 455 h 648"/>
                  <a:gd name="T48" fmla="*/ 798 w 825"/>
                  <a:gd name="T49" fmla="*/ 488 h 648"/>
                  <a:gd name="T50" fmla="*/ 795 w 825"/>
                  <a:gd name="T51" fmla="*/ 535 h 648"/>
                  <a:gd name="T52" fmla="*/ 795 w 825"/>
                  <a:gd name="T53" fmla="*/ 558 h 648"/>
                  <a:gd name="T54" fmla="*/ 795 w 825"/>
                  <a:gd name="T55" fmla="*/ 588 h 648"/>
                  <a:gd name="T56" fmla="*/ 791 w 825"/>
                  <a:gd name="T57" fmla="*/ 605 h 648"/>
                  <a:gd name="T58" fmla="*/ 791 w 825"/>
                  <a:gd name="T59" fmla="*/ 632 h 648"/>
                  <a:gd name="T60" fmla="*/ 764 w 825"/>
                  <a:gd name="T61" fmla="*/ 648 h 648"/>
                  <a:gd name="T62" fmla="*/ 708 w 825"/>
                  <a:gd name="T63" fmla="*/ 645 h 648"/>
                  <a:gd name="T64" fmla="*/ 681 w 825"/>
                  <a:gd name="T65" fmla="*/ 642 h 648"/>
                  <a:gd name="T66" fmla="*/ 644 w 825"/>
                  <a:gd name="T67" fmla="*/ 638 h 648"/>
                  <a:gd name="T68" fmla="*/ 538 w 825"/>
                  <a:gd name="T69" fmla="*/ 632 h 648"/>
                  <a:gd name="T70" fmla="*/ 511 w 825"/>
                  <a:gd name="T71" fmla="*/ 628 h 648"/>
                  <a:gd name="T72" fmla="*/ 444 w 825"/>
                  <a:gd name="T73" fmla="*/ 622 h 648"/>
                  <a:gd name="T74" fmla="*/ 401 w 825"/>
                  <a:gd name="T75" fmla="*/ 618 h 648"/>
                  <a:gd name="T76" fmla="*/ 341 w 825"/>
                  <a:gd name="T77" fmla="*/ 612 h 648"/>
                  <a:gd name="T78" fmla="*/ 294 w 825"/>
                  <a:gd name="T79" fmla="*/ 605 h 648"/>
                  <a:gd name="T80" fmla="*/ 267 w 825"/>
                  <a:gd name="T81" fmla="*/ 605 h 648"/>
                  <a:gd name="T82" fmla="*/ 211 w 825"/>
                  <a:gd name="T83" fmla="*/ 598 h 648"/>
                  <a:gd name="T84" fmla="*/ 177 w 825"/>
                  <a:gd name="T85" fmla="*/ 592 h 648"/>
                  <a:gd name="T86" fmla="*/ 147 w 825"/>
                  <a:gd name="T87" fmla="*/ 588 h 648"/>
                  <a:gd name="T88" fmla="*/ 97 w 825"/>
                  <a:gd name="T89" fmla="*/ 582 h 648"/>
                  <a:gd name="T90" fmla="*/ 74 w 825"/>
                  <a:gd name="T91" fmla="*/ 578 h 648"/>
                  <a:gd name="T92" fmla="*/ 0 w 825"/>
                  <a:gd name="T93" fmla="*/ 558 h 648"/>
                  <a:gd name="T94" fmla="*/ 4 w 825"/>
                  <a:gd name="T95" fmla="*/ 535 h 648"/>
                  <a:gd name="T96" fmla="*/ 14 w 825"/>
                  <a:gd name="T97" fmla="*/ 481 h 648"/>
                  <a:gd name="T98" fmla="*/ 14 w 825"/>
                  <a:gd name="T99" fmla="*/ 461 h 648"/>
                  <a:gd name="T100" fmla="*/ 17 w 825"/>
                  <a:gd name="T101" fmla="*/ 445 h 648"/>
                  <a:gd name="T102" fmla="*/ 24 w 825"/>
                  <a:gd name="T103" fmla="*/ 405 h 648"/>
                  <a:gd name="T104" fmla="*/ 31 w 825"/>
                  <a:gd name="T105" fmla="*/ 341 h 648"/>
                  <a:gd name="T106" fmla="*/ 41 w 825"/>
                  <a:gd name="T107" fmla="*/ 268 h 648"/>
                  <a:gd name="T108" fmla="*/ 61 w 825"/>
                  <a:gd name="T109" fmla="*/ 117 h 648"/>
                  <a:gd name="T110" fmla="*/ 71 w 825"/>
                  <a:gd name="T111" fmla="*/ 54 h 648"/>
                  <a:gd name="T112" fmla="*/ 77 w 825"/>
                  <a:gd name="T113" fmla="*/ 0 h 648"/>
                  <a:gd name="T114" fmla="*/ 137 w 825"/>
                  <a:gd name="T115" fmla="*/ 7 h 648"/>
                  <a:gd name="T116" fmla="*/ 184 w 825"/>
                  <a:gd name="T117" fmla="*/ 1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5" h="648">
                    <a:moveTo>
                      <a:pt x="257" y="21"/>
                    </a:moveTo>
                    <a:lnTo>
                      <a:pt x="261" y="24"/>
                    </a:lnTo>
                    <a:lnTo>
                      <a:pt x="264" y="24"/>
                    </a:lnTo>
                    <a:lnTo>
                      <a:pt x="271" y="24"/>
                    </a:lnTo>
                    <a:lnTo>
                      <a:pt x="277" y="24"/>
                    </a:lnTo>
                    <a:lnTo>
                      <a:pt x="284" y="24"/>
                    </a:lnTo>
                    <a:lnTo>
                      <a:pt x="297" y="27"/>
                    </a:lnTo>
                    <a:lnTo>
                      <a:pt x="311" y="27"/>
                    </a:lnTo>
                    <a:lnTo>
                      <a:pt x="314" y="27"/>
                    </a:lnTo>
                    <a:lnTo>
                      <a:pt x="354" y="34"/>
                    </a:lnTo>
                    <a:lnTo>
                      <a:pt x="354" y="34"/>
                    </a:lnTo>
                    <a:lnTo>
                      <a:pt x="357" y="34"/>
                    </a:lnTo>
                    <a:lnTo>
                      <a:pt x="361" y="34"/>
                    </a:lnTo>
                    <a:lnTo>
                      <a:pt x="367" y="34"/>
                    </a:lnTo>
                    <a:lnTo>
                      <a:pt x="377" y="37"/>
                    </a:lnTo>
                    <a:lnTo>
                      <a:pt x="381" y="37"/>
                    </a:lnTo>
                    <a:lnTo>
                      <a:pt x="387" y="37"/>
                    </a:lnTo>
                    <a:lnTo>
                      <a:pt x="394" y="41"/>
                    </a:lnTo>
                    <a:lnTo>
                      <a:pt x="428" y="41"/>
                    </a:lnTo>
                    <a:lnTo>
                      <a:pt x="431" y="41"/>
                    </a:lnTo>
                    <a:lnTo>
                      <a:pt x="431" y="41"/>
                    </a:lnTo>
                    <a:lnTo>
                      <a:pt x="444" y="44"/>
                    </a:lnTo>
                    <a:lnTo>
                      <a:pt x="451" y="44"/>
                    </a:lnTo>
                    <a:lnTo>
                      <a:pt x="464" y="44"/>
                    </a:lnTo>
                    <a:lnTo>
                      <a:pt x="481" y="47"/>
                    </a:lnTo>
                    <a:lnTo>
                      <a:pt x="491" y="47"/>
                    </a:lnTo>
                    <a:lnTo>
                      <a:pt x="508" y="51"/>
                    </a:lnTo>
                    <a:lnTo>
                      <a:pt x="514" y="51"/>
                    </a:lnTo>
                    <a:lnTo>
                      <a:pt x="524" y="51"/>
                    </a:lnTo>
                    <a:lnTo>
                      <a:pt x="528" y="51"/>
                    </a:lnTo>
                    <a:lnTo>
                      <a:pt x="544" y="54"/>
                    </a:lnTo>
                    <a:lnTo>
                      <a:pt x="544" y="54"/>
                    </a:lnTo>
                    <a:lnTo>
                      <a:pt x="551" y="54"/>
                    </a:lnTo>
                    <a:lnTo>
                      <a:pt x="551" y="54"/>
                    </a:lnTo>
                    <a:lnTo>
                      <a:pt x="554" y="54"/>
                    </a:lnTo>
                    <a:lnTo>
                      <a:pt x="564" y="54"/>
                    </a:lnTo>
                    <a:lnTo>
                      <a:pt x="564" y="54"/>
                    </a:lnTo>
                    <a:lnTo>
                      <a:pt x="578" y="54"/>
                    </a:lnTo>
                    <a:lnTo>
                      <a:pt x="591" y="57"/>
                    </a:lnTo>
                    <a:lnTo>
                      <a:pt x="604" y="57"/>
                    </a:lnTo>
                    <a:lnTo>
                      <a:pt x="604" y="57"/>
                    </a:lnTo>
                    <a:lnTo>
                      <a:pt x="604" y="57"/>
                    </a:lnTo>
                    <a:lnTo>
                      <a:pt x="608" y="57"/>
                    </a:lnTo>
                    <a:lnTo>
                      <a:pt x="611" y="57"/>
                    </a:lnTo>
                    <a:lnTo>
                      <a:pt x="611" y="57"/>
                    </a:lnTo>
                    <a:lnTo>
                      <a:pt x="614" y="57"/>
                    </a:lnTo>
                    <a:lnTo>
                      <a:pt x="621" y="57"/>
                    </a:lnTo>
                    <a:lnTo>
                      <a:pt x="621" y="57"/>
                    </a:lnTo>
                    <a:lnTo>
                      <a:pt x="624" y="61"/>
                    </a:lnTo>
                    <a:lnTo>
                      <a:pt x="628" y="61"/>
                    </a:lnTo>
                    <a:lnTo>
                      <a:pt x="628" y="61"/>
                    </a:lnTo>
                    <a:lnTo>
                      <a:pt x="631" y="61"/>
                    </a:lnTo>
                    <a:lnTo>
                      <a:pt x="638" y="61"/>
                    </a:lnTo>
                    <a:lnTo>
                      <a:pt x="641" y="61"/>
                    </a:lnTo>
                    <a:lnTo>
                      <a:pt x="644" y="61"/>
                    </a:lnTo>
                    <a:lnTo>
                      <a:pt x="661" y="64"/>
                    </a:lnTo>
                    <a:lnTo>
                      <a:pt x="664" y="64"/>
                    </a:lnTo>
                    <a:lnTo>
                      <a:pt x="671" y="64"/>
                    </a:lnTo>
                    <a:lnTo>
                      <a:pt x="671" y="64"/>
                    </a:lnTo>
                    <a:lnTo>
                      <a:pt x="674" y="64"/>
                    </a:lnTo>
                    <a:lnTo>
                      <a:pt x="678" y="64"/>
                    </a:lnTo>
                    <a:lnTo>
                      <a:pt x="681" y="64"/>
                    </a:lnTo>
                    <a:lnTo>
                      <a:pt x="681" y="64"/>
                    </a:lnTo>
                    <a:lnTo>
                      <a:pt x="684" y="64"/>
                    </a:lnTo>
                    <a:lnTo>
                      <a:pt x="708" y="67"/>
                    </a:lnTo>
                    <a:lnTo>
                      <a:pt x="714" y="67"/>
                    </a:lnTo>
                    <a:lnTo>
                      <a:pt x="714" y="67"/>
                    </a:lnTo>
                    <a:lnTo>
                      <a:pt x="718" y="67"/>
                    </a:lnTo>
                    <a:lnTo>
                      <a:pt x="718" y="67"/>
                    </a:lnTo>
                    <a:lnTo>
                      <a:pt x="721" y="67"/>
                    </a:lnTo>
                    <a:lnTo>
                      <a:pt x="724" y="67"/>
                    </a:lnTo>
                    <a:lnTo>
                      <a:pt x="724" y="67"/>
                    </a:lnTo>
                    <a:lnTo>
                      <a:pt x="728" y="67"/>
                    </a:lnTo>
                    <a:lnTo>
                      <a:pt x="728" y="67"/>
                    </a:lnTo>
                    <a:lnTo>
                      <a:pt x="731" y="67"/>
                    </a:lnTo>
                    <a:lnTo>
                      <a:pt x="731" y="67"/>
                    </a:lnTo>
                    <a:lnTo>
                      <a:pt x="734" y="67"/>
                    </a:lnTo>
                    <a:lnTo>
                      <a:pt x="738" y="67"/>
                    </a:lnTo>
                    <a:lnTo>
                      <a:pt x="738" y="67"/>
                    </a:lnTo>
                    <a:lnTo>
                      <a:pt x="741" y="67"/>
                    </a:lnTo>
                    <a:lnTo>
                      <a:pt x="741" y="67"/>
                    </a:lnTo>
                    <a:lnTo>
                      <a:pt x="744" y="67"/>
                    </a:lnTo>
                    <a:lnTo>
                      <a:pt x="748" y="67"/>
                    </a:lnTo>
                    <a:lnTo>
                      <a:pt x="748" y="67"/>
                    </a:lnTo>
                    <a:lnTo>
                      <a:pt x="751" y="67"/>
                    </a:lnTo>
                    <a:lnTo>
                      <a:pt x="751" y="67"/>
                    </a:lnTo>
                    <a:lnTo>
                      <a:pt x="758" y="71"/>
                    </a:lnTo>
                    <a:lnTo>
                      <a:pt x="764" y="71"/>
                    </a:lnTo>
                    <a:lnTo>
                      <a:pt x="768" y="71"/>
                    </a:lnTo>
                    <a:lnTo>
                      <a:pt x="768" y="71"/>
                    </a:lnTo>
                    <a:lnTo>
                      <a:pt x="774" y="71"/>
                    </a:lnTo>
                    <a:lnTo>
                      <a:pt x="778" y="71"/>
                    </a:lnTo>
                    <a:lnTo>
                      <a:pt x="781" y="71"/>
                    </a:lnTo>
                    <a:lnTo>
                      <a:pt x="784" y="71"/>
                    </a:lnTo>
                    <a:lnTo>
                      <a:pt x="788" y="71"/>
                    </a:lnTo>
                    <a:lnTo>
                      <a:pt x="791" y="71"/>
                    </a:lnTo>
                    <a:lnTo>
                      <a:pt x="798" y="71"/>
                    </a:lnTo>
                    <a:lnTo>
                      <a:pt x="798" y="71"/>
                    </a:lnTo>
                    <a:lnTo>
                      <a:pt x="801" y="74"/>
                    </a:lnTo>
                    <a:lnTo>
                      <a:pt x="805" y="74"/>
                    </a:lnTo>
                    <a:lnTo>
                      <a:pt x="808" y="74"/>
                    </a:lnTo>
                    <a:lnTo>
                      <a:pt x="808" y="74"/>
                    </a:lnTo>
                    <a:lnTo>
                      <a:pt x="808" y="74"/>
                    </a:lnTo>
                    <a:lnTo>
                      <a:pt x="811" y="74"/>
                    </a:lnTo>
                    <a:lnTo>
                      <a:pt x="818" y="74"/>
                    </a:lnTo>
                    <a:lnTo>
                      <a:pt x="818" y="74"/>
                    </a:lnTo>
                    <a:lnTo>
                      <a:pt x="821" y="74"/>
                    </a:lnTo>
                    <a:lnTo>
                      <a:pt x="825" y="74"/>
                    </a:lnTo>
                    <a:lnTo>
                      <a:pt x="821" y="111"/>
                    </a:lnTo>
                    <a:lnTo>
                      <a:pt x="821" y="117"/>
                    </a:lnTo>
                    <a:lnTo>
                      <a:pt x="821" y="131"/>
                    </a:lnTo>
                    <a:lnTo>
                      <a:pt x="821" y="141"/>
                    </a:lnTo>
                    <a:lnTo>
                      <a:pt x="821" y="144"/>
                    </a:lnTo>
                    <a:lnTo>
                      <a:pt x="818" y="154"/>
                    </a:lnTo>
                    <a:lnTo>
                      <a:pt x="818" y="161"/>
                    </a:lnTo>
                    <a:lnTo>
                      <a:pt x="818" y="167"/>
                    </a:lnTo>
                    <a:lnTo>
                      <a:pt x="818" y="167"/>
                    </a:lnTo>
                    <a:lnTo>
                      <a:pt x="818" y="171"/>
                    </a:lnTo>
                    <a:lnTo>
                      <a:pt x="818" y="184"/>
                    </a:lnTo>
                    <a:lnTo>
                      <a:pt x="818" y="187"/>
                    </a:lnTo>
                    <a:lnTo>
                      <a:pt x="818" y="187"/>
                    </a:lnTo>
                    <a:lnTo>
                      <a:pt x="818" y="187"/>
                    </a:lnTo>
                    <a:lnTo>
                      <a:pt x="818" y="191"/>
                    </a:lnTo>
                    <a:lnTo>
                      <a:pt x="818" y="194"/>
                    </a:lnTo>
                    <a:lnTo>
                      <a:pt x="818" y="197"/>
                    </a:lnTo>
                    <a:lnTo>
                      <a:pt x="815" y="208"/>
                    </a:lnTo>
                    <a:lnTo>
                      <a:pt x="815" y="218"/>
                    </a:lnTo>
                    <a:lnTo>
                      <a:pt x="815" y="221"/>
                    </a:lnTo>
                    <a:lnTo>
                      <a:pt x="815" y="241"/>
                    </a:lnTo>
                    <a:lnTo>
                      <a:pt x="815" y="241"/>
                    </a:lnTo>
                    <a:lnTo>
                      <a:pt x="811" y="264"/>
                    </a:lnTo>
                    <a:lnTo>
                      <a:pt x="811" y="268"/>
                    </a:lnTo>
                    <a:lnTo>
                      <a:pt x="811" y="268"/>
                    </a:lnTo>
                    <a:lnTo>
                      <a:pt x="811" y="281"/>
                    </a:lnTo>
                    <a:lnTo>
                      <a:pt x="811" y="281"/>
                    </a:lnTo>
                    <a:lnTo>
                      <a:pt x="811" y="284"/>
                    </a:lnTo>
                    <a:lnTo>
                      <a:pt x="811" y="288"/>
                    </a:lnTo>
                    <a:lnTo>
                      <a:pt x="808" y="301"/>
                    </a:lnTo>
                    <a:lnTo>
                      <a:pt x="808" y="304"/>
                    </a:lnTo>
                    <a:lnTo>
                      <a:pt x="808" y="308"/>
                    </a:lnTo>
                    <a:lnTo>
                      <a:pt x="808" y="318"/>
                    </a:lnTo>
                    <a:lnTo>
                      <a:pt x="808" y="341"/>
                    </a:lnTo>
                    <a:lnTo>
                      <a:pt x="808" y="344"/>
                    </a:lnTo>
                    <a:lnTo>
                      <a:pt x="808" y="354"/>
                    </a:lnTo>
                    <a:lnTo>
                      <a:pt x="805" y="388"/>
                    </a:lnTo>
                    <a:lnTo>
                      <a:pt x="805" y="391"/>
                    </a:lnTo>
                    <a:lnTo>
                      <a:pt x="805" y="391"/>
                    </a:lnTo>
                    <a:lnTo>
                      <a:pt x="805" y="395"/>
                    </a:lnTo>
                    <a:lnTo>
                      <a:pt x="805" y="395"/>
                    </a:lnTo>
                    <a:lnTo>
                      <a:pt x="805" y="398"/>
                    </a:lnTo>
                    <a:lnTo>
                      <a:pt x="805" y="405"/>
                    </a:lnTo>
                    <a:lnTo>
                      <a:pt x="805" y="408"/>
                    </a:lnTo>
                    <a:lnTo>
                      <a:pt x="805" y="408"/>
                    </a:lnTo>
                    <a:lnTo>
                      <a:pt x="805" y="415"/>
                    </a:lnTo>
                    <a:lnTo>
                      <a:pt x="805" y="418"/>
                    </a:lnTo>
                    <a:lnTo>
                      <a:pt x="801" y="425"/>
                    </a:lnTo>
                    <a:lnTo>
                      <a:pt x="801" y="428"/>
                    </a:lnTo>
                    <a:lnTo>
                      <a:pt x="801" y="428"/>
                    </a:lnTo>
                    <a:lnTo>
                      <a:pt x="801" y="431"/>
                    </a:lnTo>
                    <a:lnTo>
                      <a:pt x="801" y="435"/>
                    </a:lnTo>
                    <a:lnTo>
                      <a:pt x="801" y="438"/>
                    </a:lnTo>
                    <a:lnTo>
                      <a:pt x="801" y="441"/>
                    </a:lnTo>
                    <a:lnTo>
                      <a:pt x="801" y="445"/>
                    </a:lnTo>
                    <a:lnTo>
                      <a:pt x="801" y="445"/>
                    </a:lnTo>
                    <a:lnTo>
                      <a:pt x="801" y="448"/>
                    </a:lnTo>
                    <a:lnTo>
                      <a:pt x="801" y="448"/>
                    </a:lnTo>
                    <a:lnTo>
                      <a:pt x="801" y="451"/>
                    </a:lnTo>
                    <a:lnTo>
                      <a:pt x="801" y="455"/>
                    </a:lnTo>
                    <a:lnTo>
                      <a:pt x="801" y="461"/>
                    </a:lnTo>
                    <a:lnTo>
                      <a:pt x="801" y="468"/>
                    </a:lnTo>
                    <a:lnTo>
                      <a:pt x="798" y="468"/>
                    </a:lnTo>
                    <a:lnTo>
                      <a:pt x="798" y="468"/>
                    </a:lnTo>
                    <a:lnTo>
                      <a:pt x="798" y="485"/>
                    </a:lnTo>
                    <a:lnTo>
                      <a:pt x="798" y="488"/>
                    </a:lnTo>
                    <a:lnTo>
                      <a:pt x="798" y="488"/>
                    </a:lnTo>
                    <a:lnTo>
                      <a:pt x="798" y="498"/>
                    </a:lnTo>
                    <a:lnTo>
                      <a:pt x="798" y="498"/>
                    </a:lnTo>
                    <a:lnTo>
                      <a:pt x="795" y="515"/>
                    </a:lnTo>
                    <a:lnTo>
                      <a:pt x="795" y="525"/>
                    </a:lnTo>
                    <a:lnTo>
                      <a:pt x="795" y="528"/>
                    </a:lnTo>
                    <a:lnTo>
                      <a:pt x="795" y="535"/>
                    </a:lnTo>
                    <a:lnTo>
                      <a:pt x="795" y="535"/>
                    </a:lnTo>
                    <a:lnTo>
                      <a:pt x="795" y="538"/>
                    </a:lnTo>
                    <a:lnTo>
                      <a:pt x="795" y="541"/>
                    </a:lnTo>
                    <a:lnTo>
                      <a:pt x="795" y="551"/>
                    </a:lnTo>
                    <a:lnTo>
                      <a:pt x="795" y="551"/>
                    </a:lnTo>
                    <a:lnTo>
                      <a:pt x="795" y="555"/>
                    </a:lnTo>
                    <a:lnTo>
                      <a:pt x="795" y="555"/>
                    </a:lnTo>
                    <a:lnTo>
                      <a:pt x="795" y="558"/>
                    </a:lnTo>
                    <a:lnTo>
                      <a:pt x="795" y="561"/>
                    </a:lnTo>
                    <a:lnTo>
                      <a:pt x="795" y="568"/>
                    </a:lnTo>
                    <a:lnTo>
                      <a:pt x="795" y="572"/>
                    </a:lnTo>
                    <a:lnTo>
                      <a:pt x="795" y="572"/>
                    </a:lnTo>
                    <a:lnTo>
                      <a:pt x="795" y="578"/>
                    </a:lnTo>
                    <a:lnTo>
                      <a:pt x="795" y="578"/>
                    </a:lnTo>
                    <a:lnTo>
                      <a:pt x="795" y="588"/>
                    </a:lnTo>
                    <a:lnTo>
                      <a:pt x="791" y="592"/>
                    </a:lnTo>
                    <a:lnTo>
                      <a:pt x="791" y="592"/>
                    </a:lnTo>
                    <a:lnTo>
                      <a:pt x="791" y="595"/>
                    </a:lnTo>
                    <a:lnTo>
                      <a:pt x="791" y="595"/>
                    </a:lnTo>
                    <a:lnTo>
                      <a:pt x="791" y="598"/>
                    </a:lnTo>
                    <a:lnTo>
                      <a:pt x="791" y="605"/>
                    </a:lnTo>
                    <a:lnTo>
                      <a:pt x="791" y="605"/>
                    </a:lnTo>
                    <a:lnTo>
                      <a:pt x="791" y="605"/>
                    </a:lnTo>
                    <a:lnTo>
                      <a:pt x="791" y="612"/>
                    </a:lnTo>
                    <a:lnTo>
                      <a:pt x="791" y="612"/>
                    </a:lnTo>
                    <a:lnTo>
                      <a:pt x="791" y="618"/>
                    </a:lnTo>
                    <a:lnTo>
                      <a:pt x="791" y="628"/>
                    </a:lnTo>
                    <a:lnTo>
                      <a:pt x="791" y="632"/>
                    </a:lnTo>
                    <a:lnTo>
                      <a:pt x="791" y="632"/>
                    </a:lnTo>
                    <a:lnTo>
                      <a:pt x="791" y="632"/>
                    </a:lnTo>
                    <a:lnTo>
                      <a:pt x="788" y="645"/>
                    </a:lnTo>
                    <a:lnTo>
                      <a:pt x="788" y="645"/>
                    </a:lnTo>
                    <a:lnTo>
                      <a:pt x="788" y="648"/>
                    </a:lnTo>
                    <a:lnTo>
                      <a:pt x="771" y="648"/>
                    </a:lnTo>
                    <a:lnTo>
                      <a:pt x="768" y="648"/>
                    </a:lnTo>
                    <a:lnTo>
                      <a:pt x="764" y="648"/>
                    </a:lnTo>
                    <a:lnTo>
                      <a:pt x="764" y="648"/>
                    </a:lnTo>
                    <a:lnTo>
                      <a:pt x="761" y="648"/>
                    </a:lnTo>
                    <a:lnTo>
                      <a:pt x="754" y="648"/>
                    </a:lnTo>
                    <a:lnTo>
                      <a:pt x="734" y="645"/>
                    </a:lnTo>
                    <a:lnTo>
                      <a:pt x="714" y="645"/>
                    </a:lnTo>
                    <a:lnTo>
                      <a:pt x="711" y="645"/>
                    </a:lnTo>
                    <a:lnTo>
                      <a:pt x="708" y="645"/>
                    </a:lnTo>
                    <a:lnTo>
                      <a:pt x="704" y="645"/>
                    </a:lnTo>
                    <a:lnTo>
                      <a:pt x="701" y="645"/>
                    </a:lnTo>
                    <a:lnTo>
                      <a:pt x="701" y="645"/>
                    </a:lnTo>
                    <a:lnTo>
                      <a:pt x="698" y="645"/>
                    </a:lnTo>
                    <a:lnTo>
                      <a:pt x="694" y="645"/>
                    </a:lnTo>
                    <a:lnTo>
                      <a:pt x="684" y="642"/>
                    </a:lnTo>
                    <a:lnTo>
                      <a:pt x="681" y="642"/>
                    </a:lnTo>
                    <a:lnTo>
                      <a:pt x="681" y="642"/>
                    </a:lnTo>
                    <a:lnTo>
                      <a:pt x="671" y="642"/>
                    </a:lnTo>
                    <a:lnTo>
                      <a:pt x="668" y="642"/>
                    </a:lnTo>
                    <a:lnTo>
                      <a:pt x="661" y="642"/>
                    </a:lnTo>
                    <a:lnTo>
                      <a:pt x="651" y="638"/>
                    </a:lnTo>
                    <a:lnTo>
                      <a:pt x="651" y="638"/>
                    </a:lnTo>
                    <a:lnTo>
                      <a:pt x="644" y="638"/>
                    </a:lnTo>
                    <a:lnTo>
                      <a:pt x="634" y="638"/>
                    </a:lnTo>
                    <a:lnTo>
                      <a:pt x="624" y="638"/>
                    </a:lnTo>
                    <a:lnTo>
                      <a:pt x="598" y="635"/>
                    </a:lnTo>
                    <a:lnTo>
                      <a:pt x="568" y="632"/>
                    </a:lnTo>
                    <a:lnTo>
                      <a:pt x="564" y="632"/>
                    </a:lnTo>
                    <a:lnTo>
                      <a:pt x="544" y="632"/>
                    </a:lnTo>
                    <a:lnTo>
                      <a:pt x="538" y="632"/>
                    </a:lnTo>
                    <a:lnTo>
                      <a:pt x="534" y="632"/>
                    </a:lnTo>
                    <a:lnTo>
                      <a:pt x="528" y="632"/>
                    </a:lnTo>
                    <a:lnTo>
                      <a:pt x="528" y="632"/>
                    </a:lnTo>
                    <a:lnTo>
                      <a:pt x="524" y="632"/>
                    </a:lnTo>
                    <a:lnTo>
                      <a:pt x="521" y="632"/>
                    </a:lnTo>
                    <a:lnTo>
                      <a:pt x="518" y="632"/>
                    </a:lnTo>
                    <a:lnTo>
                      <a:pt x="511" y="628"/>
                    </a:lnTo>
                    <a:lnTo>
                      <a:pt x="508" y="628"/>
                    </a:lnTo>
                    <a:lnTo>
                      <a:pt x="498" y="628"/>
                    </a:lnTo>
                    <a:lnTo>
                      <a:pt x="494" y="628"/>
                    </a:lnTo>
                    <a:lnTo>
                      <a:pt x="471" y="625"/>
                    </a:lnTo>
                    <a:lnTo>
                      <a:pt x="454" y="625"/>
                    </a:lnTo>
                    <a:lnTo>
                      <a:pt x="451" y="622"/>
                    </a:lnTo>
                    <a:lnTo>
                      <a:pt x="444" y="622"/>
                    </a:lnTo>
                    <a:lnTo>
                      <a:pt x="441" y="622"/>
                    </a:lnTo>
                    <a:lnTo>
                      <a:pt x="438" y="622"/>
                    </a:lnTo>
                    <a:lnTo>
                      <a:pt x="431" y="622"/>
                    </a:lnTo>
                    <a:lnTo>
                      <a:pt x="428" y="622"/>
                    </a:lnTo>
                    <a:lnTo>
                      <a:pt x="408" y="618"/>
                    </a:lnTo>
                    <a:lnTo>
                      <a:pt x="404" y="618"/>
                    </a:lnTo>
                    <a:lnTo>
                      <a:pt x="401" y="618"/>
                    </a:lnTo>
                    <a:lnTo>
                      <a:pt x="397" y="618"/>
                    </a:lnTo>
                    <a:lnTo>
                      <a:pt x="394" y="618"/>
                    </a:lnTo>
                    <a:lnTo>
                      <a:pt x="384" y="618"/>
                    </a:lnTo>
                    <a:lnTo>
                      <a:pt x="381" y="615"/>
                    </a:lnTo>
                    <a:lnTo>
                      <a:pt x="377" y="615"/>
                    </a:lnTo>
                    <a:lnTo>
                      <a:pt x="374" y="615"/>
                    </a:lnTo>
                    <a:lnTo>
                      <a:pt x="341" y="612"/>
                    </a:lnTo>
                    <a:lnTo>
                      <a:pt x="337" y="612"/>
                    </a:lnTo>
                    <a:lnTo>
                      <a:pt x="331" y="612"/>
                    </a:lnTo>
                    <a:lnTo>
                      <a:pt x="321" y="608"/>
                    </a:lnTo>
                    <a:lnTo>
                      <a:pt x="314" y="608"/>
                    </a:lnTo>
                    <a:lnTo>
                      <a:pt x="311" y="608"/>
                    </a:lnTo>
                    <a:lnTo>
                      <a:pt x="304" y="608"/>
                    </a:lnTo>
                    <a:lnTo>
                      <a:pt x="294" y="605"/>
                    </a:lnTo>
                    <a:lnTo>
                      <a:pt x="287" y="605"/>
                    </a:lnTo>
                    <a:lnTo>
                      <a:pt x="284" y="605"/>
                    </a:lnTo>
                    <a:lnTo>
                      <a:pt x="284" y="605"/>
                    </a:lnTo>
                    <a:lnTo>
                      <a:pt x="271" y="605"/>
                    </a:lnTo>
                    <a:lnTo>
                      <a:pt x="271" y="605"/>
                    </a:lnTo>
                    <a:lnTo>
                      <a:pt x="271" y="605"/>
                    </a:lnTo>
                    <a:lnTo>
                      <a:pt x="267" y="605"/>
                    </a:lnTo>
                    <a:lnTo>
                      <a:pt x="267" y="605"/>
                    </a:lnTo>
                    <a:lnTo>
                      <a:pt x="257" y="605"/>
                    </a:lnTo>
                    <a:lnTo>
                      <a:pt x="244" y="602"/>
                    </a:lnTo>
                    <a:lnTo>
                      <a:pt x="244" y="602"/>
                    </a:lnTo>
                    <a:lnTo>
                      <a:pt x="231" y="598"/>
                    </a:lnTo>
                    <a:lnTo>
                      <a:pt x="224" y="598"/>
                    </a:lnTo>
                    <a:lnTo>
                      <a:pt x="211" y="598"/>
                    </a:lnTo>
                    <a:lnTo>
                      <a:pt x="207" y="595"/>
                    </a:lnTo>
                    <a:lnTo>
                      <a:pt x="204" y="595"/>
                    </a:lnTo>
                    <a:lnTo>
                      <a:pt x="201" y="595"/>
                    </a:lnTo>
                    <a:lnTo>
                      <a:pt x="191" y="595"/>
                    </a:lnTo>
                    <a:lnTo>
                      <a:pt x="181" y="592"/>
                    </a:lnTo>
                    <a:lnTo>
                      <a:pt x="177" y="592"/>
                    </a:lnTo>
                    <a:lnTo>
                      <a:pt x="177" y="592"/>
                    </a:lnTo>
                    <a:lnTo>
                      <a:pt x="177" y="592"/>
                    </a:lnTo>
                    <a:lnTo>
                      <a:pt x="164" y="592"/>
                    </a:lnTo>
                    <a:lnTo>
                      <a:pt x="164" y="592"/>
                    </a:lnTo>
                    <a:lnTo>
                      <a:pt x="161" y="592"/>
                    </a:lnTo>
                    <a:lnTo>
                      <a:pt x="151" y="592"/>
                    </a:lnTo>
                    <a:lnTo>
                      <a:pt x="151" y="588"/>
                    </a:lnTo>
                    <a:lnTo>
                      <a:pt x="147" y="588"/>
                    </a:lnTo>
                    <a:lnTo>
                      <a:pt x="141" y="588"/>
                    </a:lnTo>
                    <a:lnTo>
                      <a:pt x="137" y="588"/>
                    </a:lnTo>
                    <a:lnTo>
                      <a:pt x="134" y="588"/>
                    </a:lnTo>
                    <a:lnTo>
                      <a:pt x="134" y="588"/>
                    </a:lnTo>
                    <a:lnTo>
                      <a:pt x="117" y="585"/>
                    </a:lnTo>
                    <a:lnTo>
                      <a:pt x="111" y="585"/>
                    </a:lnTo>
                    <a:lnTo>
                      <a:pt x="97" y="582"/>
                    </a:lnTo>
                    <a:lnTo>
                      <a:pt x="97" y="582"/>
                    </a:lnTo>
                    <a:lnTo>
                      <a:pt x="91" y="582"/>
                    </a:lnTo>
                    <a:lnTo>
                      <a:pt x="81" y="582"/>
                    </a:lnTo>
                    <a:lnTo>
                      <a:pt x="77" y="578"/>
                    </a:lnTo>
                    <a:lnTo>
                      <a:pt x="77" y="578"/>
                    </a:lnTo>
                    <a:lnTo>
                      <a:pt x="74" y="578"/>
                    </a:lnTo>
                    <a:lnTo>
                      <a:pt x="74" y="578"/>
                    </a:lnTo>
                    <a:lnTo>
                      <a:pt x="67" y="578"/>
                    </a:lnTo>
                    <a:lnTo>
                      <a:pt x="47" y="578"/>
                    </a:lnTo>
                    <a:lnTo>
                      <a:pt x="34" y="575"/>
                    </a:lnTo>
                    <a:lnTo>
                      <a:pt x="10" y="572"/>
                    </a:lnTo>
                    <a:lnTo>
                      <a:pt x="0" y="568"/>
                    </a:lnTo>
                    <a:lnTo>
                      <a:pt x="0" y="558"/>
                    </a:lnTo>
                    <a:lnTo>
                      <a:pt x="0" y="558"/>
                    </a:lnTo>
                    <a:lnTo>
                      <a:pt x="0" y="555"/>
                    </a:lnTo>
                    <a:lnTo>
                      <a:pt x="0" y="551"/>
                    </a:lnTo>
                    <a:lnTo>
                      <a:pt x="0" y="551"/>
                    </a:lnTo>
                    <a:lnTo>
                      <a:pt x="4" y="545"/>
                    </a:lnTo>
                    <a:lnTo>
                      <a:pt x="4" y="541"/>
                    </a:lnTo>
                    <a:lnTo>
                      <a:pt x="4" y="538"/>
                    </a:lnTo>
                    <a:lnTo>
                      <a:pt x="4" y="535"/>
                    </a:lnTo>
                    <a:lnTo>
                      <a:pt x="4" y="535"/>
                    </a:lnTo>
                    <a:lnTo>
                      <a:pt x="7" y="515"/>
                    </a:lnTo>
                    <a:lnTo>
                      <a:pt x="10" y="501"/>
                    </a:lnTo>
                    <a:lnTo>
                      <a:pt x="10" y="498"/>
                    </a:lnTo>
                    <a:lnTo>
                      <a:pt x="10" y="495"/>
                    </a:lnTo>
                    <a:lnTo>
                      <a:pt x="14" y="481"/>
                    </a:lnTo>
                    <a:lnTo>
                      <a:pt x="14" y="481"/>
                    </a:lnTo>
                    <a:lnTo>
                      <a:pt x="14" y="481"/>
                    </a:lnTo>
                    <a:lnTo>
                      <a:pt x="14" y="475"/>
                    </a:lnTo>
                    <a:lnTo>
                      <a:pt x="14" y="475"/>
                    </a:lnTo>
                    <a:lnTo>
                      <a:pt x="14" y="471"/>
                    </a:lnTo>
                    <a:lnTo>
                      <a:pt x="14" y="468"/>
                    </a:lnTo>
                    <a:lnTo>
                      <a:pt x="14" y="465"/>
                    </a:lnTo>
                    <a:lnTo>
                      <a:pt x="14" y="461"/>
                    </a:lnTo>
                    <a:lnTo>
                      <a:pt x="14" y="458"/>
                    </a:lnTo>
                    <a:lnTo>
                      <a:pt x="14" y="455"/>
                    </a:lnTo>
                    <a:lnTo>
                      <a:pt x="17" y="451"/>
                    </a:lnTo>
                    <a:lnTo>
                      <a:pt x="17" y="451"/>
                    </a:lnTo>
                    <a:lnTo>
                      <a:pt x="17" y="448"/>
                    </a:lnTo>
                    <a:lnTo>
                      <a:pt x="17" y="445"/>
                    </a:lnTo>
                    <a:lnTo>
                      <a:pt x="17" y="445"/>
                    </a:lnTo>
                    <a:lnTo>
                      <a:pt x="17" y="441"/>
                    </a:lnTo>
                    <a:lnTo>
                      <a:pt x="17" y="441"/>
                    </a:lnTo>
                    <a:lnTo>
                      <a:pt x="17" y="438"/>
                    </a:lnTo>
                    <a:lnTo>
                      <a:pt x="21" y="431"/>
                    </a:lnTo>
                    <a:lnTo>
                      <a:pt x="21" y="428"/>
                    </a:lnTo>
                    <a:lnTo>
                      <a:pt x="24" y="408"/>
                    </a:lnTo>
                    <a:lnTo>
                      <a:pt x="24" y="405"/>
                    </a:lnTo>
                    <a:lnTo>
                      <a:pt x="24" y="401"/>
                    </a:lnTo>
                    <a:lnTo>
                      <a:pt x="24" y="398"/>
                    </a:lnTo>
                    <a:lnTo>
                      <a:pt x="24" y="391"/>
                    </a:lnTo>
                    <a:lnTo>
                      <a:pt x="24" y="388"/>
                    </a:lnTo>
                    <a:lnTo>
                      <a:pt x="24" y="378"/>
                    </a:lnTo>
                    <a:lnTo>
                      <a:pt x="27" y="354"/>
                    </a:lnTo>
                    <a:lnTo>
                      <a:pt x="31" y="341"/>
                    </a:lnTo>
                    <a:lnTo>
                      <a:pt x="31" y="324"/>
                    </a:lnTo>
                    <a:lnTo>
                      <a:pt x="34" y="314"/>
                    </a:lnTo>
                    <a:lnTo>
                      <a:pt x="37" y="304"/>
                    </a:lnTo>
                    <a:lnTo>
                      <a:pt x="37" y="301"/>
                    </a:lnTo>
                    <a:lnTo>
                      <a:pt x="41" y="284"/>
                    </a:lnTo>
                    <a:lnTo>
                      <a:pt x="41" y="268"/>
                    </a:lnTo>
                    <a:lnTo>
                      <a:pt x="41" y="268"/>
                    </a:lnTo>
                    <a:lnTo>
                      <a:pt x="47" y="231"/>
                    </a:lnTo>
                    <a:lnTo>
                      <a:pt x="47" y="214"/>
                    </a:lnTo>
                    <a:lnTo>
                      <a:pt x="51" y="191"/>
                    </a:lnTo>
                    <a:lnTo>
                      <a:pt x="57" y="161"/>
                    </a:lnTo>
                    <a:lnTo>
                      <a:pt x="61" y="134"/>
                    </a:lnTo>
                    <a:lnTo>
                      <a:pt x="61" y="124"/>
                    </a:lnTo>
                    <a:lnTo>
                      <a:pt x="61" y="117"/>
                    </a:lnTo>
                    <a:lnTo>
                      <a:pt x="64" y="111"/>
                    </a:lnTo>
                    <a:lnTo>
                      <a:pt x="67" y="77"/>
                    </a:lnTo>
                    <a:lnTo>
                      <a:pt x="71" y="71"/>
                    </a:lnTo>
                    <a:lnTo>
                      <a:pt x="71" y="71"/>
                    </a:lnTo>
                    <a:lnTo>
                      <a:pt x="71" y="67"/>
                    </a:lnTo>
                    <a:lnTo>
                      <a:pt x="71" y="64"/>
                    </a:lnTo>
                    <a:lnTo>
                      <a:pt x="71" y="54"/>
                    </a:lnTo>
                    <a:lnTo>
                      <a:pt x="71" y="47"/>
                    </a:lnTo>
                    <a:lnTo>
                      <a:pt x="74" y="41"/>
                    </a:lnTo>
                    <a:lnTo>
                      <a:pt x="74" y="31"/>
                    </a:lnTo>
                    <a:lnTo>
                      <a:pt x="74" y="24"/>
                    </a:lnTo>
                    <a:lnTo>
                      <a:pt x="77" y="17"/>
                    </a:lnTo>
                    <a:lnTo>
                      <a:pt x="77" y="10"/>
                    </a:lnTo>
                    <a:lnTo>
                      <a:pt x="77" y="0"/>
                    </a:lnTo>
                    <a:lnTo>
                      <a:pt x="97" y="0"/>
                    </a:lnTo>
                    <a:lnTo>
                      <a:pt x="107" y="4"/>
                    </a:lnTo>
                    <a:lnTo>
                      <a:pt x="111" y="4"/>
                    </a:lnTo>
                    <a:lnTo>
                      <a:pt x="124" y="4"/>
                    </a:lnTo>
                    <a:lnTo>
                      <a:pt x="127" y="7"/>
                    </a:lnTo>
                    <a:lnTo>
                      <a:pt x="134" y="7"/>
                    </a:lnTo>
                    <a:lnTo>
                      <a:pt x="137" y="7"/>
                    </a:lnTo>
                    <a:lnTo>
                      <a:pt x="137" y="7"/>
                    </a:lnTo>
                    <a:lnTo>
                      <a:pt x="157" y="10"/>
                    </a:lnTo>
                    <a:lnTo>
                      <a:pt x="161" y="10"/>
                    </a:lnTo>
                    <a:lnTo>
                      <a:pt x="164" y="10"/>
                    </a:lnTo>
                    <a:lnTo>
                      <a:pt x="171" y="10"/>
                    </a:lnTo>
                    <a:lnTo>
                      <a:pt x="181" y="14"/>
                    </a:lnTo>
                    <a:lnTo>
                      <a:pt x="184" y="14"/>
                    </a:lnTo>
                    <a:lnTo>
                      <a:pt x="197" y="14"/>
                    </a:lnTo>
                    <a:lnTo>
                      <a:pt x="224" y="17"/>
                    </a:lnTo>
                    <a:lnTo>
                      <a:pt x="231" y="17"/>
                    </a:lnTo>
                    <a:lnTo>
                      <a:pt x="231" y="17"/>
                    </a:lnTo>
                    <a:lnTo>
                      <a:pt x="241" y="21"/>
                    </a:lnTo>
                    <a:lnTo>
                      <a:pt x="257" y="21"/>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6"/>
              <p:cNvSpPr>
                <a:spLocks/>
              </p:cNvSpPr>
              <p:nvPr userDrawn="1"/>
            </p:nvSpPr>
            <p:spPr bwMode="auto">
              <a:xfrm>
                <a:off x="2104" y="983"/>
                <a:ext cx="784" cy="655"/>
              </a:xfrm>
              <a:custGeom>
                <a:avLst/>
                <a:gdLst>
                  <a:gd name="T0" fmla="*/ 784 w 784"/>
                  <a:gd name="T1" fmla="*/ 124 h 655"/>
                  <a:gd name="T2" fmla="*/ 777 w 784"/>
                  <a:gd name="T3" fmla="*/ 194 h 655"/>
                  <a:gd name="T4" fmla="*/ 770 w 784"/>
                  <a:gd name="T5" fmla="*/ 288 h 655"/>
                  <a:gd name="T6" fmla="*/ 767 w 784"/>
                  <a:gd name="T7" fmla="*/ 328 h 655"/>
                  <a:gd name="T8" fmla="*/ 757 w 784"/>
                  <a:gd name="T9" fmla="*/ 421 h 655"/>
                  <a:gd name="T10" fmla="*/ 754 w 784"/>
                  <a:gd name="T11" fmla="*/ 475 h 655"/>
                  <a:gd name="T12" fmla="*/ 750 w 784"/>
                  <a:gd name="T13" fmla="*/ 495 h 655"/>
                  <a:gd name="T14" fmla="*/ 750 w 784"/>
                  <a:gd name="T15" fmla="*/ 511 h 655"/>
                  <a:gd name="T16" fmla="*/ 747 w 784"/>
                  <a:gd name="T17" fmla="*/ 528 h 655"/>
                  <a:gd name="T18" fmla="*/ 747 w 784"/>
                  <a:gd name="T19" fmla="*/ 565 h 655"/>
                  <a:gd name="T20" fmla="*/ 744 w 784"/>
                  <a:gd name="T21" fmla="*/ 575 h 655"/>
                  <a:gd name="T22" fmla="*/ 744 w 784"/>
                  <a:gd name="T23" fmla="*/ 595 h 655"/>
                  <a:gd name="T24" fmla="*/ 740 w 784"/>
                  <a:gd name="T25" fmla="*/ 608 h 655"/>
                  <a:gd name="T26" fmla="*/ 740 w 784"/>
                  <a:gd name="T27" fmla="*/ 635 h 655"/>
                  <a:gd name="T28" fmla="*/ 737 w 784"/>
                  <a:gd name="T29" fmla="*/ 655 h 655"/>
                  <a:gd name="T30" fmla="*/ 704 w 784"/>
                  <a:gd name="T31" fmla="*/ 652 h 655"/>
                  <a:gd name="T32" fmla="*/ 677 w 784"/>
                  <a:gd name="T33" fmla="*/ 648 h 655"/>
                  <a:gd name="T34" fmla="*/ 644 w 784"/>
                  <a:gd name="T35" fmla="*/ 645 h 655"/>
                  <a:gd name="T36" fmla="*/ 580 w 784"/>
                  <a:gd name="T37" fmla="*/ 638 h 655"/>
                  <a:gd name="T38" fmla="*/ 523 w 784"/>
                  <a:gd name="T39" fmla="*/ 635 h 655"/>
                  <a:gd name="T40" fmla="*/ 490 w 784"/>
                  <a:gd name="T41" fmla="*/ 632 h 655"/>
                  <a:gd name="T42" fmla="*/ 440 w 784"/>
                  <a:gd name="T43" fmla="*/ 625 h 655"/>
                  <a:gd name="T44" fmla="*/ 397 w 784"/>
                  <a:gd name="T45" fmla="*/ 618 h 655"/>
                  <a:gd name="T46" fmla="*/ 353 w 784"/>
                  <a:gd name="T47" fmla="*/ 615 h 655"/>
                  <a:gd name="T48" fmla="*/ 297 w 784"/>
                  <a:gd name="T49" fmla="*/ 608 h 655"/>
                  <a:gd name="T50" fmla="*/ 267 w 784"/>
                  <a:gd name="T51" fmla="*/ 601 h 655"/>
                  <a:gd name="T52" fmla="*/ 227 w 784"/>
                  <a:gd name="T53" fmla="*/ 598 h 655"/>
                  <a:gd name="T54" fmla="*/ 163 w 784"/>
                  <a:gd name="T55" fmla="*/ 588 h 655"/>
                  <a:gd name="T56" fmla="*/ 126 w 784"/>
                  <a:gd name="T57" fmla="*/ 585 h 655"/>
                  <a:gd name="T58" fmla="*/ 96 w 784"/>
                  <a:gd name="T59" fmla="*/ 578 h 655"/>
                  <a:gd name="T60" fmla="*/ 53 w 784"/>
                  <a:gd name="T61" fmla="*/ 575 h 655"/>
                  <a:gd name="T62" fmla="*/ 0 w 784"/>
                  <a:gd name="T63" fmla="*/ 565 h 655"/>
                  <a:gd name="T64" fmla="*/ 23 w 784"/>
                  <a:gd name="T65" fmla="*/ 424 h 655"/>
                  <a:gd name="T66" fmla="*/ 33 w 784"/>
                  <a:gd name="T67" fmla="*/ 351 h 655"/>
                  <a:gd name="T68" fmla="*/ 46 w 784"/>
                  <a:gd name="T69" fmla="*/ 281 h 655"/>
                  <a:gd name="T70" fmla="*/ 50 w 784"/>
                  <a:gd name="T71" fmla="*/ 258 h 655"/>
                  <a:gd name="T72" fmla="*/ 60 w 784"/>
                  <a:gd name="T73" fmla="*/ 181 h 655"/>
                  <a:gd name="T74" fmla="*/ 66 w 784"/>
                  <a:gd name="T75" fmla="*/ 141 h 655"/>
                  <a:gd name="T76" fmla="*/ 70 w 784"/>
                  <a:gd name="T77" fmla="*/ 124 h 655"/>
                  <a:gd name="T78" fmla="*/ 80 w 784"/>
                  <a:gd name="T79" fmla="*/ 54 h 655"/>
                  <a:gd name="T80" fmla="*/ 90 w 784"/>
                  <a:gd name="T81" fmla="*/ 0 h 655"/>
                  <a:gd name="T82" fmla="*/ 123 w 784"/>
                  <a:gd name="T83" fmla="*/ 10 h 655"/>
                  <a:gd name="T84" fmla="*/ 160 w 784"/>
                  <a:gd name="T85" fmla="*/ 14 h 655"/>
                  <a:gd name="T86" fmla="*/ 190 w 784"/>
                  <a:gd name="T87" fmla="*/ 17 h 655"/>
                  <a:gd name="T88" fmla="*/ 227 w 784"/>
                  <a:gd name="T89" fmla="*/ 24 h 655"/>
                  <a:gd name="T90" fmla="*/ 283 w 784"/>
                  <a:gd name="T91" fmla="*/ 30 h 655"/>
                  <a:gd name="T92" fmla="*/ 333 w 784"/>
                  <a:gd name="T93" fmla="*/ 37 h 655"/>
                  <a:gd name="T94" fmla="*/ 370 w 784"/>
                  <a:gd name="T95" fmla="*/ 44 h 655"/>
                  <a:gd name="T96" fmla="*/ 417 w 784"/>
                  <a:gd name="T97" fmla="*/ 47 h 655"/>
                  <a:gd name="T98" fmla="*/ 480 w 784"/>
                  <a:gd name="T99" fmla="*/ 57 h 655"/>
                  <a:gd name="T100" fmla="*/ 503 w 784"/>
                  <a:gd name="T101" fmla="*/ 60 h 655"/>
                  <a:gd name="T102" fmla="*/ 590 w 784"/>
                  <a:gd name="T103" fmla="*/ 71 h 655"/>
                  <a:gd name="T104" fmla="*/ 634 w 784"/>
                  <a:gd name="T105" fmla="*/ 74 h 655"/>
                  <a:gd name="T106" fmla="*/ 714 w 784"/>
                  <a:gd name="T107" fmla="*/ 81 h 655"/>
                  <a:gd name="T108" fmla="*/ 767 w 784"/>
                  <a:gd name="T109" fmla="*/ 87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655">
                    <a:moveTo>
                      <a:pt x="784" y="87"/>
                    </a:moveTo>
                    <a:lnTo>
                      <a:pt x="784" y="104"/>
                    </a:lnTo>
                    <a:lnTo>
                      <a:pt x="784" y="107"/>
                    </a:lnTo>
                    <a:lnTo>
                      <a:pt x="784" y="121"/>
                    </a:lnTo>
                    <a:lnTo>
                      <a:pt x="784" y="124"/>
                    </a:lnTo>
                    <a:lnTo>
                      <a:pt x="784" y="127"/>
                    </a:lnTo>
                    <a:lnTo>
                      <a:pt x="784" y="131"/>
                    </a:lnTo>
                    <a:lnTo>
                      <a:pt x="784" y="131"/>
                    </a:lnTo>
                    <a:lnTo>
                      <a:pt x="780" y="154"/>
                    </a:lnTo>
                    <a:lnTo>
                      <a:pt x="777" y="194"/>
                    </a:lnTo>
                    <a:lnTo>
                      <a:pt x="777" y="204"/>
                    </a:lnTo>
                    <a:lnTo>
                      <a:pt x="774" y="237"/>
                    </a:lnTo>
                    <a:lnTo>
                      <a:pt x="770" y="248"/>
                    </a:lnTo>
                    <a:lnTo>
                      <a:pt x="770" y="264"/>
                    </a:lnTo>
                    <a:lnTo>
                      <a:pt x="770" y="288"/>
                    </a:lnTo>
                    <a:lnTo>
                      <a:pt x="770" y="291"/>
                    </a:lnTo>
                    <a:lnTo>
                      <a:pt x="767" y="298"/>
                    </a:lnTo>
                    <a:lnTo>
                      <a:pt x="767" y="311"/>
                    </a:lnTo>
                    <a:lnTo>
                      <a:pt x="767" y="324"/>
                    </a:lnTo>
                    <a:lnTo>
                      <a:pt x="767" y="328"/>
                    </a:lnTo>
                    <a:lnTo>
                      <a:pt x="767" y="328"/>
                    </a:lnTo>
                    <a:lnTo>
                      <a:pt x="760" y="371"/>
                    </a:lnTo>
                    <a:lnTo>
                      <a:pt x="757" y="404"/>
                    </a:lnTo>
                    <a:lnTo>
                      <a:pt x="757" y="414"/>
                    </a:lnTo>
                    <a:lnTo>
                      <a:pt x="757" y="421"/>
                    </a:lnTo>
                    <a:lnTo>
                      <a:pt x="757" y="421"/>
                    </a:lnTo>
                    <a:lnTo>
                      <a:pt x="757" y="424"/>
                    </a:lnTo>
                    <a:lnTo>
                      <a:pt x="757" y="424"/>
                    </a:lnTo>
                    <a:lnTo>
                      <a:pt x="757" y="441"/>
                    </a:lnTo>
                    <a:lnTo>
                      <a:pt x="754" y="475"/>
                    </a:lnTo>
                    <a:lnTo>
                      <a:pt x="750" y="488"/>
                    </a:lnTo>
                    <a:lnTo>
                      <a:pt x="750" y="488"/>
                    </a:lnTo>
                    <a:lnTo>
                      <a:pt x="750" y="491"/>
                    </a:lnTo>
                    <a:lnTo>
                      <a:pt x="750" y="495"/>
                    </a:lnTo>
                    <a:lnTo>
                      <a:pt x="750" y="495"/>
                    </a:lnTo>
                    <a:lnTo>
                      <a:pt x="750" y="498"/>
                    </a:lnTo>
                    <a:lnTo>
                      <a:pt x="750" y="501"/>
                    </a:lnTo>
                    <a:lnTo>
                      <a:pt x="750" y="508"/>
                    </a:lnTo>
                    <a:lnTo>
                      <a:pt x="750" y="511"/>
                    </a:lnTo>
                    <a:lnTo>
                      <a:pt x="750" y="511"/>
                    </a:lnTo>
                    <a:lnTo>
                      <a:pt x="750" y="511"/>
                    </a:lnTo>
                    <a:lnTo>
                      <a:pt x="750" y="515"/>
                    </a:lnTo>
                    <a:lnTo>
                      <a:pt x="747" y="525"/>
                    </a:lnTo>
                    <a:lnTo>
                      <a:pt x="747" y="525"/>
                    </a:lnTo>
                    <a:lnTo>
                      <a:pt x="747" y="528"/>
                    </a:lnTo>
                    <a:lnTo>
                      <a:pt x="747" y="528"/>
                    </a:lnTo>
                    <a:lnTo>
                      <a:pt x="747" y="538"/>
                    </a:lnTo>
                    <a:lnTo>
                      <a:pt x="747" y="548"/>
                    </a:lnTo>
                    <a:lnTo>
                      <a:pt x="747" y="551"/>
                    </a:lnTo>
                    <a:lnTo>
                      <a:pt x="747" y="565"/>
                    </a:lnTo>
                    <a:lnTo>
                      <a:pt x="747" y="568"/>
                    </a:lnTo>
                    <a:lnTo>
                      <a:pt x="747" y="571"/>
                    </a:lnTo>
                    <a:lnTo>
                      <a:pt x="744" y="575"/>
                    </a:lnTo>
                    <a:lnTo>
                      <a:pt x="744" y="575"/>
                    </a:lnTo>
                    <a:lnTo>
                      <a:pt x="744" y="575"/>
                    </a:lnTo>
                    <a:lnTo>
                      <a:pt x="744" y="578"/>
                    </a:lnTo>
                    <a:lnTo>
                      <a:pt x="744" y="578"/>
                    </a:lnTo>
                    <a:lnTo>
                      <a:pt x="744" y="581"/>
                    </a:lnTo>
                    <a:lnTo>
                      <a:pt x="744" y="591"/>
                    </a:lnTo>
                    <a:lnTo>
                      <a:pt x="744" y="595"/>
                    </a:lnTo>
                    <a:lnTo>
                      <a:pt x="744" y="598"/>
                    </a:lnTo>
                    <a:lnTo>
                      <a:pt x="744" y="598"/>
                    </a:lnTo>
                    <a:lnTo>
                      <a:pt x="744" y="601"/>
                    </a:lnTo>
                    <a:lnTo>
                      <a:pt x="740" y="608"/>
                    </a:lnTo>
                    <a:lnTo>
                      <a:pt x="740" y="608"/>
                    </a:lnTo>
                    <a:lnTo>
                      <a:pt x="740" y="611"/>
                    </a:lnTo>
                    <a:lnTo>
                      <a:pt x="740" y="615"/>
                    </a:lnTo>
                    <a:lnTo>
                      <a:pt x="740" y="628"/>
                    </a:lnTo>
                    <a:lnTo>
                      <a:pt x="740" y="632"/>
                    </a:lnTo>
                    <a:lnTo>
                      <a:pt x="740" y="635"/>
                    </a:lnTo>
                    <a:lnTo>
                      <a:pt x="740" y="638"/>
                    </a:lnTo>
                    <a:lnTo>
                      <a:pt x="737" y="642"/>
                    </a:lnTo>
                    <a:lnTo>
                      <a:pt x="737" y="652"/>
                    </a:lnTo>
                    <a:lnTo>
                      <a:pt x="737" y="655"/>
                    </a:lnTo>
                    <a:lnTo>
                      <a:pt x="737" y="655"/>
                    </a:lnTo>
                    <a:lnTo>
                      <a:pt x="734" y="655"/>
                    </a:lnTo>
                    <a:lnTo>
                      <a:pt x="734" y="655"/>
                    </a:lnTo>
                    <a:lnTo>
                      <a:pt x="730" y="652"/>
                    </a:lnTo>
                    <a:lnTo>
                      <a:pt x="720" y="652"/>
                    </a:lnTo>
                    <a:lnTo>
                      <a:pt x="704" y="652"/>
                    </a:lnTo>
                    <a:lnTo>
                      <a:pt x="694" y="648"/>
                    </a:lnTo>
                    <a:lnTo>
                      <a:pt x="690" y="648"/>
                    </a:lnTo>
                    <a:lnTo>
                      <a:pt x="684" y="648"/>
                    </a:lnTo>
                    <a:lnTo>
                      <a:pt x="680" y="648"/>
                    </a:lnTo>
                    <a:lnTo>
                      <a:pt x="677" y="648"/>
                    </a:lnTo>
                    <a:lnTo>
                      <a:pt x="674" y="648"/>
                    </a:lnTo>
                    <a:lnTo>
                      <a:pt x="670" y="648"/>
                    </a:lnTo>
                    <a:lnTo>
                      <a:pt x="657" y="648"/>
                    </a:lnTo>
                    <a:lnTo>
                      <a:pt x="654" y="648"/>
                    </a:lnTo>
                    <a:lnTo>
                      <a:pt x="644" y="645"/>
                    </a:lnTo>
                    <a:lnTo>
                      <a:pt x="637" y="645"/>
                    </a:lnTo>
                    <a:lnTo>
                      <a:pt x="620" y="645"/>
                    </a:lnTo>
                    <a:lnTo>
                      <a:pt x="610" y="642"/>
                    </a:lnTo>
                    <a:lnTo>
                      <a:pt x="594" y="642"/>
                    </a:lnTo>
                    <a:lnTo>
                      <a:pt x="580" y="638"/>
                    </a:lnTo>
                    <a:lnTo>
                      <a:pt x="574" y="638"/>
                    </a:lnTo>
                    <a:lnTo>
                      <a:pt x="560" y="638"/>
                    </a:lnTo>
                    <a:lnTo>
                      <a:pt x="560" y="638"/>
                    </a:lnTo>
                    <a:lnTo>
                      <a:pt x="557" y="638"/>
                    </a:lnTo>
                    <a:lnTo>
                      <a:pt x="523" y="635"/>
                    </a:lnTo>
                    <a:lnTo>
                      <a:pt x="517" y="635"/>
                    </a:lnTo>
                    <a:lnTo>
                      <a:pt x="510" y="632"/>
                    </a:lnTo>
                    <a:lnTo>
                      <a:pt x="507" y="632"/>
                    </a:lnTo>
                    <a:lnTo>
                      <a:pt x="497" y="632"/>
                    </a:lnTo>
                    <a:lnTo>
                      <a:pt x="490" y="632"/>
                    </a:lnTo>
                    <a:lnTo>
                      <a:pt x="487" y="628"/>
                    </a:lnTo>
                    <a:lnTo>
                      <a:pt x="483" y="628"/>
                    </a:lnTo>
                    <a:lnTo>
                      <a:pt x="483" y="628"/>
                    </a:lnTo>
                    <a:lnTo>
                      <a:pt x="447" y="625"/>
                    </a:lnTo>
                    <a:lnTo>
                      <a:pt x="440" y="625"/>
                    </a:lnTo>
                    <a:lnTo>
                      <a:pt x="427" y="622"/>
                    </a:lnTo>
                    <a:lnTo>
                      <a:pt x="413" y="622"/>
                    </a:lnTo>
                    <a:lnTo>
                      <a:pt x="407" y="622"/>
                    </a:lnTo>
                    <a:lnTo>
                      <a:pt x="400" y="618"/>
                    </a:lnTo>
                    <a:lnTo>
                      <a:pt x="397" y="618"/>
                    </a:lnTo>
                    <a:lnTo>
                      <a:pt x="387" y="618"/>
                    </a:lnTo>
                    <a:lnTo>
                      <a:pt x="370" y="615"/>
                    </a:lnTo>
                    <a:lnTo>
                      <a:pt x="363" y="615"/>
                    </a:lnTo>
                    <a:lnTo>
                      <a:pt x="360" y="615"/>
                    </a:lnTo>
                    <a:lnTo>
                      <a:pt x="353" y="615"/>
                    </a:lnTo>
                    <a:lnTo>
                      <a:pt x="330" y="611"/>
                    </a:lnTo>
                    <a:lnTo>
                      <a:pt x="317" y="608"/>
                    </a:lnTo>
                    <a:lnTo>
                      <a:pt x="310" y="608"/>
                    </a:lnTo>
                    <a:lnTo>
                      <a:pt x="300" y="608"/>
                    </a:lnTo>
                    <a:lnTo>
                      <a:pt x="297" y="608"/>
                    </a:lnTo>
                    <a:lnTo>
                      <a:pt x="290" y="605"/>
                    </a:lnTo>
                    <a:lnTo>
                      <a:pt x="290" y="605"/>
                    </a:lnTo>
                    <a:lnTo>
                      <a:pt x="270" y="601"/>
                    </a:lnTo>
                    <a:lnTo>
                      <a:pt x="267" y="601"/>
                    </a:lnTo>
                    <a:lnTo>
                      <a:pt x="267" y="601"/>
                    </a:lnTo>
                    <a:lnTo>
                      <a:pt x="257" y="601"/>
                    </a:lnTo>
                    <a:lnTo>
                      <a:pt x="253" y="601"/>
                    </a:lnTo>
                    <a:lnTo>
                      <a:pt x="243" y="598"/>
                    </a:lnTo>
                    <a:lnTo>
                      <a:pt x="237" y="598"/>
                    </a:lnTo>
                    <a:lnTo>
                      <a:pt x="227" y="598"/>
                    </a:lnTo>
                    <a:lnTo>
                      <a:pt x="210" y="595"/>
                    </a:lnTo>
                    <a:lnTo>
                      <a:pt x="197" y="595"/>
                    </a:lnTo>
                    <a:lnTo>
                      <a:pt x="190" y="591"/>
                    </a:lnTo>
                    <a:lnTo>
                      <a:pt x="190" y="591"/>
                    </a:lnTo>
                    <a:lnTo>
                      <a:pt x="163" y="588"/>
                    </a:lnTo>
                    <a:lnTo>
                      <a:pt x="160" y="588"/>
                    </a:lnTo>
                    <a:lnTo>
                      <a:pt x="150" y="588"/>
                    </a:lnTo>
                    <a:lnTo>
                      <a:pt x="147" y="588"/>
                    </a:lnTo>
                    <a:lnTo>
                      <a:pt x="140" y="588"/>
                    </a:lnTo>
                    <a:lnTo>
                      <a:pt x="126" y="585"/>
                    </a:lnTo>
                    <a:lnTo>
                      <a:pt x="113" y="581"/>
                    </a:lnTo>
                    <a:lnTo>
                      <a:pt x="110" y="581"/>
                    </a:lnTo>
                    <a:lnTo>
                      <a:pt x="110" y="581"/>
                    </a:lnTo>
                    <a:lnTo>
                      <a:pt x="96" y="578"/>
                    </a:lnTo>
                    <a:lnTo>
                      <a:pt x="96" y="578"/>
                    </a:lnTo>
                    <a:lnTo>
                      <a:pt x="83" y="578"/>
                    </a:lnTo>
                    <a:lnTo>
                      <a:pt x="83" y="578"/>
                    </a:lnTo>
                    <a:lnTo>
                      <a:pt x="70" y="575"/>
                    </a:lnTo>
                    <a:lnTo>
                      <a:pt x="56" y="575"/>
                    </a:lnTo>
                    <a:lnTo>
                      <a:pt x="53" y="575"/>
                    </a:lnTo>
                    <a:lnTo>
                      <a:pt x="43" y="571"/>
                    </a:lnTo>
                    <a:lnTo>
                      <a:pt x="33" y="571"/>
                    </a:lnTo>
                    <a:lnTo>
                      <a:pt x="33" y="568"/>
                    </a:lnTo>
                    <a:lnTo>
                      <a:pt x="20" y="568"/>
                    </a:lnTo>
                    <a:lnTo>
                      <a:pt x="0" y="565"/>
                    </a:lnTo>
                    <a:lnTo>
                      <a:pt x="6" y="528"/>
                    </a:lnTo>
                    <a:lnTo>
                      <a:pt x="6" y="511"/>
                    </a:lnTo>
                    <a:lnTo>
                      <a:pt x="10" y="511"/>
                    </a:lnTo>
                    <a:lnTo>
                      <a:pt x="13" y="485"/>
                    </a:lnTo>
                    <a:lnTo>
                      <a:pt x="23" y="424"/>
                    </a:lnTo>
                    <a:lnTo>
                      <a:pt x="26" y="404"/>
                    </a:lnTo>
                    <a:lnTo>
                      <a:pt x="26" y="398"/>
                    </a:lnTo>
                    <a:lnTo>
                      <a:pt x="26" y="398"/>
                    </a:lnTo>
                    <a:lnTo>
                      <a:pt x="30" y="374"/>
                    </a:lnTo>
                    <a:lnTo>
                      <a:pt x="33" y="351"/>
                    </a:lnTo>
                    <a:lnTo>
                      <a:pt x="36" y="341"/>
                    </a:lnTo>
                    <a:lnTo>
                      <a:pt x="40" y="321"/>
                    </a:lnTo>
                    <a:lnTo>
                      <a:pt x="43" y="301"/>
                    </a:lnTo>
                    <a:lnTo>
                      <a:pt x="46" y="288"/>
                    </a:lnTo>
                    <a:lnTo>
                      <a:pt x="46" y="281"/>
                    </a:lnTo>
                    <a:lnTo>
                      <a:pt x="46" y="278"/>
                    </a:lnTo>
                    <a:lnTo>
                      <a:pt x="46" y="278"/>
                    </a:lnTo>
                    <a:lnTo>
                      <a:pt x="46" y="274"/>
                    </a:lnTo>
                    <a:lnTo>
                      <a:pt x="50" y="258"/>
                    </a:lnTo>
                    <a:lnTo>
                      <a:pt x="50" y="258"/>
                    </a:lnTo>
                    <a:lnTo>
                      <a:pt x="50" y="254"/>
                    </a:lnTo>
                    <a:lnTo>
                      <a:pt x="60" y="191"/>
                    </a:lnTo>
                    <a:lnTo>
                      <a:pt x="60" y="187"/>
                    </a:lnTo>
                    <a:lnTo>
                      <a:pt x="60" y="187"/>
                    </a:lnTo>
                    <a:lnTo>
                      <a:pt x="60" y="181"/>
                    </a:lnTo>
                    <a:lnTo>
                      <a:pt x="60" y="181"/>
                    </a:lnTo>
                    <a:lnTo>
                      <a:pt x="63" y="167"/>
                    </a:lnTo>
                    <a:lnTo>
                      <a:pt x="66" y="154"/>
                    </a:lnTo>
                    <a:lnTo>
                      <a:pt x="66" y="147"/>
                    </a:lnTo>
                    <a:lnTo>
                      <a:pt x="66" y="141"/>
                    </a:lnTo>
                    <a:lnTo>
                      <a:pt x="70" y="137"/>
                    </a:lnTo>
                    <a:lnTo>
                      <a:pt x="70" y="134"/>
                    </a:lnTo>
                    <a:lnTo>
                      <a:pt x="70" y="134"/>
                    </a:lnTo>
                    <a:lnTo>
                      <a:pt x="70" y="124"/>
                    </a:lnTo>
                    <a:lnTo>
                      <a:pt x="70" y="124"/>
                    </a:lnTo>
                    <a:lnTo>
                      <a:pt x="76" y="94"/>
                    </a:lnTo>
                    <a:lnTo>
                      <a:pt x="76" y="91"/>
                    </a:lnTo>
                    <a:lnTo>
                      <a:pt x="76" y="81"/>
                    </a:lnTo>
                    <a:lnTo>
                      <a:pt x="80" y="74"/>
                    </a:lnTo>
                    <a:lnTo>
                      <a:pt x="80" y="54"/>
                    </a:lnTo>
                    <a:lnTo>
                      <a:pt x="83" y="40"/>
                    </a:lnTo>
                    <a:lnTo>
                      <a:pt x="83" y="37"/>
                    </a:lnTo>
                    <a:lnTo>
                      <a:pt x="86" y="20"/>
                    </a:lnTo>
                    <a:lnTo>
                      <a:pt x="86" y="10"/>
                    </a:lnTo>
                    <a:lnTo>
                      <a:pt x="90" y="0"/>
                    </a:lnTo>
                    <a:lnTo>
                      <a:pt x="90" y="0"/>
                    </a:lnTo>
                    <a:lnTo>
                      <a:pt x="116" y="7"/>
                    </a:lnTo>
                    <a:lnTo>
                      <a:pt x="120" y="7"/>
                    </a:lnTo>
                    <a:lnTo>
                      <a:pt x="120" y="7"/>
                    </a:lnTo>
                    <a:lnTo>
                      <a:pt x="123" y="10"/>
                    </a:lnTo>
                    <a:lnTo>
                      <a:pt x="140" y="10"/>
                    </a:lnTo>
                    <a:lnTo>
                      <a:pt x="147" y="10"/>
                    </a:lnTo>
                    <a:lnTo>
                      <a:pt x="153" y="14"/>
                    </a:lnTo>
                    <a:lnTo>
                      <a:pt x="157" y="10"/>
                    </a:lnTo>
                    <a:lnTo>
                      <a:pt x="160" y="14"/>
                    </a:lnTo>
                    <a:lnTo>
                      <a:pt x="160" y="14"/>
                    </a:lnTo>
                    <a:lnTo>
                      <a:pt x="167" y="14"/>
                    </a:lnTo>
                    <a:lnTo>
                      <a:pt x="173" y="14"/>
                    </a:lnTo>
                    <a:lnTo>
                      <a:pt x="183" y="17"/>
                    </a:lnTo>
                    <a:lnTo>
                      <a:pt x="190" y="17"/>
                    </a:lnTo>
                    <a:lnTo>
                      <a:pt x="197" y="17"/>
                    </a:lnTo>
                    <a:lnTo>
                      <a:pt x="207" y="20"/>
                    </a:lnTo>
                    <a:lnTo>
                      <a:pt x="213" y="20"/>
                    </a:lnTo>
                    <a:lnTo>
                      <a:pt x="220" y="20"/>
                    </a:lnTo>
                    <a:lnTo>
                      <a:pt x="227" y="24"/>
                    </a:lnTo>
                    <a:lnTo>
                      <a:pt x="237" y="24"/>
                    </a:lnTo>
                    <a:lnTo>
                      <a:pt x="257" y="27"/>
                    </a:lnTo>
                    <a:lnTo>
                      <a:pt x="267" y="27"/>
                    </a:lnTo>
                    <a:lnTo>
                      <a:pt x="283" y="30"/>
                    </a:lnTo>
                    <a:lnTo>
                      <a:pt x="283" y="30"/>
                    </a:lnTo>
                    <a:lnTo>
                      <a:pt x="287" y="30"/>
                    </a:lnTo>
                    <a:lnTo>
                      <a:pt x="297" y="34"/>
                    </a:lnTo>
                    <a:lnTo>
                      <a:pt x="307" y="34"/>
                    </a:lnTo>
                    <a:lnTo>
                      <a:pt x="323" y="37"/>
                    </a:lnTo>
                    <a:lnTo>
                      <a:pt x="333" y="37"/>
                    </a:lnTo>
                    <a:lnTo>
                      <a:pt x="337" y="37"/>
                    </a:lnTo>
                    <a:lnTo>
                      <a:pt x="343" y="37"/>
                    </a:lnTo>
                    <a:lnTo>
                      <a:pt x="367" y="40"/>
                    </a:lnTo>
                    <a:lnTo>
                      <a:pt x="367" y="44"/>
                    </a:lnTo>
                    <a:lnTo>
                      <a:pt x="370" y="44"/>
                    </a:lnTo>
                    <a:lnTo>
                      <a:pt x="370" y="44"/>
                    </a:lnTo>
                    <a:lnTo>
                      <a:pt x="377" y="44"/>
                    </a:lnTo>
                    <a:lnTo>
                      <a:pt x="393" y="47"/>
                    </a:lnTo>
                    <a:lnTo>
                      <a:pt x="403" y="47"/>
                    </a:lnTo>
                    <a:lnTo>
                      <a:pt x="417" y="47"/>
                    </a:lnTo>
                    <a:lnTo>
                      <a:pt x="433" y="50"/>
                    </a:lnTo>
                    <a:lnTo>
                      <a:pt x="443" y="50"/>
                    </a:lnTo>
                    <a:lnTo>
                      <a:pt x="457" y="54"/>
                    </a:lnTo>
                    <a:lnTo>
                      <a:pt x="463" y="54"/>
                    </a:lnTo>
                    <a:lnTo>
                      <a:pt x="480" y="57"/>
                    </a:lnTo>
                    <a:lnTo>
                      <a:pt x="483" y="57"/>
                    </a:lnTo>
                    <a:lnTo>
                      <a:pt x="483" y="57"/>
                    </a:lnTo>
                    <a:lnTo>
                      <a:pt x="483" y="57"/>
                    </a:lnTo>
                    <a:lnTo>
                      <a:pt x="487" y="57"/>
                    </a:lnTo>
                    <a:lnTo>
                      <a:pt x="503" y="60"/>
                    </a:lnTo>
                    <a:lnTo>
                      <a:pt x="534" y="64"/>
                    </a:lnTo>
                    <a:lnTo>
                      <a:pt x="540" y="64"/>
                    </a:lnTo>
                    <a:lnTo>
                      <a:pt x="567" y="67"/>
                    </a:lnTo>
                    <a:lnTo>
                      <a:pt x="574" y="67"/>
                    </a:lnTo>
                    <a:lnTo>
                      <a:pt x="590" y="71"/>
                    </a:lnTo>
                    <a:lnTo>
                      <a:pt x="597" y="71"/>
                    </a:lnTo>
                    <a:lnTo>
                      <a:pt x="600" y="71"/>
                    </a:lnTo>
                    <a:lnTo>
                      <a:pt x="607" y="71"/>
                    </a:lnTo>
                    <a:lnTo>
                      <a:pt x="634" y="74"/>
                    </a:lnTo>
                    <a:lnTo>
                      <a:pt x="634" y="74"/>
                    </a:lnTo>
                    <a:lnTo>
                      <a:pt x="654" y="74"/>
                    </a:lnTo>
                    <a:lnTo>
                      <a:pt x="670" y="77"/>
                    </a:lnTo>
                    <a:lnTo>
                      <a:pt x="687" y="77"/>
                    </a:lnTo>
                    <a:lnTo>
                      <a:pt x="690" y="77"/>
                    </a:lnTo>
                    <a:lnTo>
                      <a:pt x="714" y="81"/>
                    </a:lnTo>
                    <a:lnTo>
                      <a:pt x="720" y="81"/>
                    </a:lnTo>
                    <a:lnTo>
                      <a:pt x="724" y="81"/>
                    </a:lnTo>
                    <a:lnTo>
                      <a:pt x="744" y="84"/>
                    </a:lnTo>
                    <a:lnTo>
                      <a:pt x="750" y="84"/>
                    </a:lnTo>
                    <a:lnTo>
                      <a:pt x="767" y="87"/>
                    </a:lnTo>
                    <a:lnTo>
                      <a:pt x="784" y="87"/>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7"/>
              <p:cNvSpPr>
                <a:spLocks/>
              </p:cNvSpPr>
              <p:nvPr userDrawn="1"/>
            </p:nvSpPr>
            <p:spPr bwMode="auto">
              <a:xfrm>
                <a:off x="2104" y="983"/>
                <a:ext cx="784" cy="655"/>
              </a:xfrm>
              <a:custGeom>
                <a:avLst/>
                <a:gdLst>
                  <a:gd name="T0" fmla="*/ 784 w 784"/>
                  <a:gd name="T1" fmla="*/ 124 h 655"/>
                  <a:gd name="T2" fmla="*/ 777 w 784"/>
                  <a:gd name="T3" fmla="*/ 194 h 655"/>
                  <a:gd name="T4" fmla="*/ 770 w 784"/>
                  <a:gd name="T5" fmla="*/ 288 h 655"/>
                  <a:gd name="T6" fmla="*/ 767 w 784"/>
                  <a:gd name="T7" fmla="*/ 328 h 655"/>
                  <a:gd name="T8" fmla="*/ 757 w 784"/>
                  <a:gd name="T9" fmla="*/ 421 h 655"/>
                  <a:gd name="T10" fmla="*/ 754 w 784"/>
                  <a:gd name="T11" fmla="*/ 475 h 655"/>
                  <a:gd name="T12" fmla="*/ 750 w 784"/>
                  <a:gd name="T13" fmla="*/ 495 h 655"/>
                  <a:gd name="T14" fmla="*/ 750 w 784"/>
                  <a:gd name="T15" fmla="*/ 511 h 655"/>
                  <a:gd name="T16" fmla="*/ 747 w 784"/>
                  <a:gd name="T17" fmla="*/ 528 h 655"/>
                  <a:gd name="T18" fmla="*/ 747 w 784"/>
                  <a:gd name="T19" fmla="*/ 565 h 655"/>
                  <a:gd name="T20" fmla="*/ 744 w 784"/>
                  <a:gd name="T21" fmla="*/ 575 h 655"/>
                  <a:gd name="T22" fmla="*/ 744 w 784"/>
                  <a:gd name="T23" fmla="*/ 595 h 655"/>
                  <a:gd name="T24" fmla="*/ 740 w 784"/>
                  <a:gd name="T25" fmla="*/ 608 h 655"/>
                  <a:gd name="T26" fmla="*/ 740 w 784"/>
                  <a:gd name="T27" fmla="*/ 635 h 655"/>
                  <a:gd name="T28" fmla="*/ 737 w 784"/>
                  <a:gd name="T29" fmla="*/ 655 h 655"/>
                  <a:gd name="T30" fmla="*/ 704 w 784"/>
                  <a:gd name="T31" fmla="*/ 652 h 655"/>
                  <a:gd name="T32" fmla="*/ 677 w 784"/>
                  <a:gd name="T33" fmla="*/ 648 h 655"/>
                  <a:gd name="T34" fmla="*/ 644 w 784"/>
                  <a:gd name="T35" fmla="*/ 645 h 655"/>
                  <a:gd name="T36" fmla="*/ 580 w 784"/>
                  <a:gd name="T37" fmla="*/ 638 h 655"/>
                  <a:gd name="T38" fmla="*/ 523 w 784"/>
                  <a:gd name="T39" fmla="*/ 635 h 655"/>
                  <a:gd name="T40" fmla="*/ 490 w 784"/>
                  <a:gd name="T41" fmla="*/ 632 h 655"/>
                  <a:gd name="T42" fmla="*/ 440 w 784"/>
                  <a:gd name="T43" fmla="*/ 625 h 655"/>
                  <a:gd name="T44" fmla="*/ 397 w 784"/>
                  <a:gd name="T45" fmla="*/ 618 h 655"/>
                  <a:gd name="T46" fmla="*/ 353 w 784"/>
                  <a:gd name="T47" fmla="*/ 615 h 655"/>
                  <a:gd name="T48" fmla="*/ 297 w 784"/>
                  <a:gd name="T49" fmla="*/ 608 h 655"/>
                  <a:gd name="T50" fmla="*/ 267 w 784"/>
                  <a:gd name="T51" fmla="*/ 601 h 655"/>
                  <a:gd name="T52" fmla="*/ 227 w 784"/>
                  <a:gd name="T53" fmla="*/ 598 h 655"/>
                  <a:gd name="T54" fmla="*/ 163 w 784"/>
                  <a:gd name="T55" fmla="*/ 588 h 655"/>
                  <a:gd name="T56" fmla="*/ 126 w 784"/>
                  <a:gd name="T57" fmla="*/ 585 h 655"/>
                  <a:gd name="T58" fmla="*/ 96 w 784"/>
                  <a:gd name="T59" fmla="*/ 578 h 655"/>
                  <a:gd name="T60" fmla="*/ 53 w 784"/>
                  <a:gd name="T61" fmla="*/ 575 h 655"/>
                  <a:gd name="T62" fmla="*/ 0 w 784"/>
                  <a:gd name="T63" fmla="*/ 565 h 655"/>
                  <a:gd name="T64" fmla="*/ 23 w 784"/>
                  <a:gd name="T65" fmla="*/ 424 h 655"/>
                  <a:gd name="T66" fmla="*/ 33 w 784"/>
                  <a:gd name="T67" fmla="*/ 351 h 655"/>
                  <a:gd name="T68" fmla="*/ 46 w 784"/>
                  <a:gd name="T69" fmla="*/ 281 h 655"/>
                  <a:gd name="T70" fmla="*/ 50 w 784"/>
                  <a:gd name="T71" fmla="*/ 258 h 655"/>
                  <a:gd name="T72" fmla="*/ 60 w 784"/>
                  <a:gd name="T73" fmla="*/ 181 h 655"/>
                  <a:gd name="T74" fmla="*/ 66 w 784"/>
                  <a:gd name="T75" fmla="*/ 141 h 655"/>
                  <a:gd name="T76" fmla="*/ 70 w 784"/>
                  <a:gd name="T77" fmla="*/ 124 h 655"/>
                  <a:gd name="T78" fmla="*/ 80 w 784"/>
                  <a:gd name="T79" fmla="*/ 54 h 655"/>
                  <a:gd name="T80" fmla="*/ 90 w 784"/>
                  <a:gd name="T81" fmla="*/ 0 h 655"/>
                  <a:gd name="T82" fmla="*/ 123 w 784"/>
                  <a:gd name="T83" fmla="*/ 10 h 655"/>
                  <a:gd name="T84" fmla="*/ 160 w 784"/>
                  <a:gd name="T85" fmla="*/ 14 h 655"/>
                  <a:gd name="T86" fmla="*/ 190 w 784"/>
                  <a:gd name="T87" fmla="*/ 17 h 655"/>
                  <a:gd name="T88" fmla="*/ 227 w 784"/>
                  <a:gd name="T89" fmla="*/ 24 h 655"/>
                  <a:gd name="T90" fmla="*/ 283 w 784"/>
                  <a:gd name="T91" fmla="*/ 30 h 655"/>
                  <a:gd name="T92" fmla="*/ 333 w 784"/>
                  <a:gd name="T93" fmla="*/ 37 h 655"/>
                  <a:gd name="T94" fmla="*/ 370 w 784"/>
                  <a:gd name="T95" fmla="*/ 44 h 655"/>
                  <a:gd name="T96" fmla="*/ 417 w 784"/>
                  <a:gd name="T97" fmla="*/ 47 h 655"/>
                  <a:gd name="T98" fmla="*/ 480 w 784"/>
                  <a:gd name="T99" fmla="*/ 57 h 655"/>
                  <a:gd name="T100" fmla="*/ 503 w 784"/>
                  <a:gd name="T101" fmla="*/ 60 h 655"/>
                  <a:gd name="T102" fmla="*/ 590 w 784"/>
                  <a:gd name="T103" fmla="*/ 71 h 655"/>
                  <a:gd name="T104" fmla="*/ 634 w 784"/>
                  <a:gd name="T105" fmla="*/ 74 h 655"/>
                  <a:gd name="T106" fmla="*/ 714 w 784"/>
                  <a:gd name="T107" fmla="*/ 81 h 655"/>
                  <a:gd name="T108" fmla="*/ 767 w 784"/>
                  <a:gd name="T109" fmla="*/ 87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655">
                    <a:moveTo>
                      <a:pt x="784" y="87"/>
                    </a:moveTo>
                    <a:lnTo>
                      <a:pt x="784" y="104"/>
                    </a:lnTo>
                    <a:lnTo>
                      <a:pt x="784" y="107"/>
                    </a:lnTo>
                    <a:lnTo>
                      <a:pt x="784" y="121"/>
                    </a:lnTo>
                    <a:lnTo>
                      <a:pt x="784" y="124"/>
                    </a:lnTo>
                    <a:lnTo>
                      <a:pt x="784" y="127"/>
                    </a:lnTo>
                    <a:lnTo>
                      <a:pt x="784" y="131"/>
                    </a:lnTo>
                    <a:lnTo>
                      <a:pt x="784" y="131"/>
                    </a:lnTo>
                    <a:lnTo>
                      <a:pt x="780" y="154"/>
                    </a:lnTo>
                    <a:lnTo>
                      <a:pt x="777" y="194"/>
                    </a:lnTo>
                    <a:lnTo>
                      <a:pt x="777" y="204"/>
                    </a:lnTo>
                    <a:lnTo>
                      <a:pt x="774" y="237"/>
                    </a:lnTo>
                    <a:lnTo>
                      <a:pt x="770" y="248"/>
                    </a:lnTo>
                    <a:lnTo>
                      <a:pt x="770" y="264"/>
                    </a:lnTo>
                    <a:lnTo>
                      <a:pt x="770" y="288"/>
                    </a:lnTo>
                    <a:lnTo>
                      <a:pt x="770" y="291"/>
                    </a:lnTo>
                    <a:lnTo>
                      <a:pt x="767" y="298"/>
                    </a:lnTo>
                    <a:lnTo>
                      <a:pt x="767" y="311"/>
                    </a:lnTo>
                    <a:lnTo>
                      <a:pt x="767" y="324"/>
                    </a:lnTo>
                    <a:lnTo>
                      <a:pt x="767" y="328"/>
                    </a:lnTo>
                    <a:lnTo>
                      <a:pt x="767" y="328"/>
                    </a:lnTo>
                    <a:lnTo>
                      <a:pt x="760" y="371"/>
                    </a:lnTo>
                    <a:lnTo>
                      <a:pt x="757" y="404"/>
                    </a:lnTo>
                    <a:lnTo>
                      <a:pt x="757" y="414"/>
                    </a:lnTo>
                    <a:lnTo>
                      <a:pt x="757" y="421"/>
                    </a:lnTo>
                    <a:lnTo>
                      <a:pt x="757" y="421"/>
                    </a:lnTo>
                    <a:lnTo>
                      <a:pt x="757" y="424"/>
                    </a:lnTo>
                    <a:lnTo>
                      <a:pt x="757" y="424"/>
                    </a:lnTo>
                    <a:lnTo>
                      <a:pt x="757" y="441"/>
                    </a:lnTo>
                    <a:lnTo>
                      <a:pt x="754" y="475"/>
                    </a:lnTo>
                    <a:lnTo>
                      <a:pt x="750" y="488"/>
                    </a:lnTo>
                    <a:lnTo>
                      <a:pt x="750" y="488"/>
                    </a:lnTo>
                    <a:lnTo>
                      <a:pt x="750" y="491"/>
                    </a:lnTo>
                    <a:lnTo>
                      <a:pt x="750" y="495"/>
                    </a:lnTo>
                    <a:lnTo>
                      <a:pt x="750" y="495"/>
                    </a:lnTo>
                    <a:lnTo>
                      <a:pt x="750" y="498"/>
                    </a:lnTo>
                    <a:lnTo>
                      <a:pt x="750" y="501"/>
                    </a:lnTo>
                    <a:lnTo>
                      <a:pt x="750" y="508"/>
                    </a:lnTo>
                    <a:lnTo>
                      <a:pt x="750" y="511"/>
                    </a:lnTo>
                    <a:lnTo>
                      <a:pt x="750" y="511"/>
                    </a:lnTo>
                    <a:lnTo>
                      <a:pt x="750" y="511"/>
                    </a:lnTo>
                    <a:lnTo>
                      <a:pt x="750" y="515"/>
                    </a:lnTo>
                    <a:lnTo>
                      <a:pt x="747" y="525"/>
                    </a:lnTo>
                    <a:lnTo>
                      <a:pt x="747" y="525"/>
                    </a:lnTo>
                    <a:lnTo>
                      <a:pt x="747" y="528"/>
                    </a:lnTo>
                    <a:lnTo>
                      <a:pt x="747" y="528"/>
                    </a:lnTo>
                    <a:lnTo>
                      <a:pt x="747" y="538"/>
                    </a:lnTo>
                    <a:lnTo>
                      <a:pt x="747" y="548"/>
                    </a:lnTo>
                    <a:lnTo>
                      <a:pt x="747" y="551"/>
                    </a:lnTo>
                    <a:lnTo>
                      <a:pt x="747" y="565"/>
                    </a:lnTo>
                    <a:lnTo>
                      <a:pt x="747" y="568"/>
                    </a:lnTo>
                    <a:lnTo>
                      <a:pt x="747" y="571"/>
                    </a:lnTo>
                    <a:lnTo>
                      <a:pt x="744" y="575"/>
                    </a:lnTo>
                    <a:lnTo>
                      <a:pt x="744" y="575"/>
                    </a:lnTo>
                    <a:lnTo>
                      <a:pt x="744" y="575"/>
                    </a:lnTo>
                    <a:lnTo>
                      <a:pt x="744" y="578"/>
                    </a:lnTo>
                    <a:lnTo>
                      <a:pt x="744" y="578"/>
                    </a:lnTo>
                    <a:lnTo>
                      <a:pt x="744" y="581"/>
                    </a:lnTo>
                    <a:lnTo>
                      <a:pt x="744" y="591"/>
                    </a:lnTo>
                    <a:lnTo>
                      <a:pt x="744" y="595"/>
                    </a:lnTo>
                    <a:lnTo>
                      <a:pt x="744" y="598"/>
                    </a:lnTo>
                    <a:lnTo>
                      <a:pt x="744" y="598"/>
                    </a:lnTo>
                    <a:lnTo>
                      <a:pt x="744" y="601"/>
                    </a:lnTo>
                    <a:lnTo>
                      <a:pt x="740" y="608"/>
                    </a:lnTo>
                    <a:lnTo>
                      <a:pt x="740" y="608"/>
                    </a:lnTo>
                    <a:lnTo>
                      <a:pt x="740" y="611"/>
                    </a:lnTo>
                    <a:lnTo>
                      <a:pt x="740" y="615"/>
                    </a:lnTo>
                    <a:lnTo>
                      <a:pt x="740" y="628"/>
                    </a:lnTo>
                    <a:lnTo>
                      <a:pt x="740" y="632"/>
                    </a:lnTo>
                    <a:lnTo>
                      <a:pt x="740" y="635"/>
                    </a:lnTo>
                    <a:lnTo>
                      <a:pt x="740" y="638"/>
                    </a:lnTo>
                    <a:lnTo>
                      <a:pt x="737" y="642"/>
                    </a:lnTo>
                    <a:lnTo>
                      <a:pt x="737" y="652"/>
                    </a:lnTo>
                    <a:lnTo>
                      <a:pt x="737" y="655"/>
                    </a:lnTo>
                    <a:lnTo>
                      <a:pt x="737" y="655"/>
                    </a:lnTo>
                    <a:lnTo>
                      <a:pt x="734" y="655"/>
                    </a:lnTo>
                    <a:lnTo>
                      <a:pt x="734" y="655"/>
                    </a:lnTo>
                    <a:lnTo>
                      <a:pt x="730" y="652"/>
                    </a:lnTo>
                    <a:lnTo>
                      <a:pt x="720" y="652"/>
                    </a:lnTo>
                    <a:lnTo>
                      <a:pt x="704" y="652"/>
                    </a:lnTo>
                    <a:lnTo>
                      <a:pt x="694" y="648"/>
                    </a:lnTo>
                    <a:lnTo>
                      <a:pt x="690" y="648"/>
                    </a:lnTo>
                    <a:lnTo>
                      <a:pt x="684" y="648"/>
                    </a:lnTo>
                    <a:lnTo>
                      <a:pt x="680" y="648"/>
                    </a:lnTo>
                    <a:lnTo>
                      <a:pt x="677" y="648"/>
                    </a:lnTo>
                    <a:lnTo>
                      <a:pt x="674" y="648"/>
                    </a:lnTo>
                    <a:lnTo>
                      <a:pt x="670" y="648"/>
                    </a:lnTo>
                    <a:lnTo>
                      <a:pt x="657" y="648"/>
                    </a:lnTo>
                    <a:lnTo>
                      <a:pt x="654" y="648"/>
                    </a:lnTo>
                    <a:lnTo>
                      <a:pt x="644" y="645"/>
                    </a:lnTo>
                    <a:lnTo>
                      <a:pt x="637" y="645"/>
                    </a:lnTo>
                    <a:lnTo>
                      <a:pt x="620" y="645"/>
                    </a:lnTo>
                    <a:lnTo>
                      <a:pt x="610" y="642"/>
                    </a:lnTo>
                    <a:lnTo>
                      <a:pt x="594" y="642"/>
                    </a:lnTo>
                    <a:lnTo>
                      <a:pt x="580" y="638"/>
                    </a:lnTo>
                    <a:lnTo>
                      <a:pt x="574" y="638"/>
                    </a:lnTo>
                    <a:lnTo>
                      <a:pt x="560" y="638"/>
                    </a:lnTo>
                    <a:lnTo>
                      <a:pt x="560" y="638"/>
                    </a:lnTo>
                    <a:lnTo>
                      <a:pt x="557" y="638"/>
                    </a:lnTo>
                    <a:lnTo>
                      <a:pt x="523" y="635"/>
                    </a:lnTo>
                    <a:lnTo>
                      <a:pt x="517" y="635"/>
                    </a:lnTo>
                    <a:lnTo>
                      <a:pt x="510" y="632"/>
                    </a:lnTo>
                    <a:lnTo>
                      <a:pt x="507" y="632"/>
                    </a:lnTo>
                    <a:lnTo>
                      <a:pt x="497" y="632"/>
                    </a:lnTo>
                    <a:lnTo>
                      <a:pt x="490" y="632"/>
                    </a:lnTo>
                    <a:lnTo>
                      <a:pt x="487" y="628"/>
                    </a:lnTo>
                    <a:lnTo>
                      <a:pt x="483" y="628"/>
                    </a:lnTo>
                    <a:lnTo>
                      <a:pt x="483" y="628"/>
                    </a:lnTo>
                    <a:lnTo>
                      <a:pt x="447" y="625"/>
                    </a:lnTo>
                    <a:lnTo>
                      <a:pt x="440" y="625"/>
                    </a:lnTo>
                    <a:lnTo>
                      <a:pt x="427" y="622"/>
                    </a:lnTo>
                    <a:lnTo>
                      <a:pt x="413" y="622"/>
                    </a:lnTo>
                    <a:lnTo>
                      <a:pt x="407" y="622"/>
                    </a:lnTo>
                    <a:lnTo>
                      <a:pt x="400" y="618"/>
                    </a:lnTo>
                    <a:lnTo>
                      <a:pt x="397" y="618"/>
                    </a:lnTo>
                    <a:lnTo>
                      <a:pt x="387" y="618"/>
                    </a:lnTo>
                    <a:lnTo>
                      <a:pt x="370" y="615"/>
                    </a:lnTo>
                    <a:lnTo>
                      <a:pt x="363" y="615"/>
                    </a:lnTo>
                    <a:lnTo>
                      <a:pt x="360" y="615"/>
                    </a:lnTo>
                    <a:lnTo>
                      <a:pt x="353" y="615"/>
                    </a:lnTo>
                    <a:lnTo>
                      <a:pt x="330" y="611"/>
                    </a:lnTo>
                    <a:lnTo>
                      <a:pt x="317" y="608"/>
                    </a:lnTo>
                    <a:lnTo>
                      <a:pt x="310" y="608"/>
                    </a:lnTo>
                    <a:lnTo>
                      <a:pt x="300" y="608"/>
                    </a:lnTo>
                    <a:lnTo>
                      <a:pt x="297" y="608"/>
                    </a:lnTo>
                    <a:lnTo>
                      <a:pt x="290" y="605"/>
                    </a:lnTo>
                    <a:lnTo>
                      <a:pt x="290" y="605"/>
                    </a:lnTo>
                    <a:lnTo>
                      <a:pt x="270" y="601"/>
                    </a:lnTo>
                    <a:lnTo>
                      <a:pt x="267" y="601"/>
                    </a:lnTo>
                    <a:lnTo>
                      <a:pt x="267" y="601"/>
                    </a:lnTo>
                    <a:lnTo>
                      <a:pt x="257" y="601"/>
                    </a:lnTo>
                    <a:lnTo>
                      <a:pt x="253" y="601"/>
                    </a:lnTo>
                    <a:lnTo>
                      <a:pt x="243" y="598"/>
                    </a:lnTo>
                    <a:lnTo>
                      <a:pt x="237" y="598"/>
                    </a:lnTo>
                    <a:lnTo>
                      <a:pt x="227" y="598"/>
                    </a:lnTo>
                    <a:lnTo>
                      <a:pt x="210" y="595"/>
                    </a:lnTo>
                    <a:lnTo>
                      <a:pt x="197" y="595"/>
                    </a:lnTo>
                    <a:lnTo>
                      <a:pt x="190" y="591"/>
                    </a:lnTo>
                    <a:lnTo>
                      <a:pt x="190" y="591"/>
                    </a:lnTo>
                    <a:lnTo>
                      <a:pt x="163" y="588"/>
                    </a:lnTo>
                    <a:lnTo>
                      <a:pt x="160" y="588"/>
                    </a:lnTo>
                    <a:lnTo>
                      <a:pt x="150" y="588"/>
                    </a:lnTo>
                    <a:lnTo>
                      <a:pt x="147" y="588"/>
                    </a:lnTo>
                    <a:lnTo>
                      <a:pt x="140" y="588"/>
                    </a:lnTo>
                    <a:lnTo>
                      <a:pt x="126" y="585"/>
                    </a:lnTo>
                    <a:lnTo>
                      <a:pt x="113" y="581"/>
                    </a:lnTo>
                    <a:lnTo>
                      <a:pt x="110" y="581"/>
                    </a:lnTo>
                    <a:lnTo>
                      <a:pt x="110" y="581"/>
                    </a:lnTo>
                    <a:lnTo>
                      <a:pt x="96" y="578"/>
                    </a:lnTo>
                    <a:lnTo>
                      <a:pt x="96" y="578"/>
                    </a:lnTo>
                    <a:lnTo>
                      <a:pt x="83" y="578"/>
                    </a:lnTo>
                    <a:lnTo>
                      <a:pt x="83" y="578"/>
                    </a:lnTo>
                    <a:lnTo>
                      <a:pt x="70" y="575"/>
                    </a:lnTo>
                    <a:lnTo>
                      <a:pt x="56" y="575"/>
                    </a:lnTo>
                    <a:lnTo>
                      <a:pt x="53" y="575"/>
                    </a:lnTo>
                    <a:lnTo>
                      <a:pt x="43" y="571"/>
                    </a:lnTo>
                    <a:lnTo>
                      <a:pt x="33" y="571"/>
                    </a:lnTo>
                    <a:lnTo>
                      <a:pt x="33" y="568"/>
                    </a:lnTo>
                    <a:lnTo>
                      <a:pt x="20" y="568"/>
                    </a:lnTo>
                    <a:lnTo>
                      <a:pt x="0" y="565"/>
                    </a:lnTo>
                    <a:lnTo>
                      <a:pt x="6" y="528"/>
                    </a:lnTo>
                    <a:lnTo>
                      <a:pt x="6" y="511"/>
                    </a:lnTo>
                    <a:lnTo>
                      <a:pt x="10" y="511"/>
                    </a:lnTo>
                    <a:lnTo>
                      <a:pt x="13" y="485"/>
                    </a:lnTo>
                    <a:lnTo>
                      <a:pt x="23" y="424"/>
                    </a:lnTo>
                    <a:lnTo>
                      <a:pt x="26" y="404"/>
                    </a:lnTo>
                    <a:lnTo>
                      <a:pt x="26" y="398"/>
                    </a:lnTo>
                    <a:lnTo>
                      <a:pt x="26" y="398"/>
                    </a:lnTo>
                    <a:lnTo>
                      <a:pt x="30" y="374"/>
                    </a:lnTo>
                    <a:lnTo>
                      <a:pt x="33" y="351"/>
                    </a:lnTo>
                    <a:lnTo>
                      <a:pt x="36" y="341"/>
                    </a:lnTo>
                    <a:lnTo>
                      <a:pt x="40" y="321"/>
                    </a:lnTo>
                    <a:lnTo>
                      <a:pt x="43" y="301"/>
                    </a:lnTo>
                    <a:lnTo>
                      <a:pt x="46" y="288"/>
                    </a:lnTo>
                    <a:lnTo>
                      <a:pt x="46" y="281"/>
                    </a:lnTo>
                    <a:lnTo>
                      <a:pt x="46" y="278"/>
                    </a:lnTo>
                    <a:lnTo>
                      <a:pt x="46" y="278"/>
                    </a:lnTo>
                    <a:lnTo>
                      <a:pt x="46" y="274"/>
                    </a:lnTo>
                    <a:lnTo>
                      <a:pt x="50" y="258"/>
                    </a:lnTo>
                    <a:lnTo>
                      <a:pt x="50" y="258"/>
                    </a:lnTo>
                    <a:lnTo>
                      <a:pt x="50" y="254"/>
                    </a:lnTo>
                    <a:lnTo>
                      <a:pt x="60" y="191"/>
                    </a:lnTo>
                    <a:lnTo>
                      <a:pt x="60" y="187"/>
                    </a:lnTo>
                    <a:lnTo>
                      <a:pt x="60" y="187"/>
                    </a:lnTo>
                    <a:lnTo>
                      <a:pt x="60" y="181"/>
                    </a:lnTo>
                    <a:lnTo>
                      <a:pt x="60" y="181"/>
                    </a:lnTo>
                    <a:lnTo>
                      <a:pt x="63" y="167"/>
                    </a:lnTo>
                    <a:lnTo>
                      <a:pt x="66" y="154"/>
                    </a:lnTo>
                    <a:lnTo>
                      <a:pt x="66" y="147"/>
                    </a:lnTo>
                    <a:lnTo>
                      <a:pt x="66" y="141"/>
                    </a:lnTo>
                    <a:lnTo>
                      <a:pt x="70" y="137"/>
                    </a:lnTo>
                    <a:lnTo>
                      <a:pt x="70" y="134"/>
                    </a:lnTo>
                    <a:lnTo>
                      <a:pt x="70" y="134"/>
                    </a:lnTo>
                    <a:lnTo>
                      <a:pt x="70" y="124"/>
                    </a:lnTo>
                    <a:lnTo>
                      <a:pt x="70" y="124"/>
                    </a:lnTo>
                    <a:lnTo>
                      <a:pt x="76" y="94"/>
                    </a:lnTo>
                    <a:lnTo>
                      <a:pt x="76" y="91"/>
                    </a:lnTo>
                    <a:lnTo>
                      <a:pt x="76" y="81"/>
                    </a:lnTo>
                    <a:lnTo>
                      <a:pt x="80" y="74"/>
                    </a:lnTo>
                    <a:lnTo>
                      <a:pt x="80" y="54"/>
                    </a:lnTo>
                    <a:lnTo>
                      <a:pt x="83" y="40"/>
                    </a:lnTo>
                    <a:lnTo>
                      <a:pt x="83" y="37"/>
                    </a:lnTo>
                    <a:lnTo>
                      <a:pt x="86" y="20"/>
                    </a:lnTo>
                    <a:lnTo>
                      <a:pt x="86" y="10"/>
                    </a:lnTo>
                    <a:lnTo>
                      <a:pt x="90" y="0"/>
                    </a:lnTo>
                    <a:lnTo>
                      <a:pt x="90" y="0"/>
                    </a:lnTo>
                    <a:lnTo>
                      <a:pt x="116" y="7"/>
                    </a:lnTo>
                    <a:lnTo>
                      <a:pt x="120" y="7"/>
                    </a:lnTo>
                    <a:lnTo>
                      <a:pt x="120" y="7"/>
                    </a:lnTo>
                    <a:lnTo>
                      <a:pt x="123" y="10"/>
                    </a:lnTo>
                    <a:lnTo>
                      <a:pt x="140" y="10"/>
                    </a:lnTo>
                    <a:lnTo>
                      <a:pt x="147" y="10"/>
                    </a:lnTo>
                    <a:lnTo>
                      <a:pt x="153" y="14"/>
                    </a:lnTo>
                    <a:lnTo>
                      <a:pt x="157" y="10"/>
                    </a:lnTo>
                    <a:lnTo>
                      <a:pt x="160" y="14"/>
                    </a:lnTo>
                    <a:lnTo>
                      <a:pt x="160" y="14"/>
                    </a:lnTo>
                    <a:lnTo>
                      <a:pt x="167" y="14"/>
                    </a:lnTo>
                    <a:lnTo>
                      <a:pt x="173" y="14"/>
                    </a:lnTo>
                    <a:lnTo>
                      <a:pt x="183" y="17"/>
                    </a:lnTo>
                    <a:lnTo>
                      <a:pt x="190" y="17"/>
                    </a:lnTo>
                    <a:lnTo>
                      <a:pt x="197" y="17"/>
                    </a:lnTo>
                    <a:lnTo>
                      <a:pt x="207" y="20"/>
                    </a:lnTo>
                    <a:lnTo>
                      <a:pt x="213" y="20"/>
                    </a:lnTo>
                    <a:lnTo>
                      <a:pt x="220" y="20"/>
                    </a:lnTo>
                    <a:lnTo>
                      <a:pt x="227" y="24"/>
                    </a:lnTo>
                    <a:lnTo>
                      <a:pt x="237" y="24"/>
                    </a:lnTo>
                    <a:lnTo>
                      <a:pt x="257" y="27"/>
                    </a:lnTo>
                    <a:lnTo>
                      <a:pt x="267" y="27"/>
                    </a:lnTo>
                    <a:lnTo>
                      <a:pt x="283" y="30"/>
                    </a:lnTo>
                    <a:lnTo>
                      <a:pt x="283" y="30"/>
                    </a:lnTo>
                    <a:lnTo>
                      <a:pt x="287" y="30"/>
                    </a:lnTo>
                    <a:lnTo>
                      <a:pt x="297" y="34"/>
                    </a:lnTo>
                    <a:lnTo>
                      <a:pt x="307" y="34"/>
                    </a:lnTo>
                    <a:lnTo>
                      <a:pt x="323" y="37"/>
                    </a:lnTo>
                    <a:lnTo>
                      <a:pt x="333" y="37"/>
                    </a:lnTo>
                    <a:lnTo>
                      <a:pt x="337" y="37"/>
                    </a:lnTo>
                    <a:lnTo>
                      <a:pt x="343" y="37"/>
                    </a:lnTo>
                    <a:lnTo>
                      <a:pt x="367" y="40"/>
                    </a:lnTo>
                    <a:lnTo>
                      <a:pt x="367" y="44"/>
                    </a:lnTo>
                    <a:lnTo>
                      <a:pt x="370" y="44"/>
                    </a:lnTo>
                    <a:lnTo>
                      <a:pt x="370" y="44"/>
                    </a:lnTo>
                    <a:lnTo>
                      <a:pt x="377" y="44"/>
                    </a:lnTo>
                    <a:lnTo>
                      <a:pt x="393" y="47"/>
                    </a:lnTo>
                    <a:lnTo>
                      <a:pt x="403" y="47"/>
                    </a:lnTo>
                    <a:lnTo>
                      <a:pt x="417" y="47"/>
                    </a:lnTo>
                    <a:lnTo>
                      <a:pt x="433" y="50"/>
                    </a:lnTo>
                    <a:lnTo>
                      <a:pt x="443" y="50"/>
                    </a:lnTo>
                    <a:lnTo>
                      <a:pt x="457" y="54"/>
                    </a:lnTo>
                    <a:lnTo>
                      <a:pt x="463" y="54"/>
                    </a:lnTo>
                    <a:lnTo>
                      <a:pt x="480" y="57"/>
                    </a:lnTo>
                    <a:lnTo>
                      <a:pt x="483" y="57"/>
                    </a:lnTo>
                    <a:lnTo>
                      <a:pt x="483" y="57"/>
                    </a:lnTo>
                    <a:lnTo>
                      <a:pt x="483" y="57"/>
                    </a:lnTo>
                    <a:lnTo>
                      <a:pt x="487" y="57"/>
                    </a:lnTo>
                    <a:lnTo>
                      <a:pt x="503" y="60"/>
                    </a:lnTo>
                    <a:lnTo>
                      <a:pt x="534" y="64"/>
                    </a:lnTo>
                    <a:lnTo>
                      <a:pt x="540" y="64"/>
                    </a:lnTo>
                    <a:lnTo>
                      <a:pt x="567" y="67"/>
                    </a:lnTo>
                    <a:lnTo>
                      <a:pt x="574" y="67"/>
                    </a:lnTo>
                    <a:lnTo>
                      <a:pt x="590" y="71"/>
                    </a:lnTo>
                    <a:lnTo>
                      <a:pt x="597" y="71"/>
                    </a:lnTo>
                    <a:lnTo>
                      <a:pt x="600" y="71"/>
                    </a:lnTo>
                    <a:lnTo>
                      <a:pt x="607" y="71"/>
                    </a:lnTo>
                    <a:lnTo>
                      <a:pt x="634" y="74"/>
                    </a:lnTo>
                    <a:lnTo>
                      <a:pt x="634" y="74"/>
                    </a:lnTo>
                    <a:lnTo>
                      <a:pt x="654" y="74"/>
                    </a:lnTo>
                    <a:lnTo>
                      <a:pt x="670" y="77"/>
                    </a:lnTo>
                    <a:lnTo>
                      <a:pt x="687" y="77"/>
                    </a:lnTo>
                    <a:lnTo>
                      <a:pt x="690" y="77"/>
                    </a:lnTo>
                    <a:lnTo>
                      <a:pt x="714" y="81"/>
                    </a:lnTo>
                    <a:lnTo>
                      <a:pt x="720" y="81"/>
                    </a:lnTo>
                    <a:lnTo>
                      <a:pt x="724" y="81"/>
                    </a:lnTo>
                    <a:lnTo>
                      <a:pt x="744" y="84"/>
                    </a:lnTo>
                    <a:lnTo>
                      <a:pt x="750" y="84"/>
                    </a:lnTo>
                    <a:lnTo>
                      <a:pt x="767" y="87"/>
                    </a:lnTo>
                    <a:lnTo>
                      <a:pt x="784" y="87"/>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4" name="Picture 13"/>
            <p:cNvPicPr>
              <a:picLocks noChangeAspect="1"/>
            </p:cNvPicPr>
            <p:nvPr userDrawn="1"/>
          </p:nvPicPr>
          <p:blipFill>
            <a:blip r:embed="rId3"/>
            <a:stretch>
              <a:fillRect/>
            </a:stretch>
          </p:blipFill>
          <p:spPr>
            <a:xfrm>
              <a:off x="5337994" y="1585344"/>
              <a:ext cx="2710068" cy="1966985"/>
            </a:xfrm>
            <a:prstGeom prst="rect">
              <a:avLst/>
            </a:prstGeom>
          </p:spPr>
        </p:pic>
      </p:grpSp>
    </p:spTree>
    <p:extLst>
      <p:ext uri="{BB962C8B-B14F-4D97-AF65-F5344CB8AC3E}">
        <p14:creationId xmlns:p14="http://schemas.microsoft.com/office/powerpoint/2010/main" val="257187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D Operation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20AAB4-FD5C-1147-8B03-A672C755A4B0}" type="datetime1">
              <a:rPr lang="en-US" smtClean="0"/>
              <a:t>10/21/2019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spAutoFit/>
          </a:bodyPr>
          <a:lstStyle/>
          <a:p>
            <a:r>
              <a:rPr lang="en-US" sz="3000" b="1" dirty="0" smtClean="0">
                <a:solidFill>
                  <a:srgbClr val="ED833E"/>
                </a:solidFill>
                <a:latin typeface="Rockwell" panose="02060603020205020403" pitchFamily="18" charset="0"/>
              </a:rPr>
              <a:t>South Dakota Operations</a:t>
            </a:r>
            <a:endParaRPr lang="en-US" sz="3000" b="1" dirty="0">
              <a:solidFill>
                <a:srgbClr val="ED833E"/>
              </a:solidFill>
              <a:latin typeface="Rockwell" panose="02060603020205020403" pitchFamily="18" charset="0"/>
            </a:endParaRPr>
          </a:p>
        </p:txBody>
      </p:sp>
      <p:sp>
        <p:nvSpPr>
          <p:cNvPr id="9" name="TextBox 8"/>
          <p:cNvSpPr txBox="1"/>
          <p:nvPr userDrawn="1"/>
        </p:nvSpPr>
        <p:spPr>
          <a:xfrm>
            <a:off x="4645152" y="1147572"/>
            <a:ext cx="4119595" cy="2157603"/>
          </a:xfrm>
          <a:prstGeom prst="rect">
            <a:avLst/>
          </a:prstGeom>
          <a:noFill/>
        </p:spPr>
        <p:txBody>
          <a:bodyPr wrap="square" rtlCol="0">
            <a:noAutofit/>
          </a:bodyPr>
          <a:lstStyle/>
          <a:p>
            <a:pPr fontAlgn="base">
              <a:spcBef>
                <a:spcPts val="0"/>
              </a:spcBef>
              <a:spcAft>
                <a:spcPts val="200"/>
              </a:spcAft>
              <a:buClr>
                <a:srgbClr val="ED833E"/>
              </a:buClr>
              <a:buFont typeface="Arial" pitchFamily="34" charset="0"/>
              <a:buNone/>
              <a:defRPr/>
            </a:pPr>
            <a:r>
              <a:rPr lang="en-US" altLang="en-US" sz="2000" b="0" dirty="0" smtClean="0">
                <a:solidFill>
                  <a:schemeClr val="tx1"/>
                </a:solidFill>
                <a:latin typeface="Arial" pitchFamily="34" charset="0"/>
                <a:cs typeface="Arial" pitchFamily="34" charset="0"/>
              </a:rPr>
              <a:t>Fast Facts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More than 67,000 customers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More than 590 employees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3,068 total miles of electric transmission and distribution lines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Own 130 MW of regulated generation</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23 communities served</a:t>
            </a:r>
            <a:endParaRPr lang="en-US" altLang="en-US" sz="1600" b="1" baseline="0" dirty="0" smtClean="0">
              <a:solidFill>
                <a:schemeClr val="tx1">
                  <a:lumMod val="65000"/>
                  <a:lumOff val="35000"/>
                </a:schemeClr>
              </a:solidFill>
              <a:latin typeface="Arial"/>
              <a:cs typeface="Arial"/>
            </a:endParaRPr>
          </a:p>
        </p:txBody>
      </p:sp>
      <p:graphicFrame>
        <p:nvGraphicFramePr>
          <p:cNvPr id="3" name="Table 2"/>
          <p:cNvGraphicFramePr>
            <a:graphicFrameLocks noGrp="1"/>
          </p:cNvGraphicFramePr>
          <p:nvPr userDrawn="1">
            <p:extLst>
              <p:ext uri="{D42A27DB-BD31-4B8C-83A1-F6EECF244321}">
                <p14:modId xmlns:p14="http://schemas.microsoft.com/office/powerpoint/2010/main" val="1016953584"/>
              </p:ext>
            </p:extLst>
          </p:nvPr>
        </p:nvGraphicFramePr>
        <p:xfrm>
          <a:off x="4645152" y="3349244"/>
          <a:ext cx="3971926" cy="2280920"/>
        </p:xfrm>
        <a:graphic>
          <a:graphicData uri="http://schemas.openxmlformats.org/drawingml/2006/table">
            <a:tbl>
              <a:tblPr firstRow="1" bandRow="1">
                <a:tableStyleId>{5C22544A-7EE6-4342-B048-85BDC9FD1C3A}</a:tableStyleId>
              </a:tblPr>
              <a:tblGrid>
                <a:gridCol w="1985963"/>
                <a:gridCol w="1985963"/>
              </a:tblGrid>
              <a:tr h="30616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tx1"/>
                          </a:solidFill>
                          <a:latin typeface="Arial" pitchFamily="34" charset="0"/>
                          <a:cs typeface="Arial" pitchFamily="34" charset="0"/>
                        </a:rPr>
                        <a:t>Major Communities Served</a:t>
                      </a:r>
                    </a:p>
                  </a:txBody>
                  <a:tcPr>
                    <a:noFill/>
                  </a:tcPr>
                </a:tc>
                <a:tc hMerge="1">
                  <a:txBody>
                    <a:bodyPr/>
                    <a:lstStyle/>
                    <a:p>
                      <a:endParaRPr lang="en-US" dirty="0"/>
                    </a:p>
                  </a:txBody>
                  <a:tcPr/>
                </a:tc>
              </a:tr>
              <a:tr h="1246792">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Belle Fourche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Box Elder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Custer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Deadwood</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Edgemont</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Hill City</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Hot Springs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Keystone</a:t>
                      </a:r>
                    </a:p>
                    <a:p>
                      <a:endParaRPr lang="en-US" sz="1200" dirty="0"/>
                    </a:p>
                  </a:txBody>
                  <a:tcPr>
                    <a:noFill/>
                  </a:tcPr>
                </a:tc>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Lead</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Newell</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Rapid City</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Summerset</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Spearfish</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Sturgis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Whitewood</a:t>
                      </a:r>
                      <a:endParaRPr lang="en-US" altLang="en-US" sz="1200" b="1" baseline="0" dirty="0" smtClean="0">
                        <a:solidFill>
                          <a:schemeClr val="tx1">
                            <a:lumMod val="65000"/>
                            <a:lumOff val="35000"/>
                          </a:schemeClr>
                        </a:solidFill>
                        <a:latin typeface="Arial"/>
                        <a:cs typeface="Arial"/>
                      </a:endParaRPr>
                    </a:p>
                    <a:p>
                      <a:endParaRPr lang="en-US" sz="1200" dirty="0"/>
                    </a:p>
                  </a:txBody>
                  <a:tcPr>
                    <a:noFill/>
                  </a:tcPr>
                </a:tc>
              </a:tr>
            </a:tbl>
          </a:graphicData>
        </a:graphic>
      </p:graphicFrame>
      <p:pic>
        <p:nvPicPr>
          <p:cNvPr id="7" name="Picture 6"/>
          <p:cNvPicPr>
            <a:picLocks noChangeAspect="1"/>
          </p:cNvPicPr>
          <p:nvPr userDrawn="1"/>
        </p:nvPicPr>
        <p:blipFill>
          <a:blip r:embed="rId2"/>
          <a:stretch>
            <a:fillRect/>
          </a:stretch>
        </p:blipFill>
        <p:spPr>
          <a:xfrm>
            <a:off x="825500" y="3508375"/>
            <a:ext cx="2855685" cy="805960"/>
          </a:xfrm>
          <a:prstGeom prst="rect">
            <a:avLst/>
          </a:prstGeom>
        </p:spPr>
      </p:pic>
      <p:grpSp>
        <p:nvGrpSpPr>
          <p:cNvPr id="13" name="Group 12"/>
          <p:cNvGrpSpPr/>
          <p:nvPr userDrawn="1"/>
        </p:nvGrpSpPr>
        <p:grpSpPr>
          <a:xfrm>
            <a:off x="511979" y="1212605"/>
            <a:ext cx="3724805" cy="2464045"/>
            <a:chOff x="511979" y="1212605"/>
            <a:chExt cx="3724805" cy="2464045"/>
          </a:xfrm>
        </p:grpSpPr>
        <p:grpSp>
          <p:nvGrpSpPr>
            <p:cNvPr id="10" name="Group 4"/>
            <p:cNvGrpSpPr>
              <a:grpSpLocks noChangeAspect="1"/>
            </p:cNvGrpSpPr>
            <p:nvPr userDrawn="1"/>
          </p:nvGrpSpPr>
          <p:grpSpPr bwMode="auto">
            <a:xfrm>
              <a:off x="517525" y="1212605"/>
              <a:ext cx="3719259" cy="2464045"/>
              <a:chOff x="1597" y="1310"/>
              <a:chExt cx="2566" cy="1700"/>
            </a:xfrm>
          </p:grpSpPr>
          <p:sp>
            <p:nvSpPr>
              <p:cNvPr id="11" name="AutoShape 3"/>
              <p:cNvSpPr>
                <a:spLocks noChangeAspect="1" noChangeArrowheads="1" noTextEdit="1"/>
              </p:cNvSpPr>
              <p:nvPr userDrawn="1"/>
            </p:nvSpPr>
            <p:spPr bwMode="auto">
              <a:xfrm>
                <a:off x="1597" y="1310"/>
                <a:ext cx="2566" cy="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5"/>
              <p:cNvSpPr>
                <a:spLocks noEditPoints="1"/>
              </p:cNvSpPr>
              <p:nvPr userDrawn="1"/>
            </p:nvSpPr>
            <p:spPr bwMode="auto">
              <a:xfrm>
                <a:off x="1597" y="1310"/>
                <a:ext cx="2566" cy="1700"/>
              </a:xfrm>
              <a:custGeom>
                <a:avLst/>
                <a:gdLst>
                  <a:gd name="T0" fmla="*/ 2538 w 2566"/>
                  <a:gd name="T1" fmla="*/ 1636 h 1700"/>
                  <a:gd name="T2" fmla="*/ 107 w 2566"/>
                  <a:gd name="T3" fmla="*/ 185 h 1700"/>
                  <a:gd name="T4" fmla="*/ 64 w 2566"/>
                  <a:gd name="T5" fmla="*/ 534 h 1700"/>
                  <a:gd name="T6" fmla="*/ 21 w 2566"/>
                  <a:gd name="T7" fmla="*/ 1088 h 1700"/>
                  <a:gd name="T8" fmla="*/ 114 w 2566"/>
                  <a:gd name="T9" fmla="*/ 1359 h 1700"/>
                  <a:gd name="T10" fmla="*/ 355 w 2566"/>
                  <a:gd name="T11" fmla="*/ 1373 h 1700"/>
                  <a:gd name="T12" fmla="*/ 739 w 2566"/>
                  <a:gd name="T13" fmla="*/ 1401 h 1700"/>
                  <a:gd name="T14" fmla="*/ 1045 w 2566"/>
                  <a:gd name="T15" fmla="*/ 1415 h 1700"/>
                  <a:gd name="T16" fmla="*/ 1265 w 2566"/>
                  <a:gd name="T17" fmla="*/ 1430 h 1700"/>
                  <a:gd name="T18" fmla="*/ 1429 w 2566"/>
                  <a:gd name="T19" fmla="*/ 1437 h 1700"/>
                  <a:gd name="T20" fmla="*/ 1514 w 2566"/>
                  <a:gd name="T21" fmla="*/ 1444 h 1700"/>
                  <a:gd name="T22" fmla="*/ 1642 w 2566"/>
                  <a:gd name="T23" fmla="*/ 1444 h 1700"/>
                  <a:gd name="T24" fmla="*/ 1756 w 2566"/>
                  <a:gd name="T25" fmla="*/ 1444 h 1700"/>
                  <a:gd name="T26" fmla="*/ 1877 w 2566"/>
                  <a:gd name="T27" fmla="*/ 1465 h 1700"/>
                  <a:gd name="T28" fmla="*/ 1919 w 2566"/>
                  <a:gd name="T29" fmla="*/ 1494 h 1700"/>
                  <a:gd name="T30" fmla="*/ 1962 w 2566"/>
                  <a:gd name="T31" fmla="*/ 1522 h 1700"/>
                  <a:gd name="T32" fmla="*/ 2019 w 2566"/>
                  <a:gd name="T33" fmla="*/ 1565 h 1700"/>
                  <a:gd name="T34" fmla="*/ 2068 w 2566"/>
                  <a:gd name="T35" fmla="*/ 1551 h 1700"/>
                  <a:gd name="T36" fmla="*/ 2104 w 2566"/>
                  <a:gd name="T37" fmla="*/ 1522 h 1700"/>
                  <a:gd name="T38" fmla="*/ 2168 w 2566"/>
                  <a:gd name="T39" fmla="*/ 1522 h 1700"/>
                  <a:gd name="T40" fmla="*/ 2232 w 2566"/>
                  <a:gd name="T41" fmla="*/ 1529 h 1700"/>
                  <a:gd name="T42" fmla="*/ 2275 w 2566"/>
                  <a:gd name="T43" fmla="*/ 1522 h 1700"/>
                  <a:gd name="T44" fmla="*/ 2310 w 2566"/>
                  <a:gd name="T45" fmla="*/ 1551 h 1700"/>
                  <a:gd name="T46" fmla="*/ 2353 w 2566"/>
                  <a:gd name="T47" fmla="*/ 1565 h 1700"/>
                  <a:gd name="T48" fmla="*/ 2395 w 2566"/>
                  <a:gd name="T49" fmla="*/ 1586 h 1700"/>
                  <a:gd name="T50" fmla="*/ 2445 w 2566"/>
                  <a:gd name="T51" fmla="*/ 1615 h 1700"/>
                  <a:gd name="T52" fmla="*/ 2467 w 2566"/>
                  <a:gd name="T53" fmla="*/ 1643 h 1700"/>
                  <a:gd name="T54" fmla="*/ 2495 w 2566"/>
                  <a:gd name="T55" fmla="*/ 1686 h 1700"/>
                  <a:gd name="T56" fmla="*/ 2545 w 2566"/>
                  <a:gd name="T57" fmla="*/ 1700 h 1700"/>
                  <a:gd name="T58" fmla="*/ 2552 w 2566"/>
                  <a:gd name="T59" fmla="*/ 1672 h 1700"/>
                  <a:gd name="T60" fmla="*/ 2530 w 2566"/>
                  <a:gd name="T61" fmla="*/ 1622 h 1700"/>
                  <a:gd name="T62" fmla="*/ 2502 w 2566"/>
                  <a:gd name="T63" fmla="*/ 1600 h 1700"/>
                  <a:gd name="T64" fmla="*/ 2495 w 2566"/>
                  <a:gd name="T65" fmla="*/ 1565 h 1700"/>
                  <a:gd name="T66" fmla="*/ 2530 w 2566"/>
                  <a:gd name="T67" fmla="*/ 1529 h 1700"/>
                  <a:gd name="T68" fmla="*/ 2530 w 2566"/>
                  <a:gd name="T69" fmla="*/ 1487 h 1700"/>
                  <a:gd name="T70" fmla="*/ 2545 w 2566"/>
                  <a:gd name="T71" fmla="*/ 1458 h 1700"/>
                  <a:gd name="T72" fmla="*/ 2559 w 2566"/>
                  <a:gd name="T73" fmla="*/ 1430 h 1700"/>
                  <a:gd name="T74" fmla="*/ 2559 w 2566"/>
                  <a:gd name="T75" fmla="*/ 1387 h 1700"/>
                  <a:gd name="T76" fmla="*/ 2530 w 2566"/>
                  <a:gd name="T77" fmla="*/ 1359 h 1700"/>
                  <a:gd name="T78" fmla="*/ 2516 w 2566"/>
                  <a:gd name="T79" fmla="*/ 1323 h 1700"/>
                  <a:gd name="T80" fmla="*/ 2538 w 2566"/>
                  <a:gd name="T81" fmla="*/ 1287 h 1700"/>
                  <a:gd name="T82" fmla="*/ 2509 w 2566"/>
                  <a:gd name="T83" fmla="*/ 1252 h 1700"/>
                  <a:gd name="T84" fmla="*/ 2559 w 2566"/>
                  <a:gd name="T85" fmla="*/ 1053 h 1700"/>
                  <a:gd name="T86" fmla="*/ 2559 w 2566"/>
                  <a:gd name="T87" fmla="*/ 868 h 1700"/>
                  <a:gd name="T88" fmla="*/ 2559 w 2566"/>
                  <a:gd name="T89" fmla="*/ 768 h 1700"/>
                  <a:gd name="T90" fmla="*/ 2559 w 2566"/>
                  <a:gd name="T91" fmla="*/ 391 h 1700"/>
                  <a:gd name="T92" fmla="*/ 2502 w 2566"/>
                  <a:gd name="T93" fmla="*/ 356 h 1700"/>
                  <a:gd name="T94" fmla="*/ 2467 w 2566"/>
                  <a:gd name="T95" fmla="*/ 320 h 1700"/>
                  <a:gd name="T96" fmla="*/ 2438 w 2566"/>
                  <a:gd name="T97" fmla="*/ 256 h 1700"/>
                  <a:gd name="T98" fmla="*/ 2495 w 2566"/>
                  <a:gd name="T99" fmla="*/ 199 h 1700"/>
                  <a:gd name="T100" fmla="*/ 2530 w 2566"/>
                  <a:gd name="T101" fmla="*/ 157 h 1700"/>
                  <a:gd name="T102" fmla="*/ 2502 w 2566"/>
                  <a:gd name="T103" fmla="*/ 114 h 1700"/>
                  <a:gd name="T104" fmla="*/ 2289 w 2566"/>
                  <a:gd name="T105" fmla="*/ 114 h 1700"/>
                  <a:gd name="T106" fmla="*/ 1948 w 2566"/>
                  <a:gd name="T107" fmla="*/ 100 h 1700"/>
                  <a:gd name="T108" fmla="*/ 1642 w 2566"/>
                  <a:gd name="T109" fmla="*/ 93 h 1700"/>
                  <a:gd name="T110" fmla="*/ 1429 w 2566"/>
                  <a:gd name="T111" fmla="*/ 85 h 1700"/>
                  <a:gd name="T112" fmla="*/ 1251 w 2566"/>
                  <a:gd name="T113" fmla="*/ 71 h 1700"/>
                  <a:gd name="T114" fmla="*/ 1045 w 2566"/>
                  <a:gd name="T115" fmla="*/ 64 h 1700"/>
                  <a:gd name="T116" fmla="*/ 881 w 2566"/>
                  <a:gd name="T117" fmla="*/ 57 h 1700"/>
                  <a:gd name="T118" fmla="*/ 732 w 2566"/>
                  <a:gd name="T119" fmla="*/ 43 h 1700"/>
                  <a:gd name="T120" fmla="*/ 569 w 2566"/>
                  <a:gd name="T121" fmla="*/ 36 h 1700"/>
                  <a:gd name="T122" fmla="*/ 362 w 2566"/>
                  <a:gd name="T123" fmla="*/ 21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6" h="1700">
                    <a:moveTo>
                      <a:pt x="2545" y="1679"/>
                    </a:moveTo>
                    <a:lnTo>
                      <a:pt x="2552" y="1679"/>
                    </a:lnTo>
                    <a:lnTo>
                      <a:pt x="2545" y="1679"/>
                    </a:lnTo>
                    <a:close/>
                    <a:moveTo>
                      <a:pt x="2545" y="1657"/>
                    </a:moveTo>
                    <a:lnTo>
                      <a:pt x="2545" y="1664"/>
                    </a:lnTo>
                    <a:lnTo>
                      <a:pt x="2545" y="1657"/>
                    </a:lnTo>
                    <a:lnTo>
                      <a:pt x="2545" y="1657"/>
                    </a:lnTo>
                    <a:close/>
                    <a:moveTo>
                      <a:pt x="2538" y="1487"/>
                    </a:moveTo>
                    <a:lnTo>
                      <a:pt x="2538" y="1494"/>
                    </a:lnTo>
                    <a:lnTo>
                      <a:pt x="2538" y="1487"/>
                    </a:lnTo>
                    <a:close/>
                    <a:moveTo>
                      <a:pt x="2530" y="1636"/>
                    </a:moveTo>
                    <a:lnTo>
                      <a:pt x="2538" y="1636"/>
                    </a:lnTo>
                    <a:lnTo>
                      <a:pt x="2530" y="1643"/>
                    </a:lnTo>
                    <a:lnTo>
                      <a:pt x="2530" y="1636"/>
                    </a:lnTo>
                    <a:close/>
                    <a:moveTo>
                      <a:pt x="419" y="1380"/>
                    </a:moveTo>
                    <a:lnTo>
                      <a:pt x="469" y="1387"/>
                    </a:lnTo>
                    <a:lnTo>
                      <a:pt x="455" y="1387"/>
                    </a:lnTo>
                    <a:lnTo>
                      <a:pt x="419" y="1380"/>
                    </a:lnTo>
                    <a:close/>
                    <a:moveTo>
                      <a:pt x="121" y="0"/>
                    </a:moveTo>
                    <a:lnTo>
                      <a:pt x="114" y="28"/>
                    </a:lnTo>
                    <a:lnTo>
                      <a:pt x="114" y="36"/>
                    </a:lnTo>
                    <a:lnTo>
                      <a:pt x="114" y="85"/>
                    </a:lnTo>
                    <a:lnTo>
                      <a:pt x="107" y="178"/>
                    </a:lnTo>
                    <a:lnTo>
                      <a:pt x="107" y="185"/>
                    </a:lnTo>
                    <a:lnTo>
                      <a:pt x="99" y="199"/>
                    </a:lnTo>
                    <a:lnTo>
                      <a:pt x="99" y="206"/>
                    </a:lnTo>
                    <a:lnTo>
                      <a:pt x="99" y="221"/>
                    </a:lnTo>
                    <a:lnTo>
                      <a:pt x="99" y="249"/>
                    </a:lnTo>
                    <a:lnTo>
                      <a:pt x="99" y="263"/>
                    </a:lnTo>
                    <a:lnTo>
                      <a:pt x="99" y="277"/>
                    </a:lnTo>
                    <a:lnTo>
                      <a:pt x="85" y="377"/>
                    </a:lnTo>
                    <a:lnTo>
                      <a:pt x="78" y="434"/>
                    </a:lnTo>
                    <a:lnTo>
                      <a:pt x="78" y="434"/>
                    </a:lnTo>
                    <a:lnTo>
                      <a:pt x="71" y="491"/>
                    </a:lnTo>
                    <a:lnTo>
                      <a:pt x="71" y="491"/>
                    </a:lnTo>
                    <a:lnTo>
                      <a:pt x="64" y="534"/>
                    </a:lnTo>
                    <a:lnTo>
                      <a:pt x="64" y="555"/>
                    </a:lnTo>
                    <a:lnTo>
                      <a:pt x="64" y="562"/>
                    </a:lnTo>
                    <a:lnTo>
                      <a:pt x="64" y="569"/>
                    </a:lnTo>
                    <a:lnTo>
                      <a:pt x="64" y="576"/>
                    </a:lnTo>
                    <a:lnTo>
                      <a:pt x="57" y="647"/>
                    </a:lnTo>
                    <a:lnTo>
                      <a:pt x="50" y="775"/>
                    </a:lnTo>
                    <a:lnTo>
                      <a:pt x="50" y="811"/>
                    </a:lnTo>
                    <a:lnTo>
                      <a:pt x="36" y="918"/>
                    </a:lnTo>
                    <a:lnTo>
                      <a:pt x="36" y="953"/>
                    </a:lnTo>
                    <a:lnTo>
                      <a:pt x="28" y="1003"/>
                    </a:lnTo>
                    <a:lnTo>
                      <a:pt x="21" y="1081"/>
                    </a:lnTo>
                    <a:lnTo>
                      <a:pt x="21" y="1088"/>
                    </a:lnTo>
                    <a:lnTo>
                      <a:pt x="21" y="1117"/>
                    </a:lnTo>
                    <a:lnTo>
                      <a:pt x="21" y="1152"/>
                    </a:lnTo>
                    <a:lnTo>
                      <a:pt x="14" y="1202"/>
                    </a:lnTo>
                    <a:lnTo>
                      <a:pt x="14" y="1209"/>
                    </a:lnTo>
                    <a:lnTo>
                      <a:pt x="14" y="1216"/>
                    </a:lnTo>
                    <a:lnTo>
                      <a:pt x="0" y="1344"/>
                    </a:lnTo>
                    <a:lnTo>
                      <a:pt x="21" y="1344"/>
                    </a:lnTo>
                    <a:lnTo>
                      <a:pt x="28" y="1351"/>
                    </a:lnTo>
                    <a:lnTo>
                      <a:pt x="43" y="1351"/>
                    </a:lnTo>
                    <a:lnTo>
                      <a:pt x="78" y="1351"/>
                    </a:lnTo>
                    <a:lnTo>
                      <a:pt x="114" y="1359"/>
                    </a:lnTo>
                    <a:lnTo>
                      <a:pt x="114" y="1359"/>
                    </a:lnTo>
                    <a:lnTo>
                      <a:pt x="135" y="1359"/>
                    </a:lnTo>
                    <a:lnTo>
                      <a:pt x="149" y="1359"/>
                    </a:lnTo>
                    <a:lnTo>
                      <a:pt x="156" y="1359"/>
                    </a:lnTo>
                    <a:lnTo>
                      <a:pt x="185" y="1359"/>
                    </a:lnTo>
                    <a:lnTo>
                      <a:pt x="213" y="1366"/>
                    </a:lnTo>
                    <a:lnTo>
                      <a:pt x="227" y="1366"/>
                    </a:lnTo>
                    <a:lnTo>
                      <a:pt x="242" y="1366"/>
                    </a:lnTo>
                    <a:lnTo>
                      <a:pt x="242" y="1366"/>
                    </a:lnTo>
                    <a:lnTo>
                      <a:pt x="270" y="1373"/>
                    </a:lnTo>
                    <a:lnTo>
                      <a:pt x="291" y="1373"/>
                    </a:lnTo>
                    <a:lnTo>
                      <a:pt x="313" y="1373"/>
                    </a:lnTo>
                    <a:lnTo>
                      <a:pt x="355" y="1373"/>
                    </a:lnTo>
                    <a:lnTo>
                      <a:pt x="405" y="1380"/>
                    </a:lnTo>
                    <a:lnTo>
                      <a:pt x="419" y="1380"/>
                    </a:lnTo>
                    <a:lnTo>
                      <a:pt x="455" y="1387"/>
                    </a:lnTo>
                    <a:lnTo>
                      <a:pt x="469" y="1387"/>
                    </a:lnTo>
                    <a:lnTo>
                      <a:pt x="505" y="1387"/>
                    </a:lnTo>
                    <a:lnTo>
                      <a:pt x="526" y="1387"/>
                    </a:lnTo>
                    <a:lnTo>
                      <a:pt x="540" y="1387"/>
                    </a:lnTo>
                    <a:lnTo>
                      <a:pt x="569" y="1387"/>
                    </a:lnTo>
                    <a:lnTo>
                      <a:pt x="647" y="1394"/>
                    </a:lnTo>
                    <a:lnTo>
                      <a:pt x="661" y="1401"/>
                    </a:lnTo>
                    <a:lnTo>
                      <a:pt x="689" y="1401"/>
                    </a:lnTo>
                    <a:lnTo>
                      <a:pt x="739" y="1401"/>
                    </a:lnTo>
                    <a:lnTo>
                      <a:pt x="753" y="1401"/>
                    </a:lnTo>
                    <a:lnTo>
                      <a:pt x="789" y="1401"/>
                    </a:lnTo>
                    <a:lnTo>
                      <a:pt x="817" y="1408"/>
                    </a:lnTo>
                    <a:lnTo>
                      <a:pt x="853" y="1408"/>
                    </a:lnTo>
                    <a:lnTo>
                      <a:pt x="860" y="1408"/>
                    </a:lnTo>
                    <a:lnTo>
                      <a:pt x="881" y="1408"/>
                    </a:lnTo>
                    <a:lnTo>
                      <a:pt x="952" y="1415"/>
                    </a:lnTo>
                    <a:lnTo>
                      <a:pt x="981" y="1415"/>
                    </a:lnTo>
                    <a:lnTo>
                      <a:pt x="1016" y="1415"/>
                    </a:lnTo>
                    <a:lnTo>
                      <a:pt x="1031" y="1415"/>
                    </a:lnTo>
                    <a:lnTo>
                      <a:pt x="1038" y="1415"/>
                    </a:lnTo>
                    <a:lnTo>
                      <a:pt x="1045" y="1415"/>
                    </a:lnTo>
                    <a:lnTo>
                      <a:pt x="1059" y="1415"/>
                    </a:lnTo>
                    <a:lnTo>
                      <a:pt x="1066" y="1423"/>
                    </a:lnTo>
                    <a:lnTo>
                      <a:pt x="1073" y="1423"/>
                    </a:lnTo>
                    <a:lnTo>
                      <a:pt x="1109" y="1423"/>
                    </a:lnTo>
                    <a:lnTo>
                      <a:pt x="1116" y="1423"/>
                    </a:lnTo>
                    <a:lnTo>
                      <a:pt x="1137" y="1423"/>
                    </a:lnTo>
                    <a:lnTo>
                      <a:pt x="1152" y="1423"/>
                    </a:lnTo>
                    <a:lnTo>
                      <a:pt x="1180" y="1430"/>
                    </a:lnTo>
                    <a:lnTo>
                      <a:pt x="1180" y="1430"/>
                    </a:lnTo>
                    <a:lnTo>
                      <a:pt x="1208" y="1430"/>
                    </a:lnTo>
                    <a:lnTo>
                      <a:pt x="1244" y="1430"/>
                    </a:lnTo>
                    <a:lnTo>
                      <a:pt x="1265" y="1430"/>
                    </a:lnTo>
                    <a:lnTo>
                      <a:pt x="1265" y="1430"/>
                    </a:lnTo>
                    <a:lnTo>
                      <a:pt x="1301" y="1430"/>
                    </a:lnTo>
                    <a:lnTo>
                      <a:pt x="1322" y="1430"/>
                    </a:lnTo>
                    <a:lnTo>
                      <a:pt x="1351" y="1430"/>
                    </a:lnTo>
                    <a:lnTo>
                      <a:pt x="1379" y="1437"/>
                    </a:lnTo>
                    <a:lnTo>
                      <a:pt x="1386" y="1437"/>
                    </a:lnTo>
                    <a:lnTo>
                      <a:pt x="1393" y="1437"/>
                    </a:lnTo>
                    <a:lnTo>
                      <a:pt x="1400" y="1437"/>
                    </a:lnTo>
                    <a:lnTo>
                      <a:pt x="1407" y="1437"/>
                    </a:lnTo>
                    <a:lnTo>
                      <a:pt x="1415" y="1437"/>
                    </a:lnTo>
                    <a:lnTo>
                      <a:pt x="1422" y="1437"/>
                    </a:lnTo>
                    <a:lnTo>
                      <a:pt x="1429" y="1437"/>
                    </a:lnTo>
                    <a:lnTo>
                      <a:pt x="1429" y="1437"/>
                    </a:lnTo>
                    <a:lnTo>
                      <a:pt x="1436" y="1437"/>
                    </a:lnTo>
                    <a:lnTo>
                      <a:pt x="1443" y="1437"/>
                    </a:lnTo>
                    <a:lnTo>
                      <a:pt x="1443" y="1437"/>
                    </a:lnTo>
                    <a:lnTo>
                      <a:pt x="1450" y="1437"/>
                    </a:lnTo>
                    <a:lnTo>
                      <a:pt x="1457" y="1437"/>
                    </a:lnTo>
                    <a:lnTo>
                      <a:pt x="1457" y="1437"/>
                    </a:lnTo>
                    <a:lnTo>
                      <a:pt x="1464" y="1437"/>
                    </a:lnTo>
                    <a:lnTo>
                      <a:pt x="1471" y="1437"/>
                    </a:lnTo>
                    <a:lnTo>
                      <a:pt x="1507" y="1444"/>
                    </a:lnTo>
                    <a:lnTo>
                      <a:pt x="1507" y="1444"/>
                    </a:lnTo>
                    <a:lnTo>
                      <a:pt x="1514" y="1444"/>
                    </a:lnTo>
                    <a:lnTo>
                      <a:pt x="1535" y="1444"/>
                    </a:lnTo>
                    <a:lnTo>
                      <a:pt x="1542" y="1444"/>
                    </a:lnTo>
                    <a:lnTo>
                      <a:pt x="1564" y="1444"/>
                    </a:lnTo>
                    <a:lnTo>
                      <a:pt x="1564" y="1444"/>
                    </a:lnTo>
                    <a:lnTo>
                      <a:pt x="1578" y="1444"/>
                    </a:lnTo>
                    <a:lnTo>
                      <a:pt x="1585" y="1444"/>
                    </a:lnTo>
                    <a:lnTo>
                      <a:pt x="1606" y="1444"/>
                    </a:lnTo>
                    <a:lnTo>
                      <a:pt x="1614" y="1444"/>
                    </a:lnTo>
                    <a:lnTo>
                      <a:pt x="1621" y="1444"/>
                    </a:lnTo>
                    <a:lnTo>
                      <a:pt x="1621" y="1444"/>
                    </a:lnTo>
                    <a:lnTo>
                      <a:pt x="1635" y="1444"/>
                    </a:lnTo>
                    <a:lnTo>
                      <a:pt x="1642" y="1444"/>
                    </a:lnTo>
                    <a:lnTo>
                      <a:pt x="1649" y="1444"/>
                    </a:lnTo>
                    <a:lnTo>
                      <a:pt x="1656" y="1444"/>
                    </a:lnTo>
                    <a:lnTo>
                      <a:pt x="1670" y="1444"/>
                    </a:lnTo>
                    <a:lnTo>
                      <a:pt x="1678" y="1444"/>
                    </a:lnTo>
                    <a:lnTo>
                      <a:pt x="1692" y="1444"/>
                    </a:lnTo>
                    <a:lnTo>
                      <a:pt x="1699" y="1444"/>
                    </a:lnTo>
                    <a:lnTo>
                      <a:pt x="1699" y="1444"/>
                    </a:lnTo>
                    <a:lnTo>
                      <a:pt x="1727" y="1444"/>
                    </a:lnTo>
                    <a:lnTo>
                      <a:pt x="1734" y="1444"/>
                    </a:lnTo>
                    <a:lnTo>
                      <a:pt x="1749" y="1444"/>
                    </a:lnTo>
                    <a:lnTo>
                      <a:pt x="1756" y="1444"/>
                    </a:lnTo>
                    <a:lnTo>
                      <a:pt x="1756" y="1444"/>
                    </a:lnTo>
                    <a:lnTo>
                      <a:pt x="1763" y="1444"/>
                    </a:lnTo>
                    <a:lnTo>
                      <a:pt x="1770" y="1444"/>
                    </a:lnTo>
                    <a:lnTo>
                      <a:pt x="1770" y="1444"/>
                    </a:lnTo>
                    <a:lnTo>
                      <a:pt x="1784" y="1451"/>
                    </a:lnTo>
                    <a:lnTo>
                      <a:pt x="1813" y="1451"/>
                    </a:lnTo>
                    <a:lnTo>
                      <a:pt x="1820" y="1451"/>
                    </a:lnTo>
                    <a:lnTo>
                      <a:pt x="1848" y="1451"/>
                    </a:lnTo>
                    <a:lnTo>
                      <a:pt x="1848" y="1451"/>
                    </a:lnTo>
                    <a:lnTo>
                      <a:pt x="1869" y="1451"/>
                    </a:lnTo>
                    <a:lnTo>
                      <a:pt x="1869" y="1458"/>
                    </a:lnTo>
                    <a:lnTo>
                      <a:pt x="1877" y="1458"/>
                    </a:lnTo>
                    <a:lnTo>
                      <a:pt x="1877" y="1465"/>
                    </a:lnTo>
                    <a:lnTo>
                      <a:pt x="1877" y="1472"/>
                    </a:lnTo>
                    <a:lnTo>
                      <a:pt x="1884" y="1472"/>
                    </a:lnTo>
                    <a:lnTo>
                      <a:pt x="1884" y="1479"/>
                    </a:lnTo>
                    <a:lnTo>
                      <a:pt x="1891" y="1479"/>
                    </a:lnTo>
                    <a:lnTo>
                      <a:pt x="1891" y="1487"/>
                    </a:lnTo>
                    <a:lnTo>
                      <a:pt x="1891" y="1487"/>
                    </a:lnTo>
                    <a:lnTo>
                      <a:pt x="1898" y="1487"/>
                    </a:lnTo>
                    <a:lnTo>
                      <a:pt x="1905" y="1487"/>
                    </a:lnTo>
                    <a:lnTo>
                      <a:pt x="1905" y="1487"/>
                    </a:lnTo>
                    <a:lnTo>
                      <a:pt x="1912" y="1487"/>
                    </a:lnTo>
                    <a:lnTo>
                      <a:pt x="1919" y="1494"/>
                    </a:lnTo>
                    <a:lnTo>
                      <a:pt x="1919" y="1494"/>
                    </a:lnTo>
                    <a:lnTo>
                      <a:pt x="1919" y="1501"/>
                    </a:lnTo>
                    <a:lnTo>
                      <a:pt x="1919" y="1508"/>
                    </a:lnTo>
                    <a:lnTo>
                      <a:pt x="1926" y="1508"/>
                    </a:lnTo>
                    <a:lnTo>
                      <a:pt x="1933" y="1508"/>
                    </a:lnTo>
                    <a:lnTo>
                      <a:pt x="1941" y="1508"/>
                    </a:lnTo>
                    <a:lnTo>
                      <a:pt x="1948" y="1508"/>
                    </a:lnTo>
                    <a:lnTo>
                      <a:pt x="1948" y="1508"/>
                    </a:lnTo>
                    <a:lnTo>
                      <a:pt x="1948" y="1515"/>
                    </a:lnTo>
                    <a:lnTo>
                      <a:pt x="1955" y="1522"/>
                    </a:lnTo>
                    <a:lnTo>
                      <a:pt x="1962" y="1522"/>
                    </a:lnTo>
                    <a:lnTo>
                      <a:pt x="1962" y="1522"/>
                    </a:lnTo>
                    <a:lnTo>
                      <a:pt x="1962" y="1522"/>
                    </a:lnTo>
                    <a:lnTo>
                      <a:pt x="1969" y="1529"/>
                    </a:lnTo>
                    <a:lnTo>
                      <a:pt x="1976" y="1529"/>
                    </a:lnTo>
                    <a:lnTo>
                      <a:pt x="1983" y="1529"/>
                    </a:lnTo>
                    <a:lnTo>
                      <a:pt x="1990" y="1536"/>
                    </a:lnTo>
                    <a:lnTo>
                      <a:pt x="1997" y="1536"/>
                    </a:lnTo>
                    <a:lnTo>
                      <a:pt x="1997" y="1544"/>
                    </a:lnTo>
                    <a:lnTo>
                      <a:pt x="2004" y="1551"/>
                    </a:lnTo>
                    <a:lnTo>
                      <a:pt x="2012" y="1551"/>
                    </a:lnTo>
                    <a:lnTo>
                      <a:pt x="2012" y="1551"/>
                    </a:lnTo>
                    <a:lnTo>
                      <a:pt x="2012" y="1558"/>
                    </a:lnTo>
                    <a:lnTo>
                      <a:pt x="2012" y="1565"/>
                    </a:lnTo>
                    <a:lnTo>
                      <a:pt x="2019" y="1565"/>
                    </a:lnTo>
                    <a:lnTo>
                      <a:pt x="2026" y="1565"/>
                    </a:lnTo>
                    <a:lnTo>
                      <a:pt x="2026" y="1565"/>
                    </a:lnTo>
                    <a:lnTo>
                      <a:pt x="2033" y="1565"/>
                    </a:lnTo>
                    <a:lnTo>
                      <a:pt x="2040" y="1565"/>
                    </a:lnTo>
                    <a:lnTo>
                      <a:pt x="2040" y="1565"/>
                    </a:lnTo>
                    <a:lnTo>
                      <a:pt x="2040" y="1565"/>
                    </a:lnTo>
                    <a:lnTo>
                      <a:pt x="2047" y="1565"/>
                    </a:lnTo>
                    <a:lnTo>
                      <a:pt x="2054" y="1565"/>
                    </a:lnTo>
                    <a:lnTo>
                      <a:pt x="2054" y="1558"/>
                    </a:lnTo>
                    <a:lnTo>
                      <a:pt x="2061" y="1551"/>
                    </a:lnTo>
                    <a:lnTo>
                      <a:pt x="2068" y="1551"/>
                    </a:lnTo>
                    <a:lnTo>
                      <a:pt x="2068" y="1551"/>
                    </a:lnTo>
                    <a:lnTo>
                      <a:pt x="2068" y="1544"/>
                    </a:lnTo>
                    <a:lnTo>
                      <a:pt x="2076" y="1536"/>
                    </a:lnTo>
                    <a:lnTo>
                      <a:pt x="2076" y="1536"/>
                    </a:lnTo>
                    <a:lnTo>
                      <a:pt x="2076" y="1529"/>
                    </a:lnTo>
                    <a:lnTo>
                      <a:pt x="2083" y="1522"/>
                    </a:lnTo>
                    <a:lnTo>
                      <a:pt x="2076" y="1522"/>
                    </a:lnTo>
                    <a:lnTo>
                      <a:pt x="2083" y="1522"/>
                    </a:lnTo>
                    <a:lnTo>
                      <a:pt x="2083" y="1522"/>
                    </a:lnTo>
                    <a:lnTo>
                      <a:pt x="2090" y="1522"/>
                    </a:lnTo>
                    <a:lnTo>
                      <a:pt x="2097" y="1522"/>
                    </a:lnTo>
                    <a:lnTo>
                      <a:pt x="2097" y="1522"/>
                    </a:lnTo>
                    <a:lnTo>
                      <a:pt x="2104" y="1522"/>
                    </a:lnTo>
                    <a:lnTo>
                      <a:pt x="2111" y="1522"/>
                    </a:lnTo>
                    <a:lnTo>
                      <a:pt x="2111" y="1522"/>
                    </a:lnTo>
                    <a:lnTo>
                      <a:pt x="2111" y="1529"/>
                    </a:lnTo>
                    <a:lnTo>
                      <a:pt x="2118" y="1529"/>
                    </a:lnTo>
                    <a:lnTo>
                      <a:pt x="2125" y="1529"/>
                    </a:lnTo>
                    <a:lnTo>
                      <a:pt x="2140" y="1529"/>
                    </a:lnTo>
                    <a:lnTo>
                      <a:pt x="2140" y="1529"/>
                    </a:lnTo>
                    <a:lnTo>
                      <a:pt x="2147" y="1529"/>
                    </a:lnTo>
                    <a:lnTo>
                      <a:pt x="2154" y="1529"/>
                    </a:lnTo>
                    <a:lnTo>
                      <a:pt x="2161" y="1529"/>
                    </a:lnTo>
                    <a:lnTo>
                      <a:pt x="2161" y="1522"/>
                    </a:lnTo>
                    <a:lnTo>
                      <a:pt x="2168" y="1522"/>
                    </a:lnTo>
                    <a:lnTo>
                      <a:pt x="2175" y="1522"/>
                    </a:lnTo>
                    <a:lnTo>
                      <a:pt x="2182" y="1529"/>
                    </a:lnTo>
                    <a:lnTo>
                      <a:pt x="2189" y="1529"/>
                    </a:lnTo>
                    <a:lnTo>
                      <a:pt x="2189" y="1529"/>
                    </a:lnTo>
                    <a:lnTo>
                      <a:pt x="2196" y="1529"/>
                    </a:lnTo>
                    <a:lnTo>
                      <a:pt x="2204" y="1522"/>
                    </a:lnTo>
                    <a:lnTo>
                      <a:pt x="2204" y="1522"/>
                    </a:lnTo>
                    <a:lnTo>
                      <a:pt x="2211" y="1529"/>
                    </a:lnTo>
                    <a:lnTo>
                      <a:pt x="2218" y="1529"/>
                    </a:lnTo>
                    <a:lnTo>
                      <a:pt x="2218" y="1529"/>
                    </a:lnTo>
                    <a:lnTo>
                      <a:pt x="2225" y="1529"/>
                    </a:lnTo>
                    <a:lnTo>
                      <a:pt x="2232" y="1529"/>
                    </a:lnTo>
                    <a:lnTo>
                      <a:pt x="2232" y="1522"/>
                    </a:lnTo>
                    <a:lnTo>
                      <a:pt x="2232" y="1522"/>
                    </a:lnTo>
                    <a:lnTo>
                      <a:pt x="2239" y="1522"/>
                    </a:lnTo>
                    <a:lnTo>
                      <a:pt x="2239" y="1522"/>
                    </a:lnTo>
                    <a:lnTo>
                      <a:pt x="2246" y="1522"/>
                    </a:lnTo>
                    <a:lnTo>
                      <a:pt x="2246" y="1522"/>
                    </a:lnTo>
                    <a:lnTo>
                      <a:pt x="2253" y="1522"/>
                    </a:lnTo>
                    <a:lnTo>
                      <a:pt x="2260" y="1522"/>
                    </a:lnTo>
                    <a:lnTo>
                      <a:pt x="2260" y="1522"/>
                    </a:lnTo>
                    <a:lnTo>
                      <a:pt x="2267" y="1522"/>
                    </a:lnTo>
                    <a:lnTo>
                      <a:pt x="2267" y="1522"/>
                    </a:lnTo>
                    <a:lnTo>
                      <a:pt x="2275" y="1522"/>
                    </a:lnTo>
                    <a:lnTo>
                      <a:pt x="2275" y="1522"/>
                    </a:lnTo>
                    <a:lnTo>
                      <a:pt x="2282" y="1529"/>
                    </a:lnTo>
                    <a:lnTo>
                      <a:pt x="2289" y="1529"/>
                    </a:lnTo>
                    <a:lnTo>
                      <a:pt x="2289" y="1529"/>
                    </a:lnTo>
                    <a:lnTo>
                      <a:pt x="2296" y="1529"/>
                    </a:lnTo>
                    <a:lnTo>
                      <a:pt x="2303" y="1529"/>
                    </a:lnTo>
                    <a:lnTo>
                      <a:pt x="2303" y="1536"/>
                    </a:lnTo>
                    <a:lnTo>
                      <a:pt x="2303" y="1536"/>
                    </a:lnTo>
                    <a:lnTo>
                      <a:pt x="2303" y="1544"/>
                    </a:lnTo>
                    <a:lnTo>
                      <a:pt x="2303" y="1551"/>
                    </a:lnTo>
                    <a:lnTo>
                      <a:pt x="2303" y="1551"/>
                    </a:lnTo>
                    <a:lnTo>
                      <a:pt x="2310" y="1551"/>
                    </a:lnTo>
                    <a:lnTo>
                      <a:pt x="2310" y="1551"/>
                    </a:lnTo>
                    <a:lnTo>
                      <a:pt x="2317" y="1551"/>
                    </a:lnTo>
                    <a:lnTo>
                      <a:pt x="2317" y="1551"/>
                    </a:lnTo>
                    <a:lnTo>
                      <a:pt x="2324" y="1558"/>
                    </a:lnTo>
                    <a:lnTo>
                      <a:pt x="2324" y="1565"/>
                    </a:lnTo>
                    <a:lnTo>
                      <a:pt x="2331" y="1565"/>
                    </a:lnTo>
                    <a:lnTo>
                      <a:pt x="2331" y="1565"/>
                    </a:lnTo>
                    <a:lnTo>
                      <a:pt x="2339" y="1565"/>
                    </a:lnTo>
                    <a:lnTo>
                      <a:pt x="2339" y="1565"/>
                    </a:lnTo>
                    <a:lnTo>
                      <a:pt x="2346" y="1565"/>
                    </a:lnTo>
                    <a:lnTo>
                      <a:pt x="2353" y="1565"/>
                    </a:lnTo>
                    <a:lnTo>
                      <a:pt x="2353" y="1565"/>
                    </a:lnTo>
                    <a:lnTo>
                      <a:pt x="2367" y="1565"/>
                    </a:lnTo>
                    <a:lnTo>
                      <a:pt x="2367" y="1572"/>
                    </a:lnTo>
                    <a:lnTo>
                      <a:pt x="2374" y="1572"/>
                    </a:lnTo>
                    <a:lnTo>
                      <a:pt x="2381" y="1572"/>
                    </a:lnTo>
                    <a:lnTo>
                      <a:pt x="2381" y="1572"/>
                    </a:lnTo>
                    <a:lnTo>
                      <a:pt x="2381" y="1579"/>
                    </a:lnTo>
                    <a:lnTo>
                      <a:pt x="2388" y="1579"/>
                    </a:lnTo>
                    <a:lnTo>
                      <a:pt x="2381" y="1586"/>
                    </a:lnTo>
                    <a:lnTo>
                      <a:pt x="2381" y="1593"/>
                    </a:lnTo>
                    <a:lnTo>
                      <a:pt x="2388" y="1593"/>
                    </a:lnTo>
                    <a:lnTo>
                      <a:pt x="2395" y="1593"/>
                    </a:lnTo>
                    <a:lnTo>
                      <a:pt x="2395" y="1586"/>
                    </a:lnTo>
                    <a:lnTo>
                      <a:pt x="2403" y="1586"/>
                    </a:lnTo>
                    <a:lnTo>
                      <a:pt x="2410" y="1586"/>
                    </a:lnTo>
                    <a:lnTo>
                      <a:pt x="2417" y="1593"/>
                    </a:lnTo>
                    <a:lnTo>
                      <a:pt x="2424" y="1593"/>
                    </a:lnTo>
                    <a:lnTo>
                      <a:pt x="2424" y="1593"/>
                    </a:lnTo>
                    <a:lnTo>
                      <a:pt x="2431" y="1593"/>
                    </a:lnTo>
                    <a:lnTo>
                      <a:pt x="2438" y="1593"/>
                    </a:lnTo>
                    <a:lnTo>
                      <a:pt x="2438" y="1593"/>
                    </a:lnTo>
                    <a:lnTo>
                      <a:pt x="2438" y="1600"/>
                    </a:lnTo>
                    <a:lnTo>
                      <a:pt x="2438" y="1608"/>
                    </a:lnTo>
                    <a:lnTo>
                      <a:pt x="2438" y="1615"/>
                    </a:lnTo>
                    <a:lnTo>
                      <a:pt x="2445" y="1615"/>
                    </a:lnTo>
                    <a:lnTo>
                      <a:pt x="2452" y="1622"/>
                    </a:lnTo>
                    <a:lnTo>
                      <a:pt x="2452" y="1615"/>
                    </a:lnTo>
                    <a:lnTo>
                      <a:pt x="2459" y="1615"/>
                    </a:lnTo>
                    <a:lnTo>
                      <a:pt x="2467" y="1615"/>
                    </a:lnTo>
                    <a:lnTo>
                      <a:pt x="2474" y="1622"/>
                    </a:lnTo>
                    <a:lnTo>
                      <a:pt x="2481" y="1622"/>
                    </a:lnTo>
                    <a:lnTo>
                      <a:pt x="2481" y="1622"/>
                    </a:lnTo>
                    <a:lnTo>
                      <a:pt x="2481" y="1629"/>
                    </a:lnTo>
                    <a:lnTo>
                      <a:pt x="2474" y="1629"/>
                    </a:lnTo>
                    <a:lnTo>
                      <a:pt x="2467" y="1636"/>
                    </a:lnTo>
                    <a:lnTo>
                      <a:pt x="2467" y="1636"/>
                    </a:lnTo>
                    <a:lnTo>
                      <a:pt x="2467" y="1643"/>
                    </a:lnTo>
                    <a:lnTo>
                      <a:pt x="2474" y="1650"/>
                    </a:lnTo>
                    <a:lnTo>
                      <a:pt x="2474" y="1650"/>
                    </a:lnTo>
                    <a:lnTo>
                      <a:pt x="2481" y="1657"/>
                    </a:lnTo>
                    <a:lnTo>
                      <a:pt x="2481" y="1657"/>
                    </a:lnTo>
                    <a:lnTo>
                      <a:pt x="2488" y="1664"/>
                    </a:lnTo>
                    <a:lnTo>
                      <a:pt x="2495" y="1664"/>
                    </a:lnTo>
                    <a:lnTo>
                      <a:pt x="2495" y="1664"/>
                    </a:lnTo>
                    <a:lnTo>
                      <a:pt x="2495" y="1672"/>
                    </a:lnTo>
                    <a:lnTo>
                      <a:pt x="2495" y="1672"/>
                    </a:lnTo>
                    <a:lnTo>
                      <a:pt x="2495" y="1679"/>
                    </a:lnTo>
                    <a:lnTo>
                      <a:pt x="2495" y="1679"/>
                    </a:lnTo>
                    <a:lnTo>
                      <a:pt x="2495" y="1686"/>
                    </a:lnTo>
                    <a:lnTo>
                      <a:pt x="2502" y="1693"/>
                    </a:lnTo>
                    <a:lnTo>
                      <a:pt x="2509" y="1693"/>
                    </a:lnTo>
                    <a:lnTo>
                      <a:pt x="2516" y="1693"/>
                    </a:lnTo>
                    <a:lnTo>
                      <a:pt x="2516" y="1686"/>
                    </a:lnTo>
                    <a:lnTo>
                      <a:pt x="2523" y="1679"/>
                    </a:lnTo>
                    <a:lnTo>
                      <a:pt x="2530" y="1679"/>
                    </a:lnTo>
                    <a:lnTo>
                      <a:pt x="2530" y="1686"/>
                    </a:lnTo>
                    <a:lnTo>
                      <a:pt x="2530" y="1686"/>
                    </a:lnTo>
                    <a:lnTo>
                      <a:pt x="2538" y="1693"/>
                    </a:lnTo>
                    <a:lnTo>
                      <a:pt x="2538" y="1693"/>
                    </a:lnTo>
                    <a:lnTo>
                      <a:pt x="2538" y="1700"/>
                    </a:lnTo>
                    <a:lnTo>
                      <a:pt x="2545" y="1700"/>
                    </a:lnTo>
                    <a:lnTo>
                      <a:pt x="2545" y="1700"/>
                    </a:lnTo>
                    <a:lnTo>
                      <a:pt x="2552" y="1700"/>
                    </a:lnTo>
                    <a:lnTo>
                      <a:pt x="2559" y="1700"/>
                    </a:lnTo>
                    <a:lnTo>
                      <a:pt x="2559" y="1693"/>
                    </a:lnTo>
                    <a:lnTo>
                      <a:pt x="2559" y="1693"/>
                    </a:lnTo>
                    <a:lnTo>
                      <a:pt x="2552" y="1693"/>
                    </a:lnTo>
                    <a:lnTo>
                      <a:pt x="2552" y="1693"/>
                    </a:lnTo>
                    <a:lnTo>
                      <a:pt x="2552" y="1686"/>
                    </a:lnTo>
                    <a:lnTo>
                      <a:pt x="2545" y="1686"/>
                    </a:lnTo>
                    <a:lnTo>
                      <a:pt x="2545" y="1679"/>
                    </a:lnTo>
                    <a:lnTo>
                      <a:pt x="2552" y="1679"/>
                    </a:lnTo>
                    <a:lnTo>
                      <a:pt x="2552" y="1672"/>
                    </a:lnTo>
                    <a:lnTo>
                      <a:pt x="2552" y="1664"/>
                    </a:lnTo>
                    <a:lnTo>
                      <a:pt x="2545" y="1664"/>
                    </a:lnTo>
                    <a:lnTo>
                      <a:pt x="2545" y="1664"/>
                    </a:lnTo>
                    <a:lnTo>
                      <a:pt x="2545" y="1657"/>
                    </a:lnTo>
                    <a:lnTo>
                      <a:pt x="2545" y="1650"/>
                    </a:lnTo>
                    <a:lnTo>
                      <a:pt x="2545" y="1650"/>
                    </a:lnTo>
                    <a:lnTo>
                      <a:pt x="2545" y="1643"/>
                    </a:lnTo>
                    <a:lnTo>
                      <a:pt x="2538" y="1636"/>
                    </a:lnTo>
                    <a:lnTo>
                      <a:pt x="2538" y="1636"/>
                    </a:lnTo>
                    <a:lnTo>
                      <a:pt x="2530" y="1629"/>
                    </a:lnTo>
                    <a:lnTo>
                      <a:pt x="2530" y="1622"/>
                    </a:lnTo>
                    <a:lnTo>
                      <a:pt x="2530" y="1622"/>
                    </a:lnTo>
                    <a:lnTo>
                      <a:pt x="2530" y="1622"/>
                    </a:lnTo>
                    <a:lnTo>
                      <a:pt x="2523" y="1622"/>
                    </a:lnTo>
                    <a:lnTo>
                      <a:pt x="2523" y="1615"/>
                    </a:lnTo>
                    <a:lnTo>
                      <a:pt x="2516" y="1608"/>
                    </a:lnTo>
                    <a:lnTo>
                      <a:pt x="2516" y="1615"/>
                    </a:lnTo>
                    <a:lnTo>
                      <a:pt x="2516" y="1608"/>
                    </a:lnTo>
                    <a:lnTo>
                      <a:pt x="2516" y="1608"/>
                    </a:lnTo>
                    <a:lnTo>
                      <a:pt x="2509" y="1608"/>
                    </a:lnTo>
                    <a:lnTo>
                      <a:pt x="2509" y="1600"/>
                    </a:lnTo>
                    <a:lnTo>
                      <a:pt x="2509" y="1608"/>
                    </a:lnTo>
                    <a:lnTo>
                      <a:pt x="2502" y="1608"/>
                    </a:lnTo>
                    <a:lnTo>
                      <a:pt x="2502" y="1600"/>
                    </a:lnTo>
                    <a:lnTo>
                      <a:pt x="2495" y="1593"/>
                    </a:lnTo>
                    <a:lnTo>
                      <a:pt x="2495" y="1593"/>
                    </a:lnTo>
                    <a:lnTo>
                      <a:pt x="2495" y="1586"/>
                    </a:lnTo>
                    <a:lnTo>
                      <a:pt x="2495" y="1593"/>
                    </a:lnTo>
                    <a:lnTo>
                      <a:pt x="2495" y="1586"/>
                    </a:lnTo>
                    <a:lnTo>
                      <a:pt x="2495" y="1579"/>
                    </a:lnTo>
                    <a:lnTo>
                      <a:pt x="2495" y="1579"/>
                    </a:lnTo>
                    <a:lnTo>
                      <a:pt x="2495" y="1579"/>
                    </a:lnTo>
                    <a:lnTo>
                      <a:pt x="2502" y="1579"/>
                    </a:lnTo>
                    <a:lnTo>
                      <a:pt x="2502" y="1572"/>
                    </a:lnTo>
                    <a:lnTo>
                      <a:pt x="2495" y="1572"/>
                    </a:lnTo>
                    <a:lnTo>
                      <a:pt x="2495" y="1565"/>
                    </a:lnTo>
                    <a:lnTo>
                      <a:pt x="2502" y="1565"/>
                    </a:lnTo>
                    <a:lnTo>
                      <a:pt x="2509" y="1565"/>
                    </a:lnTo>
                    <a:lnTo>
                      <a:pt x="2509" y="1558"/>
                    </a:lnTo>
                    <a:lnTo>
                      <a:pt x="2516" y="1551"/>
                    </a:lnTo>
                    <a:lnTo>
                      <a:pt x="2516" y="1551"/>
                    </a:lnTo>
                    <a:lnTo>
                      <a:pt x="2516" y="1544"/>
                    </a:lnTo>
                    <a:lnTo>
                      <a:pt x="2516" y="1536"/>
                    </a:lnTo>
                    <a:lnTo>
                      <a:pt x="2516" y="1536"/>
                    </a:lnTo>
                    <a:lnTo>
                      <a:pt x="2523" y="1536"/>
                    </a:lnTo>
                    <a:lnTo>
                      <a:pt x="2530" y="1536"/>
                    </a:lnTo>
                    <a:lnTo>
                      <a:pt x="2530" y="1536"/>
                    </a:lnTo>
                    <a:lnTo>
                      <a:pt x="2530" y="1529"/>
                    </a:lnTo>
                    <a:lnTo>
                      <a:pt x="2530" y="1522"/>
                    </a:lnTo>
                    <a:lnTo>
                      <a:pt x="2530" y="1522"/>
                    </a:lnTo>
                    <a:lnTo>
                      <a:pt x="2530" y="1522"/>
                    </a:lnTo>
                    <a:lnTo>
                      <a:pt x="2530" y="1515"/>
                    </a:lnTo>
                    <a:lnTo>
                      <a:pt x="2530" y="1508"/>
                    </a:lnTo>
                    <a:lnTo>
                      <a:pt x="2530" y="1508"/>
                    </a:lnTo>
                    <a:lnTo>
                      <a:pt x="2530" y="1508"/>
                    </a:lnTo>
                    <a:lnTo>
                      <a:pt x="2530" y="1508"/>
                    </a:lnTo>
                    <a:lnTo>
                      <a:pt x="2530" y="1501"/>
                    </a:lnTo>
                    <a:lnTo>
                      <a:pt x="2530" y="1501"/>
                    </a:lnTo>
                    <a:lnTo>
                      <a:pt x="2530" y="1494"/>
                    </a:lnTo>
                    <a:lnTo>
                      <a:pt x="2530" y="1487"/>
                    </a:lnTo>
                    <a:lnTo>
                      <a:pt x="2538" y="1487"/>
                    </a:lnTo>
                    <a:lnTo>
                      <a:pt x="2538" y="1487"/>
                    </a:lnTo>
                    <a:lnTo>
                      <a:pt x="2545" y="1487"/>
                    </a:lnTo>
                    <a:lnTo>
                      <a:pt x="2545" y="1479"/>
                    </a:lnTo>
                    <a:lnTo>
                      <a:pt x="2545" y="1472"/>
                    </a:lnTo>
                    <a:lnTo>
                      <a:pt x="2538" y="1472"/>
                    </a:lnTo>
                    <a:lnTo>
                      <a:pt x="2538" y="1472"/>
                    </a:lnTo>
                    <a:lnTo>
                      <a:pt x="2538" y="1465"/>
                    </a:lnTo>
                    <a:lnTo>
                      <a:pt x="2545" y="1465"/>
                    </a:lnTo>
                    <a:lnTo>
                      <a:pt x="2545" y="1458"/>
                    </a:lnTo>
                    <a:lnTo>
                      <a:pt x="2545" y="1458"/>
                    </a:lnTo>
                    <a:lnTo>
                      <a:pt x="2545" y="1458"/>
                    </a:lnTo>
                    <a:lnTo>
                      <a:pt x="2545" y="1451"/>
                    </a:lnTo>
                    <a:lnTo>
                      <a:pt x="2538" y="1451"/>
                    </a:lnTo>
                    <a:lnTo>
                      <a:pt x="2538" y="1444"/>
                    </a:lnTo>
                    <a:lnTo>
                      <a:pt x="2545" y="1444"/>
                    </a:lnTo>
                    <a:lnTo>
                      <a:pt x="2545" y="1444"/>
                    </a:lnTo>
                    <a:lnTo>
                      <a:pt x="2538" y="1444"/>
                    </a:lnTo>
                    <a:lnTo>
                      <a:pt x="2538" y="1437"/>
                    </a:lnTo>
                    <a:lnTo>
                      <a:pt x="2545" y="1437"/>
                    </a:lnTo>
                    <a:lnTo>
                      <a:pt x="2545" y="1437"/>
                    </a:lnTo>
                    <a:lnTo>
                      <a:pt x="2552" y="1430"/>
                    </a:lnTo>
                    <a:lnTo>
                      <a:pt x="2559" y="1430"/>
                    </a:lnTo>
                    <a:lnTo>
                      <a:pt x="2559" y="1430"/>
                    </a:lnTo>
                    <a:lnTo>
                      <a:pt x="2559" y="1423"/>
                    </a:lnTo>
                    <a:lnTo>
                      <a:pt x="2559" y="1423"/>
                    </a:lnTo>
                    <a:lnTo>
                      <a:pt x="2559" y="1415"/>
                    </a:lnTo>
                    <a:lnTo>
                      <a:pt x="2559" y="1415"/>
                    </a:lnTo>
                    <a:lnTo>
                      <a:pt x="2566" y="1408"/>
                    </a:lnTo>
                    <a:lnTo>
                      <a:pt x="2566" y="1401"/>
                    </a:lnTo>
                    <a:lnTo>
                      <a:pt x="2559" y="1401"/>
                    </a:lnTo>
                    <a:lnTo>
                      <a:pt x="2559" y="1401"/>
                    </a:lnTo>
                    <a:lnTo>
                      <a:pt x="2559" y="1394"/>
                    </a:lnTo>
                    <a:lnTo>
                      <a:pt x="2559" y="1394"/>
                    </a:lnTo>
                    <a:lnTo>
                      <a:pt x="2559" y="1387"/>
                    </a:lnTo>
                    <a:lnTo>
                      <a:pt x="2559" y="1387"/>
                    </a:lnTo>
                    <a:lnTo>
                      <a:pt x="2559" y="1380"/>
                    </a:lnTo>
                    <a:lnTo>
                      <a:pt x="2559" y="1373"/>
                    </a:lnTo>
                    <a:lnTo>
                      <a:pt x="2552" y="1373"/>
                    </a:lnTo>
                    <a:lnTo>
                      <a:pt x="2552" y="1373"/>
                    </a:lnTo>
                    <a:lnTo>
                      <a:pt x="2552" y="1366"/>
                    </a:lnTo>
                    <a:lnTo>
                      <a:pt x="2552" y="1359"/>
                    </a:lnTo>
                    <a:lnTo>
                      <a:pt x="2545" y="1359"/>
                    </a:lnTo>
                    <a:lnTo>
                      <a:pt x="2545" y="1359"/>
                    </a:lnTo>
                    <a:lnTo>
                      <a:pt x="2538" y="1359"/>
                    </a:lnTo>
                    <a:lnTo>
                      <a:pt x="2538" y="1359"/>
                    </a:lnTo>
                    <a:lnTo>
                      <a:pt x="2530" y="1359"/>
                    </a:lnTo>
                    <a:lnTo>
                      <a:pt x="2530" y="1359"/>
                    </a:lnTo>
                    <a:lnTo>
                      <a:pt x="2523" y="1359"/>
                    </a:lnTo>
                    <a:lnTo>
                      <a:pt x="2516" y="1351"/>
                    </a:lnTo>
                    <a:lnTo>
                      <a:pt x="2523" y="1344"/>
                    </a:lnTo>
                    <a:lnTo>
                      <a:pt x="2530" y="1344"/>
                    </a:lnTo>
                    <a:lnTo>
                      <a:pt x="2530" y="1344"/>
                    </a:lnTo>
                    <a:lnTo>
                      <a:pt x="2523" y="1344"/>
                    </a:lnTo>
                    <a:lnTo>
                      <a:pt x="2516" y="1337"/>
                    </a:lnTo>
                    <a:lnTo>
                      <a:pt x="2516" y="1337"/>
                    </a:lnTo>
                    <a:lnTo>
                      <a:pt x="2516" y="1330"/>
                    </a:lnTo>
                    <a:lnTo>
                      <a:pt x="2516" y="1330"/>
                    </a:lnTo>
                    <a:lnTo>
                      <a:pt x="2516" y="1330"/>
                    </a:lnTo>
                    <a:lnTo>
                      <a:pt x="2516" y="1323"/>
                    </a:lnTo>
                    <a:lnTo>
                      <a:pt x="2523" y="1323"/>
                    </a:lnTo>
                    <a:lnTo>
                      <a:pt x="2523" y="1330"/>
                    </a:lnTo>
                    <a:lnTo>
                      <a:pt x="2530" y="1330"/>
                    </a:lnTo>
                    <a:lnTo>
                      <a:pt x="2530" y="1323"/>
                    </a:lnTo>
                    <a:lnTo>
                      <a:pt x="2538" y="1316"/>
                    </a:lnTo>
                    <a:lnTo>
                      <a:pt x="2530" y="1316"/>
                    </a:lnTo>
                    <a:lnTo>
                      <a:pt x="2530" y="1309"/>
                    </a:lnTo>
                    <a:lnTo>
                      <a:pt x="2530" y="1302"/>
                    </a:lnTo>
                    <a:lnTo>
                      <a:pt x="2538" y="1302"/>
                    </a:lnTo>
                    <a:lnTo>
                      <a:pt x="2538" y="1295"/>
                    </a:lnTo>
                    <a:lnTo>
                      <a:pt x="2538" y="1287"/>
                    </a:lnTo>
                    <a:lnTo>
                      <a:pt x="2538" y="1287"/>
                    </a:lnTo>
                    <a:lnTo>
                      <a:pt x="2538" y="1280"/>
                    </a:lnTo>
                    <a:lnTo>
                      <a:pt x="2530" y="1280"/>
                    </a:lnTo>
                    <a:lnTo>
                      <a:pt x="2530" y="1273"/>
                    </a:lnTo>
                    <a:lnTo>
                      <a:pt x="2523" y="1273"/>
                    </a:lnTo>
                    <a:lnTo>
                      <a:pt x="2523" y="1273"/>
                    </a:lnTo>
                    <a:lnTo>
                      <a:pt x="2516" y="1273"/>
                    </a:lnTo>
                    <a:lnTo>
                      <a:pt x="2523" y="1266"/>
                    </a:lnTo>
                    <a:lnTo>
                      <a:pt x="2516" y="1259"/>
                    </a:lnTo>
                    <a:lnTo>
                      <a:pt x="2516" y="1259"/>
                    </a:lnTo>
                    <a:lnTo>
                      <a:pt x="2516" y="1259"/>
                    </a:lnTo>
                    <a:lnTo>
                      <a:pt x="2509" y="1259"/>
                    </a:lnTo>
                    <a:lnTo>
                      <a:pt x="2509" y="1252"/>
                    </a:lnTo>
                    <a:lnTo>
                      <a:pt x="2516" y="1252"/>
                    </a:lnTo>
                    <a:lnTo>
                      <a:pt x="2516" y="1245"/>
                    </a:lnTo>
                    <a:lnTo>
                      <a:pt x="2516" y="1245"/>
                    </a:lnTo>
                    <a:lnTo>
                      <a:pt x="2516" y="1245"/>
                    </a:lnTo>
                    <a:lnTo>
                      <a:pt x="2516" y="1238"/>
                    </a:lnTo>
                    <a:lnTo>
                      <a:pt x="2516" y="1231"/>
                    </a:lnTo>
                    <a:lnTo>
                      <a:pt x="2559" y="1231"/>
                    </a:lnTo>
                    <a:lnTo>
                      <a:pt x="2559" y="1188"/>
                    </a:lnTo>
                    <a:lnTo>
                      <a:pt x="2559" y="1152"/>
                    </a:lnTo>
                    <a:lnTo>
                      <a:pt x="2559" y="1103"/>
                    </a:lnTo>
                    <a:lnTo>
                      <a:pt x="2559" y="1088"/>
                    </a:lnTo>
                    <a:lnTo>
                      <a:pt x="2559" y="1053"/>
                    </a:lnTo>
                    <a:lnTo>
                      <a:pt x="2559" y="1024"/>
                    </a:lnTo>
                    <a:lnTo>
                      <a:pt x="2559" y="1017"/>
                    </a:lnTo>
                    <a:lnTo>
                      <a:pt x="2559" y="1010"/>
                    </a:lnTo>
                    <a:lnTo>
                      <a:pt x="2559" y="1010"/>
                    </a:lnTo>
                    <a:lnTo>
                      <a:pt x="2559" y="1003"/>
                    </a:lnTo>
                    <a:lnTo>
                      <a:pt x="2559" y="996"/>
                    </a:lnTo>
                    <a:lnTo>
                      <a:pt x="2559" y="989"/>
                    </a:lnTo>
                    <a:lnTo>
                      <a:pt x="2559" y="982"/>
                    </a:lnTo>
                    <a:lnTo>
                      <a:pt x="2559" y="882"/>
                    </a:lnTo>
                    <a:lnTo>
                      <a:pt x="2559" y="882"/>
                    </a:lnTo>
                    <a:lnTo>
                      <a:pt x="2559" y="875"/>
                    </a:lnTo>
                    <a:lnTo>
                      <a:pt x="2559" y="868"/>
                    </a:lnTo>
                    <a:lnTo>
                      <a:pt x="2559" y="868"/>
                    </a:lnTo>
                    <a:lnTo>
                      <a:pt x="2559" y="854"/>
                    </a:lnTo>
                    <a:lnTo>
                      <a:pt x="2559" y="854"/>
                    </a:lnTo>
                    <a:lnTo>
                      <a:pt x="2559" y="846"/>
                    </a:lnTo>
                    <a:lnTo>
                      <a:pt x="2559" y="839"/>
                    </a:lnTo>
                    <a:lnTo>
                      <a:pt x="2559" y="839"/>
                    </a:lnTo>
                    <a:lnTo>
                      <a:pt x="2559" y="825"/>
                    </a:lnTo>
                    <a:lnTo>
                      <a:pt x="2559" y="797"/>
                    </a:lnTo>
                    <a:lnTo>
                      <a:pt x="2559" y="790"/>
                    </a:lnTo>
                    <a:lnTo>
                      <a:pt x="2559" y="782"/>
                    </a:lnTo>
                    <a:lnTo>
                      <a:pt x="2559" y="768"/>
                    </a:lnTo>
                    <a:lnTo>
                      <a:pt x="2559" y="768"/>
                    </a:lnTo>
                    <a:lnTo>
                      <a:pt x="2559" y="761"/>
                    </a:lnTo>
                    <a:lnTo>
                      <a:pt x="2559" y="754"/>
                    </a:lnTo>
                    <a:lnTo>
                      <a:pt x="2559" y="711"/>
                    </a:lnTo>
                    <a:lnTo>
                      <a:pt x="2559" y="683"/>
                    </a:lnTo>
                    <a:lnTo>
                      <a:pt x="2559" y="669"/>
                    </a:lnTo>
                    <a:lnTo>
                      <a:pt x="2559" y="647"/>
                    </a:lnTo>
                    <a:lnTo>
                      <a:pt x="2559" y="633"/>
                    </a:lnTo>
                    <a:lnTo>
                      <a:pt x="2566" y="633"/>
                    </a:lnTo>
                    <a:lnTo>
                      <a:pt x="2566" y="405"/>
                    </a:lnTo>
                    <a:lnTo>
                      <a:pt x="2559" y="405"/>
                    </a:lnTo>
                    <a:lnTo>
                      <a:pt x="2559" y="398"/>
                    </a:lnTo>
                    <a:lnTo>
                      <a:pt x="2559" y="391"/>
                    </a:lnTo>
                    <a:lnTo>
                      <a:pt x="2559" y="384"/>
                    </a:lnTo>
                    <a:lnTo>
                      <a:pt x="2552" y="377"/>
                    </a:lnTo>
                    <a:lnTo>
                      <a:pt x="2545" y="377"/>
                    </a:lnTo>
                    <a:lnTo>
                      <a:pt x="2545" y="370"/>
                    </a:lnTo>
                    <a:lnTo>
                      <a:pt x="2538" y="370"/>
                    </a:lnTo>
                    <a:lnTo>
                      <a:pt x="2530" y="363"/>
                    </a:lnTo>
                    <a:lnTo>
                      <a:pt x="2530" y="363"/>
                    </a:lnTo>
                    <a:lnTo>
                      <a:pt x="2523" y="363"/>
                    </a:lnTo>
                    <a:lnTo>
                      <a:pt x="2516" y="356"/>
                    </a:lnTo>
                    <a:lnTo>
                      <a:pt x="2516" y="356"/>
                    </a:lnTo>
                    <a:lnTo>
                      <a:pt x="2509" y="356"/>
                    </a:lnTo>
                    <a:lnTo>
                      <a:pt x="2502" y="356"/>
                    </a:lnTo>
                    <a:lnTo>
                      <a:pt x="2495" y="356"/>
                    </a:lnTo>
                    <a:lnTo>
                      <a:pt x="2495" y="356"/>
                    </a:lnTo>
                    <a:lnTo>
                      <a:pt x="2488" y="356"/>
                    </a:lnTo>
                    <a:lnTo>
                      <a:pt x="2488" y="349"/>
                    </a:lnTo>
                    <a:lnTo>
                      <a:pt x="2481" y="349"/>
                    </a:lnTo>
                    <a:lnTo>
                      <a:pt x="2481" y="349"/>
                    </a:lnTo>
                    <a:lnTo>
                      <a:pt x="2481" y="341"/>
                    </a:lnTo>
                    <a:lnTo>
                      <a:pt x="2474" y="334"/>
                    </a:lnTo>
                    <a:lnTo>
                      <a:pt x="2474" y="334"/>
                    </a:lnTo>
                    <a:lnTo>
                      <a:pt x="2474" y="327"/>
                    </a:lnTo>
                    <a:lnTo>
                      <a:pt x="2467" y="320"/>
                    </a:lnTo>
                    <a:lnTo>
                      <a:pt x="2467" y="320"/>
                    </a:lnTo>
                    <a:lnTo>
                      <a:pt x="2467" y="313"/>
                    </a:lnTo>
                    <a:lnTo>
                      <a:pt x="2467" y="306"/>
                    </a:lnTo>
                    <a:lnTo>
                      <a:pt x="2459" y="292"/>
                    </a:lnTo>
                    <a:lnTo>
                      <a:pt x="2452" y="292"/>
                    </a:lnTo>
                    <a:lnTo>
                      <a:pt x="2452" y="292"/>
                    </a:lnTo>
                    <a:lnTo>
                      <a:pt x="2452" y="292"/>
                    </a:lnTo>
                    <a:lnTo>
                      <a:pt x="2438" y="277"/>
                    </a:lnTo>
                    <a:lnTo>
                      <a:pt x="2438" y="270"/>
                    </a:lnTo>
                    <a:lnTo>
                      <a:pt x="2438" y="263"/>
                    </a:lnTo>
                    <a:lnTo>
                      <a:pt x="2431" y="263"/>
                    </a:lnTo>
                    <a:lnTo>
                      <a:pt x="2438" y="263"/>
                    </a:lnTo>
                    <a:lnTo>
                      <a:pt x="2438" y="256"/>
                    </a:lnTo>
                    <a:lnTo>
                      <a:pt x="2438" y="242"/>
                    </a:lnTo>
                    <a:lnTo>
                      <a:pt x="2438" y="242"/>
                    </a:lnTo>
                    <a:lnTo>
                      <a:pt x="2438" y="242"/>
                    </a:lnTo>
                    <a:lnTo>
                      <a:pt x="2445" y="242"/>
                    </a:lnTo>
                    <a:lnTo>
                      <a:pt x="2452" y="235"/>
                    </a:lnTo>
                    <a:lnTo>
                      <a:pt x="2467" y="228"/>
                    </a:lnTo>
                    <a:lnTo>
                      <a:pt x="2467" y="221"/>
                    </a:lnTo>
                    <a:lnTo>
                      <a:pt x="2481" y="213"/>
                    </a:lnTo>
                    <a:lnTo>
                      <a:pt x="2488" y="206"/>
                    </a:lnTo>
                    <a:lnTo>
                      <a:pt x="2495" y="206"/>
                    </a:lnTo>
                    <a:lnTo>
                      <a:pt x="2495" y="199"/>
                    </a:lnTo>
                    <a:lnTo>
                      <a:pt x="2495" y="199"/>
                    </a:lnTo>
                    <a:lnTo>
                      <a:pt x="2502" y="192"/>
                    </a:lnTo>
                    <a:lnTo>
                      <a:pt x="2502" y="185"/>
                    </a:lnTo>
                    <a:lnTo>
                      <a:pt x="2509" y="185"/>
                    </a:lnTo>
                    <a:lnTo>
                      <a:pt x="2509" y="178"/>
                    </a:lnTo>
                    <a:lnTo>
                      <a:pt x="2516" y="178"/>
                    </a:lnTo>
                    <a:lnTo>
                      <a:pt x="2516" y="171"/>
                    </a:lnTo>
                    <a:lnTo>
                      <a:pt x="2516" y="171"/>
                    </a:lnTo>
                    <a:lnTo>
                      <a:pt x="2516" y="171"/>
                    </a:lnTo>
                    <a:lnTo>
                      <a:pt x="2523" y="171"/>
                    </a:lnTo>
                    <a:lnTo>
                      <a:pt x="2523" y="164"/>
                    </a:lnTo>
                    <a:lnTo>
                      <a:pt x="2530" y="157"/>
                    </a:lnTo>
                    <a:lnTo>
                      <a:pt x="2530" y="157"/>
                    </a:lnTo>
                    <a:lnTo>
                      <a:pt x="2530" y="142"/>
                    </a:lnTo>
                    <a:lnTo>
                      <a:pt x="2530" y="142"/>
                    </a:lnTo>
                    <a:lnTo>
                      <a:pt x="2530" y="135"/>
                    </a:lnTo>
                    <a:lnTo>
                      <a:pt x="2530" y="128"/>
                    </a:lnTo>
                    <a:lnTo>
                      <a:pt x="2530" y="128"/>
                    </a:lnTo>
                    <a:lnTo>
                      <a:pt x="2530" y="121"/>
                    </a:lnTo>
                    <a:lnTo>
                      <a:pt x="2530" y="114"/>
                    </a:lnTo>
                    <a:lnTo>
                      <a:pt x="2530" y="114"/>
                    </a:lnTo>
                    <a:lnTo>
                      <a:pt x="2530" y="114"/>
                    </a:lnTo>
                    <a:lnTo>
                      <a:pt x="2516" y="114"/>
                    </a:lnTo>
                    <a:lnTo>
                      <a:pt x="2516" y="114"/>
                    </a:lnTo>
                    <a:lnTo>
                      <a:pt x="2502" y="114"/>
                    </a:lnTo>
                    <a:lnTo>
                      <a:pt x="2495" y="114"/>
                    </a:lnTo>
                    <a:lnTo>
                      <a:pt x="2495" y="114"/>
                    </a:lnTo>
                    <a:lnTo>
                      <a:pt x="2481" y="114"/>
                    </a:lnTo>
                    <a:lnTo>
                      <a:pt x="2452" y="114"/>
                    </a:lnTo>
                    <a:lnTo>
                      <a:pt x="2452" y="114"/>
                    </a:lnTo>
                    <a:lnTo>
                      <a:pt x="2424" y="114"/>
                    </a:lnTo>
                    <a:lnTo>
                      <a:pt x="2388" y="114"/>
                    </a:lnTo>
                    <a:lnTo>
                      <a:pt x="2353" y="114"/>
                    </a:lnTo>
                    <a:lnTo>
                      <a:pt x="2353" y="114"/>
                    </a:lnTo>
                    <a:lnTo>
                      <a:pt x="2339" y="114"/>
                    </a:lnTo>
                    <a:lnTo>
                      <a:pt x="2317" y="114"/>
                    </a:lnTo>
                    <a:lnTo>
                      <a:pt x="2289" y="114"/>
                    </a:lnTo>
                    <a:lnTo>
                      <a:pt x="2232" y="114"/>
                    </a:lnTo>
                    <a:lnTo>
                      <a:pt x="2218" y="107"/>
                    </a:lnTo>
                    <a:lnTo>
                      <a:pt x="2218" y="107"/>
                    </a:lnTo>
                    <a:lnTo>
                      <a:pt x="2196" y="107"/>
                    </a:lnTo>
                    <a:lnTo>
                      <a:pt x="2140" y="107"/>
                    </a:lnTo>
                    <a:lnTo>
                      <a:pt x="2132" y="107"/>
                    </a:lnTo>
                    <a:lnTo>
                      <a:pt x="2104" y="107"/>
                    </a:lnTo>
                    <a:lnTo>
                      <a:pt x="2083" y="107"/>
                    </a:lnTo>
                    <a:lnTo>
                      <a:pt x="2068" y="107"/>
                    </a:lnTo>
                    <a:lnTo>
                      <a:pt x="2061" y="107"/>
                    </a:lnTo>
                    <a:lnTo>
                      <a:pt x="2012" y="107"/>
                    </a:lnTo>
                    <a:lnTo>
                      <a:pt x="1948" y="100"/>
                    </a:lnTo>
                    <a:lnTo>
                      <a:pt x="1933" y="100"/>
                    </a:lnTo>
                    <a:lnTo>
                      <a:pt x="1905" y="100"/>
                    </a:lnTo>
                    <a:lnTo>
                      <a:pt x="1862" y="100"/>
                    </a:lnTo>
                    <a:lnTo>
                      <a:pt x="1813" y="100"/>
                    </a:lnTo>
                    <a:lnTo>
                      <a:pt x="1741" y="100"/>
                    </a:lnTo>
                    <a:lnTo>
                      <a:pt x="1713" y="93"/>
                    </a:lnTo>
                    <a:lnTo>
                      <a:pt x="1678" y="93"/>
                    </a:lnTo>
                    <a:lnTo>
                      <a:pt x="1670" y="93"/>
                    </a:lnTo>
                    <a:lnTo>
                      <a:pt x="1663" y="93"/>
                    </a:lnTo>
                    <a:lnTo>
                      <a:pt x="1656" y="93"/>
                    </a:lnTo>
                    <a:lnTo>
                      <a:pt x="1649" y="93"/>
                    </a:lnTo>
                    <a:lnTo>
                      <a:pt x="1642" y="93"/>
                    </a:lnTo>
                    <a:lnTo>
                      <a:pt x="1635" y="93"/>
                    </a:lnTo>
                    <a:lnTo>
                      <a:pt x="1621" y="93"/>
                    </a:lnTo>
                    <a:lnTo>
                      <a:pt x="1614" y="93"/>
                    </a:lnTo>
                    <a:lnTo>
                      <a:pt x="1585" y="85"/>
                    </a:lnTo>
                    <a:lnTo>
                      <a:pt x="1550" y="85"/>
                    </a:lnTo>
                    <a:lnTo>
                      <a:pt x="1528" y="85"/>
                    </a:lnTo>
                    <a:lnTo>
                      <a:pt x="1521" y="85"/>
                    </a:lnTo>
                    <a:lnTo>
                      <a:pt x="1514" y="85"/>
                    </a:lnTo>
                    <a:lnTo>
                      <a:pt x="1507" y="85"/>
                    </a:lnTo>
                    <a:lnTo>
                      <a:pt x="1478" y="85"/>
                    </a:lnTo>
                    <a:lnTo>
                      <a:pt x="1457" y="85"/>
                    </a:lnTo>
                    <a:lnTo>
                      <a:pt x="1429" y="85"/>
                    </a:lnTo>
                    <a:lnTo>
                      <a:pt x="1415" y="85"/>
                    </a:lnTo>
                    <a:lnTo>
                      <a:pt x="1400" y="85"/>
                    </a:lnTo>
                    <a:lnTo>
                      <a:pt x="1393" y="85"/>
                    </a:lnTo>
                    <a:lnTo>
                      <a:pt x="1386" y="85"/>
                    </a:lnTo>
                    <a:lnTo>
                      <a:pt x="1372" y="85"/>
                    </a:lnTo>
                    <a:lnTo>
                      <a:pt x="1365" y="78"/>
                    </a:lnTo>
                    <a:lnTo>
                      <a:pt x="1329" y="78"/>
                    </a:lnTo>
                    <a:lnTo>
                      <a:pt x="1329" y="78"/>
                    </a:lnTo>
                    <a:lnTo>
                      <a:pt x="1287" y="78"/>
                    </a:lnTo>
                    <a:lnTo>
                      <a:pt x="1279" y="78"/>
                    </a:lnTo>
                    <a:lnTo>
                      <a:pt x="1272" y="71"/>
                    </a:lnTo>
                    <a:lnTo>
                      <a:pt x="1251" y="71"/>
                    </a:lnTo>
                    <a:lnTo>
                      <a:pt x="1223" y="71"/>
                    </a:lnTo>
                    <a:lnTo>
                      <a:pt x="1208" y="71"/>
                    </a:lnTo>
                    <a:lnTo>
                      <a:pt x="1187" y="71"/>
                    </a:lnTo>
                    <a:lnTo>
                      <a:pt x="1180" y="71"/>
                    </a:lnTo>
                    <a:lnTo>
                      <a:pt x="1180" y="71"/>
                    </a:lnTo>
                    <a:lnTo>
                      <a:pt x="1137" y="71"/>
                    </a:lnTo>
                    <a:lnTo>
                      <a:pt x="1116" y="71"/>
                    </a:lnTo>
                    <a:lnTo>
                      <a:pt x="1109" y="71"/>
                    </a:lnTo>
                    <a:lnTo>
                      <a:pt x="1102" y="71"/>
                    </a:lnTo>
                    <a:lnTo>
                      <a:pt x="1066" y="64"/>
                    </a:lnTo>
                    <a:lnTo>
                      <a:pt x="1052" y="64"/>
                    </a:lnTo>
                    <a:lnTo>
                      <a:pt x="1045" y="64"/>
                    </a:lnTo>
                    <a:lnTo>
                      <a:pt x="1031" y="64"/>
                    </a:lnTo>
                    <a:lnTo>
                      <a:pt x="1031" y="64"/>
                    </a:lnTo>
                    <a:lnTo>
                      <a:pt x="1009" y="64"/>
                    </a:lnTo>
                    <a:lnTo>
                      <a:pt x="1002" y="64"/>
                    </a:lnTo>
                    <a:lnTo>
                      <a:pt x="988" y="57"/>
                    </a:lnTo>
                    <a:lnTo>
                      <a:pt x="981" y="57"/>
                    </a:lnTo>
                    <a:lnTo>
                      <a:pt x="967" y="57"/>
                    </a:lnTo>
                    <a:lnTo>
                      <a:pt x="917" y="57"/>
                    </a:lnTo>
                    <a:lnTo>
                      <a:pt x="917" y="57"/>
                    </a:lnTo>
                    <a:lnTo>
                      <a:pt x="896" y="57"/>
                    </a:lnTo>
                    <a:lnTo>
                      <a:pt x="889" y="57"/>
                    </a:lnTo>
                    <a:lnTo>
                      <a:pt x="881" y="57"/>
                    </a:lnTo>
                    <a:lnTo>
                      <a:pt x="867" y="57"/>
                    </a:lnTo>
                    <a:lnTo>
                      <a:pt x="867" y="57"/>
                    </a:lnTo>
                    <a:lnTo>
                      <a:pt x="853" y="57"/>
                    </a:lnTo>
                    <a:lnTo>
                      <a:pt x="853" y="57"/>
                    </a:lnTo>
                    <a:lnTo>
                      <a:pt x="846" y="57"/>
                    </a:lnTo>
                    <a:lnTo>
                      <a:pt x="839" y="57"/>
                    </a:lnTo>
                    <a:lnTo>
                      <a:pt x="825" y="50"/>
                    </a:lnTo>
                    <a:lnTo>
                      <a:pt x="810" y="50"/>
                    </a:lnTo>
                    <a:lnTo>
                      <a:pt x="782" y="50"/>
                    </a:lnTo>
                    <a:lnTo>
                      <a:pt x="782" y="50"/>
                    </a:lnTo>
                    <a:lnTo>
                      <a:pt x="746" y="43"/>
                    </a:lnTo>
                    <a:lnTo>
                      <a:pt x="732" y="43"/>
                    </a:lnTo>
                    <a:lnTo>
                      <a:pt x="732" y="43"/>
                    </a:lnTo>
                    <a:lnTo>
                      <a:pt x="718" y="43"/>
                    </a:lnTo>
                    <a:lnTo>
                      <a:pt x="675" y="43"/>
                    </a:lnTo>
                    <a:lnTo>
                      <a:pt x="661" y="43"/>
                    </a:lnTo>
                    <a:lnTo>
                      <a:pt x="647" y="43"/>
                    </a:lnTo>
                    <a:lnTo>
                      <a:pt x="647" y="43"/>
                    </a:lnTo>
                    <a:lnTo>
                      <a:pt x="640" y="43"/>
                    </a:lnTo>
                    <a:lnTo>
                      <a:pt x="633" y="43"/>
                    </a:lnTo>
                    <a:lnTo>
                      <a:pt x="626" y="43"/>
                    </a:lnTo>
                    <a:lnTo>
                      <a:pt x="597" y="36"/>
                    </a:lnTo>
                    <a:lnTo>
                      <a:pt x="597" y="36"/>
                    </a:lnTo>
                    <a:lnTo>
                      <a:pt x="569" y="36"/>
                    </a:lnTo>
                    <a:lnTo>
                      <a:pt x="562" y="36"/>
                    </a:lnTo>
                    <a:lnTo>
                      <a:pt x="554" y="36"/>
                    </a:lnTo>
                    <a:lnTo>
                      <a:pt x="547" y="28"/>
                    </a:lnTo>
                    <a:lnTo>
                      <a:pt x="483" y="28"/>
                    </a:lnTo>
                    <a:lnTo>
                      <a:pt x="455" y="28"/>
                    </a:lnTo>
                    <a:lnTo>
                      <a:pt x="448" y="28"/>
                    </a:lnTo>
                    <a:lnTo>
                      <a:pt x="441" y="28"/>
                    </a:lnTo>
                    <a:lnTo>
                      <a:pt x="419" y="28"/>
                    </a:lnTo>
                    <a:lnTo>
                      <a:pt x="405" y="21"/>
                    </a:lnTo>
                    <a:lnTo>
                      <a:pt x="405" y="21"/>
                    </a:lnTo>
                    <a:lnTo>
                      <a:pt x="377" y="21"/>
                    </a:lnTo>
                    <a:lnTo>
                      <a:pt x="362" y="21"/>
                    </a:lnTo>
                    <a:lnTo>
                      <a:pt x="334" y="14"/>
                    </a:lnTo>
                    <a:lnTo>
                      <a:pt x="320" y="14"/>
                    </a:lnTo>
                    <a:lnTo>
                      <a:pt x="320" y="14"/>
                    </a:lnTo>
                    <a:lnTo>
                      <a:pt x="277" y="14"/>
                    </a:lnTo>
                    <a:lnTo>
                      <a:pt x="270" y="14"/>
                    </a:lnTo>
                    <a:lnTo>
                      <a:pt x="242" y="14"/>
                    </a:lnTo>
                    <a:lnTo>
                      <a:pt x="199" y="7"/>
                    </a:lnTo>
                    <a:lnTo>
                      <a:pt x="156" y="0"/>
                    </a:lnTo>
                    <a:lnTo>
                      <a:pt x="121" y="0"/>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7"/>
            <p:cNvPicPr>
              <a:picLocks noChangeAspect="1"/>
            </p:cNvPicPr>
            <p:nvPr userDrawn="1"/>
          </p:nvPicPr>
          <p:blipFill>
            <a:blip r:embed="rId3"/>
            <a:stretch>
              <a:fillRect/>
            </a:stretch>
          </p:blipFill>
          <p:spPr>
            <a:xfrm>
              <a:off x="511979" y="1542276"/>
              <a:ext cx="1423582" cy="1646889"/>
            </a:xfrm>
            <a:prstGeom prst="rect">
              <a:avLst/>
            </a:prstGeom>
          </p:spPr>
        </p:pic>
      </p:grpSp>
    </p:spTree>
    <p:extLst>
      <p:ext uri="{BB962C8B-B14F-4D97-AF65-F5344CB8AC3E}">
        <p14:creationId xmlns:p14="http://schemas.microsoft.com/office/powerpoint/2010/main" val="137652977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HP">
    <p:spTree>
      <p:nvGrpSpPr>
        <p:cNvPr id="1" name=""/>
        <p:cNvGrpSpPr/>
        <p:nvPr/>
      </p:nvGrpSpPr>
      <p:grpSpPr>
        <a:xfrm>
          <a:off x="0" y="0"/>
          <a:ext cx="0" cy="0"/>
          <a:chOff x="0" y="0"/>
          <a:chExt cx="0" cy="0"/>
        </a:xfrm>
      </p:grpSpPr>
      <p:sp>
        <p:nvSpPr>
          <p:cNvPr id="13" name="Rectangle 5"/>
          <p:cNvSpPr>
            <a:spLocks/>
          </p:cNvSpPr>
          <p:nvPr userDrawn="1"/>
        </p:nvSpPr>
        <p:spPr bwMode="auto">
          <a:xfrm>
            <a:off x="924464" y="3695153"/>
            <a:ext cx="37206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Rockwell" pitchFamily="18" charset="0"/>
                <a:ea typeface="ＭＳ Ｐゴシック" pitchFamily="34" charset="-128"/>
              </a:defRPr>
            </a:lvl1pPr>
            <a:lvl2pPr marL="742950" indent="-285750" eaLnBrk="0" hangingPunct="0">
              <a:defRPr>
                <a:solidFill>
                  <a:schemeClr val="tx1"/>
                </a:solidFill>
                <a:latin typeface="Rockwell" pitchFamily="18" charset="0"/>
                <a:ea typeface="ＭＳ Ｐゴシック" pitchFamily="34" charset="-128"/>
              </a:defRPr>
            </a:lvl2pPr>
            <a:lvl3pPr marL="1143000" indent="-228600" eaLnBrk="0" hangingPunct="0">
              <a:defRPr>
                <a:solidFill>
                  <a:schemeClr val="tx1"/>
                </a:solidFill>
                <a:latin typeface="Rockwell" pitchFamily="18" charset="0"/>
                <a:ea typeface="ＭＳ Ｐゴシック" pitchFamily="34" charset="-128"/>
              </a:defRPr>
            </a:lvl3pPr>
            <a:lvl4pPr marL="1600200" indent="-228600" eaLnBrk="0" hangingPunct="0">
              <a:defRPr>
                <a:solidFill>
                  <a:schemeClr val="tx1"/>
                </a:solidFill>
                <a:latin typeface="Rockwell" pitchFamily="18" charset="0"/>
                <a:ea typeface="ＭＳ Ｐゴシック" pitchFamily="34" charset="-128"/>
              </a:defRPr>
            </a:lvl4pPr>
            <a:lvl5pPr marL="2057400" indent="-228600" eaLnBrk="0" hangingPunct="0">
              <a:defRPr>
                <a:solidFill>
                  <a:schemeClr val="tx1"/>
                </a:solidFill>
                <a:latin typeface="Rockwell"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Rockwell"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Rockwell"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Rockwell"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Rockwell" pitchFamily="18" charset="0"/>
                <a:ea typeface="ＭＳ Ｐゴシック" pitchFamily="34" charset="-128"/>
              </a:defRPr>
            </a:lvl9pPr>
          </a:lstStyle>
          <a:p>
            <a:pPr fontAlgn="base">
              <a:spcBef>
                <a:spcPts val="0"/>
              </a:spcBef>
              <a:spcAft>
                <a:spcPts val="200"/>
              </a:spcAft>
              <a:buClr>
                <a:srgbClr val="ED833E"/>
              </a:buClr>
              <a:buFont typeface="Arial" pitchFamily="34" charset="0"/>
              <a:buNone/>
              <a:defRPr/>
            </a:pPr>
            <a:r>
              <a:rPr lang="en-US" altLang="en-US" sz="1800" b="0" baseline="0" dirty="0" smtClean="0">
                <a:solidFill>
                  <a:schemeClr val="tx1"/>
                </a:solidFill>
                <a:latin typeface="Arial"/>
                <a:cs typeface="Arial"/>
              </a:rPr>
              <a:t>Power Generation</a:t>
            </a:r>
          </a:p>
          <a:p>
            <a:pPr marL="0" indent="0" rtl="0">
              <a:lnSpc>
                <a:spcPct val="140000"/>
              </a:lnSpc>
              <a:spcAft>
                <a:spcPts val="400"/>
              </a:spcAft>
              <a:buFont typeface="Arial"/>
              <a:buNone/>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We own generating facilities in: </a:t>
            </a:r>
          </a:p>
          <a:p>
            <a:pPr marL="171450" indent="-171450" rtl="0">
              <a:lnSpc>
                <a:spcPct val="100000"/>
              </a:lnSpc>
              <a:spcAft>
                <a:spcPts val="200"/>
              </a:spcAft>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Gillette: 260 MW of coal-fired generation</a:t>
            </a:r>
          </a:p>
          <a:p>
            <a:pPr marL="171450" indent="-171450" rtl="0">
              <a:lnSpc>
                <a:spcPct val="100000"/>
              </a:lnSpc>
              <a:spcAft>
                <a:spcPts val="200"/>
              </a:spcAft>
              <a:buFont typeface="Arial" panose="020B0604020202020204" pitchFamily="34" charset="0"/>
              <a:buChar char="•"/>
            </a:pPr>
            <a:r>
              <a:rPr lang="en-US" sz="1200" b="0" i="0" u="none" strike="noStrike" kern="1200" spc="-20" baseline="0" dirty="0" smtClean="0">
                <a:solidFill>
                  <a:schemeClr val="tx1">
                    <a:lumMod val="65000"/>
                    <a:lumOff val="35000"/>
                  </a:schemeClr>
                </a:solidFill>
                <a:latin typeface="Arial"/>
                <a:ea typeface="ＭＳ Ｐゴシック" pitchFamily="34" charset="-128"/>
                <a:cs typeface="Arial"/>
              </a:rPr>
              <a:t>Cheyenne: 55 MW of natural gas-fired generation</a:t>
            </a:r>
          </a:p>
          <a:p>
            <a:pPr marL="171450" indent="-171450" rtl="0">
              <a:lnSpc>
                <a:spcPct val="100000"/>
              </a:lnSpc>
              <a:spcAft>
                <a:spcPts val="200"/>
              </a:spcAft>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Rapid City: 130 MW of natural gas-fired and </a:t>
            </a:r>
            <a:br>
              <a:rPr lang="en-US" sz="1200" b="0" i="0" u="none" strike="noStrike" kern="1200" baseline="0" dirty="0" smtClean="0">
                <a:solidFill>
                  <a:schemeClr val="tx1">
                    <a:lumMod val="65000"/>
                    <a:lumOff val="35000"/>
                  </a:schemeClr>
                </a:solidFill>
                <a:latin typeface="Arial"/>
                <a:ea typeface="ＭＳ Ｐゴシック" pitchFamily="34" charset="-128"/>
                <a:cs typeface="Arial"/>
              </a:rPr>
            </a:b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oil-fired generation</a:t>
            </a:r>
          </a:p>
        </p:txBody>
      </p:sp>
      <p:pic>
        <p:nvPicPr>
          <p:cNvPr id="14" name="Picture 13"/>
          <p:cNvPicPr>
            <a:picLocks noChangeAspect="1"/>
          </p:cNvPicPr>
          <p:nvPr userDrawn="1"/>
        </p:nvPicPr>
        <p:blipFill>
          <a:blip r:embed="rId2"/>
          <a:stretch>
            <a:fillRect/>
          </a:stretch>
        </p:blipFill>
        <p:spPr>
          <a:xfrm>
            <a:off x="832262" y="3733634"/>
            <a:ext cx="114300" cy="247650"/>
          </a:xfrm>
          <a:prstGeom prst="rect">
            <a:avLst/>
          </a:prstGeom>
        </p:spPr>
      </p:pic>
      <p:sp>
        <p:nvSpPr>
          <p:cNvPr id="4" name="Date Placeholder 3"/>
          <p:cNvSpPr>
            <a:spLocks noGrp="1"/>
          </p:cNvSpPr>
          <p:nvPr>
            <p:ph type="dt" sz="half" idx="10"/>
          </p:nvPr>
        </p:nvSpPr>
        <p:spPr/>
        <p:txBody>
          <a:bodyPr/>
          <a:lstStyle/>
          <a:p>
            <a:fld id="{9220AAB4-FD5C-1147-8B03-A672C755A4B0}" type="datetime1">
              <a:rPr lang="en-US" smtClean="0"/>
              <a:t>10/21/2019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spAutoFit/>
          </a:bodyPr>
          <a:lstStyle/>
          <a:p>
            <a:r>
              <a:rPr lang="en-US" sz="3000" b="1" dirty="0" smtClean="0">
                <a:solidFill>
                  <a:srgbClr val="ED833E"/>
                </a:solidFill>
                <a:latin typeface="Rockwell" panose="02060603020205020403" pitchFamily="18" charset="0"/>
              </a:rPr>
              <a:t>Black Hills Power</a:t>
            </a:r>
            <a:endParaRPr lang="en-US" sz="3000" b="1" dirty="0">
              <a:solidFill>
                <a:srgbClr val="ED833E"/>
              </a:solidFill>
              <a:latin typeface="Rockwell" panose="02060603020205020403" pitchFamily="18" charset="0"/>
            </a:endParaRPr>
          </a:p>
        </p:txBody>
      </p:sp>
      <p:sp>
        <p:nvSpPr>
          <p:cNvPr id="9" name="TextBox 8"/>
          <p:cNvSpPr txBox="1"/>
          <p:nvPr userDrawn="1"/>
        </p:nvSpPr>
        <p:spPr>
          <a:xfrm>
            <a:off x="4645152" y="1004697"/>
            <a:ext cx="4119595" cy="2414778"/>
          </a:xfrm>
          <a:prstGeom prst="rect">
            <a:avLst/>
          </a:prstGeom>
          <a:noFill/>
        </p:spPr>
        <p:txBody>
          <a:bodyPr wrap="square" rtlCol="0">
            <a:noAutofit/>
          </a:bodyPr>
          <a:lstStyle/>
          <a:p>
            <a:pPr fontAlgn="base">
              <a:spcBef>
                <a:spcPts val="0"/>
              </a:spcBef>
              <a:spcAft>
                <a:spcPts val="200"/>
              </a:spcAft>
              <a:buClr>
                <a:srgbClr val="ED833E"/>
              </a:buClr>
              <a:buFont typeface="Arial" pitchFamily="34" charset="0"/>
              <a:buNone/>
              <a:defRPr/>
            </a:pPr>
            <a:r>
              <a:rPr lang="en-US" altLang="en-US" sz="2000" b="0" dirty="0" smtClean="0">
                <a:solidFill>
                  <a:schemeClr val="tx1"/>
                </a:solidFill>
                <a:latin typeface="Arial" pitchFamily="34" charset="0"/>
                <a:cs typeface="Arial" pitchFamily="34" charset="0"/>
              </a:rPr>
              <a:t>Fast Facts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More than 70,000 customers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More than 270 employees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3,605 total miles of electric transmission and distribution lines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Own 445 MW of generation</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31 communities served</a:t>
            </a:r>
          </a:p>
          <a:p>
            <a:pPr marL="228600" indent="-228600" rtl="0">
              <a:lnSpc>
                <a:spcPct val="100000"/>
              </a:lnSpc>
              <a:spcBef>
                <a:spcPts val="200"/>
              </a:spcBef>
              <a:buClr>
                <a:schemeClr val="tx1">
                  <a:lumMod val="65000"/>
                  <a:lumOff val="35000"/>
                </a:schemeClr>
              </a:buClr>
              <a:buFont typeface="Arial"/>
              <a:buChar char="•"/>
            </a:pPr>
            <a:r>
              <a:rPr lang="en-US" altLang="en-US" sz="1600" b="0" i="0" u="none" strike="noStrike" kern="1200" baseline="0" dirty="0" smtClean="0">
                <a:solidFill>
                  <a:schemeClr val="tx1">
                    <a:lumMod val="65000"/>
                    <a:lumOff val="35000"/>
                  </a:schemeClr>
                </a:solidFill>
                <a:latin typeface="Arial"/>
                <a:ea typeface="ＭＳ Ｐゴシック" pitchFamily="34" charset="-128"/>
                <a:cs typeface="Arial"/>
              </a:rPr>
              <a:t>4 customer service locations</a:t>
            </a:r>
          </a:p>
          <a:p>
            <a:pPr marL="228600" indent="-228600" rtl="0">
              <a:lnSpc>
                <a:spcPct val="100000"/>
              </a:lnSpc>
              <a:spcBef>
                <a:spcPts val="200"/>
              </a:spcBef>
              <a:buClr>
                <a:schemeClr val="tx1">
                  <a:lumMod val="65000"/>
                  <a:lumOff val="35000"/>
                </a:schemeClr>
              </a:buClr>
              <a:buFont typeface="Arial"/>
              <a:buChar char="•"/>
            </a:pPr>
            <a:r>
              <a:rPr lang="en-US" altLang="en-US" sz="1600" b="0" i="0" u="none" strike="noStrike" kern="1200" baseline="0" dirty="0" smtClean="0">
                <a:solidFill>
                  <a:schemeClr val="tx1">
                    <a:lumMod val="65000"/>
                    <a:lumOff val="35000"/>
                  </a:schemeClr>
                </a:solidFill>
                <a:latin typeface="Arial"/>
                <a:ea typeface="ＭＳ Ｐゴシック" pitchFamily="34" charset="-128"/>
                <a:cs typeface="Arial"/>
              </a:rPr>
              <a:t>7 operation locations</a:t>
            </a:r>
            <a:endParaRPr lang="en-US" altLang="en-US" sz="1600" b="1" baseline="0" dirty="0" smtClean="0">
              <a:solidFill>
                <a:schemeClr val="tx1">
                  <a:lumMod val="65000"/>
                  <a:lumOff val="35000"/>
                </a:schemeClr>
              </a:solidFill>
              <a:latin typeface="Arial"/>
              <a:cs typeface="Arial"/>
            </a:endParaRPr>
          </a:p>
        </p:txBody>
      </p:sp>
      <p:graphicFrame>
        <p:nvGraphicFramePr>
          <p:cNvPr id="3" name="Table 2"/>
          <p:cNvGraphicFramePr>
            <a:graphicFrameLocks noGrp="1"/>
          </p:cNvGraphicFramePr>
          <p:nvPr userDrawn="1">
            <p:extLst>
              <p:ext uri="{D42A27DB-BD31-4B8C-83A1-F6EECF244321}">
                <p14:modId xmlns:p14="http://schemas.microsoft.com/office/powerpoint/2010/main" val="681036550"/>
              </p:ext>
            </p:extLst>
          </p:nvPr>
        </p:nvGraphicFramePr>
        <p:xfrm>
          <a:off x="4645152" y="3688969"/>
          <a:ext cx="3971926" cy="2489200"/>
        </p:xfrm>
        <a:graphic>
          <a:graphicData uri="http://schemas.openxmlformats.org/drawingml/2006/table">
            <a:tbl>
              <a:tblPr firstRow="1" bandRow="1">
                <a:tableStyleId>{5C22544A-7EE6-4342-B048-85BDC9FD1C3A}</a:tableStyleId>
              </a:tblPr>
              <a:tblGrid>
                <a:gridCol w="1985963"/>
                <a:gridCol w="1985963"/>
              </a:tblGrid>
              <a:tr h="30616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tx1"/>
                          </a:solidFill>
                          <a:latin typeface="Arial" pitchFamily="34" charset="0"/>
                          <a:cs typeface="Arial" pitchFamily="34" charset="0"/>
                        </a:rPr>
                        <a:t>Major Communities Served</a:t>
                      </a:r>
                    </a:p>
                  </a:txBody>
                  <a:tcPr>
                    <a:noFill/>
                  </a:tcPr>
                </a:tc>
                <a:tc hMerge="1">
                  <a:txBody>
                    <a:bodyPr/>
                    <a:lstStyle/>
                    <a:p>
                      <a:endParaRPr lang="en-US" dirty="0"/>
                    </a:p>
                  </a:txBody>
                  <a:tcPr/>
                </a:tc>
              </a:tr>
              <a:tr h="1246792">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Belle Fourche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Box Elder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Custer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Deadwood</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Edgemont</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Hill City</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Hot Springs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Keystone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Lead</a:t>
                      </a:r>
                    </a:p>
                    <a:p>
                      <a:endParaRPr lang="en-US" sz="1200" dirty="0"/>
                    </a:p>
                  </a:txBody>
                  <a:tcPr>
                    <a:noFill/>
                  </a:tcPr>
                </a:tc>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Newcastle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Newell</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Rapid City</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Summerset</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Spearfish</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Sturgis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Upton</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Whitewood</a:t>
                      </a:r>
                      <a:endParaRPr lang="en-US" altLang="en-US" sz="1200" b="1" baseline="0" dirty="0" smtClean="0">
                        <a:solidFill>
                          <a:schemeClr val="tx1">
                            <a:lumMod val="65000"/>
                            <a:lumOff val="35000"/>
                          </a:schemeClr>
                        </a:solidFill>
                        <a:latin typeface="Arial"/>
                        <a:cs typeface="Arial"/>
                      </a:endParaRPr>
                    </a:p>
                    <a:p>
                      <a:endParaRPr lang="en-US" sz="1200" dirty="0"/>
                    </a:p>
                  </a:txBody>
                  <a:tcPr>
                    <a:noFill/>
                  </a:tcPr>
                </a:tc>
              </a:tr>
            </a:tbl>
          </a:graphicData>
        </a:graphic>
      </p:graphicFrame>
      <p:grpSp>
        <p:nvGrpSpPr>
          <p:cNvPr id="10" name="Group 9"/>
          <p:cNvGrpSpPr/>
          <p:nvPr userDrawn="1"/>
        </p:nvGrpSpPr>
        <p:grpSpPr>
          <a:xfrm>
            <a:off x="-48519" y="1161805"/>
            <a:ext cx="4263923" cy="2194158"/>
            <a:chOff x="-48519" y="1161805"/>
            <a:chExt cx="4263923" cy="2194158"/>
          </a:xfrm>
        </p:grpSpPr>
        <p:grpSp>
          <p:nvGrpSpPr>
            <p:cNvPr id="11" name="Group 4"/>
            <p:cNvGrpSpPr>
              <a:grpSpLocks noChangeAspect="1"/>
            </p:cNvGrpSpPr>
            <p:nvPr userDrawn="1"/>
          </p:nvGrpSpPr>
          <p:grpSpPr bwMode="auto">
            <a:xfrm>
              <a:off x="1138342" y="1161805"/>
              <a:ext cx="3077062" cy="2038583"/>
              <a:chOff x="1597" y="1310"/>
              <a:chExt cx="2566" cy="1700"/>
            </a:xfrm>
          </p:grpSpPr>
          <p:sp>
            <p:nvSpPr>
              <p:cNvPr id="12" name="AutoShape 3"/>
              <p:cNvSpPr>
                <a:spLocks noChangeAspect="1" noChangeArrowheads="1" noTextEdit="1"/>
              </p:cNvSpPr>
              <p:nvPr userDrawn="1"/>
            </p:nvSpPr>
            <p:spPr bwMode="auto">
              <a:xfrm>
                <a:off x="1597" y="1310"/>
                <a:ext cx="2566" cy="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
              <p:cNvSpPr>
                <a:spLocks noEditPoints="1"/>
              </p:cNvSpPr>
              <p:nvPr userDrawn="1"/>
            </p:nvSpPr>
            <p:spPr bwMode="auto">
              <a:xfrm>
                <a:off x="1597" y="1310"/>
                <a:ext cx="2566" cy="1700"/>
              </a:xfrm>
              <a:custGeom>
                <a:avLst/>
                <a:gdLst>
                  <a:gd name="T0" fmla="*/ 2538 w 2566"/>
                  <a:gd name="T1" fmla="*/ 1636 h 1700"/>
                  <a:gd name="T2" fmla="*/ 107 w 2566"/>
                  <a:gd name="T3" fmla="*/ 185 h 1700"/>
                  <a:gd name="T4" fmla="*/ 64 w 2566"/>
                  <a:gd name="T5" fmla="*/ 534 h 1700"/>
                  <a:gd name="T6" fmla="*/ 21 w 2566"/>
                  <a:gd name="T7" fmla="*/ 1088 h 1700"/>
                  <a:gd name="T8" fmla="*/ 114 w 2566"/>
                  <a:gd name="T9" fmla="*/ 1359 h 1700"/>
                  <a:gd name="T10" fmla="*/ 355 w 2566"/>
                  <a:gd name="T11" fmla="*/ 1373 h 1700"/>
                  <a:gd name="T12" fmla="*/ 739 w 2566"/>
                  <a:gd name="T13" fmla="*/ 1401 h 1700"/>
                  <a:gd name="T14" fmla="*/ 1045 w 2566"/>
                  <a:gd name="T15" fmla="*/ 1415 h 1700"/>
                  <a:gd name="T16" fmla="*/ 1265 w 2566"/>
                  <a:gd name="T17" fmla="*/ 1430 h 1700"/>
                  <a:gd name="T18" fmla="*/ 1429 w 2566"/>
                  <a:gd name="T19" fmla="*/ 1437 h 1700"/>
                  <a:gd name="T20" fmla="*/ 1514 w 2566"/>
                  <a:gd name="T21" fmla="*/ 1444 h 1700"/>
                  <a:gd name="T22" fmla="*/ 1642 w 2566"/>
                  <a:gd name="T23" fmla="*/ 1444 h 1700"/>
                  <a:gd name="T24" fmla="*/ 1756 w 2566"/>
                  <a:gd name="T25" fmla="*/ 1444 h 1700"/>
                  <a:gd name="T26" fmla="*/ 1877 w 2566"/>
                  <a:gd name="T27" fmla="*/ 1465 h 1700"/>
                  <a:gd name="T28" fmla="*/ 1919 w 2566"/>
                  <a:gd name="T29" fmla="*/ 1494 h 1700"/>
                  <a:gd name="T30" fmla="*/ 1962 w 2566"/>
                  <a:gd name="T31" fmla="*/ 1522 h 1700"/>
                  <a:gd name="T32" fmla="*/ 2019 w 2566"/>
                  <a:gd name="T33" fmla="*/ 1565 h 1700"/>
                  <a:gd name="T34" fmla="*/ 2068 w 2566"/>
                  <a:gd name="T35" fmla="*/ 1551 h 1700"/>
                  <a:gd name="T36" fmla="*/ 2104 w 2566"/>
                  <a:gd name="T37" fmla="*/ 1522 h 1700"/>
                  <a:gd name="T38" fmla="*/ 2168 w 2566"/>
                  <a:gd name="T39" fmla="*/ 1522 h 1700"/>
                  <a:gd name="T40" fmla="*/ 2232 w 2566"/>
                  <a:gd name="T41" fmla="*/ 1529 h 1700"/>
                  <a:gd name="T42" fmla="*/ 2275 w 2566"/>
                  <a:gd name="T43" fmla="*/ 1522 h 1700"/>
                  <a:gd name="T44" fmla="*/ 2310 w 2566"/>
                  <a:gd name="T45" fmla="*/ 1551 h 1700"/>
                  <a:gd name="T46" fmla="*/ 2353 w 2566"/>
                  <a:gd name="T47" fmla="*/ 1565 h 1700"/>
                  <a:gd name="T48" fmla="*/ 2395 w 2566"/>
                  <a:gd name="T49" fmla="*/ 1586 h 1700"/>
                  <a:gd name="T50" fmla="*/ 2445 w 2566"/>
                  <a:gd name="T51" fmla="*/ 1615 h 1700"/>
                  <a:gd name="T52" fmla="*/ 2467 w 2566"/>
                  <a:gd name="T53" fmla="*/ 1643 h 1700"/>
                  <a:gd name="T54" fmla="*/ 2495 w 2566"/>
                  <a:gd name="T55" fmla="*/ 1686 h 1700"/>
                  <a:gd name="T56" fmla="*/ 2545 w 2566"/>
                  <a:gd name="T57" fmla="*/ 1700 h 1700"/>
                  <a:gd name="T58" fmla="*/ 2552 w 2566"/>
                  <a:gd name="T59" fmla="*/ 1672 h 1700"/>
                  <a:gd name="T60" fmla="*/ 2530 w 2566"/>
                  <a:gd name="T61" fmla="*/ 1622 h 1700"/>
                  <a:gd name="T62" fmla="*/ 2502 w 2566"/>
                  <a:gd name="T63" fmla="*/ 1600 h 1700"/>
                  <a:gd name="T64" fmla="*/ 2495 w 2566"/>
                  <a:gd name="T65" fmla="*/ 1565 h 1700"/>
                  <a:gd name="T66" fmla="*/ 2530 w 2566"/>
                  <a:gd name="T67" fmla="*/ 1529 h 1700"/>
                  <a:gd name="T68" fmla="*/ 2530 w 2566"/>
                  <a:gd name="T69" fmla="*/ 1487 h 1700"/>
                  <a:gd name="T70" fmla="*/ 2545 w 2566"/>
                  <a:gd name="T71" fmla="*/ 1458 h 1700"/>
                  <a:gd name="T72" fmla="*/ 2559 w 2566"/>
                  <a:gd name="T73" fmla="*/ 1430 h 1700"/>
                  <a:gd name="T74" fmla="*/ 2559 w 2566"/>
                  <a:gd name="T75" fmla="*/ 1387 h 1700"/>
                  <a:gd name="T76" fmla="*/ 2530 w 2566"/>
                  <a:gd name="T77" fmla="*/ 1359 h 1700"/>
                  <a:gd name="T78" fmla="*/ 2516 w 2566"/>
                  <a:gd name="T79" fmla="*/ 1323 h 1700"/>
                  <a:gd name="T80" fmla="*/ 2538 w 2566"/>
                  <a:gd name="T81" fmla="*/ 1287 h 1700"/>
                  <a:gd name="T82" fmla="*/ 2509 w 2566"/>
                  <a:gd name="T83" fmla="*/ 1252 h 1700"/>
                  <a:gd name="T84" fmla="*/ 2559 w 2566"/>
                  <a:gd name="T85" fmla="*/ 1053 h 1700"/>
                  <a:gd name="T86" fmla="*/ 2559 w 2566"/>
                  <a:gd name="T87" fmla="*/ 868 h 1700"/>
                  <a:gd name="T88" fmla="*/ 2559 w 2566"/>
                  <a:gd name="T89" fmla="*/ 768 h 1700"/>
                  <a:gd name="T90" fmla="*/ 2559 w 2566"/>
                  <a:gd name="T91" fmla="*/ 391 h 1700"/>
                  <a:gd name="T92" fmla="*/ 2502 w 2566"/>
                  <a:gd name="T93" fmla="*/ 356 h 1700"/>
                  <a:gd name="T94" fmla="*/ 2467 w 2566"/>
                  <a:gd name="T95" fmla="*/ 320 h 1700"/>
                  <a:gd name="T96" fmla="*/ 2438 w 2566"/>
                  <a:gd name="T97" fmla="*/ 256 h 1700"/>
                  <a:gd name="T98" fmla="*/ 2495 w 2566"/>
                  <a:gd name="T99" fmla="*/ 199 h 1700"/>
                  <a:gd name="T100" fmla="*/ 2530 w 2566"/>
                  <a:gd name="T101" fmla="*/ 157 h 1700"/>
                  <a:gd name="T102" fmla="*/ 2502 w 2566"/>
                  <a:gd name="T103" fmla="*/ 114 h 1700"/>
                  <a:gd name="T104" fmla="*/ 2289 w 2566"/>
                  <a:gd name="T105" fmla="*/ 114 h 1700"/>
                  <a:gd name="T106" fmla="*/ 1948 w 2566"/>
                  <a:gd name="T107" fmla="*/ 100 h 1700"/>
                  <a:gd name="T108" fmla="*/ 1642 w 2566"/>
                  <a:gd name="T109" fmla="*/ 93 h 1700"/>
                  <a:gd name="T110" fmla="*/ 1429 w 2566"/>
                  <a:gd name="T111" fmla="*/ 85 h 1700"/>
                  <a:gd name="T112" fmla="*/ 1251 w 2566"/>
                  <a:gd name="T113" fmla="*/ 71 h 1700"/>
                  <a:gd name="T114" fmla="*/ 1045 w 2566"/>
                  <a:gd name="T115" fmla="*/ 64 h 1700"/>
                  <a:gd name="T116" fmla="*/ 881 w 2566"/>
                  <a:gd name="T117" fmla="*/ 57 h 1700"/>
                  <a:gd name="T118" fmla="*/ 732 w 2566"/>
                  <a:gd name="T119" fmla="*/ 43 h 1700"/>
                  <a:gd name="T120" fmla="*/ 569 w 2566"/>
                  <a:gd name="T121" fmla="*/ 36 h 1700"/>
                  <a:gd name="T122" fmla="*/ 362 w 2566"/>
                  <a:gd name="T123" fmla="*/ 21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6" h="1700">
                    <a:moveTo>
                      <a:pt x="2545" y="1679"/>
                    </a:moveTo>
                    <a:lnTo>
                      <a:pt x="2552" y="1679"/>
                    </a:lnTo>
                    <a:lnTo>
                      <a:pt x="2545" y="1679"/>
                    </a:lnTo>
                    <a:close/>
                    <a:moveTo>
                      <a:pt x="2545" y="1657"/>
                    </a:moveTo>
                    <a:lnTo>
                      <a:pt x="2545" y="1664"/>
                    </a:lnTo>
                    <a:lnTo>
                      <a:pt x="2545" y="1657"/>
                    </a:lnTo>
                    <a:lnTo>
                      <a:pt x="2545" y="1657"/>
                    </a:lnTo>
                    <a:close/>
                    <a:moveTo>
                      <a:pt x="2538" y="1487"/>
                    </a:moveTo>
                    <a:lnTo>
                      <a:pt x="2538" y="1494"/>
                    </a:lnTo>
                    <a:lnTo>
                      <a:pt x="2538" y="1487"/>
                    </a:lnTo>
                    <a:close/>
                    <a:moveTo>
                      <a:pt x="2530" y="1636"/>
                    </a:moveTo>
                    <a:lnTo>
                      <a:pt x="2538" y="1636"/>
                    </a:lnTo>
                    <a:lnTo>
                      <a:pt x="2530" y="1643"/>
                    </a:lnTo>
                    <a:lnTo>
                      <a:pt x="2530" y="1636"/>
                    </a:lnTo>
                    <a:close/>
                    <a:moveTo>
                      <a:pt x="419" y="1380"/>
                    </a:moveTo>
                    <a:lnTo>
                      <a:pt x="469" y="1387"/>
                    </a:lnTo>
                    <a:lnTo>
                      <a:pt x="455" y="1387"/>
                    </a:lnTo>
                    <a:lnTo>
                      <a:pt x="419" y="1380"/>
                    </a:lnTo>
                    <a:close/>
                    <a:moveTo>
                      <a:pt x="121" y="0"/>
                    </a:moveTo>
                    <a:lnTo>
                      <a:pt x="114" y="28"/>
                    </a:lnTo>
                    <a:lnTo>
                      <a:pt x="114" y="36"/>
                    </a:lnTo>
                    <a:lnTo>
                      <a:pt x="114" y="85"/>
                    </a:lnTo>
                    <a:lnTo>
                      <a:pt x="107" y="178"/>
                    </a:lnTo>
                    <a:lnTo>
                      <a:pt x="107" y="185"/>
                    </a:lnTo>
                    <a:lnTo>
                      <a:pt x="99" y="199"/>
                    </a:lnTo>
                    <a:lnTo>
                      <a:pt x="99" y="206"/>
                    </a:lnTo>
                    <a:lnTo>
                      <a:pt x="99" y="221"/>
                    </a:lnTo>
                    <a:lnTo>
                      <a:pt x="99" y="249"/>
                    </a:lnTo>
                    <a:lnTo>
                      <a:pt x="99" y="263"/>
                    </a:lnTo>
                    <a:lnTo>
                      <a:pt x="99" y="277"/>
                    </a:lnTo>
                    <a:lnTo>
                      <a:pt x="85" y="377"/>
                    </a:lnTo>
                    <a:lnTo>
                      <a:pt x="78" y="434"/>
                    </a:lnTo>
                    <a:lnTo>
                      <a:pt x="78" y="434"/>
                    </a:lnTo>
                    <a:lnTo>
                      <a:pt x="71" y="491"/>
                    </a:lnTo>
                    <a:lnTo>
                      <a:pt x="71" y="491"/>
                    </a:lnTo>
                    <a:lnTo>
                      <a:pt x="64" y="534"/>
                    </a:lnTo>
                    <a:lnTo>
                      <a:pt x="64" y="555"/>
                    </a:lnTo>
                    <a:lnTo>
                      <a:pt x="64" y="562"/>
                    </a:lnTo>
                    <a:lnTo>
                      <a:pt x="64" y="569"/>
                    </a:lnTo>
                    <a:lnTo>
                      <a:pt x="64" y="576"/>
                    </a:lnTo>
                    <a:lnTo>
                      <a:pt x="57" y="647"/>
                    </a:lnTo>
                    <a:lnTo>
                      <a:pt x="50" y="775"/>
                    </a:lnTo>
                    <a:lnTo>
                      <a:pt x="50" y="811"/>
                    </a:lnTo>
                    <a:lnTo>
                      <a:pt x="36" y="918"/>
                    </a:lnTo>
                    <a:lnTo>
                      <a:pt x="36" y="953"/>
                    </a:lnTo>
                    <a:lnTo>
                      <a:pt x="28" y="1003"/>
                    </a:lnTo>
                    <a:lnTo>
                      <a:pt x="21" y="1081"/>
                    </a:lnTo>
                    <a:lnTo>
                      <a:pt x="21" y="1088"/>
                    </a:lnTo>
                    <a:lnTo>
                      <a:pt x="21" y="1117"/>
                    </a:lnTo>
                    <a:lnTo>
                      <a:pt x="21" y="1152"/>
                    </a:lnTo>
                    <a:lnTo>
                      <a:pt x="14" y="1202"/>
                    </a:lnTo>
                    <a:lnTo>
                      <a:pt x="14" y="1209"/>
                    </a:lnTo>
                    <a:lnTo>
                      <a:pt x="14" y="1216"/>
                    </a:lnTo>
                    <a:lnTo>
                      <a:pt x="0" y="1344"/>
                    </a:lnTo>
                    <a:lnTo>
                      <a:pt x="21" y="1344"/>
                    </a:lnTo>
                    <a:lnTo>
                      <a:pt x="28" y="1351"/>
                    </a:lnTo>
                    <a:lnTo>
                      <a:pt x="43" y="1351"/>
                    </a:lnTo>
                    <a:lnTo>
                      <a:pt x="78" y="1351"/>
                    </a:lnTo>
                    <a:lnTo>
                      <a:pt x="114" y="1359"/>
                    </a:lnTo>
                    <a:lnTo>
                      <a:pt x="114" y="1359"/>
                    </a:lnTo>
                    <a:lnTo>
                      <a:pt x="135" y="1359"/>
                    </a:lnTo>
                    <a:lnTo>
                      <a:pt x="149" y="1359"/>
                    </a:lnTo>
                    <a:lnTo>
                      <a:pt x="156" y="1359"/>
                    </a:lnTo>
                    <a:lnTo>
                      <a:pt x="185" y="1359"/>
                    </a:lnTo>
                    <a:lnTo>
                      <a:pt x="213" y="1366"/>
                    </a:lnTo>
                    <a:lnTo>
                      <a:pt x="227" y="1366"/>
                    </a:lnTo>
                    <a:lnTo>
                      <a:pt x="242" y="1366"/>
                    </a:lnTo>
                    <a:lnTo>
                      <a:pt x="242" y="1366"/>
                    </a:lnTo>
                    <a:lnTo>
                      <a:pt x="270" y="1373"/>
                    </a:lnTo>
                    <a:lnTo>
                      <a:pt x="291" y="1373"/>
                    </a:lnTo>
                    <a:lnTo>
                      <a:pt x="313" y="1373"/>
                    </a:lnTo>
                    <a:lnTo>
                      <a:pt x="355" y="1373"/>
                    </a:lnTo>
                    <a:lnTo>
                      <a:pt x="405" y="1380"/>
                    </a:lnTo>
                    <a:lnTo>
                      <a:pt x="419" y="1380"/>
                    </a:lnTo>
                    <a:lnTo>
                      <a:pt x="455" y="1387"/>
                    </a:lnTo>
                    <a:lnTo>
                      <a:pt x="469" y="1387"/>
                    </a:lnTo>
                    <a:lnTo>
                      <a:pt x="505" y="1387"/>
                    </a:lnTo>
                    <a:lnTo>
                      <a:pt x="526" y="1387"/>
                    </a:lnTo>
                    <a:lnTo>
                      <a:pt x="540" y="1387"/>
                    </a:lnTo>
                    <a:lnTo>
                      <a:pt x="569" y="1387"/>
                    </a:lnTo>
                    <a:lnTo>
                      <a:pt x="647" y="1394"/>
                    </a:lnTo>
                    <a:lnTo>
                      <a:pt x="661" y="1401"/>
                    </a:lnTo>
                    <a:lnTo>
                      <a:pt x="689" y="1401"/>
                    </a:lnTo>
                    <a:lnTo>
                      <a:pt x="739" y="1401"/>
                    </a:lnTo>
                    <a:lnTo>
                      <a:pt x="753" y="1401"/>
                    </a:lnTo>
                    <a:lnTo>
                      <a:pt x="789" y="1401"/>
                    </a:lnTo>
                    <a:lnTo>
                      <a:pt x="817" y="1408"/>
                    </a:lnTo>
                    <a:lnTo>
                      <a:pt x="853" y="1408"/>
                    </a:lnTo>
                    <a:lnTo>
                      <a:pt x="860" y="1408"/>
                    </a:lnTo>
                    <a:lnTo>
                      <a:pt x="881" y="1408"/>
                    </a:lnTo>
                    <a:lnTo>
                      <a:pt x="952" y="1415"/>
                    </a:lnTo>
                    <a:lnTo>
                      <a:pt x="981" y="1415"/>
                    </a:lnTo>
                    <a:lnTo>
                      <a:pt x="1016" y="1415"/>
                    </a:lnTo>
                    <a:lnTo>
                      <a:pt x="1031" y="1415"/>
                    </a:lnTo>
                    <a:lnTo>
                      <a:pt x="1038" y="1415"/>
                    </a:lnTo>
                    <a:lnTo>
                      <a:pt x="1045" y="1415"/>
                    </a:lnTo>
                    <a:lnTo>
                      <a:pt x="1059" y="1415"/>
                    </a:lnTo>
                    <a:lnTo>
                      <a:pt x="1066" y="1423"/>
                    </a:lnTo>
                    <a:lnTo>
                      <a:pt x="1073" y="1423"/>
                    </a:lnTo>
                    <a:lnTo>
                      <a:pt x="1109" y="1423"/>
                    </a:lnTo>
                    <a:lnTo>
                      <a:pt x="1116" y="1423"/>
                    </a:lnTo>
                    <a:lnTo>
                      <a:pt x="1137" y="1423"/>
                    </a:lnTo>
                    <a:lnTo>
                      <a:pt x="1152" y="1423"/>
                    </a:lnTo>
                    <a:lnTo>
                      <a:pt x="1180" y="1430"/>
                    </a:lnTo>
                    <a:lnTo>
                      <a:pt x="1180" y="1430"/>
                    </a:lnTo>
                    <a:lnTo>
                      <a:pt x="1208" y="1430"/>
                    </a:lnTo>
                    <a:lnTo>
                      <a:pt x="1244" y="1430"/>
                    </a:lnTo>
                    <a:lnTo>
                      <a:pt x="1265" y="1430"/>
                    </a:lnTo>
                    <a:lnTo>
                      <a:pt x="1265" y="1430"/>
                    </a:lnTo>
                    <a:lnTo>
                      <a:pt x="1301" y="1430"/>
                    </a:lnTo>
                    <a:lnTo>
                      <a:pt x="1322" y="1430"/>
                    </a:lnTo>
                    <a:lnTo>
                      <a:pt x="1351" y="1430"/>
                    </a:lnTo>
                    <a:lnTo>
                      <a:pt x="1379" y="1437"/>
                    </a:lnTo>
                    <a:lnTo>
                      <a:pt x="1386" y="1437"/>
                    </a:lnTo>
                    <a:lnTo>
                      <a:pt x="1393" y="1437"/>
                    </a:lnTo>
                    <a:lnTo>
                      <a:pt x="1400" y="1437"/>
                    </a:lnTo>
                    <a:lnTo>
                      <a:pt x="1407" y="1437"/>
                    </a:lnTo>
                    <a:lnTo>
                      <a:pt x="1415" y="1437"/>
                    </a:lnTo>
                    <a:lnTo>
                      <a:pt x="1422" y="1437"/>
                    </a:lnTo>
                    <a:lnTo>
                      <a:pt x="1429" y="1437"/>
                    </a:lnTo>
                    <a:lnTo>
                      <a:pt x="1429" y="1437"/>
                    </a:lnTo>
                    <a:lnTo>
                      <a:pt x="1436" y="1437"/>
                    </a:lnTo>
                    <a:lnTo>
                      <a:pt x="1443" y="1437"/>
                    </a:lnTo>
                    <a:lnTo>
                      <a:pt x="1443" y="1437"/>
                    </a:lnTo>
                    <a:lnTo>
                      <a:pt x="1450" y="1437"/>
                    </a:lnTo>
                    <a:lnTo>
                      <a:pt x="1457" y="1437"/>
                    </a:lnTo>
                    <a:lnTo>
                      <a:pt x="1457" y="1437"/>
                    </a:lnTo>
                    <a:lnTo>
                      <a:pt x="1464" y="1437"/>
                    </a:lnTo>
                    <a:lnTo>
                      <a:pt x="1471" y="1437"/>
                    </a:lnTo>
                    <a:lnTo>
                      <a:pt x="1507" y="1444"/>
                    </a:lnTo>
                    <a:lnTo>
                      <a:pt x="1507" y="1444"/>
                    </a:lnTo>
                    <a:lnTo>
                      <a:pt x="1514" y="1444"/>
                    </a:lnTo>
                    <a:lnTo>
                      <a:pt x="1535" y="1444"/>
                    </a:lnTo>
                    <a:lnTo>
                      <a:pt x="1542" y="1444"/>
                    </a:lnTo>
                    <a:lnTo>
                      <a:pt x="1564" y="1444"/>
                    </a:lnTo>
                    <a:lnTo>
                      <a:pt x="1564" y="1444"/>
                    </a:lnTo>
                    <a:lnTo>
                      <a:pt x="1578" y="1444"/>
                    </a:lnTo>
                    <a:lnTo>
                      <a:pt x="1585" y="1444"/>
                    </a:lnTo>
                    <a:lnTo>
                      <a:pt x="1606" y="1444"/>
                    </a:lnTo>
                    <a:lnTo>
                      <a:pt x="1614" y="1444"/>
                    </a:lnTo>
                    <a:lnTo>
                      <a:pt x="1621" y="1444"/>
                    </a:lnTo>
                    <a:lnTo>
                      <a:pt x="1621" y="1444"/>
                    </a:lnTo>
                    <a:lnTo>
                      <a:pt x="1635" y="1444"/>
                    </a:lnTo>
                    <a:lnTo>
                      <a:pt x="1642" y="1444"/>
                    </a:lnTo>
                    <a:lnTo>
                      <a:pt x="1649" y="1444"/>
                    </a:lnTo>
                    <a:lnTo>
                      <a:pt x="1656" y="1444"/>
                    </a:lnTo>
                    <a:lnTo>
                      <a:pt x="1670" y="1444"/>
                    </a:lnTo>
                    <a:lnTo>
                      <a:pt x="1678" y="1444"/>
                    </a:lnTo>
                    <a:lnTo>
                      <a:pt x="1692" y="1444"/>
                    </a:lnTo>
                    <a:lnTo>
                      <a:pt x="1699" y="1444"/>
                    </a:lnTo>
                    <a:lnTo>
                      <a:pt x="1699" y="1444"/>
                    </a:lnTo>
                    <a:lnTo>
                      <a:pt x="1727" y="1444"/>
                    </a:lnTo>
                    <a:lnTo>
                      <a:pt x="1734" y="1444"/>
                    </a:lnTo>
                    <a:lnTo>
                      <a:pt x="1749" y="1444"/>
                    </a:lnTo>
                    <a:lnTo>
                      <a:pt x="1756" y="1444"/>
                    </a:lnTo>
                    <a:lnTo>
                      <a:pt x="1756" y="1444"/>
                    </a:lnTo>
                    <a:lnTo>
                      <a:pt x="1763" y="1444"/>
                    </a:lnTo>
                    <a:lnTo>
                      <a:pt x="1770" y="1444"/>
                    </a:lnTo>
                    <a:lnTo>
                      <a:pt x="1770" y="1444"/>
                    </a:lnTo>
                    <a:lnTo>
                      <a:pt x="1784" y="1451"/>
                    </a:lnTo>
                    <a:lnTo>
                      <a:pt x="1813" y="1451"/>
                    </a:lnTo>
                    <a:lnTo>
                      <a:pt x="1820" y="1451"/>
                    </a:lnTo>
                    <a:lnTo>
                      <a:pt x="1848" y="1451"/>
                    </a:lnTo>
                    <a:lnTo>
                      <a:pt x="1848" y="1451"/>
                    </a:lnTo>
                    <a:lnTo>
                      <a:pt x="1869" y="1451"/>
                    </a:lnTo>
                    <a:lnTo>
                      <a:pt x="1869" y="1458"/>
                    </a:lnTo>
                    <a:lnTo>
                      <a:pt x="1877" y="1458"/>
                    </a:lnTo>
                    <a:lnTo>
                      <a:pt x="1877" y="1465"/>
                    </a:lnTo>
                    <a:lnTo>
                      <a:pt x="1877" y="1472"/>
                    </a:lnTo>
                    <a:lnTo>
                      <a:pt x="1884" y="1472"/>
                    </a:lnTo>
                    <a:lnTo>
                      <a:pt x="1884" y="1479"/>
                    </a:lnTo>
                    <a:lnTo>
                      <a:pt x="1891" y="1479"/>
                    </a:lnTo>
                    <a:lnTo>
                      <a:pt x="1891" y="1487"/>
                    </a:lnTo>
                    <a:lnTo>
                      <a:pt x="1891" y="1487"/>
                    </a:lnTo>
                    <a:lnTo>
                      <a:pt x="1898" y="1487"/>
                    </a:lnTo>
                    <a:lnTo>
                      <a:pt x="1905" y="1487"/>
                    </a:lnTo>
                    <a:lnTo>
                      <a:pt x="1905" y="1487"/>
                    </a:lnTo>
                    <a:lnTo>
                      <a:pt x="1912" y="1487"/>
                    </a:lnTo>
                    <a:lnTo>
                      <a:pt x="1919" y="1494"/>
                    </a:lnTo>
                    <a:lnTo>
                      <a:pt x="1919" y="1494"/>
                    </a:lnTo>
                    <a:lnTo>
                      <a:pt x="1919" y="1501"/>
                    </a:lnTo>
                    <a:lnTo>
                      <a:pt x="1919" y="1508"/>
                    </a:lnTo>
                    <a:lnTo>
                      <a:pt x="1926" y="1508"/>
                    </a:lnTo>
                    <a:lnTo>
                      <a:pt x="1933" y="1508"/>
                    </a:lnTo>
                    <a:lnTo>
                      <a:pt x="1941" y="1508"/>
                    </a:lnTo>
                    <a:lnTo>
                      <a:pt x="1948" y="1508"/>
                    </a:lnTo>
                    <a:lnTo>
                      <a:pt x="1948" y="1508"/>
                    </a:lnTo>
                    <a:lnTo>
                      <a:pt x="1948" y="1515"/>
                    </a:lnTo>
                    <a:lnTo>
                      <a:pt x="1955" y="1522"/>
                    </a:lnTo>
                    <a:lnTo>
                      <a:pt x="1962" y="1522"/>
                    </a:lnTo>
                    <a:lnTo>
                      <a:pt x="1962" y="1522"/>
                    </a:lnTo>
                    <a:lnTo>
                      <a:pt x="1962" y="1522"/>
                    </a:lnTo>
                    <a:lnTo>
                      <a:pt x="1969" y="1529"/>
                    </a:lnTo>
                    <a:lnTo>
                      <a:pt x="1976" y="1529"/>
                    </a:lnTo>
                    <a:lnTo>
                      <a:pt x="1983" y="1529"/>
                    </a:lnTo>
                    <a:lnTo>
                      <a:pt x="1990" y="1536"/>
                    </a:lnTo>
                    <a:lnTo>
                      <a:pt x="1997" y="1536"/>
                    </a:lnTo>
                    <a:lnTo>
                      <a:pt x="1997" y="1544"/>
                    </a:lnTo>
                    <a:lnTo>
                      <a:pt x="2004" y="1551"/>
                    </a:lnTo>
                    <a:lnTo>
                      <a:pt x="2012" y="1551"/>
                    </a:lnTo>
                    <a:lnTo>
                      <a:pt x="2012" y="1551"/>
                    </a:lnTo>
                    <a:lnTo>
                      <a:pt x="2012" y="1558"/>
                    </a:lnTo>
                    <a:lnTo>
                      <a:pt x="2012" y="1565"/>
                    </a:lnTo>
                    <a:lnTo>
                      <a:pt x="2019" y="1565"/>
                    </a:lnTo>
                    <a:lnTo>
                      <a:pt x="2026" y="1565"/>
                    </a:lnTo>
                    <a:lnTo>
                      <a:pt x="2026" y="1565"/>
                    </a:lnTo>
                    <a:lnTo>
                      <a:pt x="2033" y="1565"/>
                    </a:lnTo>
                    <a:lnTo>
                      <a:pt x="2040" y="1565"/>
                    </a:lnTo>
                    <a:lnTo>
                      <a:pt x="2040" y="1565"/>
                    </a:lnTo>
                    <a:lnTo>
                      <a:pt x="2040" y="1565"/>
                    </a:lnTo>
                    <a:lnTo>
                      <a:pt x="2047" y="1565"/>
                    </a:lnTo>
                    <a:lnTo>
                      <a:pt x="2054" y="1565"/>
                    </a:lnTo>
                    <a:lnTo>
                      <a:pt x="2054" y="1558"/>
                    </a:lnTo>
                    <a:lnTo>
                      <a:pt x="2061" y="1551"/>
                    </a:lnTo>
                    <a:lnTo>
                      <a:pt x="2068" y="1551"/>
                    </a:lnTo>
                    <a:lnTo>
                      <a:pt x="2068" y="1551"/>
                    </a:lnTo>
                    <a:lnTo>
                      <a:pt x="2068" y="1544"/>
                    </a:lnTo>
                    <a:lnTo>
                      <a:pt x="2076" y="1536"/>
                    </a:lnTo>
                    <a:lnTo>
                      <a:pt x="2076" y="1536"/>
                    </a:lnTo>
                    <a:lnTo>
                      <a:pt x="2076" y="1529"/>
                    </a:lnTo>
                    <a:lnTo>
                      <a:pt x="2083" y="1522"/>
                    </a:lnTo>
                    <a:lnTo>
                      <a:pt x="2076" y="1522"/>
                    </a:lnTo>
                    <a:lnTo>
                      <a:pt x="2083" y="1522"/>
                    </a:lnTo>
                    <a:lnTo>
                      <a:pt x="2083" y="1522"/>
                    </a:lnTo>
                    <a:lnTo>
                      <a:pt x="2090" y="1522"/>
                    </a:lnTo>
                    <a:lnTo>
                      <a:pt x="2097" y="1522"/>
                    </a:lnTo>
                    <a:lnTo>
                      <a:pt x="2097" y="1522"/>
                    </a:lnTo>
                    <a:lnTo>
                      <a:pt x="2104" y="1522"/>
                    </a:lnTo>
                    <a:lnTo>
                      <a:pt x="2111" y="1522"/>
                    </a:lnTo>
                    <a:lnTo>
                      <a:pt x="2111" y="1522"/>
                    </a:lnTo>
                    <a:lnTo>
                      <a:pt x="2111" y="1529"/>
                    </a:lnTo>
                    <a:lnTo>
                      <a:pt x="2118" y="1529"/>
                    </a:lnTo>
                    <a:lnTo>
                      <a:pt x="2125" y="1529"/>
                    </a:lnTo>
                    <a:lnTo>
                      <a:pt x="2140" y="1529"/>
                    </a:lnTo>
                    <a:lnTo>
                      <a:pt x="2140" y="1529"/>
                    </a:lnTo>
                    <a:lnTo>
                      <a:pt x="2147" y="1529"/>
                    </a:lnTo>
                    <a:lnTo>
                      <a:pt x="2154" y="1529"/>
                    </a:lnTo>
                    <a:lnTo>
                      <a:pt x="2161" y="1529"/>
                    </a:lnTo>
                    <a:lnTo>
                      <a:pt x="2161" y="1522"/>
                    </a:lnTo>
                    <a:lnTo>
                      <a:pt x="2168" y="1522"/>
                    </a:lnTo>
                    <a:lnTo>
                      <a:pt x="2175" y="1522"/>
                    </a:lnTo>
                    <a:lnTo>
                      <a:pt x="2182" y="1529"/>
                    </a:lnTo>
                    <a:lnTo>
                      <a:pt x="2189" y="1529"/>
                    </a:lnTo>
                    <a:lnTo>
                      <a:pt x="2189" y="1529"/>
                    </a:lnTo>
                    <a:lnTo>
                      <a:pt x="2196" y="1529"/>
                    </a:lnTo>
                    <a:lnTo>
                      <a:pt x="2204" y="1522"/>
                    </a:lnTo>
                    <a:lnTo>
                      <a:pt x="2204" y="1522"/>
                    </a:lnTo>
                    <a:lnTo>
                      <a:pt x="2211" y="1529"/>
                    </a:lnTo>
                    <a:lnTo>
                      <a:pt x="2218" y="1529"/>
                    </a:lnTo>
                    <a:lnTo>
                      <a:pt x="2218" y="1529"/>
                    </a:lnTo>
                    <a:lnTo>
                      <a:pt x="2225" y="1529"/>
                    </a:lnTo>
                    <a:lnTo>
                      <a:pt x="2232" y="1529"/>
                    </a:lnTo>
                    <a:lnTo>
                      <a:pt x="2232" y="1522"/>
                    </a:lnTo>
                    <a:lnTo>
                      <a:pt x="2232" y="1522"/>
                    </a:lnTo>
                    <a:lnTo>
                      <a:pt x="2239" y="1522"/>
                    </a:lnTo>
                    <a:lnTo>
                      <a:pt x="2239" y="1522"/>
                    </a:lnTo>
                    <a:lnTo>
                      <a:pt x="2246" y="1522"/>
                    </a:lnTo>
                    <a:lnTo>
                      <a:pt x="2246" y="1522"/>
                    </a:lnTo>
                    <a:lnTo>
                      <a:pt x="2253" y="1522"/>
                    </a:lnTo>
                    <a:lnTo>
                      <a:pt x="2260" y="1522"/>
                    </a:lnTo>
                    <a:lnTo>
                      <a:pt x="2260" y="1522"/>
                    </a:lnTo>
                    <a:lnTo>
                      <a:pt x="2267" y="1522"/>
                    </a:lnTo>
                    <a:lnTo>
                      <a:pt x="2267" y="1522"/>
                    </a:lnTo>
                    <a:lnTo>
                      <a:pt x="2275" y="1522"/>
                    </a:lnTo>
                    <a:lnTo>
                      <a:pt x="2275" y="1522"/>
                    </a:lnTo>
                    <a:lnTo>
                      <a:pt x="2282" y="1529"/>
                    </a:lnTo>
                    <a:lnTo>
                      <a:pt x="2289" y="1529"/>
                    </a:lnTo>
                    <a:lnTo>
                      <a:pt x="2289" y="1529"/>
                    </a:lnTo>
                    <a:lnTo>
                      <a:pt x="2296" y="1529"/>
                    </a:lnTo>
                    <a:lnTo>
                      <a:pt x="2303" y="1529"/>
                    </a:lnTo>
                    <a:lnTo>
                      <a:pt x="2303" y="1536"/>
                    </a:lnTo>
                    <a:lnTo>
                      <a:pt x="2303" y="1536"/>
                    </a:lnTo>
                    <a:lnTo>
                      <a:pt x="2303" y="1544"/>
                    </a:lnTo>
                    <a:lnTo>
                      <a:pt x="2303" y="1551"/>
                    </a:lnTo>
                    <a:lnTo>
                      <a:pt x="2303" y="1551"/>
                    </a:lnTo>
                    <a:lnTo>
                      <a:pt x="2310" y="1551"/>
                    </a:lnTo>
                    <a:lnTo>
                      <a:pt x="2310" y="1551"/>
                    </a:lnTo>
                    <a:lnTo>
                      <a:pt x="2317" y="1551"/>
                    </a:lnTo>
                    <a:lnTo>
                      <a:pt x="2317" y="1551"/>
                    </a:lnTo>
                    <a:lnTo>
                      <a:pt x="2324" y="1558"/>
                    </a:lnTo>
                    <a:lnTo>
                      <a:pt x="2324" y="1565"/>
                    </a:lnTo>
                    <a:lnTo>
                      <a:pt x="2331" y="1565"/>
                    </a:lnTo>
                    <a:lnTo>
                      <a:pt x="2331" y="1565"/>
                    </a:lnTo>
                    <a:lnTo>
                      <a:pt x="2339" y="1565"/>
                    </a:lnTo>
                    <a:lnTo>
                      <a:pt x="2339" y="1565"/>
                    </a:lnTo>
                    <a:lnTo>
                      <a:pt x="2346" y="1565"/>
                    </a:lnTo>
                    <a:lnTo>
                      <a:pt x="2353" y="1565"/>
                    </a:lnTo>
                    <a:lnTo>
                      <a:pt x="2353" y="1565"/>
                    </a:lnTo>
                    <a:lnTo>
                      <a:pt x="2367" y="1565"/>
                    </a:lnTo>
                    <a:lnTo>
                      <a:pt x="2367" y="1572"/>
                    </a:lnTo>
                    <a:lnTo>
                      <a:pt x="2374" y="1572"/>
                    </a:lnTo>
                    <a:lnTo>
                      <a:pt x="2381" y="1572"/>
                    </a:lnTo>
                    <a:lnTo>
                      <a:pt x="2381" y="1572"/>
                    </a:lnTo>
                    <a:lnTo>
                      <a:pt x="2381" y="1579"/>
                    </a:lnTo>
                    <a:lnTo>
                      <a:pt x="2388" y="1579"/>
                    </a:lnTo>
                    <a:lnTo>
                      <a:pt x="2381" y="1586"/>
                    </a:lnTo>
                    <a:lnTo>
                      <a:pt x="2381" y="1593"/>
                    </a:lnTo>
                    <a:lnTo>
                      <a:pt x="2388" y="1593"/>
                    </a:lnTo>
                    <a:lnTo>
                      <a:pt x="2395" y="1593"/>
                    </a:lnTo>
                    <a:lnTo>
                      <a:pt x="2395" y="1586"/>
                    </a:lnTo>
                    <a:lnTo>
                      <a:pt x="2403" y="1586"/>
                    </a:lnTo>
                    <a:lnTo>
                      <a:pt x="2410" y="1586"/>
                    </a:lnTo>
                    <a:lnTo>
                      <a:pt x="2417" y="1593"/>
                    </a:lnTo>
                    <a:lnTo>
                      <a:pt x="2424" y="1593"/>
                    </a:lnTo>
                    <a:lnTo>
                      <a:pt x="2424" y="1593"/>
                    </a:lnTo>
                    <a:lnTo>
                      <a:pt x="2431" y="1593"/>
                    </a:lnTo>
                    <a:lnTo>
                      <a:pt x="2438" y="1593"/>
                    </a:lnTo>
                    <a:lnTo>
                      <a:pt x="2438" y="1593"/>
                    </a:lnTo>
                    <a:lnTo>
                      <a:pt x="2438" y="1600"/>
                    </a:lnTo>
                    <a:lnTo>
                      <a:pt x="2438" y="1608"/>
                    </a:lnTo>
                    <a:lnTo>
                      <a:pt x="2438" y="1615"/>
                    </a:lnTo>
                    <a:lnTo>
                      <a:pt x="2445" y="1615"/>
                    </a:lnTo>
                    <a:lnTo>
                      <a:pt x="2452" y="1622"/>
                    </a:lnTo>
                    <a:lnTo>
                      <a:pt x="2452" y="1615"/>
                    </a:lnTo>
                    <a:lnTo>
                      <a:pt x="2459" y="1615"/>
                    </a:lnTo>
                    <a:lnTo>
                      <a:pt x="2467" y="1615"/>
                    </a:lnTo>
                    <a:lnTo>
                      <a:pt x="2474" y="1622"/>
                    </a:lnTo>
                    <a:lnTo>
                      <a:pt x="2481" y="1622"/>
                    </a:lnTo>
                    <a:lnTo>
                      <a:pt x="2481" y="1622"/>
                    </a:lnTo>
                    <a:lnTo>
                      <a:pt x="2481" y="1629"/>
                    </a:lnTo>
                    <a:lnTo>
                      <a:pt x="2474" y="1629"/>
                    </a:lnTo>
                    <a:lnTo>
                      <a:pt x="2467" y="1636"/>
                    </a:lnTo>
                    <a:lnTo>
                      <a:pt x="2467" y="1636"/>
                    </a:lnTo>
                    <a:lnTo>
                      <a:pt x="2467" y="1643"/>
                    </a:lnTo>
                    <a:lnTo>
                      <a:pt x="2474" y="1650"/>
                    </a:lnTo>
                    <a:lnTo>
                      <a:pt x="2474" y="1650"/>
                    </a:lnTo>
                    <a:lnTo>
                      <a:pt x="2481" y="1657"/>
                    </a:lnTo>
                    <a:lnTo>
                      <a:pt x="2481" y="1657"/>
                    </a:lnTo>
                    <a:lnTo>
                      <a:pt x="2488" y="1664"/>
                    </a:lnTo>
                    <a:lnTo>
                      <a:pt x="2495" y="1664"/>
                    </a:lnTo>
                    <a:lnTo>
                      <a:pt x="2495" y="1664"/>
                    </a:lnTo>
                    <a:lnTo>
                      <a:pt x="2495" y="1672"/>
                    </a:lnTo>
                    <a:lnTo>
                      <a:pt x="2495" y="1672"/>
                    </a:lnTo>
                    <a:lnTo>
                      <a:pt x="2495" y="1679"/>
                    </a:lnTo>
                    <a:lnTo>
                      <a:pt x="2495" y="1679"/>
                    </a:lnTo>
                    <a:lnTo>
                      <a:pt x="2495" y="1686"/>
                    </a:lnTo>
                    <a:lnTo>
                      <a:pt x="2502" y="1693"/>
                    </a:lnTo>
                    <a:lnTo>
                      <a:pt x="2509" y="1693"/>
                    </a:lnTo>
                    <a:lnTo>
                      <a:pt x="2516" y="1693"/>
                    </a:lnTo>
                    <a:lnTo>
                      <a:pt x="2516" y="1686"/>
                    </a:lnTo>
                    <a:lnTo>
                      <a:pt x="2523" y="1679"/>
                    </a:lnTo>
                    <a:lnTo>
                      <a:pt x="2530" y="1679"/>
                    </a:lnTo>
                    <a:lnTo>
                      <a:pt x="2530" y="1686"/>
                    </a:lnTo>
                    <a:lnTo>
                      <a:pt x="2530" y="1686"/>
                    </a:lnTo>
                    <a:lnTo>
                      <a:pt x="2538" y="1693"/>
                    </a:lnTo>
                    <a:lnTo>
                      <a:pt x="2538" y="1693"/>
                    </a:lnTo>
                    <a:lnTo>
                      <a:pt x="2538" y="1700"/>
                    </a:lnTo>
                    <a:lnTo>
                      <a:pt x="2545" y="1700"/>
                    </a:lnTo>
                    <a:lnTo>
                      <a:pt x="2545" y="1700"/>
                    </a:lnTo>
                    <a:lnTo>
                      <a:pt x="2552" y="1700"/>
                    </a:lnTo>
                    <a:lnTo>
                      <a:pt x="2559" y="1700"/>
                    </a:lnTo>
                    <a:lnTo>
                      <a:pt x="2559" y="1693"/>
                    </a:lnTo>
                    <a:lnTo>
                      <a:pt x="2559" y="1693"/>
                    </a:lnTo>
                    <a:lnTo>
                      <a:pt x="2552" y="1693"/>
                    </a:lnTo>
                    <a:lnTo>
                      <a:pt x="2552" y="1693"/>
                    </a:lnTo>
                    <a:lnTo>
                      <a:pt x="2552" y="1686"/>
                    </a:lnTo>
                    <a:lnTo>
                      <a:pt x="2545" y="1686"/>
                    </a:lnTo>
                    <a:lnTo>
                      <a:pt x="2545" y="1679"/>
                    </a:lnTo>
                    <a:lnTo>
                      <a:pt x="2552" y="1679"/>
                    </a:lnTo>
                    <a:lnTo>
                      <a:pt x="2552" y="1672"/>
                    </a:lnTo>
                    <a:lnTo>
                      <a:pt x="2552" y="1664"/>
                    </a:lnTo>
                    <a:lnTo>
                      <a:pt x="2545" y="1664"/>
                    </a:lnTo>
                    <a:lnTo>
                      <a:pt x="2545" y="1664"/>
                    </a:lnTo>
                    <a:lnTo>
                      <a:pt x="2545" y="1657"/>
                    </a:lnTo>
                    <a:lnTo>
                      <a:pt x="2545" y="1650"/>
                    </a:lnTo>
                    <a:lnTo>
                      <a:pt x="2545" y="1650"/>
                    </a:lnTo>
                    <a:lnTo>
                      <a:pt x="2545" y="1643"/>
                    </a:lnTo>
                    <a:lnTo>
                      <a:pt x="2538" y="1636"/>
                    </a:lnTo>
                    <a:lnTo>
                      <a:pt x="2538" y="1636"/>
                    </a:lnTo>
                    <a:lnTo>
                      <a:pt x="2530" y="1629"/>
                    </a:lnTo>
                    <a:lnTo>
                      <a:pt x="2530" y="1622"/>
                    </a:lnTo>
                    <a:lnTo>
                      <a:pt x="2530" y="1622"/>
                    </a:lnTo>
                    <a:lnTo>
                      <a:pt x="2530" y="1622"/>
                    </a:lnTo>
                    <a:lnTo>
                      <a:pt x="2523" y="1622"/>
                    </a:lnTo>
                    <a:lnTo>
                      <a:pt x="2523" y="1615"/>
                    </a:lnTo>
                    <a:lnTo>
                      <a:pt x="2516" y="1608"/>
                    </a:lnTo>
                    <a:lnTo>
                      <a:pt x="2516" y="1615"/>
                    </a:lnTo>
                    <a:lnTo>
                      <a:pt x="2516" y="1608"/>
                    </a:lnTo>
                    <a:lnTo>
                      <a:pt x="2516" y="1608"/>
                    </a:lnTo>
                    <a:lnTo>
                      <a:pt x="2509" y="1608"/>
                    </a:lnTo>
                    <a:lnTo>
                      <a:pt x="2509" y="1600"/>
                    </a:lnTo>
                    <a:lnTo>
                      <a:pt x="2509" y="1608"/>
                    </a:lnTo>
                    <a:lnTo>
                      <a:pt x="2502" y="1608"/>
                    </a:lnTo>
                    <a:lnTo>
                      <a:pt x="2502" y="1600"/>
                    </a:lnTo>
                    <a:lnTo>
                      <a:pt x="2495" y="1593"/>
                    </a:lnTo>
                    <a:lnTo>
                      <a:pt x="2495" y="1593"/>
                    </a:lnTo>
                    <a:lnTo>
                      <a:pt x="2495" y="1586"/>
                    </a:lnTo>
                    <a:lnTo>
                      <a:pt x="2495" y="1593"/>
                    </a:lnTo>
                    <a:lnTo>
                      <a:pt x="2495" y="1586"/>
                    </a:lnTo>
                    <a:lnTo>
                      <a:pt x="2495" y="1579"/>
                    </a:lnTo>
                    <a:lnTo>
                      <a:pt x="2495" y="1579"/>
                    </a:lnTo>
                    <a:lnTo>
                      <a:pt x="2495" y="1579"/>
                    </a:lnTo>
                    <a:lnTo>
                      <a:pt x="2502" y="1579"/>
                    </a:lnTo>
                    <a:lnTo>
                      <a:pt x="2502" y="1572"/>
                    </a:lnTo>
                    <a:lnTo>
                      <a:pt x="2495" y="1572"/>
                    </a:lnTo>
                    <a:lnTo>
                      <a:pt x="2495" y="1565"/>
                    </a:lnTo>
                    <a:lnTo>
                      <a:pt x="2502" y="1565"/>
                    </a:lnTo>
                    <a:lnTo>
                      <a:pt x="2509" y="1565"/>
                    </a:lnTo>
                    <a:lnTo>
                      <a:pt x="2509" y="1558"/>
                    </a:lnTo>
                    <a:lnTo>
                      <a:pt x="2516" y="1551"/>
                    </a:lnTo>
                    <a:lnTo>
                      <a:pt x="2516" y="1551"/>
                    </a:lnTo>
                    <a:lnTo>
                      <a:pt x="2516" y="1544"/>
                    </a:lnTo>
                    <a:lnTo>
                      <a:pt x="2516" y="1536"/>
                    </a:lnTo>
                    <a:lnTo>
                      <a:pt x="2516" y="1536"/>
                    </a:lnTo>
                    <a:lnTo>
                      <a:pt x="2523" y="1536"/>
                    </a:lnTo>
                    <a:lnTo>
                      <a:pt x="2530" y="1536"/>
                    </a:lnTo>
                    <a:lnTo>
                      <a:pt x="2530" y="1536"/>
                    </a:lnTo>
                    <a:lnTo>
                      <a:pt x="2530" y="1529"/>
                    </a:lnTo>
                    <a:lnTo>
                      <a:pt x="2530" y="1522"/>
                    </a:lnTo>
                    <a:lnTo>
                      <a:pt x="2530" y="1522"/>
                    </a:lnTo>
                    <a:lnTo>
                      <a:pt x="2530" y="1522"/>
                    </a:lnTo>
                    <a:lnTo>
                      <a:pt x="2530" y="1515"/>
                    </a:lnTo>
                    <a:lnTo>
                      <a:pt x="2530" y="1508"/>
                    </a:lnTo>
                    <a:lnTo>
                      <a:pt x="2530" y="1508"/>
                    </a:lnTo>
                    <a:lnTo>
                      <a:pt x="2530" y="1508"/>
                    </a:lnTo>
                    <a:lnTo>
                      <a:pt x="2530" y="1508"/>
                    </a:lnTo>
                    <a:lnTo>
                      <a:pt x="2530" y="1501"/>
                    </a:lnTo>
                    <a:lnTo>
                      <a:pt x="2530" y="1501"/>
                    </a:lnTo>
                    <a:lnTo>
                      <a:pt x="2530" y="1494"/>
                    </a:lnTo>
                    <a:lnTo>
                      <a:pt x="2530" y="1487"/>
                    </a:lnTo>
                    <a:lnTo>
                      <a:pt x="2538" y="1487"/>
                    </a:lnTo>
                    <a:lnTo>
                      <a:pt x="2538" y="1487"/>
                    </a:lnTo>
                    <a:lnTo>
                      <a:pt x="2545" y="1487"/>
                    </a:lnTo>
                    <a:lnTo>
                      <a:pt x="2545" y="1479"/>
                    </a:lnTo>
                    <a:lnTo>
                      <a:pt x="2545" y="1472"/>
                    </a:lnTo>
                    <a:lnTo>
                      <a:pt x="2538" y="1472"/>
                    </a:lnTo>
                    <a:lnTo>
                      <a:pt x="2538" y="1472"/>
                    </a:lnTo>
                    <a:lnTo>
                      <a:pt x="2538" y="1465"/>
                    </a:lnTo>
                    <a:lnTo>
                      <a:pt x="2545" y="1465"/>
                    </a:lnTo>
                    <a:lnTo>
                      <a:pt x="2545" y="1458"/>
                    </a:lnTo>
                    <a:lnTo>
                      <a:pt x="2545" y="1458"/>
                    </a:lnTo>
                    <a:lnTo>
                      <a:pt x="2545" y="1458"/>
                    </a:lnTo>
                    <a:lnTo>
                      <a:pt x="2545" y="1451"/>
                    </a:lnTo>
                    <a:lnTo>
                      <a:pt x="2538" y="1451"/>
                    </a:lnTo>
                    <a:lnTo>
                      <a:pt x="2538" y="1444"/>
                    </a:lnTo>
                    <a:lnTo>
                      <a:pt x="2545" y="1444"/>
                    </a:lnTo>
                    <a:lnTo>
                      <a:pt x="2545" y="1444"/>
                    </a:lnTo>
                    <a:lnTo>
                      <a:pt x="2538" y="1444"/>
                    </a:lnTo>
                    <a:lnTo>
                      <a:pt x="2538" y="1437"/>
                    </a:lnTo>
                    <a:lnTo>
                      <a:pt x="2545" y="1437"/>
                    </a:lnTo>
                    <a:lnTo>
                      <a:pt x="2545" y="1437"/>
                    </a:lnTo>
                    <a:lnTo>
                      <a:pt x="2552" y="1430"/>
                    </a:lnTo>
                    <a:lnTo>
                      <a:pt x="2559" y="1430"/>
                    </a:lnTo>
                    <a:lnTo>
                      <a:pt x="2559" y="1430"/>
                    </a:lnTo>
                    <a:lnTo>
                      <a:pt x="2559" y="1423"/>
                    </a:lnTo>
                    <a:lnTo>
                      <a:pt x="2559" y="1423"/>
                    </a:lnTo>
                    <a:lnTo>
                      <a:pt x="2559" y="1415"/>
                    </a:lnTo>
                    <a:lnTo>
                      <a:pt x="2559" y="1415"/>
                    </a:lnTo>
                    <a:lnTo>
                      <a:pt x="2566" y="1408"/>
                    </a:lnTo>
                    <a:lnTo>
                      <a:pt x="2566" y="1401"/>
                    </a:lnTo>
                    <a:lnTo>
                      <a:pt x="2559" y="1401"/>
                    </a:lnTo>
                    <a:lnTo>
                      <a:pt x="2559" y="1401"/>
                    </a:lnTo>
                    <a:lnTo>
                      <a:pt x="2559" y="1394"/>
                    </a:lnTo>
                    <a:lnTo>
                      <a:pt x="2559" y="1394"/>
                    </a:lnTo>
                    <a:lnTo>
                      <a:pt x="2559" y="1387"/>
                    </a:lnTo>
                    <a:lnTo>
                      <a:pt x="2559" y="1387"/>
                    </a:lnTo>
                    <a:lnTo>
                      <a:pt x="2559" y="1380"/>
                    </a:lnTo>
                    <a:lnTo>
                      <a:pt x="2559" y="1373"/>
                    </a:lnTo>
                    <a:lnTo>
                      <a:pt x="2552" y="1373"/>
                    </a:lnTo>
                    <a:lnTo>
                      <a:pt x="2552" y="1373"/>
                    </a:lnTo>
                    <a:lnTo>
                      <a:pt x="2552" y="1366"/>
                    </a:lnTo>
                    <a:lnTo>
                      <a:pt x="2552" y="1359"/>
                    </a:lnTo>
                    <a:lnTo>
                      <a:pt x="2545" y="1359"/>
                    </a:lnTo>
                    <a:lnTo>
                      <a:pt x="2545" y="1359"/>
                    </a:lnTo>
                    <a:lnTo>
                      <a:pt x="2538" y="1359"/>
                    </a:lnTo>
                    <a:lnTo>
                      <a:pt x="2538" y="1359"/>
                    </a:lnTo>
                    <a:lnTo>
                      <a:pt x="2530" y="1359"/>
                    </a:lnTo>
                    <a:lnTo>
                      <a:pt x="2530" y="1359"/>
                    </a:lnTo>
                    <a:lnTo>
                      <a:pt x="2523" y="1359"/>
                    </a:lnTo>
                    <a:lnTo>
                      <a:pt x="2516" y="1351"/>
                    </a:lnTo>
                    <a:lnTo>
                      <a:pt x="2523" y="1344"/>
                    </a:lnTo>
                    <a:lnTo>
                      <a:pt x="2530" y="1344"/>
                    </a:lnTo>
                    <a:lnTo>
                      <a:pt x="2530" y="1344"/>
                    </a:lnTo>
                    <a:lnTo>
                      <a:pt x="2523" y="1344"/>
                    </a:lnTo>
                    <a:lnTo>
                      <a:pt x="2516" y="1337"/>
                    </a:lnTo>
                    <a:lnTo>
                      <a:pt x="2516" y="1337"/>
                    </a:lnTo>
                    <a:lnTo>
                      <a:pt x="2516" y="1330"/>
                    </a:lnTo>
                    <a:lnTo>
                      <a:pt x="2516" y="1330"/>
                    </a:lnTo>
                    <a:lnTo>
                      <a:pt x="2516" y="1330"/>
                    </a:lnTo>
                    <a:lnTo>
                      <a:pt x="2516" y="1323"/>
                    </a:lnTo>
                    <a:lnTo>
                      <a:pt x="2523" y="1323"/>
                    </a:lnTo>
                    <a:lnTo>
                      <a:pt x="2523" y="1330"/>
                    </a:lnTo>
                    <a:lnTo>
                      <a:pt x="2530" y="1330"/>
                    </a:lnTo>
                    <a:lnTo>
                      <a:pt x="2530" y="1323"/>
                    </a:lnTo>
                    <a:lnTo>
                      <a:pt x="2538" y="1316"/>
                    </a:lnTo>
                    <a:lnTo>
                      <a:pt x="2530" y="1316"/>
                    </a:lnTo>
                    <a:lnTo>
                      <a:pt x="2530" y="1309"/>
                    </a:lnTo>
                    <a:lnTo>
                      <a:pt x="2530" y="1302"/>
                    </a:lnTo>
                    <a:lnTo>
                      <a:pt x="2538" y="1302"/>
                    </a:lnTo>
                    <a:lnTo>
                      <a:pt x="2538" y="1295"/>
                    </a:lnTo>
                    <a:lnTo>
                      <a:pt x="2538" y="1287"/>
                    </a:lnTo>
                    <a:lnTo>
                      <a:pt x="2538" y="1287"/>
                    </a:lnTo>
                    <a:lnTo>
                      <a:pt x="2538" y="1280"/>
                    </a:lnTo>
                    <a:lnTo>
                      <a:pt x="2530" y="1280"/>
                    </a:lnTo>
                    <a:lnTo>
                      <a:pt x="2530" y="1273"/>
                    </a:lnTo>
                    <a:lnTo>
                      <a:pt x="2523" y="1273"/>
                    </a:lnTo>
                    <a:lnTo>
                      <a:pt x="2523" y="1273"/>
                    </a:lnTo>
                    <a:lnTo>
                      <a:pt x="2516" y="1273"/>
                    </a:lnTo>
                    <a:lnTo>
                      <a:pt x="2523" y="1266"/>
                    </a:lnTo>
                    <a:lnTo>
                      <a:pt x="2516" y="1259"/>
                    </a:lnTo>
                    <a:lnTo>
                      <a:pt x="2516" y="1259"/>
                    </a:lnTo>
                    <a:lnTo>
                      <a:pt x="2516" y="1259"/>
                    </a:lnTo>
                    <a:lnTo>
                      <a:pt x="2509" y="1259"/>
                    </a:lnTo>
                    <a:lnTo>
                      <a:pt x="2509" y="1252"/>
                    </a:lnTo>
                    <a:lnTo>
                      <a:pt x="2516" y="1252"/>
                    </a:lnTo>
                    <a:lnTo>
                      <a:pt x="2516" y="1245"/>
                    </a:lnTo>
                    <a:lnTo>
                      <a:pt x="2516" y="1245"/>
                    </a:lnTo>
                    <a:lnTo>
                      <a:pt x="2516" y="1245"/>
                    </a:lnTo>
                    <a:lnTo>
                      <a:pt x="2516" y="1238"/>
                    </a:lnTo>
                    <a:lnTo>
                      <a:pt x="2516" y="1231"/>
                    </a:lnTo>
                    <a:lnTo>
                      <a:pt x="2559" y="1231"/>
                    </a:lnTo>
                    <a:lnTo>
                      <a:pt x="2559" y="1188"/>
                    </a:lnTo>
                    <a:lnTo>
                      <a:pt x="2559" y="1152"/>
                    </a:lnTo>
                    <a:lnTo>
                      <a:pt x="2559" y="1103"/>
                    </a:lnTo>
                    <a:lnTo>
                      <a:pt x="2559" y="1088"/>
                    </a:lnTo>
                    <a:lnTo>
                      <a:pt x="2559" y="1053"/>
                    </a:lnTo>
                    <a:lnTo>
                      <a:pt x="2559" y="1024"/>
                    </a:lnTo>
                    <a:lnTo>
                      <a:pt x="2559" y="1017"/>
                    </a:lnTo>
                    <a:lnTo>
                      <a:pt x="2559" y="1010"/>
                    </a:lnTo>
                    <a:lnTo>
                      <a:pt x="2559" y="1010"/>
                    </a:lnTo>
                    <a:lnTo>
                      <a:pt x="2559" y="1003"/>
                    </a:lnTo>
                    <a:lnTo>
                      <a:pt x="2559" y="996"/>
                    </a:lnTo>
                    <a:lnTo>
                      <a:pt x="2559" y="989"/>
                    </a:lnTo>
                    <a:lnTo>
                      <a:pt x="2559" y="982"/>
                    </a:lnTo>
                    <a:lnTo>
                      <a:pt x="2559" y="882"/>
                    </a:lnTo>
                    <a:lnTo>
                      <a:pt x="2559" y="882"/>
                    </a:lnTo>
                    <a:lnTo>
                      <a:pt x="2559" y="875"/>
                    </a:lnTo>
                    <a:lnTo>
                      <a:pt x="2559" y="868"/>
                    </a:lnTo>
                    <a:lnTo>
                      <a:pt x="2559" y="868"/>
                    </a:lnTo>
                    <a:lnTo>
                      <a:pt x="2559" y="854"/>
                    </a:lnTo>
                    <a:lnTo>
                      <a:pt x="2559" y="854"/>
                    </a:lnTo>
                    <a:lnTo>
                      <a:pt x="2559" y="846"/>
                    </a:lnTo>
                    <a:lnTo>
                      <a:pt x="2559" y="839"/>
                    </a:lnTo>
                    <a:lnTo>
                      <a:pt x="2559" y="839"/>
                    </a:lnTo>
                    <a:lnTo>
                      <a:pt x="2559" y="825"/>
                    </a:lnTo>
                    <a:lnTo>
                      <a:pt x="2559" y="797"/>
                    </a:lnTo>
                    <a:lnTo>
                      <a:pt x="2559" y="790"/>
                    </a:lnTo>
                    <a:lnTo>
                      <a:pt x="2559" y="782"/>
                    </a:lnTo>
                    <a:lnTo>
                      <a:pt x="2559" y="768"/>
                    </a:lnTo>
                    <a:lnTo>
                      <a:pt x="2559" y="768"/>
                    </a:lnTo>
                    <a:lnTo>
                      <a:pt x="2559" y="761"/>
                    </a:lnTo>
                    <a:lnTo>
                      <a:pt x="2559" y="754"/>
                    </a:lnTo>
                    <a:lnTo>
                      <a:pt x="2559" y="711"/>
                    </a:lnTo>
                    <a:lnTo>
                      <a:pt x="2559" y="683"/>
                    </a:lnTo>
                    <a:lnTo>
                      <a:pt x="2559" y="669"/>
                    </a:lnTo>
                    <a:lnTo>
                      <a:pt x="2559" y="647"/>
                    </a:lnTo>
                    <a:lnTo>
                      <a:pt x="2559" y="633"/>
                    </a:lnTo>
                    <a:lnTo>
                      <a:pt x="2566" y="633"/>
                    </a:lnTo>
                    <a:lnTo>
                      <a:pt x="2566" y="405"/>
                    </a:lnTo>
                    <a:lnTo>
                      <a:pt x="2559" y="405"/>
                    </a:lnTo>
                    <a:lnTo>
                      <a:pt x="2559" y="398"/>
                    </a:lnTo>
                    <a:lnTo>
                      <a:pt x="2559" y="391"/>
                    </a:lnTo>
                    <a:lnTo>
                      <a:pt x="2559" y="384"/>
                    </a:lnTo>
                    <a:lnTo>
                      <a:pt x="2552" y="377"/>
                    </a:lnTo>
                    <a:lnTo>
                      <a:pt x="2545" y="377"/>
                    </a:lnTo>
                    <a:lnTo>
                      <a:pt x="2545" y="370"/>
                    </a:lnTo>
                    <a:lnTo>
                      <a:pt x="2538" y="370"/>
                    </a:lnTo>
                    <a:lnTo>
                      <a:pt x="2530" y="363"/>
                    </a:lnTo>
                    <a:lnTo>
                      <a:pt x="2530" y="363"/>
                    </a:lnTo>
                    <a:lnTo>
                      <a:pt x="2523" y="363"/>
                    </a:lnTo>
                    <a:lnTo>
                      <a:pt x="2516" y="356"/>
                    </a:lnTo>
                    <a:lnTo>
                      <a:pt x="2516" y="356"/>
                    </a:lnTo>
                    <a:lnTo>
                      <a:pt x="2509" y="356"/>
                    </a:lnTo>
                    <a:lnTo>
                      <a:pt x="2502" y="356"/>
                    </a:lnTo>
                    <a:lnTo>
                      <a:pt x="2495" y="356"/>
                    </a:lnTo>
                    <a:lnTo>
                      <a:pt x="2495" y="356"/>
                    </a:lnTo>
                    <a:lnTo>
                      <a:pt x="2488" y="356"/>
                    </a:lnTo>
                    <a:lnTo>
                      <a:pt x="2488" y="349"/>
                    </a:lnTo>
                    <a:lnTo>
                      <a:pt x="2481" y="349"/>
                    </a:lnTo>
                    <a:lnTo>
                      <a:pt x="2481" y="349"/>
                    </a:lnTo>
                    <a:lnTo>
                      <a:pt x="2481" y="341"/>
                    </a:lnTo>
                    <a:lnTo>
                      <a:pt x="2474" y="334"/>
                    </a:lnTo>
                    <a:lnTo>
                      <a:pt x="2474" y="334"/>
                    </a:lnTo>
                    <a:lnTo>
                      <a:pt x="2474" y="327"/>
                    </a:lnTo>
                    <a:lnTo>
                      <a:pt x="2467" y="320"/>
                    </a:lnTo>
                    <a:lnTo>
                      <a:pt x="2467" y="320"/>
                    </a:lnTo>
                    <a:lnTo>
                      <a:pt x="2467" y="313"/>
                    </a:lnTo>
                    <a:lnTo>
                      <a:pt x="2467" y="306"/>
                    </a:lnTo>
                    <a:lnTo>
                      <a:pt x="2459" y="292"/>
                    </a:lnTo>
                    <a:lnTo>
                      <a:pt x="2452" y="292"/>
                    </a:lnTo>
                    <a:lnTo>
                      <a:pt x="2452" y="292"/>
                    </a:lnTo>
                    <a:lnTo>
                      <a:pt x="2452" y="292"/>
                    </a:lnTo>
                    <a:lnTo>
                      <a:pt x="2438" y="277"/>
                    </a:lnTo>
                    <a:lnTo>
                      <a:pt x="2438" y="270"/>
                    </a:lnTo>
                    <a:lnTo>
                      <a:pt x="2438" y="263"/>
                    </a:lnTo>
                    <a:lnTo>
                      <a:pt x="2431" y="263"/>
                    </a:lnTo>
                    <a:lnTo>
                      <a:pt x="2438" y="263"/>
                    </a:lnTo>
                    <a:lnTo>
                      <a:pt x="2438" y="256"/>
                    </a:lnTo>
                    <a:lnTo>
                      <a:pt x="2438" y="242"/>
                    </a:lnTo>
                    <a:lnTo>
                      <a:pt x="2438" y="242"/>
                    </a:lnTo>
                    <a:lnTo>
                      <a:pt x="2438" y="242"/>
                    </a:lnTo>
                    <a:lnTo>
                      <a:pt x="2445" y="242"/>
                    </a:lnTo>
                    <a:lnTo>
                      <a:pt x="2452" y="235"/>
                    </a:lnTo>
                    <a:lnTo>
                      <a:pt x="2467" y="228"/>
                    </a:lnTo>
                    <a:lnTo>
                      <a:pt x="2467" y="221"/>
                    </a:lnTo>
                    <a:lnTo>
                      <a:pt x="2481" y="213"/>
                    </a:lnTo>
                    <a:lnTo>
                      <a:pt x="2488" y="206"/>
                    </a:lnTo>
                    <a:lnTo>
                      <a:pt x="2495" y="206"/>
                    </a:lnTo>
                    <a:lnTo>
                      <a:pt x="2495" y="199"/>
                    </a:lnTo>
                    <a:lnTo>
                      <a:pt x="2495" y="199"/>
                    </a:lnTo>
                    <a:lnTo>
                      <a:pt x="2502" y="192"/>
                    </a:lnTo>
                    <a:lnTo>
                      <a:pt x="2502" y="185"/>
                    </a:lnTo>
                    <a:lnTo>
                      <a:pt x="2509" y="185"/>
                    </a:lnTo>
                    <a:lnTo>
                      <a:pt x="2509" y="178"/>
                    </a:lnTo>
                    <a:lnTo>
                      <a:pt x="2516" y="178"/>
                    </a:lnTo>
                    <a:lnTo>
                      <a:pt x="2516" y="171"/>
                    </a:lnTo>
                    <a:lnTo>
                      <a:pt x="2516" y="171"/>
                    </a:lnTo>
                    <a:lnTo>
                      <a:pt x="2516" y="171"/>
                    </a:lnTo>
                    <a:lnTo>
                      <a:pt x="2523" y="171"/>
                    </a:lnTo>
                    <a:lnTo>
                      <a:pt x="2523" y="164"/>
                    </a:lnTo>
                    <a:lnTo>
                      <a:pt x="2530" y="157"/>
                    </a:lnTo>
                    <a:lnTo>
                      <a:pt x="2530" y="157"/>
                    </a:lnTo>
                    <a:lnTo>
                      <a:pt x="2530" y="142"/>
                    </a:lnTo>
                    <a:lnTo>
                      <a:pt x="2530" y="142"/>
                    </a:lnTo>
                    <a:lnTo>
                      <a:pt x="2530" y="135"/>
                    </a:lnTo>
                    <a:lnTo>
                      <a:pt x="2530" y="128"/>
                    </a:lnTo>
                    <a:lnTo>
                      <a:pt x="2530" y="128"/>
                    </a:lnTo>
                    <a:lnTo>
                      <a:pt x="2530" y="121"/>
                    </a:lnTo>
                    <a:lnTo>
                      <a:pt x="2530" y="114"/>
                    </a:lnTo>
                    <a:lnTo>
                      <a:pt x="2530" y="114"/>
                    </a:lnTo>
                    <a:lnTo>
                      <a:pt x="2530" y="114"/>
                    </a:lnTo>
                    <a:lnTo>
                      <a:pt x="2516" y="114"/>
                    </a:lnTo>
                    <a:lnTo>
                      <a:pt x="2516" y="114"/>
                    </a:lnTo>
                    <a:lnTo>
                      <a:pt x="2502" y="114"/>
                    </a:lnTo>
                    <a:lnTo>
                      <a:pt x="2495" y="114"/>
                    </a:lnTo>
                    <a:lnTo>
                      <a:pt x="2495" y="114"/>
                    </a:lnTo>
                    <a:lnTo>
                      <a:pt x="2481" y="114"/>
                    </a:lnTo>
                    <a:lnTo>
                      <a:pt x="2452" y="114"/>
                    </a:lnTo>
                    <a:lnTo>
                      <a:pt x="2452" y="114"/>
                    </a:lnTo>
                    <a:lnTo>
                      <a:pt x="2424" y="114"/>
                    </a:lnTo>
                    <a:lnTo>
                      <a:pt x="2388" y="114"/>
                    </a:lnTo>
                    <a:lnTo>
                      <a:pt x="2353" y="114"/>
                    </a:lnTo>
                    <a:lnTo>
                      <a:pt x="2353" y="114"/>
                    </a:lnTo>
                    <a:lnTo>
                      <a:pt x="2339" y="114"/>
                    </a:lnTo>
                    <a:lnTo>
                      <a:pt x="2317" y="114"/>
                    </a:lnTo>
                    <a:lnTo>
                      <a:pt x="2289" y="114"/>
                    </a:lnTo>
                    <a:lnTo>
                      <a:pt x="2232" y="114"/>
                    </a:lnTo>
                    <a:lnTo>
                      <a:pt x="2218" y="107"/>
                    </a:lnTo>
                    <a:lnTo>
                      <a:pt x="2218" y="107"/>
                    </a:lnTo>
                    <a:lnTo>
                      <a:pt x="2196" y="107"/>
                    </a:lnTo>
                    <a:lnTo>
                      <a:pt x="2140" y="107"/>
                    </a:lnTo>
                    <a:lnTo>
                      <a:pt x="2132" y="107"/>
                    </a:lnTo>
                    <a:lnTo>
                      <a:pt x="2104" y="107"/>
                    </a:lnTo>
                    <a:lnTo>
                      <a:pt x="2083" y="107"/>
                    </a:lnTo>
                    <a:lnTo>
                      <a:pt x="2068" y="107"/>
                    </a:lnTo>
                    <a:lnTo>
                      <a:pt x="2061" y="107"/>
                    </a:lnTo>
                    <a:lnTo>
                      <a:pt x="2012" y="107"/>
                    </a:lnTo>
                    <a:lnTo>
                      <a:pt x="1948" y="100"/>
                    </a:lnTo>
                    <a:lnTo>
                      <a:pt x="1933" y="100"/>
                    </a:lnTo>
                    <a:lnTo>
                      <a:pt x="1905" y="100"/>
                    </a:lnTo>
                    <a:lnTo>
                      <a:pt x="1862" y="100"/>
                    </a:lnTo>
                    <a:lnTo>
                      <a:pt x="1813" y="100"/>
                    </a:lnTo>
                    <a:lnTo>
                      <a:pt x="1741" y="100"/>
                    </a:lnTo>
                    <a:lnTo>
                      <a:pt x="1713" y="93"/>
                    </a:lnTo>
                    <a:lnTo>
                      <a:pt x="1678" y="93"/>
                    </a:lnTo>
                    <a:lnTo>
                      <a:pt x="1670" y="93"/>
                    </a:lnTo>
                    <a:lnTo>
                      <a:pt x="1663" y="93"/>
                    </a:lnTo>
                    <a:lnTo>
                      <a:pt x="1656" y="93"/>
                    </a:lnTo>
                    <a:lnTo>
                      <a:pt x="1649" y="93"/>
                    </a:lnTo>
                    <a:lnTo>
                      <a:pt x="1642" y="93"/>
                    </a:lnTo>
                    <a:lnTo>
                      <a:pt x="1635" y="93"/>
                    </a:lnTo>
                    <a:lnTo>
                      <a:pt x="1621" y="93"/>
                    </a:lnTo>
                    <a:lnTo>
                      <a:pt x="1614" y="93"/>
                    </a:lnTo>
                    <a:lnTo>
                      <a:pt x="1585" y="85"/>
                    </a:lnTo>
                    <a:lnTo>
                      <a:pt x="1550" y="85"/>
                    </a:lnTo>
                    <a:lnTo>
                      <a:pt x="1528" y="85"/>
                    </a:lnTo>
                    <a:lnTo>
                      <a:pt x="1521" y="85"/>
                    </a:lnTo>
                    <a:lnTo>
                      <a:pt x="1514" y="85"/>
                    </a:lnTo>
                    <a:lnTo>
                      <a:pt x="1507" y="85"/>
                    </a:lnTo>
                    <a:lnTo>
                      <a:pt x="1478" y="85"/>
                    </a:lnTo>
                    <a:lnTo>
                      <a:pt x="1457" y="85"/>
                    </a:lnTo>
                    <a:lnTo>
                      <a:pt x="1429" y="85"/>
                    </a:lnTo>
                    <a:lnTo>
                      <a:pt x="1415" y="85"/>
                    </a:lnTo>
                    <a:lnTo>
                      <a:pt x="1400" y="85"/>
                    </a:lnTo>
                    <a:lnTo>
                      <a:pt x="1393" y="85"/>
                    </a:lnTo>
                    <a:lnTo>
                      <a:pt x="1386" y="85"/>
                    </a:lnTo>
                    <a:lnTo>
                      <a:pt x="1372" y="85"/>
                    </a:lnTo>
                    <a:lnTo>
                      <a:pt x="1365" y="78"/>
                    </a:lnTo>
                    <a:lnTo>
                      <a:pt x="1329" y="78"/>
                    </a:lnTo>
                    <a:lnTo>
                      <a:pt x="1329" y="78"/>
                    </a:lnTo>
                    <a:lnTo>
                      <a:pt x="1287" y="78"/>
                    </a:lnTo>
                    <a:lnTo>
                      <a:pt x="1279" y="78"/>
                    </a:lnTo>
                    <a:lnTo>
                      <a:pt x="1272" y="71"/>
                    </a:lnTo>
                    <a:lnTo>
                      <a:pt x="1251" y="71"/>
                    </a:lnTo>
                    <a:lnTo>
                      <a:pt x="1223" y="71"/>
                    </a:lnTo>
                    <a:lnTo>
                      <a:pt x="1208" y="71"/>
                    </a:lnTo>
                    <a:lnTo>
                      <a:pt x="1187" y="71"/>
                    </a:lnTo>
                    <a:lnTo>
                      <a:pt x="1180" y="71"/>
                    </a:lnTo>
                    <a:lnTo>
                      <a:pt x="1180" y="71"/>
                    </a:lnTo>
                    <a:lnTo>
                      <a:pt x="1137" y="71"/>
                    </a:lnTo>
                    <a:lnTo>
                      <a:pt x="1116" y="71"/>
                    </a:lnTo>
                    <a:lnTo>
                      <a:pt x="1109" y="71"/>
                    </a:lnTo>
                    <a:lnTo>
                      <a:pt x="1102" y="71"/>
                    </a:lnTo>
                    <a:lnTo>
                      <a:pt x="1066" y="64"/>
                    </a:lnTo>
                    <a:lnTo>
                      <a:pt x="1052" y="64"/>
                    </a:lnTo>
                    <a:lnTo>
                      <a:pt x="1045" y="64"/>
                    </a:lnTo>
                    <a:lnTo>
                      <a:pt x="1031" y="64"/>
                    </a:lnTo>
                    <a:lnTo>
                      <a:pt x="1031" y="64"/>
                    </a:lnTo>
                    <a:lnTo>
                      <a:pt x="1009" y="64"/>
                    </a:lnTo>
                    <a:lnTo>
                      <a:pt x="1002" y="64"/>
                    </a:lnTo>
                    <a:lnTo>
                      <a:pt x="988" y="57"/>
                    </a:lnTo>
                    <a:lnTo>
                      <a:pt x="981" y="57"/>
                    </a:lnTo>
                    <a:lnTo>
                      <a:pt x="967" y="57"/>
                    </a:lnTo>
                    <a:lnTo>
                      <a:pt x="917" y="57"/>
                    </a:lnTo>
                    <a:lnTo>
                      <a:pt x="917" y="57"/>
                    </a:lnTo>
                    <a:lnTo>
                      <a:pt x="896" y="57"/>
                    </a:lnTo>
                    <a:lnTo>
                      <a:pt x="889" y="57"/>
                    </a:lnTo>
                    <a:lnTo>
                      <a:pt x="881" y="57"/>
                    </a:lnTo>
                    <a:lnTo>
                      <a:pt x="867" y="57"/>
                    </a:lnTo>
                    <a:lnTo>
                      <a:pt x="867" y="57"/>
                    </a:lnTo>
                    <a:lnTo>
                      <a:pt x="853" y="57"/>
                    </a:lnTo>
                    <a:lnTo>
                      <a:pt x="853" y="57"/>
                    </a:lnTo>
                    <a:lnTo>
                      <a:pt x="846" y="57"/>
                    </a:lnTo>
                    <a:lnTo>
                      <a:pt x="839" y="57"/>
                    </a:lnTo>
                    <a:lnTo>
                      <a:pt x="825" y="50"/>
                    </a:lnTo>
                    <a:lnTo>
                      <a:pt x="810" y="50"/>
                    </a:lnTo>
                    <a:lnTo>
                      <a:pt x="782" y="50"/>
                    </a:lnTo>
                    <a:lnTo>
                      <a:pt x="782" y="50"/>
                    </a:lnTo>
                    <a:lnTo>
                      <a:pt x="746" y="43"/>
                    </a:lnTo>
                    <a:lnTo>
                      <a:pt x="732" y="43"/>
                    </a:lnTo>
                    <a:lnTo>
                      <a:pt x="732" y="43"/>
                    </a:lnTo>
                    <a:lnTo>
                      <a:pt x="718" y="43"/>
                    </a:lnTo>
                    <a:lnTo>
                      <a:pt x="675" y="43"/>
                    </a:lnTo>
                    <a:lnTo>
                      <a:pt x="661" y="43"/>
                    </a:lnTo>
                    <a:lnTo>
                      <a:pt x="647" y="43"/>
                    </a:lnTo>
                    <a:lnTo>
                      <a:pt x="647" y="43"/>
                    </a:lnTo>
                    <a:lnTo>
                      <a:pt x="640" y="43"/>
                    </a:lnTo>
                    <a:lnTo>
                      <a:pt x="633" y="43"/>
                    </a:lnTo>
                    <a:lnTo>
                      <a:pt x="626" y="43"/>
                    </a:lnTo>
                    <a:lnTo>
                      <a:pt x="597" y="36"/>
                    </a:lnTo>
                    <a:lnTo>
                      <a:pt x="597" y="36"/>
                    </a:lnTo>
                    <a:lnTo>
                      <a:pt x="569" y="36"/>
                    </a:lnTo>
                    <a:lnTo>
                      <a:pt x="562" y="36"/>
                    </a:lnTo>
                    <a:lnTo>
                      <a:pt x="554" y="36"/>
                    </a:lnTo>
                    <a:lnTo>
                      <a:pt x="547" y="28"/>
                    </a:lnTo>
                    <a:lnTo>
                      <a:pt x="483" y="28"/>
                    </a:lnTo>
                    <a:lnTo>
                      <a:pt x="455" y="28"/>
                    </a:lnTo>
                    <a:lnTo>
                      <a:pt x="448" y="28"/>
                    </a:lnTo>
                    <a:lnTo>
                      <a:pt x="441" y="28"/>
                    </a:lnTo>
                    <a:lnTo>
                      <a:pt x="419" y="28"/>
                    </a:lnTo>
                    <a:lnTo>
                      <a:pt x="405" y="21"/>
                    </a:lnTo>
                    <a:lnTo>
                      <a:pt x="405" y="21"/>
                    </a:lnTo>
                    <a:lnTo>
                      <a:pt x="377" y="21"/>
                    </a:lnTo>
                    <a:lnTo>
                      <a:pt x="362" y="21"/>
                    </a:lnTo>
                    <a:lnTo>
                      <a:pt x="334" y="14"/>
                    </a:lnTo>
                    <a:lnTo>
                      <a:pt x="320" y="14"/>
                    </a:lnTo>
                    <a:lnTo>
                      <a:pt x="320" y="14"/>
                    </a:lnTo>
                    <a:lnTo>
                      <a:pt x="277" y="14"/>
                    </a:lnTo>
                    <a:lnTo>
                      <a:pt x="270" y="14"/>
                    </a:lnTo>
                    <a:lnTo>
                      <a:pt x="242" y="14"/>
                    </a:lnTo>
                    <a:lnTo>
                      <a:pt x="199" y="7"/>
                    </a:lnTo>
                    <a:lnTo>
                      <a:pt x="156" y="0"/>
                    </a:lnTo>
                    <a:lnTo>
                      <a:pt x="121" y="0"/>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7"/>
            <p:cNvPicPr>
              <a:picLocks noChangeAspect="1"/>
            </p:cNvPicPr>
            <p:nvPr userDrawn="1"/>
          </p:nvPicPr>
          <p:blipFill>
            <a:blip r:embed="rId3"/>
            <a:stretch>
              <a:fillRect/>
            </a:stretch>
          </p:blipFill>
          <p:spPr>
            <a:xfrm>
              <a:off x="118764" y="3023114"/>
              <a:ext cx="837862" cy="332849"/>
            </a:xfrm>
            <a:prstGeom prst="rect">
              <a:avLst/>
            </a:prstGeom>
          </p:spPr>
        </p:pic>
        <p:pic>
          <p:nvPicPr>
            <p:cNvPr id="2" name="Picture 1"/>
            <p:cNvPicPr>
              <a:picLocks noChangeAspect="1"/>
            </p:cNvPicPr>
            <p:nvPr userDrawn="1"/>
          </p:nvPicPr>
          <p:blipFill>
            <a:blip r:embed="rId4"/>
            <a:stretch>
              <a:fillRect/>
            </a:stretch>
          </p:blipFill>
          <p:spPr>
            <a:xfrm>
              <a:off x="-48519" y="1197879"/>
              <a:ext cx="2231321" cy="1607014"/>
            </a:xfrm>
            <a:prstGeom prst="rect">
              <a:avLst/>
            </a:prstGeom>
          </p:spPr>
        </p:pic>
      </p:grpSp>
    </p:spTree>
    <p:extLst>
      <p:ext uri="{BB962C8B-B14F-4D97-AF65-F5344CB8AC3E}">
        <p14:creationId xmlns:p14="http://schemas.microsoft.com/office/powerpoint/2010/main" val="303846420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yo. Operation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20AAB4-FD5C-1147-8B03-A672C755A4B0}" type="datetime1">
              <a:rPr lang="en-US" smtClean="0"/>
              <a:t>10/21/2019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spAutoFit/>
          </a:bodyPr>
          <a:lstStyle/>
          <a:p>
            <a:r>
              <a:rPr lang="en-US" sz="3000" b="1" dirty="0" smtClean="0">
                <a:solidFill>
                  <a:srgbClr val="ED833E"/>
                </a:solidFill>
                <a:latin typeface="Rockwell" panose="02060603020205020403" pitchFamily="18" charset="0"/>
              </a:rPr>
              <a:t>Wyoming Operations</a:t>
            </a:r>
            <a:endParaRPr lang="en-US" sz="3000" b="1" dirty="0">
              <a:solidFill>
                <a:srgbClr val="ED833E"/>
              </a:solidFill>
              <a:latin typeface="Rockwell" panose="02060603020205020403" pitchFamily="18" charset="0"/>
            </a:endParaRPr>
          </a:p>
        </p:txBody>
      </p:sp>
      <p:sp>
        <p:nvSpPr>
          <p:cNvPr id="9" name="TextBox 8"/>
          <p:cNvSpPr txBox="1"/>
          <p:nvPr userDrawn="1"/>
        </p:nvSpPr>
        <p:spPr>
          <a:xfrm>
            <a:off x="4645152" y="1147572"/>
            <a:ext cx="4119595" cy="2671953"/>
          </a:xfrm>
          <a:prstGeom prst="rect">
            <a:avLst/>
          </a:prstGeom>
          <a:noFill/>
        </p:spPr>
        <p:txBody>
          <a:bodyPr wrap="square" rtlCol="0">
            <a:noAutofit/>
          </a:bodyPr>
          <a:lstStyle/>
          <a:p>
            <a:pPr fontAlgn="base">
              <a:spcBef>
                <a:spcPts val="0"/>
              </a:spcBef>
              <a:spcAft>
                <a:spcPts val="200"/>
              </a:spcAft>
              <a:buClr>
                <a:srgbClr val="ED833E"/>
              </a:buClr>
              <a:buFont typeface="Arial" pitchFamily="34" charset="0"/>
              <a:buNone/>
              <a:defRPr/>
            </a:pPr>
            <a:r>
              <a:rPr lang="en-US" altLang="en-US" sz="2000" b="0" dirty="0" smtClean="0">
                <a:solidFill>
                  <a:schemeClr val="tx1"/>
                </a:solidFill>
                <a:latin typeface="Arial" pitchFamily="34" charset="0"/>
                <a:cs typeface="Arial" pitchFamily="34" charset="0"/>
              </a:rPr>
              <a:t>Fast Facts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41,000 electric customers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36,00 natural gas customers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More than 309 employees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1,773 total miles of electric transmission and distribution lines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1,655 total miles of natural gas transmission and distribution lines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Own 555 MW of regulated and non-regulated generation</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smtClean="0">
                <a:solidFill>
                  <a:schemeClr val="tx1">
                    <a:lumMod val="65000"/>
                    <a:lumOff val="35000"/>
                  </a:schemeClr>
                </a:solidFill>
                <a:latin typeface="Arial"/>
                <a:ea typeface="ＭＳ Ｐゴシック" pitchFamily="34" charset="-128"/>
                <a:cs typeface="Arial"/>
              </a:rPr>
              <a:t>10 communities served</a:t>
            </a:r>
            <a:endParaRPr lang="en-US" altLang="en-US" sz="1600" b="1" baseline="0" dirty="0" smtClean="0">
              <a:solidFill>
                <a:schemeClr val="tx1">
                  <a:lumMod val="65000"/>
                  <a:lumOff val="35000"/>
                </a:schemeClr>
              </a:solidFill>
              <a:latin typeface="Arial"/>
              <a:cs typeface="Arial"/>
            </a:endParaRPr>
          </a:p>
        </p:txBody>
      </p:sp>
      <p:graphicFrame>
        <p:nvGraphicFramePr>
          <p:cNvPr id="3" name="Table 2"/>
          <p:cNvGraphicFramePr>
            <a:graphicFrameLocks noGrp="1"/>
          </p:cNvGraphicFramePr>
          <p:nvPr userDrawn="1">
            <p:extLst>
              <p:ext uri="{D42A27DB-BD31-4B8C-83A1-F6EECF244321}">
                <p14:modId xmlns:p14="http://schemas.microsoft.com/office/powerpoint/2010/main" val="4232997595"/>
              </p:ext>
            </p:extLst>
          </p:nvPr>
        </p:nvGraphicFramePr>
        <p:xfrm>
          <a:off x="4645152" y="4419219"/>
          <a:ext cx="3971926" cy="1612552"/>
        </p:xfrm>
        <a:graphic>
          <a:graphicData uri="http://schemas.openxmlformats.org/drawingml/2006/table">
            <a:tbl>
              <a:tblPr firstRow="1" bandRow="1">
                <a:tableStyleId>{5C22544A-7EE6-4342-B048-85BDC9FD1C3A}</a:tableStyleId>
              </a:tblPr>
              <a:tblGrid>
                <a:gridCol w="1985963"/>
                <a:gridCol w="1985963"/>
              </a:tblGrid>
              <a:tr h="30616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tx1"/>
                          </a:solidFill>
                          <a:latin typeface="Arial" pitchFamily="34" charset="0"/>
                          <a:cs typeface="Arial" pitchFamily="34" charset="0"/>
                        </a:rPr>
                        <a:t>Major Communities Served</a:t>
                      </a:r>
                    </a:p>
                  </a:txBody>
                  <a:tcPr>
                    <a:noFill/>
                  </a:tcPr>
                </a:tc>
                <a:tc hMerge="1">
                  <a:txBody>
                    <a:bodyPr/>
                    <a:lstStyle/>
                    <a:p>
                      <a:endParaRPr lang="en-US" dirty="0"/>
                    </a:p>
                  </a:txBody>
                  <a:tcPr/>
                </a:tc>
              </a:tr>
              <a:tr h="1246792">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Burns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Carpenter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Cheyenne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Newcastle</a:t>
                      </a:r>
                    </a:p>
                    <a:p>
                      <a:endParaRPr lang="en-US" sz="1200" dirty="0"/>
                    </a:p>
                  </a:txBody>
                  <a:tcPr>
                    <a:noFill/>
                  </a:tcPr>
                </a:tc>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smtClean="0">
                          <a:solidFill>
                            <a:schemeClr val="tx1">
                              <a:lumMod val="65000"/>
                              <a:lumOff val="35000"/>
                            </a:schemeClr>
                          </a:solidFill>
                          <a:latin typeface="Arial"/>
                          <a:ea typeface="ＭＳ Ｐゴシック" pitchFamily="34" charset="-128"/>
                          <a:cs typeface="Arial"/>
                        </a:rPr>
                        <a:t>Osage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Pine Bluffs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smtClean="0">
                          <a:solidFill>
                            <a:schemeClr val="tx1">
                              <a:lumMod val="65000"/>
                              <a:lumOff val="35000"/>
                            </a:schemeClr>
                          </a:solidFill>
                          <a:latin typeface="Arial"/>
                          <a:ea typeface="ＭＳ Ｐゴシック" pitchFamily="34" charset="-128"/>
                          <a:cs typeface="Arial"/>
                        </a:rPr>
                        <a:t>Upton</a:t>
                      </a:r>
                      <a:endParaRPr lang="en-US" altLang="en-US" sz="1200" b="1" baseline="0" dirty="0" smtClean="0">
                        <a:solidFill>
                          <a:schemeClr val="tx1">
                            <a:lumMod val="65000"/>
                            <a:lumOff val="35000"/>
                          </a:schemeClr>
                        </a:solidFill>
                        <a:latin typeface="Arial"/>
                        <a:cs typeface="Arial"/>
                      </a:endParaRPr>
                    </a:p>
                    <a:p>
                      <a:endParaRPr lang="en-US" sz="1200" dirty="0"/>
                    </a:p>
                  </a:txBody>
                  <a:tcPr>
                    <a:noFill/>
                  </a:tcPr>
                </a:tc>
              </a:tr>
            </a:tbl>
          </a:graphicData>
        </a:graphic>
      </p:graphicFrame>
      <p:pic>
        <p:nvPicPr>
          <p:cNvPr id="2" name="Picture 1"/>
          <p:cNvPicPr>
            <a:picLocks noChangeAspect="1"/>
          </p:cNvPicPr>
          <p:nvPr userDrawn="1"/>
        </p:nvPicPr>
        <p:blipFill>
          <a:blip r:embed="rId2"/>
          <a:stretch>
            <a:fillRect/>
          </a:stretch>
        </p:blipFill>
        <p:spPr>
          <a:xfrm>
            <a:off x="1088819" y="4132072"/>
            <a:ext cx="3156981" cy="1908175"/>
          </a:xfrm>
          <a:prstGeom prst="rect">
            <a:avLst/>
          </a:prstGeom>
        </p:spPr>
      </p:pic>
      <p:grpSp>
        <p:nvGrpSpPr>
          <p:cNvPr id="13" name="Group 12"/>
          <p:cNvGrpSpPr/>
          <p:nvPr userDrawn="1"/>
        </p:nvGrpSpPr>
        <p:grpSpPr>
          <a:xfrm>
            <a:off x="769155" y="1167598"/>
            <a:ext cx="3455121" cy="2793538"/>
            <a:chOff x="769155" y="1167598"/>
            <a:chExt cx="3455121" cy="2793538"/>
          </a:xfrm>
        </p:grpSpPr>
        <p:grpSp>
          <p:nvGrpSpPr>
            <p:cNvPr id="10" name="Group 4"/>
            <p:cNvGrpSpPr>
              <a:grpSpLocks noChangeAspect="1"/>
            </p:cNvGrpSpPr>
            <p:nvPr userDrawn="1"/>
          </p:nvGrpSpPr>
          <p:grpSpPr bwMode="auto">
            <a:xfrm>
              <a:off x="769155" y="1167598"/>
              <a:ext cx="3421845" cy="2793538"/>
              <a:chOff x="1615" y="1108"/>
              <a:chExt cx="2530" cy="2104"/>
            </a:xfrm>
          </p:grpSpPr>
          <p:sp>
            <p:nvSpPr>
              <p:cNvPr id="11" name="AutoShape 3"/>
              <p:cNvSpPr>
                <a:spLocks noChangeAspect="1" noChangeArrowheads="1" noTextEdit="1"/>
              </p:cNvSpPr>
              <p:nvPr userDrawn="1"/>
            </p:nvSpPr>
            <p:spPr bwMode="auto">
              <a:xfrm>
                <a:off x="1615" y="1108"/>
                <a:ext cx="2530" cy="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5"/>
              <p:cNvSpPr>
                <a:spLocks/>
              </p:cNvSpPr>
              <p:nvPr userDrawn="1"/>
            </p:nvSpPr>
            <p:spPr bwMode="auto">
              <a:xfrm>
                <a:off x="1615" y="1108"/>
                <a:ext cx="2530" cy="2104"/>
              </a:xfrm>
              <a:custGeom>
                <a:avLst/>
                <a:gdLst>
                  <a:gd name="T0" fmla="*/ 263 w 2530"/>
                  <a:gd name="T1" fmla="*/ 121 h 2104"/>
                  <a:gd name="T2" fmla="*/ 242 w 2530"/>
                  <a:gd name="T3" fmla="*/ 291 h 2104"/>
                  <a:gd name="T4" fmla="*/ 213 w 2530"/>
                  <a:gd name="T5" fmla="*/ 441 h 2104"/>
                  <a:gd name="T6" fmla="*/ 192 w 2530"/>
                  <a:gd name="T7" fmla="*/ 576 h 2104"/>
                  <a:gd name="T8" fmla="*/ 156 w 2530"/>
                  <a:gd name="T9" fmla="*/ 817 h 2104"/>
                  <a:gd name="T10" fmla="*/ 142 w 2530"/>
                  <a:gd name="T11" fmla="*/ 896 h 2104"/>
                  <a:gd name="T12" fmla="*/ 114 w 2530"/>
                  <a:gd name="T13" fmla="*/ 1095 h 2104"/>
                  <a:gd name="T14" fmla="*/ 78 w 2530"/>
                  <a:gd name="T15" fmla="*/ 1294 h 2104"/>
                  <a:gd name="T16" fmla="*/ 14 w 2530"/>
                  <a:gd name="T17" fmla="*/ 1699 h 2104"/>
                  <a:gd name="T18" fmla="*/ 128 w 2530"/>
                  <a:gd name="T19" fmla="*/ 1841 h 2104"/>
                  <a:gd name="T20" fmla="*/ 270 w 2530"/>
                  <a:gd name="T21" fmla="*/ 1855 h 2104"/>
                  <a:gd name="T22" fmla="*/ 355 w 2530"/>
                  <a:gd name="T23" fmla="*/ 1869 h 2104"/>
                  <a:gd name="T24" fmla="*/ 512 w 2530"/>
                  <a:gd name="T25" fmla="*/ 1891 h 2104"/>
                  <a:gd name="T26" fmla="*/ 675 w 2530"/>
                  <a:gd name="T27" fmla="*/ 1912 h 2104"/>
                  <a:gd name="T28" fmla="*/ 831 w 2530"/>
                  <a:gd name="T29" fmla="*/ 1941 h 2104"/>
                  <a:gd name="T30" fmla="*/ 931 w 2530"/>
                  <a:gd name="T31" fmla="*/ 1948 h 2104"/>
                  <a:gd name="T32" fmla="*/ 1059 w 2530"/>
                  <a:gd name="T33" fmla="*/ 1969 h 2104"/>
                  <a:gd name="T34" fmla="*/ 1244 w 2530"/>
                  <a:gd name="T35" fmla="*/ 1983 h 2104"/>
                  <a:gd name="T36" fmla="*/ 1372 w 2530"/>
                  <a:gd name="T37" fmla="*/ 1997 h 2104"/>
                  <a:gd name="T38" fmla="*/ 1563 w 2530"/>
                  <a:gd name="T39" fmla="*/ 2026 h 2104"/>
                  <a:gd name="T40" fmla="*/ 1663 w 2530"/>
                  <a:gd name="T41" fmla="*/ 2040 h 2104"/>
                  <a:gd name="T42" fmla="*/ 1848 w 2530"/>
                  <a:gd name="T43" fmla="*/ 2054 h 2104"/>
                  <a:gd name="T44" fmla="*/ 2047 w 2530"/>
                  <a:gd name="T45" fmla="*/ 2076 h 2104"/>
                  <a:gd name="T46" fmla="*/ 2168 w 2530"/>
                  <a:gd name="T47" fmla="*/ 2083 h 2104"/>
                  <a:gd name="T48" fmla="*/ 2231 w 2530"/>
                  <a:gd name="T49" fmla="*/ 2090 h 2104"/>
                  <a:gd name="T50" fmla="*/ 2359 w 2530"/>
                  <a:gd name="T51" fmla="*/ 2104 h 2104"/>
                  <a:gd name="T52" fmla="*/ 2381 w 2530"/>
                  <a:gd name="T53" fmla="*/ 2054 h 2104"/>
                  <a:gd name="T54" fmla="*/ 2388 w 2530"/>
                  <a:gd name="T55" fmla="*/ 1962 h 2104"/>
                  <a:gd name="T56" fmla="*/ 2388 w 2530"/>
                  <a:gd name="T57" fmla="*/ 1919 h 2104"/>
                  <a:gd name="T58" fmla="*/ 2395 w 2530"/>
                  <a:gd name="T59" fmla="*/ 1855 h 2104"/>
                  <a:gd name="T60" fmla="*/ 2402 w 2530"/>
                  <a:gd name="T61" fmla="*/ 1827 h 2104"/>
                  <a:gd name="T62" fmla="*/ 2409 w 2530"/>
                  <a:gd name="T63" fmla="*/ 1699 h 2104"/>
                  <a:gd name="T64" fmla="*/ 2416 w 2530"/>
                  <a:gd name="T65" fmla="*/ 1649 h 2104"/>
                  <a:gd name="T66" fmla="*/ 2416 w 2530"/>
                  <a:gd name="T67" fmla="*/ 1606 h 2104"/>
                  <a:gd name="T68" fmla="*/ 2416 w 2530"/>
                  <a:gd name="T69" fmla="*/ 1564 h 2104"/>
                  <a:gd name="T70" fmla="*/ 2438 w 2530"/>
                  <a:gd name="T71" fmla="*/ 1351 h 2104"/>
                  <a:gd name="T72" fmla="*/ 2466 w 2530"/>
                  <a:gd name="T73" fmla="*/ 1052 h 2104"/>
                  <a:gd name="T74" fmla="*/ 2473 w 2530"/>
                  <a:gd name="T75" fmla="*/ 931 h 2104"/>
                  <a:gd name="T76" fmla="*/ 2502 w 2530"/>
                  <a:gd name="T77" fmla="*/ 654 h 2104"/>
                  <a:gd name="T78" fmla="*/ 2516 w 2530"/>
                  <a:gd name="T79" fmla="*/ 405 h 2104"/>
                  <a:gd name="T80" fmla="*/ 2530 w 2530"/>
                  <a:gd name="T81" fmla="*/ 277 h 2104"/>
                  <a:gd name="T82" fmla="*/ 2317 w 2530"/>
                  <a:gd name="T83" fmla="*/ 256 h 2104"/>
                  <a:gd name="T84" fmla="*/ 2104 w 2530"/>
                  <a:gd name="T85" fmla="*/ 235 h 2104"/>
                  <a:gd name="T86" fmla="*/ 1926 w 2530"/>
                  <a:gd name="T87" fmla="*/ 220 h 2104"/>
                  <a:gd name="T88" fmla="*/ 1720 w 2530"/>
                  <a:gd name="T89" fmla="*/ 199 h 2104"/>
                  <a:gd name="T90" fmla="*/ 1549 w 2530"/>
                  <a:gd name="T91" fmla="*/ 178 h 2104"/>
                  <a:gd name="T92" fmla="*/ 1386 w 2530"/>
                  <a:gd name="T93" fmla="*/ 156 h 2104"/>
                  <a:gd name="T94" fmla="*/ 1187 w 2530"/>
                  <a:gd name="T95" fmla="*/ 135 h 2104"/>
                  <a:gd name="T96" fmla="*/ 1080 w 2530"/>
                  <a:gd name="T97" fmla="*/ 121 h 2104"/>
                  <a:gd name="T98" fmla="*/ 917 w 2530"/>
                  <a:gd name="T99" fmla="*/ 92 h 2104"/>
                  <a:gd name="T100" fmla="*/ 760 w 2530"/>
                  <a:gd name="T101" fmla="*/ 71 h 2104"/>
                  <a:gd name="T102" fmla="*/ 625 w 2530"/>
                  <a:gd name="T103" fmla="*/ 50 h 2104"/>
                  <a:gd name="T104" fmla="*/ 519 w 2530"/>
                  <a:gd name="T105" fmla="*/ 36 h 2104"/>
                  <a:gd name="T106" fmla="*/ 441 w 2530"/>
                  <a:gd name="T107" fmla="*/ 28 h 2104"/>
                  <a:gd name="T108" fmla="*/ 284 w 2530"/>
                  <a:gd name="T109" fmla="*/ 0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30" h="2104">
                    <a:moveTo>
                      <a:pt x="284" y="0"/>
                    </a:moveTo>
                    <a:lnTo>
                      <a:pt x="277" y="28"/>
                    </a:lnTo>
                    <a:lnTo>
                      <a:pt x="270" y="64"/>
                    </a:lnTo>
                    <a:lnTo>
                      <a:pt x="263" y="114"/>
                    </a:lnTo>
                    <a:lnTo>
                      <a:pt x="263" y="121"/>
                    </a:lnTo>
                    <a:lnTo>
                      <a:pt x="256" y="171"/>
                    </a:lnTo>
                    <a:lnTo>
                      <a:pt x="249" y="235"/>
                    </a:lnTo>
                    <a:lnTo>
                      <a:pt x="242" y="256"/>
                    </a:lnTo>
                    <a:lnTo>
                      <a:pt x="242" y="284"/>
                    </a:lnTo>
                    <a:lnTo>
                      <a:pt x="242" y="291"/>
                    </a:lnTo>
                    <a:lnTo>
                      <a:pt x="220" y="391"/>
                    </a:lnTo>
                    <a:lnTo>
                      <a:pt x="220" y="398"/>
                    </a:lnTo>
                    <a:lnTo>
                      <a:pt x="213" y="419"/>
                    </a:lnTo>
                    <a:lnTo>
                      <a:pt x="213" y="427"/>
                    </a:lnTo>
                    <a:lnTo>
                      <a:pt x="213" y="441"/>
                    </a:lnTo>
                    <a:lnTo>
                      <a:pt x="213" y="448"/>
                    </a:lnTo>
                    <a:lnTo>
                      <a:pt x="213" y="462"/>
                    </a:lnTo>
                    <a:lnTo>
                      <a:pt x="206" y="490"/>
                    </a:lnTo>
                    <a:lnTo>
                      <a:pt x="199" y="533"/>
                    </a:lnTo>
                    <a:lnTo>
                      <a:pt x="192" y="576"/>
                    </a:lnTo>
                    <a:lnTo>
                      <a:pt x="192" y="583"/>
                    </a:lnTo>
                    <a:lnTo>
                      <a:pt x="192" y="597"/>
                    </a:lnTo>
                    <a:lnTo>
                      <a:pt x="192" y="597"/>
                    </a:lnTo>
                    <a:lnTo>
                      <a:pt x="185" y="611"/>
                    </a:lnTo>
                    <a:lnTo>
                      <a:pt x="156" y="817"/>
                    </a:lnTo>
                    <a:lnTo>
                      <a:pt x="156" y="825"/>
                    </a:lnTo>
                    <a:lnTo>
                      <a:pt x="156" y="825"/>
                    </a:lnTo>
                    <a:lnTo>
                      <a:pt x="142" y="874"/>
                    </a:lnTo>
                    <a:lnTo>
                      <a:pt x="142" y="889"/>
                    </a:lnTo>
                    <a:lnTo>
                      <a:pt x="142" y="896"/>
                    </a:lnTo>
                    <a:lnTo>
                      <a:pt x="142" y="896"/>
                    </a:lnTo>
                    <a:lnTo>
                      <a:pt x="142" y="917"/>
                    </a:lnTo>
                    <a:lnTo>
                      <a:pt x="135" y="967"/>
                    </a:lnTo>
                    <a:lnTo>
                      <a:pt x="121" y="1031"/>
                    </a:lnTo>
                    <a:lnTo>
                      <a:pt x="114" y="1095"/>
                    </a:lnTo>
                    <a:lnTo>
                      <a:pt x="107" y="1130"/>
                    </a:lnTo>
                    <a:lnTo>
                      <a:pt x="92" y="1201"/>
                    </a:lnTo>
                    <a:lnTo>
                      <a:pt x="85" y="1272"/>
                    </a:lnTo>
                    <a:lnTo>
                      <a:pt x="85" y="1279"/>
                    </a:lnTo>
                    <a:lnTo>
                      <a:pt x="78" y="1294"/>
                    </a:lnTo>
                    <a:lnTo>
                      <a:pt x="71" y="1358"/>
                    </a:lnTo>
                    <a:lnTo>
                      <a:pt x="36" y="1557"/>
                    </a:lnTo>
                    <a:lnTo>
                      <a:pt x="28" y="1642"/>
                    </a:lnTo>
                    <a:lnTo>
                      <a:pt x="21" y="1649"/>
                    </a:lnTo>
                    <a:lnTo>
                      <a:pt x="14" y="1699"/>
                    </a:lnTo>
                    <a:lnTo>
                      <a:pt x="0" y="1813"/>
                    </a:lnTo>
                    <a:lnTo>
                      <a:pt x="57" y="1827"/>
                    </a:lnTo>
                    <a:lnTo>
                      <a:pt x="99" y="1827"/>
                    </a:lnTo>
                    <a:lnTo>
                      <a:pt x="107" y="1834"/>
                    </a:lnTo>
                    <a:lnTo>
                      <a:pt x="128" y="1841"/>
                    </a:lnTo>
                    <a:lnTo>
                      <a:pt x="171" y="1841"/>
                    </a:lnTo>
                    <a:lnTo>
                      <a:pt x="185" y="1841"/>
                    </a:lnTo>
                    <a:lnTo>
                      <a:pt x="227" y="1855"/>
                    </a:lnTo>
                    <a:lnTo>
                      <a:pt x="263" y="1855"/>
                    </a:lnTo>
                    <a:lnTo>
                      <a:pt x="270" y="1855"/>
                    </a:lnTo>
                    <a:lnTo>
                      <a:pt x="306" y="1862"/>
                    </a:lnTo>
                    <a:lnTo>
                      <a:pt x="313" y="1862"/>
                    </a:lnTo>
                    <a:lnTo>
                      <a:pt x="348" y="1869"/>
                    </a:lnTo>
                    <a:lnTo>
                      <a:pt x="348" y="1869"/>
                    </a:lnTo>
                    <a:lnTo>
                      <a:pt x="355" y="1869"/>
                    </a:lnTo>
                    <a:lnTo>
                      <a:pt x="398" y="1877"/>
                    </a:lnTo>
                    <a:lnTo>
                      <a:pt x="448" y="1884"/>
                    </a:lnTo>
                    <a:lnTo>
                      <a:pt x="462" y="1884"/>
                    </a:lnTo>
                    <a:lnTo>
                      <a:pt x="476" y="1884"/>
                    </a:lnTo>
                    <a:lnTo>
                      <a:pt x="512" y="1891"/>
                    </a:lnTo>
                    <a:lnTo>
                      <a:pt x="519" y="1898"/>
                    </a:lnTo>
                    <a:lnTo>
                      <a:pt x="604" y="1905"/>
                    </a:lnTo>
                    <a:lnTo>
                      <a:pt x="611" y="1905"/>
                    </a:lnTo>
                    <a:lnTo>
                      <a:pt x="632" y="1912"/>
                    </a:lnTo>
                    <a:lnTo>
                      <a:pt x="675" y="1912"/>
                    </a:lnTo>
                    <a:lnTo>
                      <a:pt x="732" y="1926"/>
                    </a:lnTo>
                    <a:lnTo>
                      <a:pt x="760" y="1926"/>
                    </a:lnTo>
                    <a:lnTo>
                      <a:pt x="782" y="1926"/>
                    </a:lnTo>
                    <a:lnTo>
                      <a:pt x="817" y="1933"/>
                    </a:lnTo>
                    <a:lnTo>
                      <a:pt x="831" y="1941"/>
                    </a:lnTo>
                    <a:lnTo>
                      <a:pt x="853" y="1941"/>
                    </a:lnTo>
                    <a:lnTo>
                      <a:pt x="860" y="1941"/>
                    </a:lnTo>
                    <a:lnTo>
                      <a:pt x="860" y="1941"/>
                    </a:lnTo>
                    <a:lnTo>
                      <a:pt x="931" y="1948"/>
                    </a:lnTo>
                    <a:lnTo>
                      <a:pt x="931" y="1948"/>
                    </a:lnTo>
                    <a:lnTo>
                      <a:pt x="945" y="1955"/>
                    </a:lnTo>
                    <a:lnTo>
                      <a:pt x="966" y="1955"/>
                    </a:lnTo>
                    <a:lnTo>
                      <a:pt x="1002" y="1955"/>
                    </a:lnTo>
                    <a:lnTo>
                      <a:pt x="1016" y="1955"/>
                    </a:lnTo>
                    <a:lnTo>
                      <a:pt x="1059" y="1969"/>
                    </a:lnTo>
                    <a:lnTo>
                      <a:pt x="1137" y="1976"/>
                    </a:lnTo>
                    <a:lnTo>
                      <a:pt x="1158" y="1976"/>
                    </a:lnTo>
                    <a:lnTo>
                      <a:pt x="1165" y="1976"/>
                    </a:lnTo>
                    <a:lnTo>
                      <a:pt x="1194" y="1983"/>
                    </a:lnTo>
                    <a:lnTo>
                      <a:pt x="1244" y="1983"/>
                    </a:lnTo>
                    <a:lnTo>
                      <a:pt x="1272" y="1990"/>
                    </a:lnTo>
                    <a:lnTo>
                      <a:pt x="1286" y="1990"/>
                    </a:lnTo>
                    <a:lnTo>
                      <a:pt x="1315" y="1997"/>
                    </a:lnTo>
                    <a:lnTo>
                      <a:pt x="1329" y="1997"/>
                    </a:lnTo>
                    <a:lnTo>
                      <a:pt x="1372" y="1997"/>
                    </a:lnTo>
                    <a:lnTo>
                      <a:pt x="1414" y="2012"/>
                    </a:lnTo>
                    <a:lnTo>
                      <a:pt x="1428" y="2012"/>
                    </a:lnTo>
                    <a:lnTo>
                      <a:pt x="1556" y="2026"/>
                    </a:lnTo>
                    <a:lnTo>
                      <a:pt x="1563" y="2026"/>
                    </a:lnTo>
                    <a:lnTo>
                      <a:pt x="1563" y="2026"/>
                    </a:lnTo>
                    <a:lnTo>
                      <a:pt x="1578" y="2026"/>
                    </a:lnTo>
                    <a:lnTo>
                      <a:pt x="1606" y="2026"/>
                    </a:lnTo>
                    <a:lnTo>
                      <a:pt x="1635" y="2033"/>
                    </a:lnTo>
                    <a:lnTo>
                      <a:pt x="1649" y="2033"/>
                    </a:lnTo>
                    <a:lnTo>
                      <a:pt x="1663" y="2040"/>
                    </a:lnTo>
                    <a:lnTo>
                      <a:pt x="1691" y="2040"/>
                    </a:lnTo>
                    <a:lnTo>
                      <a:pt x="1791" y="2054"/>
                    </a:lnTo>
                    <a:lnTo>
                      <a:pt x="1805" y="2054"/>
                    </a:lnTo>
                    <a:lnTo>
                      <a:pt x="1805" y="2054"/>
                    </a:lnTo>
                    <a:lnTo>
                      <a:pt x="1848" y="2054"/>
                    </a:lnTo>
                    <a:lnTo>
                      <a:pt x="1862" y="2054"/>
                    </a:lnTo>
                    <a:lnTo>
                      <a:pt x="1912" y="2061"/>
                    </a:lnTo>
                    <a:lnTo>
                      <a:pt x="1961" y="2068"/>
                    </a:lnTo>
                    <a:lnTo>
                      <a:pt x="1990" y="2068"/>
                    </a:lnTo>
                    <a:lnTo>
                      <a:pt x="2047" y="2076"/>
                    </a:lnTo>
                    <a:lnTo>
                      <a:pt x="2075" y="2076"/>
                    </a:lnTo>
                    <a:lnTo>
                      <a:pt x="2104" y="2083"/>
                    </a:lnTo>
                    <a:lnTo>
                      <a:pt x="2111" y="2083"/>
                    </a:lnTo>
                    <a:lnTo>
                      <a:pt x="2160" y="2083"/>
                    </a:lnTo>
                    <a:lnTo>
                      <a:pt x="2168" y="2083"/>
                    </a:lnTo>
                    <a:lnTo>
                      <a:pt x="2182" y="2083"/>
                    </a:lnTo>
                    <a:lnTo>
                      <a:pt x="2189" y="2083"/>
                    </a:lnTo>
                    <a:lnTo>
                      <a:pt x="2196" y="2090"/>
                    </a:lnTo>
                    <a:lnTo>
                      <a:pt x="2224" y="2090"/>
                    </a:lnTo>
                    <a:lnTo>
                      <a:pt x="2231" y="2090"/>
                    </a:lnTo>
                    <a:lnTo>
                      <a:pt x="2267" y="2097"/>
                    </a:lnTo>
                    <a:lnTo>
                      <a:pt x="2317" y="2097"/>
                    </a:lnTo>
                    <a:lnTo>
                      <a:pt x="2352" y="2097"/>
                    </a:lnTo>
                    <a:lnTo>
                      <a:pt x="2359" y="2104"/>
                    </a:lnTo>
                    <a:lnTo>
                      <a:pt x="2359" y="2104"/>
                    </a:lnTo>
                    <a:lnTo>
                      <a:pt x="2374" y="2104"/>
                    </a:lnTo>
                    <a:lnTo>
                      <a:pt x="2374" y="2104"/>
                    </a:lnTo>
                    <a:lnTo>
                      <a:pt x="2374" y="2097"/>
                    </a:lnTo>
                    <a:lnTo>
                      <a:pt x="2374" y="2061"/>
                    </a:lnTo>
                    <a:lnTo>
                      <a:pt x="2381" y="2054"/>
                    </a:lnTo>
                    <a:lnTo>
                      <a:pt x="2381" y="2040"/>
                    </a:lnTo>
                    <a:lnTo>
                      <a:pt x="2381" y="2033"/>
                    </a:lnTo>
                    <a:lnTo>
                      <a:pt x="2381" y="2026"/>
                    </a:lnTo>
                    <a:lnTo>
                      <a:pt x="2388" y="1976"/>
                    </a:lnTo>
                    <a:lnTo>
                      <a:pt x="2388" y="1962"/>
                    </a:lnTo>
                    <a:lnTo>
                      <a:pt x="2388" y="1955"/>
                    </a:lnTo>
                    <a:lnTo>
                      <a:pt x="2388" y="1955"/>
                    </a:lnTo>
                    <a:lnTo>
                      <a:pt x="2388" y="1933"/>
                    </a:lnTo>
                    <a:lnTo>
                      <a:pt x="2388" y="1926"/>
                    </a:lnTo>
                    <a:lnTo>
                      <a:pt x="2388" y="1919"/>
                    </a:lnTo>
                    <a:lnTo>
                      <a:pt x="2388" y="1912"/>
                    </a:lnTo>
                    <a:lnTo>
                      <a:pt x="2388" y="1905"/>
                    </a:lnTo>
                    <a:lnTo>
                      <a:pt x="2395" y="1869"/>
                    </a:lnTo>
                    <a:lnTo>
                      <a:pt x="2395" y="1862"/>
                    </a:lnTo>
                    <a:lnTo>
                      <a:pt x="2395" y="1855"/>
                    </a:lnTo>
                    <a:lnTo>
                      <a:pt x="2395" y="1855"/>
                    </a:lnTo>
                    <a:lnTo>
                      <a:pt x="2395" y="1848"/>
                    </a:lnTo>
                    <a:lnTo>
                      <a:pt x="2395" y="1841"/>
                    </a:lnTo>
                    <a:lnTo>
                      <a:pt x="2402" y="1834"/>
                    </a:lnTo>
                    <a:lnTo>
                      <a:pt x="2402" y="1827"/>
                    </a:lnTo>
                    <a:lnTo>
                      <a:pt x="2402" y="1820"/>
                    </a:lnTo>
                    <a:lnTo>
                      <a:pt x="2402" y="1770"/>
                    </a:lnTo>
                    <a:lnTo>
                      <a:pt x="2402" y="1770"/>
                    </a:lnTo>
                    <a:lnTo>
                      <a:pt x="2402" y="1734"/>
                    </a:lnTo>
                    <a:lnTo>
                      <a:pt x="2409" y="1699"/>
                    </a:lnTo>
                    <a:lnTo>
                      <a:pt x="2409" y="1699"/>
                    </a:lnTo>
                    <a:lnTo>
                      <a:pt x="2409" y="1692"/>
                    </a:lnTo>
                    <a:lnTo>
                      <a:pt x="2409" y="1685"/>
                    </a:lnTo>
                    <a:lnTo>
                      <a:pt x="2416" y="1656"/>
                    </a:lnTo>
                    <a:lnTo>
                      <a:pt x="2416" y="1649"/>
                    </a:lnTo>
                    <a:lnTo>
                      <a:pt x="2416" y="1642"/>
                    </a:lnTo>
                    <a:lnTo>
                      <a:pt x="2416" y="1642"/>
                    </a:lnTo>
                    <a:lnTo>
                      <a:pt x="2416" y="1635"/>
                    </a:lnTo>
                    <a:lnTo>
                      <a:pt x="2416" y="1614"/>
                    </a:lnTo>
                    <a:lnTo>
                      <a:pt x="2416" y="1606"/>
                    </a:lnTo>
                    <a:lnTo>
                      <a:pt x="2416" y="1592"/>
                    </a:lnTo>
                    <a:lnTo>
                      <a:pt x="2416" y="1585"/>
                    </a:lnTo>
                    <a:lnTo>
                      <a:pt x="2416" y="1585"/>
                    </a:lnTo>
                    <a:lnTo>
                      <a:pt x="2416" y="1571"/>
                    </a:lnTo>
                    <a:lnTo>
                      <a:pt x="2416" y="1564"/>
                    </a:lnTo>
                    <a:lnTo>
                      <a:pt x="2423" y="1528"/>
                    </a:lnTo>
                    <a:lnTo>
                      <a:pt x="2430" y="1415"/>
                    </a:lnTo>
                    <a:lnTo>
                      <a:pt x="2438" y="1365"/>
                    </a:lnTo>
                    <a:lnTo>
                      <a:pt x="2438" y="1358"/>
                    </a:lnTo>
                    <a:lnTo>
                      <a:pt x="2438" y="1351"/>
                    </a:lnTo>
                    <a:lnTo>
                      <a:pt x="2438" y="1351"/>
                    </a:lnTo>
                    <a:lnTo>
                      <a:pt x="2445" y="1336"/>
                    </a:lnTo>
                    <a:lnTo>
                      <a:pt x="2445" y="1301"/>
                    </a:lnTo>
                    <a:lnTo>
                      <a:pt x="2452" y="1187"/>
                    </a:lnTo>
                    <a:lnTo>
                      <a:pt x="2466" y="1052"/>
                    </a:lnTo>
                    <a:lnTo>
                      <a:pt x="2466" y="1052"/>
                    </a:lnTo>
                    <a:lnTo>
                      <a:pt x="2466" y="1038"/>
                    </a:lnTo>
                    <a:lnTo>
                      <a:pt x="2473" y="995"/>
                    </a:lnTo>
                    <a:lnTo>
                      <a:pt x="2473" y="960"/>
                    </a:lnTo>
                    <a:lnTo>
                      <a:pt x="2473" y="931"/>
                    </a:lnTo>
                    <a:lnTo>
                      <a:pt x="2473" y="924"/>
                    </a:lnTo>
                    <a:lnTo>
                      <a:pt x="2480" y="846"/>
                    </a:lnTo>
                    <a:lnTo>
                      <a:pt x="2487" y="796"/>
                    </a:lnTo>
                    <a:lnTo>
                      <a:pt x="2487" y="761"/>
                    </a:lnTo>
                    <a:lnTo>
                      <a:pt x="2502" y="654"/>
                    </a:lnTo>
                    <a:lnTo>
                      <a:pt x="2502" y="618"/>
                    </a:lnTo>
                    <a:lnTo>
                      <a:pt x="2509" y="490"/>
                    </a:lnTo>
                    <a:lnTo>
                      <a:pt x="2516" y="419"/>
                    </a:lnTo>
                    <a:lnTo>
                      <a:pt x="2516" y="412"/>
                    </a:lnTo>
                    <a:lnTo>
                      <a:pt x="2516" y="405"/>
                    </a:lnTo>
                    <a:lnTo>
                      <a:pt x="2516" y="398"/>
                    </a:lnTo>
                    <a:lnTo>
                      <a:pt x="2516" y="377"/>
                    </a:lnTo>
                    <a:lnTo>
                      <a:pt x="2523" y="334"/>
                    </a:lnTo>
                    <a:lnTo>
                      <a:pt x="2523" y="334"/>
                    </a:lnTo>
                    <a:lnTo>
                      <a:pt x="2530" y="277"/>
                    </a:lnTo>
                    <a:lnTo>
                      <a:pt x="2466" y="270"/>
                    </a:lnTo>
                    <a:lnTo>
                      <a:pt x="2416" y="263"/>
                    </a:lnTo>
                    <a:lnTo>
                      <a:pt x="2395" y="263"/>
                    </a:lnTo>
                    <a:lnTo>
                      <a:pt x="2331" y="256"/>
                    </a:lnTo>
                    <a:lnTo>
                      <a:pt x="2317" y="256"/>
                    </a:lnTo>
                    <a:lnTo>
                      <a:pt x="2303" y="256"/>
                    </a:lnTo>
                    <a:lnTo>
                      <a:pt x="2217" y="249"/>
                    </a:lnTo>
                    <a:lnTo>
                      <a:pt x="2217" y="249"/>
                    </a:lnTo>
                    <a:lnTo>
                      <a:pt x="2160" y="242"/>
                    </a:lnTo>
                    <a:lnTo>
                      <a:pt x="2104" y="235"/>
                    </a:lnTo>
                    <a:lnTo>
                      <a:pt x="2047" y="227"/>
                    </a:lnTo>
                    <a:lnTo>
                      <a:pt x="2032" y="227"/>
                    </a:lnTo>
                    <a:lnTo>
                      <a:pt x="1954" y="220"/>
                    </a:lnTo>
                    <a:lnTo>
                      <a:pt x="1933" y="220"/>
                    </a:lnTo>
                    <a:lnTo>
                      <a:pt x="1926" y="220"/>
                    </a:lnTo>
                    <a:lnTo>
                      <a:pt x="1897" y="220"/>
                    </a:lnTo>
                    <a:lnTo>
                      <a:pt x="1848" y="213"/>
                    </a:lnTo>
                    <a:lnTo>
                      <a:pt x="1819" y="206"/>
                    </a:lnTo>
                    <a:lnTo>
                      <a:pt x="1734" y="199"/>
                    </a:lnTo>
                    <a:lnTo>
                      <a:pt x="1720" y="199"/>
                    </a:lnTo>
                    <a:lnTo>
                      <a:pt x="1620" y="185"/>
                    </a:lnTo>
                    <a:lnTo>
                      <a:pt x="1563" y="178"/>
                    </a:lnTo>
                    <a:lnTo>
                      <a:pt x="1563" y="178"/>
                    </a:lnTo>
                    <a:lnTo>
                      <a:pt x="1556" y="178"/>
                    </a:lnTo>
                    <a:lnTo>
                      <a:pt x="1549" y="178"/>
                    </a:lnTo>
                    <a:lnTo>
                      <a:pt x="1542" y="178"/>
                    </a:lnTo>
                    <a:lnTo>
                      <a:pt x="1492" y="171"/>
                    </a:lnTo>
                    <a:lnTo>
                      <a:pt x="1471" y="164"/>
                    </a:lnTo>
                    <a:lnTo>
                      <a:pt x="1421" y="164"/>
                    </a:lnTo>
                    <a:lnTo>
                      <a:pt x="1386" y="156"/>
                    </a:lnTo>
                    <a:lnTo>
                      <a:pt x="1343" y="149"/>
                    </a:lnTo>
                    <a:lnTo>
                      <a:pt x="1301" y="149"/>
                    </a:lnTo>
                    <a:lnTo>
                      <a:pt x="1258" y="142"/>
                    </a:lnTo>
                    <a:lnTo>
                      <a:pt x="1215" y="135"/>
                    </a:lnTo>
                    <a:lnTo>
                      <a:pt x="1187" y="135"/>
                    </a:lnTo>
                    <a:lnTo>
                      <a:pt x="1187" y="135"/>
                    </a:lnTo>
                    <a:lnTo>
                      <a:pt x="1180" y="135"/>
                    </a:lnTo>
                    <a:lnTo>
                      <a:pt x="1173" y="128"/>
                    </a:lnTo>
                    <a:lnTo>
                      <a:pt x="1102" y="121"/>
                    </a:lnTo>
                    <a:lnTo>
                      <a:pt x="1080" y="121"/>
                    </a:lnTo>
                    <a:lnTo>
                      <a:pt x="1073" y="121"/>
                    </a:lnTo>
                    <a:lnTo>
                      <a:pt x="1045" y="114"/>
                    </a:lnTo>
                    <a:lnTo>
                      <a:pt x="988" y="107"/>
                    </a:lnTo>
                    <a:lnTo>
                      <a:pt x="959" y="100"/>
                    </a:lnTo>
                    <a:lnTo>
                      <a:pt x="917" y="92"/>
                    </a:lnTo>
                    <a:lnTo>
                      <a:pt x="917" y="92"/>
                    </a:lnTo>
                    <a:lnTo>
                      <a:pt x="910" y="92"/>
                    </a:lnTo>
                    <a:lnTo>
                      <a:pt x="860" y="85"/>
                    </a:lnTo>
                    <a:lnTo>
                      <a:pt x="817" y="78"/>
                    </a:lnTo>
                    <a:lnTo>
                      <a:pt x="760" y="71"/>
                    </a:lnTo>
                    <a:lnTo>
                      <a:pt x="732" y="64"/>
                    </a:lnTo>
                    <a:lnTo>
                      <a:pt x="704" y="64"/>
                    </a:lnTo>
                    <a:lnTo>
                      <a:pt x="689" y="64"/>
                    </a:lnTo>
                    <a:lnTo>
                      <a:pt x="661" y="57"/>
                    </a:lnTo>
                    <a:lnTo>
                      <a:pt x="625" y="50"/>
                    </a:lnTo>
                    <a:lnTo>
                      <a:pt x="611" y="50"/>
                    </a:lnTo>
                    <a:lnTo>
                      <a:pt x="590" y="50"/>
                    </a:lnTo>
                    <a:lnTo>
                      <a:pt x="561" y="43"/>
                    </a:lnTo>
                    <a:lnTo>
                      <a:pt x="533" y="36"/>
                    </a:lnTo>
                    <a:lnTo>
                      <a:pt x="519" y="36"/>
                    </a:lnTo>
                    <a:lnTo>
                      <a:pt x="512" y="36"/>
                    </a:lnTo>
                    <a:lnTo>
                      <a:pt x="505" y="36"/>
                    </a:lnTo>
                    <a:lnTo>
                      <a:pt x="490" y="36"/>
                    </a:lnTo>
                    <a:lnTo>
                      <a:pt x="462" y="36"/>
                    </a:lnTo>
                    <a:lnTo>
                      <a:pt x="441" y="28"/>
                    </a:lnTo>
                    <a:lnTo>
                      <a:pt x="398" y="21"/>
                    </a:lnTo>
                    <a:lnTo>
                      <a:pt x="384" y="21"/>
                    </a:lnTo>
                    <a:lnTo>
                      <a:pt x="377" y="14"/>
                    </a:lnTo>
                    <a:lnTo>
                      <a:pt x="370" y="14"/>
                    </a:lnTo>
                    <a:lnTo>
                      <a:pt x="284" y="0"/>
                    </a:lnTo>
                    <a:lnTo>
                      <a:pt x="284" y="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7"/>
            <p:cNvPicPr>
              <a:picLocks noChangeAspect="1"/>
            </p:cNvPicPr>
            <p:nvPr userDrawn="1"/>
          </p:nvPicPr>
          <p:blipFill>
            <a:blip r:embed="rId3"/>
            <a:stretch>
              <a:fillRect/>
            </a:stretch>
          </p:blipFill>
          <p:spPr>
            <a:xfrm>
              <a:off x="2484376" y="1497336"/>
              <a:ext cx="1739900" cy="2463800"/>
            </a:xfrm>
            <a:prstGeom prst="rect">
              <a:avLst/>
            </a:prstGeom>
          </p:spPr>
        </p:pic>
      </p:grpSp>
    </p:spTree>
    <p:extLst>
      <p:ext uri="{BB962C8B-B14F-4D97-AF65-F5344CB8AC3E}">
        <p14:creationId xmlns:p14="http://schemas.microsoft.com/office/powerpoint/2010/main" val="27097435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 pic">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59880"/>
            <a:ext cx="7772400" cy="1470025"/>
          </a:xfrm>
        </p:spPr>
        <p:txBody>
          <a:bodyPr anchor="b">
            <a:noAutofit/>
          </a:bodyPr>
          <a:lstStyle>
            <a:lvl1pPr>
              <a:lnSpc>
                <a:spcPts val="5000"/>
              </a:lnSpc>
              <a:defRPr sz="4800">
                <a:solidFill>
                  <a:srgbClr val="ED833E"/>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046321"/>
            <a:ext cx="7772400" cy="1093740"/>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AutoShape 7"/>
          <p:cNvSpPr>
            <a:spLocks noChangeAspect="1" noChangeArrowheads="1" noTextEdit="1"/>
          </p:cNvSpPr>
          <p:nvPr userDrawn="1"/>
        </p:nvSpPr>
        <p:spPr bwMode="auto">
          <a:xfrm>
            <a:off x="0" y="3076575"/>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noChangeAspect="1"/>
          </p:cNvSpPr>
          <p:nvPr>
            <p:ph type="pic" sz="quarter" idx="10" hasCustomPrompt="1"/>
          </p:nvPr>
        </p:nvSpPr>
        <p:spPr>
          <a:xfrm>
            <a:off x="-939" y="-1"/>
            <a:ext cx="9152875" cy="2100769"/>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2875" h="2100769">
                <a:moveTo>
                  <a:pt x="936" y="0"/>
                </a:moveTo>
                <a:lnTo>
                  <a:pt x="9152875" y="0"/>
                </a:lnTo>
                <a:cubicBezTo>
                  <a:pt x="9151254" y="700256"/>
                  <a:pt x="9149632" y="1400513"/>
                  <a:pt x="9148011" y="2100769"/>
                </a:cubicBezTo>
                <a:lnTo>
                  <a:pt x="9144938" y="2089218"/>
                </a:lnTo>
                <a:cubicBezTo>
                  <a:pt x="9148181" y="2090163"/>
                  <a:pt x="9136832" y="2091107"/>
                  <a:pt x="9149802" y="2092052"/>
                </a:cubicBezTo>
                <a:cubicBezTo>
                  <a:pt x="9149716" y="2092052"/>
                  <a:pt x="8967376" y="2087188"/>
                  <a:pt x="8929338" y="2080782"/>
                </a:cubicBezTo>
                <a:cubicBezTo>
                  <a:pt x="8770808" y="2067966"/>
                  <a:pt x="8694713" y="2023112"/>
                  <a:pt x="8637643" y="1997481"/>
                </a:cubicBezTo>
                <a:cubicBezTo>
                  <a:pt x="8599596" y="1978258"/>
                  <a:pt x="8574231" y="1965442"/>
                  <a:pt x="8542525" y="1965442"/>
                </a:cubicBezTo>
                <a:cubicBezTo>
                  <a:pt x="8504478" y="1959035"/>
                  <a:pt x="8466430" y="1971850"/>
                  <a:pt x="8428383" y="1984666"/>
                </a:cubicBezTo>
                <a:cubicBezTo>
                  <a:pt x="8403019" y="1991073"/>
                  <a:pt x="8371313" y="1997481"/>
                  <a:pt x="8339607" y="2003889"/>
                </a:cubicBezTo>
                <a:cubicBezTo>
                  <a:pt x="8326924" y="2003889"/>
                  <a:pt x="8307901" y="1997481"/>
                  <a:pt x="8295219" y="1997481"/>
                </a:cubicBezTo>
                <a:cubicBezTo>
                  <a:pt x="8238148" y="1971850"/>
                  <a:pt x="8181077" y="1920588"/>
                  <a:pt x="8136689" y="1882142"/>
                </a:cubicBezTo>
                <a:cubicBezTo>
                  <a:pt x="8079618" y="1830880"/>
                  <a:pt x="8035230" y="1786026"/>
                  <a:pt x="7990841" y="1786026"/>
                </a:cubicBezTo>
                <a:cubicBezTo>
                  <a:pt x="7940112" y="1792434"/>
                  <a:pt x="7870359" y="1843696"/>
                  <a:pt x="7794264" y="1894957"/>
                </a:cubicBezTo>
                <a:cubicBezTo>
                  <a:pt x="7762558" y="1914181"/>
                  <a:pt x="7737194" y="1933404"/>
                  <a:pt x="7711829" y="1952627"/>
                </a:cubicBezTo>
                <a:cubicBezTo>
                  <a:pt x="7680123" y="1971850"/>
                  <a:pt x="7661099" y="1984666"/>
                  <a:pt x="7642076" y="1991073"/>
                </a:cubicBezTo>
                <a:lnTo>
                  <a:pt x="7616711" y="1991073"/>
                </a:lnTo>
                <a:cubicBezTo>
                  <a:pt x="7610370" y="1997481"/>
                  <a:pt x="7604029" y="1997481"/>
                  <a:pt x="7591346" y="1997481"/>
                </a:cubicBezTo>
                <a:cubicBezTo>
                  <a:pt x="7585005" y="1991073"/>
                  <a:pt x="7578664" y="1991073"/>
                  <a:pt x="7572323" y="1991073"/>
                </a:cubicBezTo>
                <a:cubicBezTo>
                  <a:pt x="7565981" y="1991073"/>
                  <a:pt x="7553299" y="1984666"/>
                  <a:pt x="7546958" y="1984666"/>
                </a:cubicBezTo>
                <a:cubicBezTo>
                  <a:pt x="7508911" y="1971850"/>
                  <a:pt x="7470863" y="1959035"/>
                  <a:pt x="7420134" y="1971850"/>
                </a:cubicBezTo>
                <a:cubicBezTo>
                  <a:pt x="7388428" y="1978258"/>
                  <a:pt x="7350381" y="1991073"/>
                  <a:pt x="7305992" y="2010297"/>
                </a:cubicBezTo>
                <a:cubicBezTo>
                  <a:pt x="7242581" y="2029520"/>
                  <a:pt x="7179169" y="2055151"/>
                  <a:pt x="7128439" y="2055151"/>
                </a:cubicBezTo>
                <a:cubicBezTo>
                  <a:pt x="7046004" y="2061558"/>
                  <a:pt x="6976250" y="2061558"/>
                  <a:pt x="6862109" y="2061558"/>
                </a:cubicBezTo>
                <a:lnTo>
                  <a:pt x="938" y="2061558"/>
                </a:lnTo>
                <a:lnTo>
                  <a:pt x="10666" y="2056996"/>
                </a:lnTo>
                <a:lnTo>
                  <a:pt x="936" y="2061859"/>
                </a:lnTo>
                <a:cubicBezTo>
                  <a:pt x="4178" y="1416726"/>
                  <a:pt x="-2306" y="645133"/>
                  <a:pt x="936" y="0"/>
                </a:cubicBezTo>
                <a:close/>
              </a:path>
            </a:pathLst>
          </a:custGeom>
        </p:spPr>
        <p:txBody>
          <a:bodyPr anchor="ctr"/>
          <a:lstStyle>
            <a:lvl1pPr algn="ctr">
              <a:defRPr b="0"/>
            </a:lvl1pPr>
          </a:lstStyle>
          <a:p>
            <a:r>
              <a:rPr lang="en-US" dirty="0" smtClean="0"/>
              <a:t>Click to insert picture</a:t>
            </a:r>
            <a:endParaRPr lang="en-US" dirty="0"/>
          </a:p>
        </p:txBody>
      </p:sp>
      <p:sp>
        <p:nvSpPr>
          <p:cNvPr id="22" name="Rectangle 21"/>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6652061" y="5383368"/>
            <a:ext cx="2491939" cy="1484157"/>
            <a:chOff x="6652061" y="5383368"/>
            <a:chExt cx="2491939" cy="1484157"/>
          </a:xfrm>
        </p:grpSpPr>
        <p:sp>
          <p:nvSpPr>
            <p:cNvPr id="12"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stretch>
              <a:fillRect/>
            </a:stretch>
          </p:blipFill>
          <p:spPr>
            <a:xfrm>
              <a:off x="7104592" y="5704592"/>
              <a:ext cx="1739900" cy="837730"/>
            </a:xfrm>
            <a:prstGeom prst="rect">
              <a:avLst/>
            </a:prstGeom>
          </p:spPr>
        </p:pic>
      </p:grpSp>
    </p:spTree>
    <p:extLst>
      <p:ext uri="{BB962C8B-B14F-4D97-AF65-F5344CB8AC3E}">
        <p14:creationId xmlns:p14="http://schemas.microsoft.com/office/powerpoint/2010/main" val="996612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MV w/ goal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228600"/>
            <a:ext cx="5715000"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84537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MV">
    <p:spTree>
      <p:nvGrpSpPr>
        <p:cNvPr id="1" name=""/>
        <p:cNvGrpSpPr/>
        <p:nvPr/>
      </p:nvGrpSpPr>
      <p:grpSpPr>
        <a:xfrm>
          <a:off x="0" y="0"/>
          <a:ext cx="0" cy="0"/>
          <a:chOff x="0" y="0"/>
          <a:chExt cx="0" cy="0"/>
        </a:xfrm>
      </p:grpSpPr>
      <p:pic>
        <p:nvPicPr>
          <p:cNvPr id="3" name="Picture 2" descr="PPT_Values w descriptions_color_rev-041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39021"/>
            <a:ext cx="8102600" cy="4787900"/>
          </a:xfrm>
          <a:prstGeom prst="rect">
            <a:avLst/>
          </a:prstGeom>
        </p:spPr>
      </p:pic>
    </p:spTree>
    <p:extLst>
      <p:ext uri="{BB962C8B-B14F-4D97-AF65-F5344CB8AC3E}">
        <p14:creationId xmlns:p14="http://schemas.microsoft.com/office/powerpoint/2010/main" val="19101607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i there">
    <p:spTree>
      <p:nvGrpSpPr>
        <p:cNvPr id="1" name=""/>
        <p:cNvGrpSpPr/>
        <p:nvPr/>
      </p:nvGrpSpPr>
      <p:grpSpPr>
        <a:xfrm>
          <a:off x="0" y="0"/>
          <a:ext cx="0" cy="0"/>
          <a:chOff x="0" y="0"/>
          <a:chExt cx="0" cy="0"/>
        </a:xfrm>
      </p:grpSpPr>
      <p:sp>
        <p:nvSpPr>
          <p:cNvPr id="2" name="TextBox 1"/>
          <p:cNvSpPr txBox="1"/>
          <p:nvPr userDrawn="1"/>
        </p:nvSpPr>
        <p:spPr>
          <a:xfrm>
            <a:off x="1111250" y="996950"/>
            <a:ext cx="6648450" cy="4265783"/>
          </a:xfrm>
          <a:prstGeom prst="rect">
            <a:avLst/>
          </a:prstGeom>
          <a:noFill/>
        </p:spPr>
        <p:txBody>
          <a:bodyPr wrap="square" rtlCol="0">
            <a:spAutoFit/>
          </a:bodyPr>
          <a:lstStyle/>
          <a:p>
            <a:pPr>
              <a:lnSpc>
                <a:spcPct val="90000"/>
              </a:lnSpc>
            </a:pPr>
            <a:r>
              <a:rPr lang="en-US" sz="3200" dirty="0" smtClean="0">
                <a:solidFill>
                  <a:srgbClr val="EC833E"/>
                </a:solidFill>
                <a:latin typeface="Rockwell"/>
                <a:cs typeface="Rockwell"/>
              </a:rPr>
              <a:t>Hi there. </a:t>
            </a:r>
          </a:p>
          <a:p>
            <a:pPr>
              <a:lnSpc>
                <a:spcPct val="90000"/>
              </a:lnSpc>
            </a:pPr>
            <a:endParaRPr lang="en-US" sz="3200" dirty="0" smtClean="0">
              <a:solidFill>
                <a:srgbClr val="EC833E"/>
              </a:solidFill>
              <a:latin typeface="Rockwell"/>
              <a:cs typeface="Rockwell"/>
            </a:endParaRPr>
          </a:p>
          <a:p>
            <a:pPr>
              <a:lnSpc>
                <a:spcPct val="90000"/>
              </a:lnSpc>
            </a:pPr>
            <a:r>
              <a:rPr lang="en-US" sz="3200" dirty="0" smtClean="0">
                <a:solidFill>
                  <a:srgbClr val="EC833E"/>
                </a:solidFill>
                <a:latin typeface="Rockwell"/>
                <a:cs typeface="Rockwell"/>
              </a:rPr>
              <a:t>Thanks for choosing our</a:t>
            </a:r>
            <a:br>
              <a:rPr lang="en-US" sz="3200" dirty="0" smtClean="0">
                <a:solidFill>
                  <a:srgbClr val="EC833E"/>
                </a:solidFill>
                <a:latin typeface="Rockwell"/>
                <a:cs typeface="Rockwell"/>
              </a:rPr>
            </a:br>
            <a:r>
              <a:rPr lang="en-US" sz="3200" dirty="0" smtClean="0">
                <a:solidFill>
                  <a:srgbClr val="EC833E"/>
                </a:solidFill>
                <a:latin typeface="Rockwell"/>
                <a:cs typeface="Rockwell"/>
              </a:rPr>
              <a:t>Black Hills PowerPoint template.</a:t>
            </a:r>
            <a:r>
              <a:rPr lang="en-US" sz="3200" dirty="0" smtClean="0">
                <a:solidFill>
                  <a:schemeClr val="tx1"/>
                </a:solidFill>
                <a:latin typeface="Rockwell"/>
                <a:cs typeface="Rockwell"/>
              </a:rPr>
              <a:t> </a:t>
            </a:r>
          </a:p>
          <a:p>
            <a:r>
              <a:rPr lang="en-US" sz="2000" dirty="0" smtClean="0">
                <a:solidFill>
                  <a:schemeClr val="tx1"/>
                </a:solidFill>
                <a:latin typeface="Arial"/>
                <a:cs typeface="Arial"/>
              </a:rPr>
              <a:t> </a:t>
            </a:r>
          </a:p>
          <a:p>
            <a:r>
              <a:rPr lang="en-US" sz="2000" dirty="0" smtClean="0">
                <a:solidFill>
                  <a:schemeClr val="tx1"/>
                </a:solidFill>
                <a:latin typeface="Arial"/>
                <a:cs typeface="Arial"/>
              </a:rPr>
              <a:t>Being the helpers that we are, we wanted to offer couple of thoughts for you to ponder before you start building your presentation.</a:t>
            </a:r>
          </a:p>
          <a:p>
            <a:endParaRPr lang="en-US" sz="2000" dirty="0" smtClean="0">
              <a:solidFill>
                <a:schemeClr val="tx1"/>
              </a:solidFill>
              <a:latin typeface="Arial"/>
              <a:cs typeface="Arial"/>
            </a:endParaRPr>
          </a:p>
          <a:p>
            <a:r>
              <a:rPr lang="en-US" sz="2000" dirty="0" smtClean="0">
                <a:solidFill>
                  <a:schemeClr val="tx1"/>
                </a:solidFill>
                <a:latin typeface="Arial"/>
                <a:cs typeface="Arial"/>
              </a:rPr>
              <a:t>If you aren’t that familiar with PowerPoint, no worries. We have courses on </a:t>
            </a:r>
            <a:r>
              <a:rPr lang="en-US" sz="2000" dirty="0" err="1" smtClean="0">
                <a:solidFill>
                  <a:schemeClr val="tx1"/>
                </a:solidFill>
                <a:latin typeface="Arial"/>
                <a:cs typeface="Arial"/>
              </a:rPr>
              <a:t>BHyou</a:t>
            </a:r>
            <a:r>
              <a:rPr lang="en-US" sz="2000" dirty="0" smtClean="0">
                <a:solidFill>
                  <a:schemeClr val="tx1"/>
                </a:solidFill>
                <a:latin typeface="Arial"/>
                <a:cs typeface="Arial"/>
              </a:rPr>
              <a:t> to help you with that.</a:t>
            </a:r>
          </a:p>
          <a:p>
            <a:endParaRPr lang="en-US" sz="1600" dirty="0" smtClean="0">
              <a:solidFill>
                <a:schemeClr val="tx1"/>
              </a:solidFill>
              <a:latin typeface="Arial"/>
              <a:cs typeface="Arial"/>
            </a:endParaRPr>
          </a:p>
        </p:txBody>
      </p:sp>
    </p:spTree>
    <p:extLst>
      <p:ext uri="{BB962C8B-B14F-4D97-AF65-F5344CB8AC3E}">
        <p14:creationId xmlns:p14="http://schemas.microsoft.com/office/powerpoint/2010/main" val="30573045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ought #1">
    <p:spTree>
      <p:nvGrpSpPr>
        <p:cNvPr id="1" name=""/>
        <p:cNvGrpSpPr/>
        <p:nvPr/>
      </p:nvGrpSpPr>
      <p:grpSpPr>
        <a:xfrm>
          <a:off x="0" y="0"/>
          <a:ext cx="0" cy="0"/>
          <a:chOff x="0" y="0"/>
          <a:chExt cx="0" cy="0"/>
        </a:xfrm>
      </p:grpSpPr>
      <p:sp>
        <p:nvSpPr>
          <p:cNvPr id="2" name="TextBox 1"/>
          <p:cNvSpPr txBox="1"/>
          <p:nvPr userDrawn="1"/>
        </p:nvSpPr>
        <p:spPr>
          <a:xfrm>
            <a:off x="857250" y="996950"/>
            <a:ext cx="7143750" cy="3108543"/>
          </a:xfrm>
          <a:prstGeom prst="rect">
            <a:avLst/>
          </a:prstGeom>
          <a:noFill/>
        </p:spPr>
        <p:txBody>
          <a:bodyPr wrap="square" rtlCol="0">
            <a:spAutoFit/>
          </a:bodyPr>
          <a:lstStyle/>
          <a:p>
            <a:r>
              <a:rPr lang="en-US" sz="2000" b="1" dirty="0" smtClean="0">
                <a:solidFill>
                  <a:srgbClr val="EC833E"/>
                </a:solidFill>
                <a:latin typeface="Rockwell"/>
                <a:cs typeface="Rockwell"/>
              </a:rPr>
              <a:t>Thought #1:</a:t>
            </a:r>
          </a:p>
          <a:p>
            <a:r>
              <a:rPr lang="en-US" sz="2000" dirty="0" smtClean="0">
                <a:solidFill>
                  <a:srgbClr val="000000"/>
                </a:solidFill>
                <a:latin typeface="Arial"/>
                <a:cs typeface="Arial"/>
              </a:rPr>
              <a:t>Presentations are used to inform, make a point, to sell one or more ideas. </a:t>
            </a:r>
          </a:p>
          <a:p>
            <a:endParaRPr lang="en-US" sz="2000" dirty="0" smtClean="0">
              <a:solidFill>
                <a:srgbClr val="000000"/>
              </a:solidFill>
              <a:latin typeface="Arial"/>
              <a:cs typeface="Arial"/>
            </a:endParaRPr>
          </a:p>
          <a:p>
            <a:r>
              <a:rPr lang="en-US" sz="2000" dirty="0" smtClean="0">
                <a:solidFill>
                  <a:srgbClr val="000000"/>
                </a:solidFill>
                <a:latin typeface="Arial"/>
                <a:cs typeface="Arial"/>
              </a:rPr>
              <a:t>If you’re simply looking to share information, it might be better to create a report or one page summary. </a:t>
            </a:r>
          </a:p>
          <a:p>
            <a:endParaRPr lang="en-US" sz="2000" dirty="0" smtClean="0">
              <a:solidFill>
                <a:srgbClr val="000000"/>
              </a:solidFill>
              <a:latin typeface="Arial"/>
              <a:cs typeface="Arial"/>
            </a:endParaRPr>
          </a:p>
          <a:p>
            <a:r>
              <a:rPr lang="en-US" sz="2000" dirty="0" smtClean="0">
                <a:solidFill>
                  <a:srgbClr val="000000"/>
                </a:solidFill>
                <a:latin typeface="Arial"/>
                <a:cs typeface="Arial"/>
              </a:rPr>
              <a:t>You can download a report template on </a:t>
            </a:r>
            <a:r>
              <a:rPr lang="en-US" sz="2000" dirty="0" err="1" smtClean="0">
                <a:solidFill>
                  <a:srgbClr val="000000"/>
                </a:solidFill>
                <a:latin typeface="Arial"/>
                <a:cs typeface="Arial"/>
              </a:rPr>
              <a:t>MyBHC</a:t>
            </a:r>
            <a:r>
              <a:rPr lang="en-US" sz="2000" dirty="0" smtClean="0">
                <a:solidFill>
                  <a:srgbClr val="000000"/>
                </a:solidFill>
                <a:latin typeface="Arial"/>
                <a:cs typeface="Arial"/>
              </a:rPr>
              <a:t> in the same location where you snagged this PowerPoint template.</a:t>
            </a:r>
          </a:p>
          <a:p>
            <a:endParaRPr lang="en-US" sz="1600" dirty="0" smtClean="0">
              <a:solidFill>
                <a:schemeClr val="tx1"/>
              </a:solidFill>
              <a:latin typeface="Arial"/>
              <a:cs typeface="Arial"/>
            </a:endParaRPr>
          </a:p>
        </p:txBody>
      </p:sp>
    </p:spTree>
    <p:extLst>
      <p:ext uri="{BB962C8B-B14F-4D97-AF65-F5344CB8AC3E}">
        <p14:creationId xmlns:p14="http://schemas.microsoft.com/office/powerpoint/2010/main" val="81105403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ought #2">
    <p:spTree>
      <p:nvGrpSpPr>
        <p:cNvPr id="1" name=""/>
        <p:cNvGrpSpPr/>
        <p:nvPr/>
      </p:nvGrpSpPr>
      <p:grpSpPr>
        <a:xfrm>
          <a:off x="0" y="0"/>
          <a:ext cx="0" cy="0"/>
          <a:chOff x="0" y="0"/>
          <a:chExt cx="0" cy="0"/>
        </a:xfrm>
      </p:grpSpPr>
      <p:sp>
        <p:nvSpPr>
          <p:cNvPr id="2" name="TextBox 1"/>
          <p:cNvSpPr txBox="1"/>
          <p:nvPr userDrawn="1"/>
        </p:nvSpPr>
        <p:spPr>
          <a:xfrm>
            <a:off x="857250" y="986820"/>
            <a:ext cx="7143750" cy="1015663"/>
          </a:xfrm>
          <a:prstGeom prst="rect">
            <a:avLst/>
          </a:prstGeom>
          <a:noFill/>
        </p:spPr>
        <p:txBody>
          <a:bodyPr wrap="square" rtlCol="0">
            <a:spAutoFit/>
          </a:bodyPr>
          <a:lstStyle/>
          <a:p>
            <a:r>
              <a:rPr lang="en-US" sz="2000" b="1" dirty="0" smtClean="0">
                <a:solidFill>
                  <a:srgbClr val="EC833E"/>
                </a:solidFill>
                <a:latin typeface="Rockwell"/>
                <a:cs typeface="Rockwell"/>
              </a:rPr>
              <a:t>Thought #2:</a:t>
            </a:r>
          </a:p>
          <a:p>
            <a:r>
              <a:rPr lang="en-US" sz="2000" dirty="0" smtClean="0">
                <a:solidFill>
                  <a:srgbClr val="000000"/>
                </a:solidFill>
              </a:rPr>
              <a:t>We’ve put together these best practices to help make your presentation, and you the talk of the town. </a:t>
            </a:r>
          </a:p>
        </p:txBody>
      </p:sp>
      <p:sp>
        <p:nvSpPr>
          <p:cNvPr id="5" name="TextBox 4"/>
          <p:cNvSpPr txBox="1"/>
          <p:nvPr userDrawn="1"/>
        </p:nvSpPr>
        <p:spPr>
          <a:xfrm>
            <a:off x="876300" y="2111980"/>
            <a:ext cx="7143750" cy="4185761"/>
          </a:xfrm>
          <a:prstGeom prst="rect">
            <a:avLst/>
          </a:prstGeom>
          <a:noFill/>
        </p:spPr>
        <p:txBody>
          <a:bodyPr wrap="square" rtlCol="0">
            <a:spAutoFit/>
          </a:bodyPr>
          <a:lstStyle/>
          <a:p>
            <a:pPr marL="274320" indent="-274320">
              <a:buFont typeface="Rockwell" charset="0"/>
              <a:buAutoNum type="arabicPeriod"/>
            </a:pPr>
            <a:r>
              <a:rPr lang="en-US" sz="1400" dirty="0" smtClean="0">
                <a:solidFill>
                  <a:srgbClr val="000000"/>
                </a:solidFill>
                <a:latin typeface="Arial"/>
                <a:cs typeface="Arial"/>
              </a:rPr>
              <a:t>Slide titles should be concise and fit on to one line. If your title pushes to two lines, you might either reconsider your title to make it more concise, or make a portion of it a subtitle.</a:t>
            </a:r>
          </a:p>
          <a:p>
            <a:pPr marL="274320" indent="-274320">
              <a:buFont typeface="Rockwell" charset="0"/>
              <a:buAutoNum type="arabicPeriod"/>
            </a:pPr>
            <a:r>
              <a:rPr lang="en-US" sz="1400" dirty="0" smtClean="0">
                <a:solidFill>
                  <a:srgbClr val="000000"/>
                </a:solidFill>
                <a:latin typeface="Arial"/>
                <a:cs typeface="Arial"/>
              </a:rPr>
              <a:t>The body of your slide should highlight the main points you are trying go get across. They shouldn’t have all the information. That’s why you’re there, presenting.</a:t>
            </a:r>
          </a:p>
          <a:p>
            <a:pPr marL="914400" lvl="1" indent="-182880">
              <a:buFont typeface="Arial" charset="0"/>
              <a:buChar char="•"/>
            </a:pPr>
            <a:r>
              <a:rPr lang="en-US" sz="1400" dirty="0" smtClean="0">
                <a:solidFill>
                  <a:srgbClr val="000000"/>
                </a:solidFill>
                <a:latin typeface="Arial"/>
                <a:cs typeface="Arial"/>
              </a:rPr>
              <a:t>Place words on the slides that concisely summarize or reinforce — not repeat — what you say.</a:t>
            </a:r>
          </a:p>
          <a:p>
            <a:pPr marL="914400" lvl="1" indent="-182880">
              <a:buFont typeface="Arial" charset="0"/>
              <a:buChar char="•"/>
            </a:pPr>
            <a:r>
              <a:rPr lang="en-US" sz="1400" dirty="0" smtClean="0">
                <a:solidFill>
                  <a:srgbClr val="000000"/>
                </a:solidFill>
                <a:latin typeface="Arial"/>
                <a:cs typeface="Arial"/>
              </a:rPr>
              <a:t>Put the details in the notes section and use them as your cue cards.</a:t>
            </a:r>
          </a:p>
          <a:p>
            <a:pPr marL="274320" indent="-274320">
              <a:buFont typeface="Rockwell" charset="0"/>
              <a:buAutoNum type="arabicPeriod"/>
            </a:pPr>
            <a:r>
              <a:rPr lang="en-US" sz="1400" dirty="0" smtClean="0">
                <a:solidFill>
                  <a:srgbClr val="000000"/>
                </a:solidFill>
                <a:latin typeface="Arial"/>
                <a:cs typeface="Arial"/>
              </a:rPr>
              <a:t>Cheesy images, don’t use them. Use company or professional stock photos. (see Thought #3).</a:t>
            </a:r>
          </a:p>
          <a:p>
            <a:pPr marL="274320" indent="-274320">
              <a:buFont typeface="Rockwell" charset="0"/>
              <a:buAutoNum type="arabicPeriod"/>
            </a:pPr>
            <a:r>
              <a:rPr lang="en-US" sz="1400" dirty="0" smtClean="0">
                <a:solidFill>
                  <a:srgbClr val="000000"/>
                </a:solidFill>
                <a:latin typeface="Arial"/>
                <a:cs typeface="Arial"/>
              </a:rPr>
              <a:t>Dissolves, spins or other motion effects are great for the carnivals, but no good here.</a:t>
            </a:r>
          </a:p>
          <a:p>
            <a:pPr marL="274320" indent="-274320">
              <a:buFont typeface="Rockwell" charset="0"/>
              <a:buAutoNum type="arabicPeriod"/>
            </a:pPr>
            <a:r>
              <a:rPr lang="en-US" sz="1400" dirty="0" smtClean="0">
                <a:solidFill>
                  <a:srgbClr val="000000"/>
                </a:solidFill>
                <a:latin typeface="Arial"/>
                <a:cs typeface="Arial"/>
              </a:rPr>
              <a:t>Graphics, tables and charts are great ways to communicate a point. But, the simpler the better. Skip the 3-D, shadows or other effects, it makes them difficult to view.</a:t>
            </a:r>
          </a:p>
          <a:p>
            <a:pPr marL="274320" indent="-274320">
              <a:buFont typeface="Rockwell" charset="0"/>
              <a:buAutoNum type="arabicPeriod"/>
            </a:pPr>
            <a:r>
              <a:rPr lang="en-US" sz="1400" dirty="0" smtClean="0">
                <a:solidFill>
                  <a:srgbClr val="000000"/>
                </a:solidFill>
                <a:latin typeface="Arial"/>
                <a:cs typeface="Arial"/>
              </a:rPr>
              <a:t>Don’t distribute printouts of your slides. You’re presentation won’t work without you there to back it up. At least, it shouldn’t. </a:t>
            </a:r>
          </a:p>
          <a:p>
            <a:pPr marL="914400" lvl="1" indent="-182880">
              <a:buFont typeface="Arial" charset="0"/>
              <a:buChar char="•"/>
            </a:pPr>
            <a:r>
              <a:rPr lang="en-US" sz="1400" dirty="0" smtClean="0">
                <a:solidFill>
                  <a:srgbClr val="000000"/>
                </a:solidFill>
                <a:latin typeface="Arial"/>
                <a:cs typeface="Arial"/>
              </a:rPr>
              <a:t>Instead, let folks know that after the presentation, you will give them a written document summarizing your key points.</a:t>
            </a:r>
          </a:p>
          <a:p>
            <a:pPr marL="914400" lvl="1" indent="-182880">
              <a:buFont typeface="Arial" charset="0"/>
              <a:buChar char="•"/>
            </a:pPr>
            <a:r>
              <a:rPr lang="en-US" sz="1400" dirty="0" smtClean="0">
                <a:solidFill>
                  <a:srgbClr val="000000"/>
                </a:solidFill>
                <a:latin typeface="Arial"/>
                <a:cs typeface="Arial"/>
              </a:rPr>
              <a:t>Don’t hand the summary out at the beginning. If you do people will read it and not listen to you. </a:t>
            </a:r>
          </a:p>
        </p:txBody>
      </p:sp>
    </p:spTree>
    <p:extLst>
      <p:ext uri="{BB962C8B-B14F-4D97-AF65-F5344CB8AC3E}">
        <p14:creationId xmlns:p14="http://schemas.microsoft.com/office/powerpoint/2010/main" val="276684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ought #3">
    <p:spTree>
      <p:nvGrpSpPr>
        <p:cNvPr id="1" name=""/>
        <p:cNvGrpSpPr/>
        <p:nvPr/>
      </p:nvGrpSpPr>
      <p:grpSpPr>
        <a:xfrm>
          <a:off x="0" y="0"/>
          <a:ext cx="0" cy="0"/>
          <a:chOff x="0" y="0"/>
          <a:chExt cx="0" cy="0"/>
        </a:xfrm>
      </p:grpSpPr>
      <p:sp>
        <p:nvSpPr>
          <p:cNvPr id="4" name="TextBox 3"/>
          <p:cNvSpPr txBox="1"/>
          <p:nvPr userDrawn="1"/>
        </p:nvSpPr>
        <p:spPr>
          <a:xfrm>
            <a:off x="854430" y="989279"/>
            <a:ext cx="7375170" cy="3724097"/>
          </a:xfrm>
          <a:prstGeom prst="rect">
            <a:avLst/>
          </a:prstGeom>
          <a:noFill/>
        </p:spPr>
        <p:txBody>
          <a:bodyPr wrap="square" rtlCol="0">
            <a:spAutoFit/>
          </a:bodyPr>
          <a:lstStyle/>
          <a:p>
            <a:r>
              <a:rPr lang="en-US" sz="2000" b="1" dirty="0" smtClean="0">
                <a:solidFill>
                  <a:srgbClr val="EC833E"/>
                </a:solidFill>
                <a:latin typeface="Rockwell"/>
                <a:cs typeface="Rockwell"/>
              </a:rPr>
              <a:t>Thought #3:</a:t>
            </a:r>
          </a:p>
          <a:p>
            <a:r>
              <a:rPr lang="en-US" sz="2000" dirty="0" smtClean="0">
                <a:solidFill>
                  <a:srgbClr val="000000"/>
                </a:solidFill>
                <a:latin typeface="Arial"/>
                <a:cs typeface="Arial"/>
              </a:rPr>
              <a:t>Want to use photos</a:t>
            </a:r>
            <a:r>
              <a:rPr lang="en-US" sz="2000" baseline="0" dirty="0" smtClean="0">
                <a:solidFill>
                  <a:srgbClr val="000000"/>
                </a:solidFill>
                <a:latin typeface="Arial"/>
                <a:cs typeface="Arial"/>
              </a:rPr>
              <a:t> </a:t>
            </a:r>
            <a:r>
              <a:rPr lang="en-US" sz="2000" dirty="0" smtClean="0">
                <a:solidFill>
                  <a:srgbClr val="000000"/>
                </a:solidFill>
                <a:latin typeface="Arial"/>
                <a:cs typeface="Arial"/>
              </a:rPr>
              <a:t>to help tell your story</a:t>
            </a:r>
            <a:r>
              <a:rPr lang="en-US" sz="2000" baseline="0" dirty="0" smtClean="0">
                <a:solidFill>
                  <a:srgbClr val="000000"/>
                </a:solidFill>
                <a:latin typeface="Arial"/>
                <a:cs typeface="Arial"/>
              </a:rPr>
              <a:t>? </a:t>
            </a:r>
          </a:p>
          <a:p>
            <a:endParaRPr lang="en-US" sz="1400" dirty="0" smtClean="0">
              <a:solidFill>
                <a:srgbClr val="000000"/>
              </a:solidFill>
              <a:latin typeface="Arial"/>
              <a:cs typeface="Arial"/>
            </a:endParaRPr>
          </a:p>
          <a:p>
            <a:r>
              <a:rPr lang="en-US" sz="1400" dirty="0" smtClean="0">
                <a:solidFill>
                  <a:srgbClr val="000000"/>
                </a:solidFill>
                <a:latin typeface="Arial"/>
                <a:cs typeface="Arial"/>
              </a:rPr>
              <a:t>As</a:t>
            </a:r>
            <a:r>
              <a:rPr lang="en-US" sz="1400" baseline="0" dirty="0" smtClean="0">
                <a:solidFill>
                  <a:srgbClr val="000000"/>
                </a:solidFill>
                <a:latin typeface="Arial"/>
                <a:cs typeface="Arial"/>
              </a:rPr>
              <a:t> you click through the slides you’ll notice that some of the slides now have areas in the header and on the right side of the slide where you can add pictures. To do so, click on the picture icon and navigate to the photo on your computer and click insert. </a:t>
            </a:r>
          </a:p>
          <a:p>
            <a:endParaRPr lang="en-US" sz="1400" baseline="0" dirty="0" smtClean="0">
              <a:solidFill>
                <a:srgbClr val="000000"/>
              </a:solidFill>
              <a:latin typeface="Arial"/>
              <a:cs typeface="Arial"/>
            </a:endParaRPr>
          </a:p>
          <a:p>
            <a:r>
              <a:rPr lang="en-US" sz="1400" baseline="0" dirty="0" smtClean="0">
                <a:solidFill>
                  <a:srgbClr val="000000"/>
                </a:solidFill>
                <a:latin typeface="Arial"/>
                <a:cs typeface="Arial"/>
              </a:rPr>
              <a:t>If you don</a:t>
            </a:r>
            <a:r>
              <a:rPr lang="fr-FR" sz="1400" baseline="0" dirty="0" smtClean="0">
                <a:solidFill>
                  <a:srgbClr val="000000"/>
                </a:solidFill>
                <a:latin typeface="Arial"/>
                <a:cs typeface="Arial"/>
              </a:rPr>
              <a:t>’</a:t>
            </a:r>
            <a:r>
              <a:rPr lang="en-US" sz="1400" baseline="0" dirty="0" smtClean="0">
                <a:solidFill>
                  <a:srgbClr val="000000"/>
                </a:solidFill>
                <a:latin typeface="Arial"/>
                <a:cs typeface="Arial"/>
              </a:rPr>
              <a:t>t have the picture you want on your computer:</a:t>
            </a:r>
          </a:p>
          <a:p>
            <a:pPr marL="285750" marR="0" indent="-285750" algn="l" defTabSz="457200" rtl="0" eaLnBrk="1" fontAlgn="auto" latinLnBrk="0" hangingPunct="1">
              <a:lnSpc>
                <a:spcPct val="100000"/>
              </a:lnSpc>
              <a:spcBef>
                <a:spcPts val="0"/>
              </a:spcBef>
              <a:spcAft>
                <a:spcPts val="0"/>
              </a:spcAft>
              <a:buClrTx/>
              <a:buSzTx/>
              <a:buFont typeface="+mj-lt"/>
              <a:buAutoNum type="arabicPeriod"/>
              <a:tabLst/>
              <a:defRPr/>
            </a:pPr>
            <a:r>
              <a:rPr lang="en-US" sz="1400" b="0" i="0" u="none" strike="noStrike" kern="1200" baseline="0" dirty="0" smtClean="0">
                <a:solidFill>
                  <a:schemeClr val="tx1"/>
                </a:solidFill>
                <a:latin typeface="Arial"/>
                <a:ea typeface="+mn-ea"/>
                <a:cs typeface="Arial"/>
              </a:rPr>
              <a:t>You can browse our stock photo site, </a:t>
            </a:r>
            <a:r>
              <a:rPr lang="en-US" sz="1400" b="0" i="0" u="none" strike="noStrike" kern="1200" baseline="0" dirty="0" smtClean="0">
                <a:solidFill>
                  <a:schemeClr val="tx1"/>
                </a:solidFill>
                <a:latin typeface="Arial"/>
                <a:ea typeface="+mn-ea"/>
                <a:cs typeface="Arial"/>
                <a:hlinkClick r:id="rId2"/>
              </a:rPr>
              <a:t>www.istockphoto.com</a:t>
            </a:r>
            <a:r>
              <a:rPr lang="en-US" sz="1400" b="0" i="0" u="none" strike="noStrike" kern="1200" baseline="0" dirty="0" smtClean="0">
                <a:solidFill>
                  <a:schemeClr val="tx1"/>
                </a:solidFill>
                <a:latin typeface="Arial"/>
                <a:ea typeface="+mn-ea"/>
                <a:cs typeface="Arial"/>
              </a:rPr>
              <a:t>, for a pic. If you find a photo here email us the stock photo number at </a:t>
            </a:r>
            <a:r>
              <a:rPr lang="en-US" sz="1400" b="0" i="0" u="none" strike="noStrike" kern="1200" baseline="0" dirty="0" smtClean="0">
                <a:solidFill>
                  <a:schemeClr val="tx1"/>
                </a:solidFill>
                <a:latin typeface="Arial"/>
                <a:ea typeface="+mn-ea"/>
                <a:cs typeface="Arial"/>
                <a:hlinkClick r:id="rId3"/>
              </a:rPr>
              <a:t>creativesolutions@blackhillscorp.com</a:t>
            </a:r>
            <a:r>
              <a:rPr lang="en-US" sz="1400" b="0" i="0" u="none" strike="noStrike" kern="1200" baseline="0" dirty="0" smtClean="0">
                <a:solidFill>
                  <a:schemeClr val="tx1"/>
                </a:solidFill>
                <a:latin typeface="Arial"/>
                <a:ea typeface="+mn-ea"/>
                <a:cs typeface="Arial"/>
              </a:rPr>
              <a:t> and we’ll download a rights managed photo for you to use.</a:t>
            </a:r>
            <a:endParaRPr lang="en-US" sz="1400" dirty="0" smtClean="0">
              <a:solidFill>
                <a:srgbClr val="000000"/>
              </a:solidFill>
              <a:latin typeface="Arial"/>
              <a:cs typeface="Arial"/>
            </a:endParaRPr>
          </a:p>
          <a:p>
            <a:pPr marL="285750" indent="-285750">
              <a:buFont typeface="+mj-lt"/>
              <a:buAutoNum type="arabicPeriod"/>
            </a:pPr>
            <a:r>
              <a:rPr lang="en-US" sz="1400" baseline="0" dirty="0" smtClean="0">
                <a:solidFill>
                  <a:srgbClr val="000000"/>
                </a:solidFill>
                <a:latin typeface="Arial"/>
                <a:cs typeface="Arial"/>
              </a:rPr>
              <a:t>If you’re looking for a company photo, you can drop us an email </a:t>
            </a:r>
            <a:r>
              <a:rPr lang="en-US" sz="1400" b="0" i="0" u="none" strike="noStrike" kern="1200" baseline="0" dirty="0" smtClean="0">
                <a:solidFill>
                  <a:schemeClr val="tx1"/>
                </a:solidFill>
                <a:latin typeface="Arial"/>
                <a:ea typeface="+mn-ea"/>
                <a:cs typeface="Arial"/>
              </a:rPr>
              <a:t>with the subject of the photo you are looking for — for example natural gas field employee, CPGS facility, power lines, etc. — and we’ll search our company photos for a match. </a:t>
            </a:r>
          </a:p>
          <a:p>
            <a:pPr marL="285750" indent="-285750">
              <a:buFont typeface="Arial"/>
              <a:buChar char="•"/>
            </a:pPr>
            <a:endParaRPr lang="en-US" sz="1400" b="0" i="0" u="none" strike="noStrike" kern="1200" baseline="0" dirty="0" smtClean="0">
              <a:solidFill>
                <a:schemeClr val="tx1"/>
              </a:solidFill>
              <a:latin typeface="Arial"/>
              <a:ea typeface="+mn-ea"/>
              <a:cs typeface="Arial"/>
            </a:endParaRPr>
          </a:p>
          <a:p>
            <a:pPr marL="0" indent="0">
              <a:buFont typeface="Arial"/>
              <a:buNone/>
            </a:pPr>
            <a:r>
              <a:rPr lang="en-US" sz="1400" kern="1200" dirty="0" smtClean="0">
                <a:solidFill>
                  <a:schemeClr val="tx1"/>
                </a:solidFill>
                <a:effectLst/>
                <a:latin typeface="Arial"/>
                <a:ea typeface="+mn-ea"/>
                <a:cs typeface="Arial"/>
              </a:rPr>
              <a:t>Please plan for two business days to receive photo</a:t>
            </a:r>
            <a:r>
              <a:rPr lang="en-US" sz="1400" kern="1200" baseline="0" dirty="0" smtClean="0">
                <a:solidFill>
                  <a:schemeClr val="tx1"/>
                </a:solidFill>
                <a:effectLst/>
                <a:latin typeface="Arial"/>
                <a:ea typeface="+mn-ea"/>
                <a:cs typeface="Arial"/>
              </a:rPr>
              <a:t>. P</a:t>
            </a:r>
            <a:r>
              <a:rPr lang="en-US" sz="1400" kern="1200" dirty="0" smtClean="0">
                <a:solidFill>
                  <a:schemeClr val="tx1"/>
                </a:solidFill>
                <a:effectLst/>
                <a:latin typeface="Arial"/>
                <a:ea typeface="+mn-ea"/>
                <a:cs typeface="Arial"/>
              </a:rPr>
              <a:t>lease plan accordingly.</a:t>
            </a:r>
            <a:r>
              <a:rPr lang="en-US" sz="1400" dirty="0" smtClean="0">
                <a:effectLst/>
                <a:latin typeface="Arial"/>
                <a:cs typeface="Arial"/>
              </a:rPr>
              <a:t> </a:t>
            </a:r>
            <a:endParaRPr lang="en-US" sz="1400" b="0" i="0" u="none" strike="noStrike" kern="1200" baseline="0" dirty="0" smtClean="0">
              <a:solidFill>
                <a:schemeClr val="tx1"/>
              </a:solidFill>
              <a:latin typeface="Arial"/>
              <a:ea typeface="+mn-ea"/>
              <a:cs typeface="Arial"/>
            </a:endParaRPr>
          </a:p>
        </p:txBody>
      </p:sp>
    </p:spTree>
    <p:extLst>
      <p:ext uri="{BB962C8B-B14F-4D97-AF65-F5344CB8AC3E}">
        <p14:creationId xmlns:p14="http://schemas.microsoft.com/office/powerpoint/2010/main" val="2015544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 big pic">
    <p:spTree>
      <p:nvGrpSpPr>
        <p:cNvPr id="1" name=""/>
        <p:cNvGrpSpPr/>
        <p:nvPr/>
      </p:nvGrpSpPr>
      <p:grpSpPr>
        <a:xfrm>
          <a:off x="0" y="0"/>
          <a:ext cx="0" cy="0"/>
          <a:chOff x="0" y="0"/>
          <a:chExt cx="0" cy="0"/>
        </a:xfrm>
      </p:grpSpPr>
      <p:sp>
        <p:nvSpPr>
          <p:cNvPr id="11" name="Rectangle 10"/>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20"/>
          <p:cNvSpPr>
            <a:spLocks noGrp="1" noChangeAspect="1"/>
          </p:cNvSpPr>
          <p:nvPr>
            <p:ph type="pic" sz="quarter" idx="10" hasCustomPrompt="1"/>
          </p:nvPr>
        </p:nvSpPr>
        <p:spPr>
          <a:xfrm>
            <a:off x="-3" y="-910"/>
            <a:ext cx="9151939" cy="2971395"/>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936 w 9152875"/>
              <a:gd name="connsiteY0" fmla="*/ 0 h 2956803"/>
              <a:gd name="connsiteX1" fmla="*/ 9152875 w 9152875"/>
              <a:gd name="connsiteY1" fmla="*/ 856034 h 2956803"/>
              <a:gd name="connsiteX2" fmla="*/ 9148011 w 9152875"/>
              <a:gd name="connsiteY2" fmla="*/ 2956803 h 2956803"/>
              <a:gd name="connsiteX3" fmla="*/ 9144938 w 9152875"/>
              <a:gd name="connsiteY3" fmla="*/ 2945252 h 2956803"/>
              <a:gd name="connsiteX4" fmla="*/ 9149802 w 9152875"/>
              <a:gd name="connsiteY4" fmla="*/ 2948086 h 2956803"/>
              <a:gd name="connsiteX5" fmla="*/ 8929338 w 9152875"/>
              <a:gd name="connsiteY5" fmla="*/ 2936816 h 2956803"/>
              <a:gd name="connsiteX6" fmla="*/ 8637643 w 9152875"/>
              <a:gd name="connsiteY6" fmla="*/ 2853515 h 2956803"/>
              <a:gd name="connsiteX7" fmla="*/ 8542525 w 9152875"/>
              <a:gd name="connsiteY7" fmla="*/ 2821476 h 2956803"/>
              <a:gd name="connsiteX8" fmla="*/ 8428383 w 9152875"/>
              <a:gd name="connsiteY8" fmla="*/ 2840700 h 2956803"/>
              <a:gd name="connsiteX9" fmla="*/ 8339607 w 9152875"/>
              <a:gd name="connsiteY9" fmla="*/ 2859923 h 2956803"/>
              <a:gd name="connsiteX10" fmla="*/ 8295219 w 9152875"/>
              <a:gd name="connsiteY10" fmla="*/ 2853515 h 2956803"/>
              <a:gd name="connsiteX11" fmla="*/ 8136689 w 9152875"/>
              <a:gd name="connsiteY11" fmla="*/ 2738176 h 2956803"/>
              <a:gd name="connsiteX12" fmla="*/ 7990841 w 9152875"/>
              <a:gd name="connsiteY12" fmla="*/ 2642060 h 2956803"/>
              <a:gd name="connsiteX13" fmla="*/ 7794264 w 9152875"/>
              <a:gd name="connsiteY13" fmla="*/ 2750991 h 2956803"/>
              <a:gd name="connsiteX14" fmla="*/ 7711829 w 9152875"/>
              <a:gd name="connsiteY14" fmla="*/ 2808661 h 2956803"/>
              <a:gd name="connsiteX15" fmla="*/ 7642076 w 9152875"/>
              <a:gd name="connsiteY15" fmla="*/ 2847107 h 2956803"/>
              <a:gd name="connsiteX16" fmla="*/ 7616711 w 9152875"/>
              <a:gd name="connsiteY16" fmla="*/ 2847107 h 2956803"/>
              <a:gd name="connsiteX17" fmla="*/ 7591346 w 9152875"/>
              <a:gd name="connsiteY17" fmla="*/ 2853515 h 2956803"/>
              <a:gd name="connsiteX18" fmla="*/ 7572323 w 9152875"/>
              <a:gd name="connsiteY18" fmla="*/ 2847107 h 2956803"/>
              <a:gd name="connsiteX19" fmla="*/ 7546958 w 9152875"/>
              <a:gd name="connsiteY19" fmla="*/ 2840700 h 2956803"/>
              <a:gd name="connsiteX20" fmla="*/ 7420134 w 9152875"/>
              <a:gd name="connsiteY20" fmla="*/ 2827884 h 2956803"/>
              <a:gd name="connsiteX21" fmla="*/ 7305992 w 9152875"/>
              <a:gd name="connsiteY21" fmla="*/ 2866331 h 2956803"/>
              <a:gd name="connsiteX22" fmla="*/ 7128439 w 9152875"/>
              <a:gd name="connsiteY22" fmla="*/ 2911185 h 2956803"/>
              <a:gd name="connsiteX23" fmla="*/ 6862109 w 9152875"/>
              <a:gd name="connsiteY23" fmla="*/ 2917592 h 2956803"/>
              <a:gd name="connsiteX24" fmla="*/ 938 w 9152875"/>
              <a:gd name="connsiteY24" fmla="*/ 2917592 h 2956803"/>
              <a:gd name="connsiteX25" fmla="*/ 10666 w 9152875"/>
              <a:gd name="connsiteY25" fmla="*/ 2913030 h 2956803"/>
              <a:gd name="connsiteX26" fmla="*/ 936 w 9152875"/>
              <a:gd name="connsiteY26" fmla="*/ 2917893 h 2956803"/>
              <a:gd name="connsiteX27" fmla="*/ 936 w 9152875"/>
              <a:gd name="connsiteY27" fmla="*/ 0 h 2956803"/>
              <a:gd name="connsiteX0" fmla="*/ 936 w 9149802"/>
              <a:gd name="connsiteY0" fmla="*/ 9728 h 2966531"/>
              <a:gd name="connsiteX1" fmla="*/ 9143147 w 9149802"/>
              <a:gd name="connsiteY1" fmla="*/ 0 h 2966531"/>
              <a:gd name="connsiteX2" fmla="*/ 9148011 w 9149802"/>
              <a:gd name="connsiteY2" fmla="*/ 2966531 h 2966531"/>
              <a:gd name="connsiteX3" fmla="*/ 9144938 w 9149802"/>
              <a:gd name="connsiteY3" fmla="*/ 2954980 h 2966531"/>
              <a:gd name="connsiteX4" fmla="*/ 9149802 w 9149802"/>
              <a:gd name="connsiteY4" fmla="*/ 2957814 h 2966531"/>
              <a:gd name="connsiteX5" fmla="*/ 8929338 w 9149802"/>
              <a:gd name="connsiteY5" fmla="*/ 2946544 h 2966531"/>
              <a:gd name="connsiteX6" fmla="*/ 8637643 w 9149802"/>
              <a:gd name="connsiteY6" fmla="*/ 2863243 h 2966531"/>
              <a:gd name="connsiteX7" fmla="*/ 8542525 w 9149802"/>
              <a:gd name="connsiteY7" fmla="*/ 2831204 h 2966531"/>
              <a:gd name="connsiteX8" fmla="*/ 8428383 w 9149802"/>
              <a:gd name="connsiteY8" fmla="*/ 2850428 h 2966531"/>
              <a:gd name="connsiteX9" fmla="*/ 8339607 w 9149802"/>
              <a:gd name="connsiteY9" fmla="*/ 2869651 h 2966531"/>
              <a:gd name="connsiteX10" fmla="*/ 8295219 w 9149802"/>
              <a:gd name="connsiteY10" fmla="*/ 2863243 h 2966531"/>
              <a:gd name="connsiteX11" fmla="*/ 8136689 w 9149802"/>
              <a:gd name="connsiteY11" fmla="*/ 2747904 h 2966531"/>
              <a:gd name="connsiteX12" fmla="*/ 7990841 w 9149802"/>
              <a:gd name="connsiteY12" fmla="*/ 2651788 h 2966531"/>
              <a:gd name="connsiteX13" fmla="*/ 7794264 w 9149802"/>
              <a:gd name="connsiteY13" fmla="*/ 2760719 h 2966531"/>
              <a:gd name="connsiteX14" fmla="*/ 7711829 w 9149802"/>
              <a:gd name="connsiteY14" fmla="*/ 2818389 h 2966531"/>
              <a:gd name="connsiteX15" fmla="*/ 7642076 w 9149802"/>
              <a:gd name="connsiteY15" fmla="*/ 2856835 h 2966531"/>
              <a:gd name="connsiteX16" fmla="*/ 7616711 w 9149802"/>
              <a:gd name="connsiteY16" fmla="*/ 2856835 h 2966531"/>
              <a:gd name="connsiteX17" fmla="*/ 7591346 w 9149802"/>
              <a:gd name="connsiteY17" fmla="*/ 2863243 h 2966531"/>
              <a:gd name="connsiteX18" fmla="*/ 7572323 w 9149802"/>
              <a:gd name="connsiteY18" fmla="*/ 2856835 h 2966531"/>
              <a:gd name="connsiteX19" fmla="*/ 7546958 w 9149802"/>
              <a:gd name="connsiteY19" fmla="*/ 2850428 h 2966531"/>
              <a:gd name="connsiteX20" fmla="*/ 7420134 w 9149802"/>
              <a:gd name="connsiteY20" fmla="*/ 2837612 h 2966531"/>
              <a:gd name="connsiteX21" fmla="*/ 7305992 w 9149802"/>
              <a:gd name="connsiteY21" fmla="*/ 2876059 h 2966531"/>
              <a:gd name="connsiteX22" fmla="*/ 7128439 w 9149802"/>
              <a:gd name="connsiteY22" fmla="*/ 2920913 h 2966531"/>
              <a:gd name="connsiteX23" fmla="*/ 6862109 w 9149802"/>
              <a:gd name="connsiteY23" fmla="*/ 2927320 h 2966531"/>
              <a:gd name="connsiteX24" fmla="*/ 938 w 9149802"/>
              <a:gd name="connsiteY24" fmla="*/ 2927320 h 2966531"/>
              <a:gd name="connsiteX25" fmla="*/ 10666 w 9149802"/>
              <a:gd name="connsiteY25" fmla="*/ 2922758 h 2966531"/>
              <a:gd name="connsiteX26" fmla="*/ 936 w 9149802"/>
              <a:gd name="connsiteY26" fmla="*/ 2927621 h 2966531"/>
              <a:gd name="connsiteX27" fmla="*/ 936 w 9149802"/>
              <a:gd name="connsiteY27" fmla="*/ 9728 h 2966531"/>
              <a:gd name="connsiteX0" fmla="*/ 9727 w 9148866"/>
              <a:gd name="connsiteY0" fmla="*/ 0 h 2971395"/>
              <a:gd name="connsiteX1" fmla="*/ 9142211 w 9148866"/>
              <a:gd name="connsiteY1" fmla="*/ 4864 h 2971395"/>
              <a:gd name="connsiteX2" fmla="*/ 9147075 w 9148866"/>
              <a:gd name="connsiteY2" fmla="*/ 2971395 h 2971395"/>
              <a:gd name="connsiteX3" fmla="*/ 9144002 w 9148866"/>
              <a:gd name="connsiteY3" fmla="*/ 2959844 h 2971395"/>
              <a:gd name="connsiteX4" fmla="*/ 9148866 w 9148866"/>
              <a:gd name="connsiteY4" fmla="*/ 2962678 h 2971395"/>
              <a:gd name="connsiteX5" fmla="*/ 8928402 w 9148866"/>
              <a:gd name="connsiteY5" fmla="*/ 2951408 h 2971395"/>
              <a:gd name="connsiteX6" fmla="*/ 8636707 w 9148866"/>
              <a:gd name="connsiteY6" fmla="*/ 2868107 h 2971395"/>
              <a:gd name="connsiteX7" fmla="*/ 8541589 w 9148866"/>
              <a:gd name="connsiteY7" fmla="*/ 2836068 h 2971395"/>
              <a:gd name="connsiteX8" fmla="*/ 8427447 w 9148866"/>
              <a:gd name="connsiteY8" fmla="*/ 2855292 h 2971395"/>
              <a:gd name="connsiteX9" fmla="*/ 8338671 w 9148866"/>
              <a:gd name="connsiteY9" fmla="*/ 2874515 h 2971395"/>
              <a:gd name="connsiteX10" fmla="*/ 8294283 w 9148866"/>
              <a:gd name="connsiteY10" fmla="*/ 2868107 h 2971395"/>
              <a:gd name="connsiteX11" fmla="*/ 8135753 w 9148866"/>
              <a:gd name="connsiteY11" fmla="*/ 2752768 h 2971395"/>
              <a:gd name="connsiteX12" fmla="*/ 7989905 w 9148866"/>
              <a:gd name="connsiteY12" fmla="*/ 2656652 h 2971395"/>
              <a:gd name="connsiteX13" fmla="*/ 7793328 w 9148866"/>
              <a:gd name="connsiteY13" fmla="*/ 2765583 h 2971395"/>
              <a:gd name="connsiteX14" fmla="*/ 7710893 w 9148866"/>
              <a:gd name="connsiteY14" fmla="*/ 2823253 h 2971395"/>
              <a:gd name="connsiteX15" fmla="*/ 7641140 w 9148866"/>
              <a:gd name="connsiteY15" fmla="*/ 2861699 h 2971395"/>
              <a:gd name="connsiteX16" fmla="*/ 7615775 w 9148866"/>
              <a:gd name="connsiteY16" fmla="*/ 2861699 h 2971395"/>
              <a:gd name="connsiteX17" fmla="*/ 7590410 w 9148866"/>
              <a:gd name="connsiteY17" fmla="*/ 2868107 h 2971395"/>
              <a:gd name="connsiteX18" fmla="*/ 7571387 w 9148866"/>
              <a:gd name="connsiteY18" fmla="*/ 2861699 h 2971395"/>
              <a:gd name="connsiteX19" fmla="*/ 7546022 w 9148866"/>
              <a:gd name="connsiteY19" fmla="*/ 2855292 h 2971395"/>
              <a:gd name="connsiteX20" fmla="*/ 7419198 w 9148866"/>
              <a:gd name="connsiteY20" fmla="*/ 2842476 h 2971395"/>
              <a:gd name="connsiteX21" fmla="*/ 7305056 w 9148866"/>
              <a:gd name="connsiteY21" fmla="*/ 2880923 h 2971395"/>
              <a:gd name="connsiteX22" fmla="*/ 7127503 w 9148866"/>
              <a:gd name="connsiteY22" fmla="*/ 2925777 h 2971395"/>
              <a:gd name="connsiteX23" fmla="*/ 6861173 w 9148866"/>
              <a:gd name="connsiteY23" fmla="*/ 2932184 h 2971395"/>
              <a:gd name="connsiteX24" fmla="*/ 2 w 9148866"/>
              <a:gd name="connsiteY24" fmla="*/ 2932184 h 2971395"/>
              <a:gd name="connsiteX25" fmla="*/ 9730 w 9148866"/>
              <a:gd name="connsiteY25" fmla="*/ 2927622 h 2971395"/>
              <a:gd name="connsiteX26" fmla="*/ 0 w 9148866"/>
              <a:gd name="connsiteY26" fmla="*/ 2932485 h 2971395"/>
              <a:gd name="connsiteX27" fmla="*/ 9727 w 9148866"/>
              <a:gd name="connsiteY27" fmla="*/ 0 h 2971395"/>
              <a:gd name="connsiteX0" fmla="*/ 935 w 9149802"/>
              <a:gd name="connsiteY0" fmla="*/ 0 h 2971395"/>
              <a:gd name="connsiteX1" fmla="*/ 9143147 w 9149802"/>
              <a:gd name="connsiteY1" fmla="*/ 4864 h 2971395"/>
              <a:gd name="connsiteX2" fmla="*/ 9148011 w 9149802"/>
              <a:gd name="connsiteY2" fmla="*/ 2971395 h 2971395"/>
              <a:gd name="connsiteX3" fmla="*/ 9144938 w 9149802"/>
              <a:gd name="connsiteY3" fmla="*/ 2959844 h 2971395"/>
              <a:gd name="connsiteX4" fmla="*/ 9149802 w 9149802"/>
              <a:gd name="connsiteY4" fmla="*/ 2962678 h 2971395"/>
              <a:gd name="connsiteX5" fmla="*/ 8929338 w 9149802"/>
              <a:gd name="connsiteY5" fmla="*/ 2951408 h 2971395"/>
              <a:gd name="connsiteX6" fmla="*/ 8637643 w 9149802"/>
              <a:gd name="connsiteY6" fmla="*/ 2868107 h 2971395"/>
              <a:gd name="connsiteX7" fmla="*/ 8542525 w 9149802"/>
              <a:gd name="connsiteY7" fmla="*/ 2836068 h 2971395"/>
              <a:gd name="connsiteX8" fmla="*/ 8428383 w 9149802"/>
              <a:gd name="connsiteY8" fmla="*/ 2855292 h 2971395"/>
              <a:gd name="connsiteX9" fmla="*/ 8339607 w 9149802"/>
              <a:gd name="connsiteY9" fmla="*/ 2874515 h 2971395"/>
              <a:gd name="connsiteX10" fmla="*/ 8295219 w 9149802"/>
              <a:gd name="connsiteY10" fmla="*/ 2868107 h 2971395"/>
              <a:gd name="connsiteX11" fmla="*/ 8136689 w 9149802"/>
              <a:gd name="connsiteY11" fmla="*/ 2752768 h 2971395"/>
              <a:gd name="connsiteX12" fmla="*/ 7990841 w 9149802"/>
              <a:gd name="connsiteY12" fmla="*/ 2656652 h 2971395"/>
              <a:gd name="connsiteX13" fmla="*/ 7794264 w 9149802"/>
              <a:gd name="connsiteY13" fmla="*/ 2765583 h 2971395"/>
              <a:gd name="connsiteX14" fmla="*/ 7711829 w 9149802"/>
              <a:gd name="connsiteY14" fmla="*/ 2823253 h 2971395"/>
              <a:gd name="connsiteX15" fmla="*/ 7642076 w 9149802"/>
              <a:gd name="connsiteY15" fmla="*/ 2861699 h 2971395"/>
              <a:gd name="connsiteX16" fmla="*/ 7616711 w 9149802"/>
              <a:gd name="connsiteY16" fmla="*/ 2861699 h 2971395"/>
              <a:gd name="connsiteX17" fmla="*/ 7591346 w 9149802"/>
              <a:gd name="connsiteY17" fmla="*/ 2868107 h 2971395"/>
              <a:gd name="connsiteX18" fmla="*/ 7572323 w 9149802"/>
              <a:gd name="connsiteY18" fmla="*/ 2861699 h 2971395"/>
              <a:gd name="connsiteX19" fmla="*/ 7546958 w 9149802"/>
              <a:gd name="connsiteY19" fmla="*/ 2855292 h 2971395"/>
              <a:gd name="connsiteX20" fmla="*/ 7420134 w 9149802"/>
              <a:gd name="connsiteY20" fmla="*/ 2842476 h 2971395"/>
              <a:gd name="connsiteX21" fmla="*/ 7305992 w 9149802"/>
              <a:gd name="connsiteY21" fmla="*/ 2880923 h 2971395"/>
              <a:gd name="connsiteX22" fmla="*/ 7128439 w 9149802"/>
              <a:gd name="connsiteY22" fmla="*/ 2925777 h 2971395"/>
              <a:gd name="connsiteX23" fmla="*/ 6862109 w 9149802"/>
              <a:gd name="connsiteY23" fmla="*/ 2932184 h 2971395"/>
              <a:gd name="connsiteX24" fmla="*/ 938 w 9149802"/>
              <a:gd name="connsiteY24" fmla="*/ 2932184 h 2971395"/>
              <a:gd name="connsiteX25" fmla="*/ 10666 w 9149802"/>
              <a:gd name="connsiteY25" fmla="*/ 2927622 h 2971395"/>
              <a:gd name="connsiteX26" fmla="*/ 936 w 9149802"/>
              <a:gd name="connsiteY26" fmla="*/ 2932485 h 2971395"/>
              <a:gd name="connsiteX27" fmla="*/ 935 w 9149802"/>
              <a:gd name="connsiteY27" fmla="*/ 0 h 2971395"/>
              <a:gd name="connsiteX0" fmla="*/ 4863 w 9148866"/>
              <a:gd name="connsiteY0" fmla="*/ 0 h 2971395"/>
              <a:gd name="connsiteX1" fmla="*/ 9142211 w 9148866"/>
              <a:gd name="connsiteY1" fmla="*/ 4864 h 2971395"/>
              <a:gd name="connsiteX2" fmla="*/ 9147075 w 9148866"/>
              <a:gd name="connsiteY2" fmla="*/ 2971395 h 2971395"/>
              <a:gd name="connsiteX3" fmla="*/ 9144002 w 9148866"/>
              <a:gd name="connsiteY3" fmla="*/ 2959844 h 2971395"/>
              <a:gd name="connsiteX4" fmla="*/ 9148866 w 9148866"/>
              <a:gd name="connsiteY4" fmla="*/ 2962678 h 2971395"/>
              <a:gd name="connsiteX5" fmla="*/ 8928402 w 9148866"/>
              <a:gd name="connsiteY5" fmla="*/ 2951408 h 2971395"/>
              <a:gd name="connsiteX6" fmla="*/ 8636707 w 9148866"/>
              <a:gd name="connsiteY6" fmla="*/ 2868107 h 2971395"/>
              <a:gd name="connsiteX7" fmla="*/ 8541589 w 9148866"/>
              <a:gd name="connsiteY7" fmla="*/ 2836068 h 2971395"/>
              <a:gd name="connsiteX8" fmla="*/ 8427447 w 9148866"/>
              <a:gd name="connsiteY8" fmla="*/ 2855292 h 2971395"/>
              <a:gd name="connsiteX9" fmla="*/ 8338671 w 9148866"/>
              <a:gd name="connsiteY9" fmla="*/ 2874515 h 2971395"/>
              <a:gd name="connsiteX10" fmla="*/ 8294283 w 9148866"/>
              <a:gd name="connsiteY10" fmla="*/ 2868107 h 2971395"/>
              <a:gd name="connsiteX11" fmla="*/ 8135753 w 9148866"/>
              <a:gd name="connsiteY11" fmla="*/ 2752768 h 2971395"/>
              <a:gd name="connsiteX12" fmla="*/ 7989905 w 9148866"/>
              <a:gd name="connsiteY12" fmla="*/ 2656652 h 2971395"/>
              <a:gd name="connsiteX13" fmla="*/ 7793328 w 9148866"/>
              <a:gd name="connsiteY13" fmla="*/ 2765583 h 2971395"/>
              <a:gd name="connsiteX14" fmla="*/ 7710893 w 9148866"/>
              <a:gd name="connsiteY14" fmla="*/ 2823253 h 2971395"/>
              <a:gd name="connsiteX15" fmla="*/ 7641140 w 9148866"/>
              <a:gd name="connsiteY15" fmla="*/ 2861699 h 2971395"/>
              <a:gd name="connsiteX16" fmla="*/ 7615775 w 9148866"/>
              <a:gd name="connsiteY16" fmla="*/ 2861699 h 2971395"/>
              <a:gd name="connsiteX17" fmla="*/ 7590410 w 9148866"/>
              <a:gd name="connsiteY17" fmla="*/ 2868107 h 2971395"/>
              <a:gd name="connsiteX18" fmla="*/ 7571387 w 9148866"/>
              <a:gd name="connsiteY18" fmla="*/ 2861699 h 2971395"/>
              <a:gd name="connsiteX19" fmla="*/ 7546022 w 9148866"/>
              <a:gd name="connsiteY19" fmla="*/ 2855292 h 2971395"/>
              <a:gd name="connsiteX20" fmla="*/ 7419198 w 9148866"/>
              <a:gd name="connsiteY20" fmla="*/ 2842476 h 2971395"/>
              <a:gd name="connsiteX21" fmla="*/ 7305056 w 9148866"/>
              <a:gd name="connsiteY21" fmla="*/ 2880923 h 2971395"/>
              <a:gd name="connsiteX22" fmla="*/ 7127503 w 9148866"/>
              <a:gd name="connsiteY22" fmla="*/ 2925777 h 2971395"/>
              <a:gd name="connsiteX23" fmla="*/ 6861173 w 9148866"/>
              <a:gd name="connsiteY23" fmla="*/ 2932184 h 2971395"/>
              <a:gd name="connsiteX24" fmla="*/ 2 w 9148866"/>
              <a:gd name="connsiteY24" fmla="*/ 2932184 h 2971395"/>
              <a:gd name="connsiteX25" fmla="*/ 9730 w 9148866"/>
              <a:gd name="connsiteY25" fmla="*/ 2927622 h 2971395"/>
              <a:gd name="connsiteX26" fmla="*/ 0 w 9148866"/>
              <a:gd name="connsiteY26" fmla="*/ 2932485 h 2971395"/>
              <a:gd name="connsiteX27" fmla="*/ 4863 w 9148866"/>
              <a:gd name="connsiteY27" fmla="*/ 0 h 2971395"/>
              <a:gd name="connsiteX0" fmla="*/ 4863 w 9151939"/>
              <a:gd name="connsiteY0" fmla="*/ 0 h 2971395"/>
              <a:gd name="connsiteX1" fmla="*/ 9151939 w 9151939"/>
              <a:gd name="connsiteY1" fmla="*/ 4864 h 2971395"/>
              <a:gd name="connsiteX2" fmla="*/ 9147075 w 9151939"/>
              <a:gd name="connsiteY2" fmla="*/ 2971395 h 2971395"/>
              <a:gd name="connsiteX3" fmla="*/ 9144002 w 9151939"/>
              <a:gd name="connsiteY3" fmla="*/ 2959844 h 2971395"/>
              <a:gd name="connsiteX4" fmla="*/ 9148866 w 9151939"/>
              <a:gd name="connsiteY4" fmla="*/ 2962678 h 2971395"/>
              <a:gd name="connsiteX5" fmla="*/ 8928402 w 9151939"/>
              <a:gd name="connsiteY5" fmla="*/ 2951408 h 2971395"/>
              <a:gd name="connsiteX6" fmla="*/ 8636707 w 9151939"/>
              <a:gd name="connsiteY6" fmla="*/ 2868107 h 2971395"/>
              <a:gd name="connsiteX7" fmla="*/ 8541589 w 9151939"/>
              <a:gd name="connsiteY7" fmla="*/ 2836068 h 2971395"/>
              <a:gd name="connsiteX8" fmla="*/ 8427447 w 9151939"/>
              <a:gd name="connsiteY8" fmla="*/ 2855292 h 2971395"/>
              <a:gd name="connsiteX9" fmla="*/ 8338671 w 9151939"/>
              <a:gd name="connsiteY9" fmla="*/ 2874515 h 2971395"/>
              <a:gd name="connsiteX10" fmla="*/ 8294283 w 9151939"/>
              <a:gd name="connsiteY10" fmla="*/ 2868107 h 2971395"/>
              <a:gd name="connsiteX11" fmla="*/ 8135753 w 9151939"/>
              <a:gd name="connsiteY11" fmla="*/ 2752768 h 2971395"/>
              <a:gd name="connsiteX12" fmla="*/ 7989905 w 9151939"/>
              <a:gd name="connsiteY12" fmla="*/ 2656652 h 2971395"/>
              <a:gd name="connsiteX13" fmla="*/ 7793328 w 9151939"/>
              <a:gd name="connsiteY13" fmla="*/ 2765583 h 2971395"/>
              <a:gd name="connsiteX14" fmla="*/ 7710893 w 9151939"/>
              <a:gd name="connsiteY14" fmla="*/ 2823253 h 2971395"/>
              <a:gd name="connsiteX15" fmla="*/ 7641140 w 9151939"/>
              <a:gd name="connsiteY15" fmla="*/ 2861699 h 2971395"/>
              <a:gd name="connsiteX16" fmla="*/ 7615775 w 9151939"/>
              <a:gd name="connsiteY16" fmla="*/ 2861699 h 2971395"/>
              <a:gd name="connsiteX17" fmla="*/ 7590410 w 9151939"/>
              <a:gd name="connsiteY17" fmla="*/ 2868107 h 2971395"/>
              <a:gd name="connsiteX18" fmla="*/ 7571387 w 9151939"/>
              <a:gd name="connsiteY18" fmla="*/ 2861699 h 2971395"/>
              <a:gd name="connsiteX19" fmla="*/ 7546022 w 9151939"/>
              <a:gd name="connsiteY19" fmla="*/ 2855292 h 2971395"/>
              <a:gd name="connsiteX20" fmla="*/ 7419198 w 9151939"/>
              <a:gd name="connsiteY20" fmla="*/ 2842476 h 2971395"/>
              <a:gd name="connsiteX21" fmla="*/ 7305056 w 9151939"/>
              <a:gd name="connsiteY21" fmla="*/ 2880923 h 2971395"/>
              <a:gd name="connsiteX22" fmla="*/ 7127503 w 9151939"/>
              <a:gd name="connsiteY22" fmla="*/ 2925777 h 2971395"/>
              <a:gd name="connsiteX23" fmla="*/ 6861173 w 9151939"/>
              <a:gd name="connsiteY23" fmla="*/ 2932184 h 2971395"/>
              <a:gd name="connsiteX24" fmla="*/ 2 w 9151939"/>
              <a:gd name="connsiteY24" fmla="*/ 2932184 h 2971395"/>
              <a:gd name="connsiteX25" fmla="*/ 9730 w 9151939"/>
              <a:gd name="connsiteY25" fmla="*/ 2927622 h 2971395"/>
              <a:gd name="connsiteX26" fmla="*/ 0 w 9151939"/>
              <a:gd name="connsiteY26" fmla="*/ 2932485 h 2971395"/>
              <a:gd name="connsiteX27" fmla="*/ 4863 w 9151939"/>
              <a:gd name="connsiteY27" fmla="*/ 0 h 297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1939" h="2971395">
                <a:moveTo>
                  <a:pt x="4863" y="0"/>
                </a:moveTo>
                <a:lnTo>
                  <a:pt x="9151939" y="4864"/>
                </a:lnTo>
                <a:cubicBezTo>
                  <a:pt x="9150318" y="705120"/>
                  <a:pt x="9148696" y="2271139"/>
                  <a:pt x="9147075" y="2971395"/>
                </a:cubicBezTo>
                <a:lnTo>
                  <a:pt x="9144002" y="2959844"/>
                </a:lnTo>
                <a:cubicBezTo>
                  <a:pt x="9147245" y="2960789"/>
                  <a:pt x="9135896" y="2961733"/>
                  <a:pt x="9148866" y="2962678"/>
                </a:cubicBezTo>
                <a:cubicBezTo>
                  <a:pt x="9148780" y="2962678"/>
                  <a:pt x="8966440" y="2957814"/>
                  <a:pt x="8928402" y="2951408"/>
                </a:cubicBezTo>
                <a:cubicBezTo>
                  <a:pt x="8769872" y="2938592"/>
                  <a:pt x="8693777" y="2893738"/>
                  <a:pt x="8636707" y="2868107"/>
                </a:cubicBezTo>
                <a:cubicBezTo>
                  <a:pt x="8598660" y="2848884"/>
                  <a:pt x="8573295" y="2836068"/>
                  <a:pt x="8541589" y="2836068"/>
                </a:cubicBezTo>
                <a:cubicBezTo>
                  <a:pt x="8503542" y="2829661"/>
                  <a:pt x="8465494" y="2842476"/>
                  <a:pt x="8427447" y="2855292"/>
                </a:cubicBezTo>
                <a:cubicBezTo>
                  <a:pt x="8402083" y="2861699"/>
                  <a:pt x="8370377" y="2868107"/>
                  <a:pt x="8338671" y="2874515"/>
                </a:cubicBezTo>
                <a:cubicBezTo>
                  <a:pt x="8325988" y="2874515"/>
                  <a:pt x="8306965" y="2868107"/>
                  <a:pt x="8294283" y="2868107"/>
                </a:cubicBezTo>
                <a:cubicBezTo>
                  <a:pt x="8237212" y="2842476"/>
                  <a:pt x="8180141" y="2791214"/>
                  <a:pt x="8135753" y="2752768"/>
                </a:cubicBezTo>
                <a:cubicBezTo>
                  <a:pt x="8078682" y="2701506"/>
                  <a:pt x="8034294" y="2656652"/>
                  <a:pt x="7989905" y="2656652"/>
                </a:cubicBezTo>
                <a:cubicBezTo>
                  <a:pt x="7939176" y="2663060"/>
                  <a:pt x="7869423" y="2714322"/>
                  <a:pt x="7793328" y="2765583"/>
                </a:cubicBezTo>
                <a:cubicBezTo>
                  <a:pt x="7761622" y="2784807"/>
                  <a:pt x="7736258" y="2804030"/>
                  <a:pt x="7710893" y="2823253"/>
                </a:cubicBezTo>
                <a:cubicBezTo>
                  <a:pt x="7679187" y="2842476"/>
                  <a:pt x="7660163" y="2855292"/>
                  <a:pt x="7641140" y="2861699"/>
                </a:cubicBezTo>
                <a:lnTo>
                  <a:pt x="7615775" y="2861699"/>
                </a:lnTo>
                <a:cubicBezTo>
                  <a:pt x="7609434" y="2868107"/>
                  <a:pt x="7603093" y="2868107"/>
                  <a:pt x="7590410" y="2868107"/>
                </a:cubicBezTo>
                <a:cubicBezTo>
                  <a:pt x="7584069" y="2861699"/>
                  <a:pt x="7577728" y="2861699"/>
                  <a:pt x="7571387" y="2861699"/>
                </a:cubicBezTo>
                <a:cubicBezTo>
                  <a:pt x="7565045" y="2861699"/>
                  <a:pt x="7552363" y="2855292"/>
                  <a:pt x="7546022" y="2855292"/>
                </a:cubicBezTo>
                <a:cubicBezTo>
                  <a:pt x="7507975" y="2842476"/>
                  <a:pt x="7469927" y="2829661"/>
                  <a:pt x="7419198" y="2842476"/>
                </a:cubicBezTo>
                <a:cubicBezTo>
                  <a:pt x="7387492" y="2848884"/>
                  <a:pt x="7349445" y="2861699"/>
                  <a:pt x="7305056" y="2880923"/>
                </a:cubicBezTo>
                <a:cubicBezTo>
                  <a:pt x="7241645" y="2900146"/>
                  <a:pt x="7178233" y="2925777"/>
                  <a:pt x="7127503" y="2925777"/>
                </a:cubicBezTo>
                <a:cubicBezTo>
                  <a:pt x="7045068" y="2932184"/>
                  <a:pt x="6975314" y="2932184"/>
                  <a:pt x="6861173" y="2932184"/>
                </a:cubicBezTo>
                <a:lnTo>
                  <a:pt x="2" y="2932184"/>
                </a:lnTo>
                <a:lnTo>
                  <a:pt x="9730" y="2927622"/>
                </a:lnTo>
                <a:lnTo>
                  <a:pt x="0" y="2932485"/>
                </a:lnTo>
                <a:cubicBezTo>
                  <a:pt x="3242" y="2287352"/>
                  <a:pt x="1621" y="645133"/>
                  <a:pt x="4863" y="0"/>
                </a:cubicBezTo>
                <a:close/>
              </a:path>
            </a:pathLst>
          </a:custGeom>
        </p:spPr>
        <p:txBody>
          <a:bodyPr anchor="ctr"/>
          <a:lstStyle>
            <a:lvl1pPr algn="ctr">
              <a:defRPr b="0"/>
            </a:lvl1pPr>
          </a:lstStyle>
          <a:p>
            <a:r>
              <a:rPr lang="en-US" dirty="0" smtClean="0"/>
              <a:t>Click to insert picture</a:t>
            </a:r>
            <a:endParaRPr lang="en-US" dirty="0"/>
          </a:p>
        </p:txBody>
      </p:sp>
      <p:sp>
        <p:nvSpPr>
          <p:cNvPr id="2" name="Title 1"/>
          <p:cNvSpPr>
            <a:spLocks noGrp="1"/>
          </p:cNvSpPr>
          <p:nvPr>
            <p:ph type="ctrTitle"/>
          </p:nvPr>
        </p:nvSpPr>
        <p:spPr>
          <a:xfrm>
            <a:off x="685800" y="3228514"/>
            <a:ext cx="7772400" cy="1470025"/>
          </a:xfrm>
        </p:spPr>
        <p:txBody>
          <a:bodyPr anchor="b">
            <a:noAutofit/>
          </a:bodyPr>
          <a:lstStyle>
            <a:lvl1pPr>
              <a:lnSpc>
                <a:spcPts val="5000"/>
              </a:lnSpc>
              <a:defRPr sz="4800">
                <a:solidFill>
                  <a:srgbClr val="ED833E"/>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814955"/>
            <a:ext cx="7772400" cy="805045"/>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9" name="Group 8"/>
          <p:cNvGrpSpPr/>
          <p:nvPr userDrawn="1"/>
        </p:nvGrpSpPr>
        <p:grpSpPr>
          <a:xfrm>
            <a:off x="6652061" y="5383368"/>
            <a:ext cx="2491939" cy="1484157"/>
            <a:chOff x="6652061" y="5383368"/>
            <a:chExt cx="2491939" cy="1484157"/>
          </a:xfrm>
        </p:grpSpPr>
        <p:sp>
          <p:nvSpPr>
            <p:cNvPr id="13"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stretch>
              <a:fillRect/>
            </a:stretch>
          </p:blipFill>
          <p:spPr>
            <a:xfrm>
              <a:off x="7104592" y="5704592"/>
              <a:ext cx="1739900" cy="837730"/>
            </a:xfrm>
            <a:prstGeom prst="rect">
              <a:avLst/>
            </a:prstGeom>
          </p:spPr>
        </p:pic>
      </p:grpSp>
    </p:spTree>
    <p:extLst>
      <p:ext uri="{BB962C8B-B14F-4D97-AF65-F5344CB8AC3E}">
        <p14:creationId xmlns:p14="http://schemas.microsoft.com/office/powerpoint/2010/main" val="5371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20AAB4-FD5C-1147-8B03-A672C755A4B0}" type="datetime1">
              <a:rPr lang="en-US" smtClean="0"/>
              <a:t>10/21/2019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17"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3"/>
          </p:nvPr>
        </p:nvSpPr>
        <p:spPr>
          <a:xfrm>
            <a:off x="438912" y="1024128"/>
            <a:ext cx="8229600" cy="498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018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pic>
        <p:nvPicPr>
          <p:cNvPr id="7" name="Picture 1" descr="Untitl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51938" cy="156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2A498EEB-1670-784B-A5D8-5BE622242AC6}" type="datetime1">
              <a:rPr lang="en-US" smtClean="0"/>
              <a:t>10/21/2019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8" name="Title Placeholder 1"/>
          <p:cNvSpPr>
            <a:spLocks noGrp="1"/>
          </p:cNvSpPr>
          <p:nvPr>
            <p:ph type="title"/>
          </p:nvPr>
        </p:nvSpPr>
        <p:spPr>
          <a:xfrm>
            <a:off x="438912" y="1404455"/>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3"/>
          </p:nvPr>
        </p:nvSpPr>
        <p:spPr>
          <a:xfrm>
            <a:off x="438150" y="2305049"/>
            <a:ext cx="8229600" cy="3703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305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pic">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hasCustomPrompt="1"/>
          </p:nvPr>
        </p:nvSpPr>
        <p:spPr>
          <a:xfrm>
            <a:off x="0" y="-4762"/>
            <a:ext cx="9144000" cy="1263546"/>
          </a:xfrm>
        </p:spPr>
        <p:txBody>
          <a:bodyPr anchor="ctr"/>
          <a:lstStyle>
            <a:lvl1pPr marL="0" indent="0" algn="ctr">
              <a:buNone/>
              <a:defRPr b="0">
                <a:solidFill>
                  <a:srgbClr val="7F7F7F"/>
                </a:solidFill>
              </a:defRPr>
            </a:lvl1pPr>
          </a:lstStyle>
          <a:p>
            <a:r>
              <a:rPr lang="en-US" dirty="0" smtClean="0"/>
              <a:t>Click to insert picture</a:t>
            </a:r>
            <a:endParaRPr lang="en-US" dirty="0"/>
          </a:p>
        </p:txBody>
      </p:sp>
      <p:sp>
        <p:nvSpPr>
          <p:cNvPr id="4" name="Date Placeholder 3"/>
          <p:cNvSpPr>
            <a:spLocks noGrp="1"/>
          </p:cNvSpPr>
          <p:nvPr>
            <p:ph type="dt" sz="half" idx="10"/>
          </p:nvPr>
        </p:nvSpPr>
        <p:spPr/>
        <p:txBody>
          <a:bodyPr/>
          <a:lstStyle/>
          <a:p>
            <a:fld id="{8BCFAC5E-465E-F040-BFEE-BD2C26DD69CF}" type="datetime1">
              <a:rPr lang="en-US" smtClean="0"/>
              <a:t>10/21/2019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7" name="Title Placeholder 1"/>
          <p:cNvSpPr>
            <a:spLocks noGrp="1"/>
          </p:cNvSpPr>
          <p:nvPr>
            <p:ph type="title"/>
          </p:nvPr>
        </p:nvSpPr>
        <p:spPr>
          <a:xfrm>
            <a:off x="438912" y="1404455"/>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4"/>
          </p:nvPr>
        </p:nvSpPr>
        <p:spPr>
          <a:xfrm>
            <a:off x="438912" y="2304288"/>
            <a:ext cx="8229600" cy="3703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039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 subhea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25E78D-3CC7-6D42-8E42-CA9A086B97F6}" type="datetime1">
              <a:rPr lang="en-US" smtClean="0"/>
              <a:t>10/21/2019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7" name="Text Placeholder 6"/>
          <p:cNvSpPr>
            <a:spLocks noGrp="1"/>
          </p:cNvSpPr>
          <p:nvPr>
            <p:ph type="body" sz="quarter" idx="14" hasCustomPrompt="1"/>
          </p:nvPr>
        </p:nvSpPr>
        <p:spPr>
          <a:xfrm>
            <a:off x="438912" y="861742"/>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smtClean="0"/>
              <a:t>Click to edit Master subtitle</a:t>
            </a:r>
          </a:p>
        </p:txBody>
      </p:sp>
      <p:sp>
        <p:nvSpPr>
          <p:cNvPr id="8"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5"/>
          </p:nvPr>
        </p:nvSpPr>
        <p:spPr>
          <a:xfrm>
            <a:off x="438150" y="1499616"/>
            <a:ext cx="8229600" cy="45079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457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 graphic &amp; subhead">
    <p:spTree>
      <p:nvGrpSpPr>
        <p:cNvPr id="1" name=""/>
        <p:cNvGrpSpPr/>
        <p:nvPr/>
      </p:nvGrpSpPr>
      <p:grpSpPr>
        <a:xfrm>
          <a:off x="0" y="0"/>
          <a:ext cx="0" cy="0"/>
          <a:chOff x="0" y="0"/>
          <a:chExt cx="0" cy="0"/>
        </a:xfrm>
      </p:grpSpPr>
      <p:pic>
        <p:nvPicPr>
          <p:cNvPr id="8" name="Picture 1" descr="Untitl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519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8FE3DB7B-262F-214D-B1E9-7B3FAB795F78}" type="datetime1">
              <a:rPr lang="en-US" smtClean="0"/>
              <a:t>10/21/2019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15" name="Text Placeholder 6"/>
          <p:cNvSpPr>
            <a:spLocks noGrp="1"/>
          </p:cNvSpPr>
          <p:nvPr>
            <p:ph type="body" sz="quarter" idx="14" hasCustomPrompt="1"/>
          </p:nvPr>
        </p:nvSpPr>
        <p:spPr>
          <a:xfrm>
            <a:off x="438912" y="2145817"/>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smtClean="0"/>
              <a:t>Click to edit Master subtitle</a:t>
            </a:r>
          </a:p>
        </p:txBody>
      </p:sp>
      <p:sp>
        <p:nvSpPr>
          <p:cNvPr id="16" name="Title Placeholder 1"/>
          <p:cNvSpPr>
            <a:spLocks noGrp="1"/>
          </p:cNvSpPr>
          <p:nvPr>
            <p:ph type="title"/>
          </p:nvPr>
        </p:nvSpPr>
        <p:spPr>
          <a:xfrm>
            <a:off x="438912" y="1408176"/>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5"/>
          </p:nvPr>
        </p:nvSpPr>
        <p:spPr>
          <a:xfrm>
            <a:off x="438150" y="2779776"/>
            <a:ext cx="8229600" cy="32278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54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 pic &amp; subhead">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hasCustomPrompt="1"/>
          </p:nvPr>
        </p:nvSpPr>
        <p:spPr>
          <a:xfrm>
            <a:off x="0" y="-4763"/>
            <a:ext cx="9144000" cy="1274763"/>
          </a:xfrm>
        </p:spPr>
        <p:txBody>
          <a:bodyPr anchor="ctr"/>
          <a:lstStyle>
            <a:lvl1pPr marL="0" indent="0" algn="ctr">
              <a:buNone/>
              <a:defRPr b="0">
                <a:solidFill>
                  <a:schemeClr val="tx1"/>
                </a:solidFill>
              </a:defRPr>
            </a:lvl1pPr>
          </a:lstStyle>
          <a:p>
            <a:r>
              <a:rPr lang="en-US" dirty="0" smtClean="0"/>
              <a:t>Click to insert picture</a:t>
            </a:r>
            <a:endParaRPr lang="en-US" dirty="0"/>
          </a:p>
        </p:txBody>
      </p:sp>
      <p:sp>
        <p:nvSpPr>
          <p:cNvPr id="4" name="Date Placeholder 3"/>
          <p:cNvSpPr>
            <a:spLocks noGrp="1"/>
          </p:cNvSpPr>
          <p:nvPr>
            <p:ph type="dt" sz="half" idx="10"/>
          </p:nvPr>
        </p:nvSpPr>
        <p:spPr/>
        <p:txBody>
          <a:bodyPr/>
          <a:lstStyle/>
          <a:p>
            <a:fld id="{B431FE36-CC38-3C4B-9D55-DAE0EBE83876}" type="datetime1">
              <a:rPr lang="en-US" smtClean="0"/>
              <a:t>10/21/2019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10" name="Text Placeholder 6"/>
          <p:cNvSpPr>
            <a:spLocks noGrp="1"/>
          </p:cNvSpPr>
          <p:nvPr>
            <p:ph type="body" sz="quarter" idx="14" hasCustomPrompt="1"/>
          </p:nvPr>
        </p:nvSpPr>
        <p:spPr>
          <a:xfrm>
            <a:off x="438912" y="2145817"/>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smtClean="0"/>
              <a:t>Click to edit Master subtitle</a:t>
            </a:r>
          </a:p>
        </p:txBody>
      </p:sp>
      <p:sp>
        <p:nvSpPr>
          <p:cNvPr id="11" name="Title Placeholder 1"/>
          <p:cNvSpPr>
            <a:spLocks noGrp="1"/>
          </p:cNvSpPr>
          <p:nvPr>
            <p:ph type="title"/>
          </p:nvPr>
        </p:nvSpPr>
        <p:spPr>
          <a:xfrm>
            <a:off x="438912" y="1408176"/>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Content Placeholder 2"/>
          <p:cNvSpPr>
            <a:spLocks noGrp="1"/>
          </p:cNvSpPr>
          <p:nvPr>
            <p:ph sz="quarter" idx="15"/>
          </p:nvPr>
        </p:nvSpPr>
        <p:spPr>
          <a:xfrm>
            <a:off x="438150" y="2779776"/>
            <a:ext cx="8229600" cy="322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134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reeform 5"/>
          <p:cNvSpPr>
            <a:spLocks noChangeAspect="1"/>
          </p:cNvSpPr>
          <p:nvPr userDrawn="1"/>
        </p:nvSpPr>
        <p:spPr bwMode="auto">
          <a:xfrm>
            <a:off x="0" y="6170613"/>
            <a:ext cx="9144000" cy="704850"/>
          </a:xfrm>
          <a:custGeom>
            <a:avLst/>
            <a:gdLst>
              <a:gd name="T0" fmla="*/ 1442 w 1442"/>
              <a:gd name="T1" fmla="*/ 47 h 110"/>
              <a:gd name="T2" fmla="*/ 1408 w 1442"/>
              <a:gd name="T3" fmla="*/ 46 h 110"/>
              <a:gd name="T4" fmla="*/ 1362 w 1442"/>
              <a:gd name="T5" fmla="*/ 33 h 110"/>
              <a:gd name="T6" fmla="*/ 1347 w 1442"/>
              <a:gd name="T7" fmla="*/ 28 h 110"/>
              <a:gd name="T8" fmla="*/ 1329 w 1442"/>
              <a:gd name="T9" fmla="*/ 31 h 110"/>
              <a:gd name="T10" fmla="*/ 1315 w 1442"/>
              <a:gd name="T11" fmla="*/ 34 h 110"/>
              <a:gd name="T12" fmla="*/ 1308 w 1442"/>
              <a:gd name="T13" fmla="*/ 33 h 110"/>
              <a:gd name="T14" fmla="*/ 1283 w 1442"/>
              <a:gd name="T15" fmla="*/ 15 h 110"/>
              <a:gd name="T16" fmla="*/ 1260 w 1442"/>
              <a:gd name="T17" fmla="*/ 0 h 110"/>
              <a:gd name="T18" fmla="*/ 1229 w 1442"/>
              <a:gd name="T19" fmla="*/ 17 h 110"/>
              <a:gd name="T20" fmla="*/ 1216 w 1442"/>
              <a:gd name="T21" fmla="*/ 26 h 110"/>
              <a:gd name="T22" fmla="*/ 1205 w 1442"/>
              <a:gd name="T23" fmla="*/ 32 h 110"/>
              <a:gd name="T24" fmla="*/ 1201 w 1442"/>
              <a:gd name="T25" fmla="*/ 32 h 110"/>
              <a:gd name="T26" fmla="*/ 1197 w 1442"/>
              <a:gd name="T27" fmla="*/ 33 h 110"/>
              <a:gd name="T28" fmla="*/ 1194 w 1442"/>
              <a:gd name="T29" fmla="*/ 32 h 110"/>
              <a:gd name="T30" fmla="*/ 1190 w 1442"/>
              <a:gd name="T31" fmla="*/ 31 h 110"/>
              <a:gd name="T32" fmla="*/ 1170 w 1442"/>
              <a:gd name="T33" fmla="*/ 29 h 110"/>
              <a:gd name="T34" fmla="*/ 1152 w 1442"/>
              <a:gd name="T35" fmla="*/ 35 h 110"/>
              <a:gd name="T36" fmla="*/ 1124 w 1442"/>
              <a:gd name="T37" fmla="*/ 42 h 110"/>
              <a:gd name="T38" fmla="*/ 1082 w 1442"/>
              <a:gd name="T39" fmla="*/ 43 h 110"/>
              <a:gd name="T40" fmla="*/ 0 w 1442"/>
              <a:gd name="T41" fmla="*/ 43 h 110"/>
              <a:gd name="T42" fmla="*/ 0 w 1442"/>
              <a:gd name="T43" fmla="*/ 110 h 110"/>
              <a:gd name="T44" fmla="*/ 1442 w 1442"/>
              <a:gd name="T45" fmla="*/ 110 h 110"/>
              <a:gd name="T46" fmla="*/ 1442 w 1442"/>
              <a:gd name="T47" fmla="*/ 47 h 110"/>
              <a:gd name="connsiteX0" fmla="*/ 10000 w 10000"/>
              <a:gd name="connsiteY0" fmla="*/ 4273 h 10000"/>
              <a:gd name="connsiteX1" fmla="*/ 9764 w 10000"/>
              <a:gd name="connsiteY1" fmla="*/ 4182 h 10000"/>
              <a:gd name="connsiteX2" fmla="*/ 9445 w 10000"/>
              <a:gd name="connsiteY2" fmla="*/ 3000 h 10000"/>
              <a:gd name="connsiteX3" fmla="*/ 9341 w 10000"/>
              <a:gd name="connsiteY3" fmla="*/ 2545 h 10000"/>
              <a:gd name="connsiteX4" fmla="*/ 9216 w 10000"/>
              <a:gd name="connsiteY4" fmla="*/ 2818 h 10000"/>
              <a:gd name="connsiteX5" fmla="*/ 9119 w 10000"/>
              <a:gd name="connsiteY5" fmla="*/ 3091 h 10000"/>
              <a:gd name="connsiteX6" fmla="*/ 9071 w 10000"/>
              <a:gd name="connsiteY6" fmla="*/ 3000 h 10000"/>
              <a:gd name="connsiteX7" fmla="*/ 8897 w 10000"/>
              <a:gd name="connsiteY7" fmla="*/ 1364 h 10000"/>
              <a:gd name="connsiteX8" fmla="*/ 8738 w 10000"/>
              <a:gd name="connsiteY8" fmla="*/ 0 h 10000"/>
              <a:gd name="connsiteX9" fmla="*/ 8523 w 10000"/>
              <a:gd name="connsiteY9" fmla="*/ 1545 h 10000"/>
              <a:gd name="connsiteX10" fmla="*/ 8433 w 10000"/>
              <a:gd name="connsiteY10" fmla="*/ 2364 h 10000"/>
              <a:gd name="connsiteX11" fmla="*/ 8356 w 10000"/>
              <a:gd name="connsiteY11" fmla="*/ 2909 h 10000"/>
              <a:gd name="connsiteX12" fmla="*/ 8326 w 10000"/>
              <a:gd name="connsiteY12" fmla="*/ 2977 h 10000"/>
              <a:gd name="connsiteX13" fmla="*/ 8301 w 10000"/>
              <a:gd name="connsiteY13" fmla="*/ 3000 h 10000"/>
              <a:gd name="connsiteX14" fmla="*/ 8280 w 10000"/>
              <a:gd name="connsiteY14" fmla="*/ 2909 h 10000"/>
              <a:gd name="connsiteX15" fmla="*/ 8252 w 10000"/>
              <a:gd name="connsiteY15" fmla="*/ 2818 h 10000"/>
              <a:gd name="connsiteX16" fmla="*/ 8114 w 10000"/>
              <a:gd name="connsiteY16" fmla="*/ 2636 h 10000"/>
              <a:gd name="connsiteX17" fmla="*/ 7989 w 10000"/>
              <a:gd name="connsiteY17" fmla="*/ 3182 h 10000"/>
              <a:gd name="connsiteX18" fmla="*/ 7795 w 10000"/>
              <a:gd name="connsiteY18" fmla="*/ 3818 h 10000"/>
              <a:gd name="connsiteX19" fmla="*/ 7503 w 10000"/>
              <a:gd name="connsiteY19" fmla="*/ 3909 h 10000"/>
              <a:gd name="connsiteX20" fmla="*/ 0 w 10000"/>
              <a:gd name="connsiteY20" fmla="*/ 3909 h 10000"/>
              <a:gd name="connsiteX21" fmla="*/ 0 w 10000"/>
              <a:gd name="connsiteY21" fmla="*/ 10000 h 10000"/>
              <a:gd name="connsiteX22" fmla="*/ 10000 w 10000"/>
              <a:gd name="connsiteY22" fmla="*/ 10000 h 10000"/>
              <a:gd name="connsiteX23" fmla="*/ 10000 w 10000"/>
              <a:gd name="connsiteY23" fmla="*/ 427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0000">
                <a:moveTo>
                  <a:pt x="10000" y="4273"/>
                </a:moveTo>
                <a:cubicBezTo>
                  <a:pt x="10000" y="4273"/>
                  <a:pt x="9806" y="4273"/>
                  <a:pt x="9764" y="4182"/>
                </a:cubicBezTo>
                <a:cubicBezTo>
                  <a:pt x="9591" y="4000"/>
                  <a:pt x="9508" y="3364"/>
                  <a:pt x="9445" y="3000"/>
                </a:cubicBezTo>
                <a:cubicBezTo>
                  <a:pt x="9404" y="2727"/>
                  <a:pt x="9376" y="2545"/>
                  <a:pt x="9341" y="2545"/>
                </a:cubicBezTo>
                <a:cubicBezTo>
                  <a:pt x="9300" y="2455"/>
                  <a:pt x="9258" y="2636"/>
                  <a:pt x="9216" y="2818"/>
                </a:cubicBezTo>
                <a:cubicBezTo>
                  <a:pt x="9189" y="2909"/>
                  <a:pt x="9154" y="3000"/>
                  <a:pt x="9119" y="3091"/>
                </a:cubicBezTo>
                <a:cubicBezTo>
                  <a:pt x="9105" y="3091"/>
                  <a:pt x="9085" y="3000"/>
                  <a:pt x="9071" y="3000"/>
                </a:cubicBezTo>
                <a:cubicBezTo>
                  <a:pt x="9008" y="2636"/>
                  <a:pt x="8946" y="1909"/>
                  <a:pt x="8897" y="1364"/>
                </a:cubicBezTo>
                <a:cubicBezTo>
                  <a:pt x="8835" y="636"/>
                  <a:pt x="8786" y="0"/>
                  <a:pt x="8738" y="0"/>
                </a:cubicBezTo>
                <a:cubicBezTo>
                  <a:pt x="8682" y="91"/>
                  <a:pt x="8606" y="818"/>
                  <a:pt x="8523" y="1545"/>
                </a:cubicBezTo>
                <a:cubicBezTo>
                  <a:pt x="8488" y="1818"/>
                  <a:pt x="8460" y="2091"/>
                  <a:pt x="8433" y="2364"/>
                </a:cubicBezTo>
                <a:cubicBezTo>
                  <a:pt x="8398" y="2636"/>
                  <a:pt x="8377" y="2818"/>
                  <a:pt x="8356" y="2909"/>
                </a:cubicBezTo>
                <a:cubicBezTo>
                  <a:pt x="8343" y="2909"/>
                  <a:pt x="8333" y="2977"/>
                  <a:pt x="8326" y="2977"/>
                </a:cubicBezTo>
                <a:cubicBezTo>
                  <a:pt x="8319" y="3068"/>
                  <a:pt x="8315" y="3000"/>
                  <a:pt x="8301" y="3000"/>
                </a:cubicBezTo>
                <a:cubicBezTo>
                  <a:pt x="8294" y="2909"/>
                  <a:pt x="8287" y="2909"/>
                  <a:pt x="8280" y="2909"/>
                </a:cubicBezTo>
                <a:cubicBezTo>
                  <a:pt x="8273" y="2909"/>
                  <a:pt x="8259" y="2818"/>
                  <a:pt x="8252" y="2818"/>
                </a:cubicBezTo>
                <a:cubicBezTo>
                  <a:pt x="8211" y="2636"/>
                  <a:pt x="8169" y="2455"/>
                  <a:pt x="8114" y="2636"/>
                </a:cubicBezTo>
                <a:cubicBezTo>
                  <a:pt x="8079" y="2727"/>
                  <a:pt x="8037" y="2909"/>
                  <a:pt x="7989" y="3182"/>
                </a:cubicBezTo>
                <a:cubicBezTo>
                  <a:pt x="7920" y="3455"/>
                  <a:pt x="7850" y="3818"/>
                  <a:pt x="7795" y="3818"/>
                </a:cubicBezTo>
                <a:cubicBezTo>
                  <a:pt x="7705" y="3909"/>
                  <a:pt x="7628" y="3909"/>
                  <a:pt x="7503" y="3909"/>
                </a:cubicBezTo>
                <a:lnTo>
                  <a:pt x="0" y="3909"/>
                </a:lnTo>
                <a:lnTo>
                  <a:pt x="0" y="10000"/>
                </a:lnTo>
                <a:lnTo>
                  <a:pt x="10000" y="10000"/>
                </a:lnTo>
                <a:lnTo>
                  <a:pt x="10000" y="4273"/>
                </a:lnTo>
                <a:close/>
              </a:path>
            </a:pathLst>
          </a:custGeom>
          <a:solidFill>
            <a:srgbClr val="ED833E"/>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5800" y="1026652"/>
            <a:ext cx="8229600" cy="498028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439699"/>
            <a:ext cx="2133600" cy="365125"/>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fld id="{22772B41-1801-EF4C-A237-07F98C80B9EC}" type="datetime1">
              <a:rPr lang="en-US" smtClean="0"/>
              <a:t>10/21/2019</a:t>
            </a:fld>
            <a:endParaRPr lang="en-US" dirty="0"/>
          </a:p>
        </p:txBody>
      </p:sp>
      <p:sp>
        <p:nvSpPr>
          <p:cNvPr id="6" name="Slide Number Placeholder 5"/>
          <p:cNvSpPr>
            <a:spLocks noGrp="1"/>
          </p:cNvSpPr>
          <p:nvPr>
            <p:ph type="sldNum" sz="quarter" idx="4"/>
          </p:nvPr>
        </p:nvSpPr>
        <p:spPr>
          <a:xfrm>
            <a:off x="7748346" y="6439699"/>
            <a:ext cx="504920" cy="365125"/>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fld id="{2475FE23-B038-D649-BA1D-CF144A502C82}" type="slidenum">
              <a:rPr lang="en-US" smtClean="0"/>
              <a:pPr/>
              <a:t>‹#›</a:t>
            </a:fld>
            <a:endParaRPr lang="en-US" dirty="0"/>
          </a:p>
        </p:txBody>
      </p:sp>
      <p:sp>
        <p:nvSpPr>
          <p:cNvPr id="10" name="AutoShape 3"/>
          <p:cNvSpPr>
            <a:spLocks noChangeAspect="1" noChangeArrowheads="1" noTextEdit="1"/>
          </p:cNvSpPr>
          <p:nvPr userDrawn="1"/>
        </p:nvSpPr>
        <p:spPr bwMode="auto">
          <a:xfrm>
            <a:off x="0" y="3076575"/>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4814181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5" r:id="rId3"/>
    <p:sldLayoutId id="2147483650" r:id="rId4"/>
    <p:sldLayoutId id="2147483657" r:id="rId5"/>
    <p:sldLayoutId id="2147483661" r:id="rId6"/>
    <p:sldLayoutId id="2147483656" r:id="rId7"/>
    <p:sldLayoutId id="2147483658" r:id="rId8"/>
    <p:sldLayoutId id="2147483662" r:id="rId9"/>
    <p:sldLayoutId id="2147483663" r:id="rId10"/>
    <p:sldLayoutId id="2147483664" r:id="rId11"/>
    <p:sldLayoutId id="2147483652" r:id="rId12"/>
    <p:sldLayoutId id="2147483653" r:id="rId13"/>
    <p:sldLayoutId id="2147483660" r:id="rId14"/>
    <p:sldLayoutId id="2147483666" r:id="rId15"/>
    <p:sldLayoutId id="2147483667" r:id="rId16"/>
    <p:sldLayoutId id="2147483675" r:id="rId17"/>
    <p:sldLayoutId id="2147483676" r:id="rId18"/>
    <p:sldLayoutId id="2147483677" r:id="rId19"/>
    <p:sldLayoutId id="2147483680" r:id="rId20"/>
    <p:sldLayoutId id="2147483681" r:id="rId21"/>
    <p:sldLayoutId id="2147483682" r:id="rId22"/>
    <p:sldLayoutId id="2147483684" r:id="rId23"/>
    <p:sldLayoutId id="2147483685" r:id="rId24"/>
    <p:sldLayoutId id="2147483686" r:id="rId25"/>
  </p:sldLayoutIdLst>
  <p:hf hdr="0" ftr="0" dt="0"/>
  <p:txStyles>
    <p:titleStyle>
      <a:lvl1pPr algn="l" defTabSz="457200" rtl="0" eaLnBrk="1" latinLnBrk="0" hangingPunct="1">
        <a:lnSpc>
          <a:spcPts val="3200"/>
        </a:lnSpc>
        <a:spcBef>
          <a:spcPct val="0"/>
        </a:spcBef>
        <a:buNone/>
        <a:defRPr sz="3000" b="1" kern="1200">
          <a:solidFill>
            <a:srgbClr val="ED833E"/>
          </a:solidFill>
          <a:latin typeface="Rockwell"/>
          <a:ea typeface="+mj-ea"/>
          <a:cs typeface="Rockwell"/>
        </a:defRPr>
      </a:lvl1pPr>
    </p:titleStyle>
    <p:bodyStyle>
      <a:lvl1pPr marL="0" indent="0" algn="l" defTabSz="457200" rtl="0" eaLnBrk="1" latinLnBrk="0" hangingPunct="1">
        <a:spcBef>
          <a:spcPct val="20000"/>
        </a:spcBef>
        <a:buFont typeface="Arial"/>
        <a:buNone/>
        <a:defRPr sz="2000" b="0" kern="1200">
          <a:solidFill>
            <a:schemeClr val="tx1"/>
          </a:solidFill>
          <a:latin typeface="Arial"/>
          <a:ea typeface="+mn-ea"/>
          <a:cs typeface="Arial"/>
        </a:defRPr>
      </a:lvl1pPr>
      <a:lvl2pPr marL="9144" indent="-28575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2pPr>
      <a:lvl3pPr marL="685800" indent="-228600" algn="l" defTabSz="457200" rtl="0" eaLnBrk="1" latinLnBrk="0" hangingPunct="1">
        <a:spcBef>
          <a:spcPct val="20000"/>
        </a:spcBef>
        <a:buSzPct val="100000"/>
        <a:buFont typeface="Arial" panose="020B0604020202020204" pitchFamily="34" charset="0"/>
        <a:buChar char="−"/>
        <a:defRPr sz="1800" kern="1200">
          <a:solidFill>
            <a:schemeClr val="tx1">
              <a:lumMod val="65000"/>
              <a:lumOff val="35000"/>
            </a:schemeClr>
          </a:solidFill>
          <a:latin typeface="Arial"/>
          <a:ea typeface="+mn-ea"/>
          <a:cs typeface="Arial"/>
        </a:defRPr>
      </a:lvl3pPr>
      <a:lvl4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4pPr>
      <a:lvl5pPr marL="1600200" indent="-228600" algn="l" defTabSz="4572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mailto:Transmissionservice@blackhillscorp.com" TargetMode="External"/><Relationship Id="rId5" Type="http://schemas.openxmlformats.org/officeDocument/2006/relationships/hyperlink" Target="http://www.blackhillsenergy.com/" TargetMode="External"/><Relationship Id="rId4" Type="http://schemas.openxmlformats.org/officeDocument/2006/relationships/hyperlink" Target="https://www.oasis.oati.com/CLPT/index.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mailto:Transmissionservice@blackhillscorp.co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hyperlink" Target="mailto:Jacki.WelbigStenson@blackhillscorp.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smtClean="0"/>
              <a:t>CLFP 2020 Projected Net Revenue Requirement </a:t>
            </a:r>
            <a:br>
              <a:rPr lang="en-US" dirty="0" smtClean="0"/>
            </a:br>
            <a:r>
              <a:rPr lang="en-US" dirty="0" smtClean="0"/>
              <a:t>Meeting</a:t>
            </a:r>
            <a:endParaRPr lang="en-US" dirty="0"/>
          </a:p>
        </p:txBody>
      </p:sp>
      <p:sp>
        <p:nvSpPr>
          <p:cNvPr id="4" name="Subtitle 3"/>
          <p:cNvSpPr>
            <a:spLocks noGrp="1"/>
          </p:cNvSpPr>
          <p:nvPr>
            <p:ph type="subTitle" idx="1"/>
          </p:nvPr>
        </p:nvSpPr>
        <p:spPr/>
        <p:txBody>
          <a:bodyPr/>
          <a:lstStyle/>
          <a:p>
            <a:pPr algn="ctr"/>
            <a:r>
              <a:rPr lang="en-US" dirty="0" smtClean="0"/>
              <a:t>October 21, 2019 10:00 </a:t>
            </a:r>
            <a:r>
              <a:rPr lang="en-US" dirty="0"/>
              <a:t>A</a:t>
            </a:r>
            <a:r>
              <a:rPr lang="en-US" dirty="0" smtClean="0"/>
              <a:t>M MDT</a:t>
            </a:r>
          </a:p>
          <a:p>
            <a:pPr algn="ctr"/>
            <a:r>
              <a:rPr lang="en-US" dirty="0" smtClean="0"/>
              <a:t>Black Hills Energy</a:t>
            </a:r>
          </a:p>
          <a:p>
            <a:pPr algn="ctr"/>
            <a:r>
              <a:rPr lang="en-US" dirty="0" smtClean="0"/>
              <a:t>7001 Mt Rushmore Rd</a:t>
            </a:r>
          </a:p>
          <a:p>
            <a:pPr algn="ctr"/>
            <a:r>
              <a:rPr lang="en-US" dirty="0" smtClean="0"/>
              <a:t>Rapid City, SD 57702</a:t>
            </a:r>
            <a:endParaRPr lang="en-US" dirty="0"/>
          </a:p>
        </p:txBody>
      </p:sp>
    </p:spTree>
    <p:extLst>
      <p:ext uri="{BB962C8B-B14F-4D97-AF65-F5344CB8AC3E}">
        <p14:creationId xmlns:p14="http://schemas.microsoft.com/office/powerpoint/2010/main" val="3147658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80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75FE23-B038-D649-BA1D-CF144A502C82}" type="slidenum">
              <a:rPr lang="en-US" smtClean="0"/>
              <a:t>2</a:t>
            </a:fld>
            <a:endParaRPr lang="en-US"/>
          </a:p>
        </p:txBody>
      </p:sp>
      <p:sp>
        <p:nvSpPr>
          <p:cNvPr id="3" name="Title 2"/>
          <p:cNvSpPr>
            <a:spLocks noGrp="1"/>
          </p:cNvSpPr>
          <p:nvPr>
            <p:ph type="title"/>
          </p:nvPr>
        </p:nvSpPr>
        <p:spPr>
          <a:xfrm>
            <a:off x="438912" y="1322077"/>
            <a:ext cx="8229600" cy="506723"/>
          </a:xfrm>
        </p:spPr>
        <p:txBody>
          <a:bodyPr/>
          <a:lstStyle/>
          <a:p>
            <a:r>
              <a:rPr lang="en-US" dirty="0" smtClean="0"/>
              <a:t>Agenda</a:t>
            </a:r>
            <a:endParaRPr lang="en-US" dirty="0"/>
          </a:p>
        </p:txBody>
      </p:sp>
      <p:sp>
        <p:nvSpPr>
          <p:cNvPr id="4" name="Content Placeholder 3"/>
          <p:cNvSpPr>
            <a:spLocks noGrp="1"/>
          </p:cNvSpPr>
          <p:nvPr>
            <p:ph sz="quarter" idx="14"/>
          </p:nvPr>
        </p:nvSpPr>
        <p:spPr>
          <a:xfrm>
            <a:off x="438912" y="1919416"/>
            <a:ext cx="8229600" cy="4236556"/>
          </a:xfrm>
        </p:spPr>
        <p:txBody>
          <a:bodyPr/>
          <a:lstStyle/>
          <a:p>
            <a:pPr marL="457200" indent="-457200">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Introductions</a:t>
            </a:r>
          </a:p>
          <a:p>
            <a:pPr marL="457200" indent="-457200">
              <a:buFont typeface="Wingdings" panose="05000000000000000000" pitchFamily="2" charset="2"/>
              <a:buChar char="Ø"/>
            </a:pPr>
            <a:endParaRPr lang="en-US" sz="1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CLFP Transmission System Overview</a:t>
            </a:r>
          </a:p>
          <a:p>
            <a:pPr marL="457200" indent="-457200">
              <a:buFont typeface="Wingdings" panose="05000000000000000000" pitchFamily="2" charset="2"/>
              <a:buChar char="Ø"/>
            </a:pPr>
            <a:endParaRPr lang="en-US" sz="1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Cheyenne Light, Fuel and Power Formula Rate </a:t>
            </a:r>
            <a:r>
              <a:rPr lang="en-US" sz="1800" smtClean="0">
                <a:latin typeface="Arial" panose="020B0604020202020204" pitchFamily="34" charset="0"/>
                <a:cs typeface="Arial" panose="020B0604020202020204" pitchFamily="34" charset="0"/>
              </a:rPr>
              <a:t>Protocols Update</a:t>
            </a:r>
            <a:endParaRPr lang="en-US" sz="1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endParaRPr lang="en-US" sz="1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Discuss the 2020 Projected Net Revenue Requirement</a:t>
            </a:r>
          </a:p>
          <a:p>
            <a:pPr marL="457200" indent="-457200">
              <a:buFont typeface="Wingdings" panose="05000000000000000000" pitchFamily="2" charset="2"/>
              <a:buChar char="Ø"/>
            </a:pPr>
            <a:endParaRPr lang="en-US" sz="1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Where to Find Information and be Engaged</a:t>
            </a:r>
          </a:p>
          <a:p>
            <a:pPr marL="457200" indent="-457200">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Questions &amp; Comments</a:t>
            </a:r>
            <a:endParaRPr lang="en-US" sz="1800" dirty="0">
              <a:latin typeface="Arial" panose="020B0604020202020204" pitchFamily="34" charset="0"/>
              <a:cs typeface="Arial" panose="020B0604020202020204" pitchFamily="34" charset="0"/>
            </a:endParaRPr>
          </a:p>
          <a:p>
            <a:endParaRPr lang="en-US" dirty="0"/>
          </a:p>
        </p:txBody>
      </p:sp>
      <p:pic>
        <p:nvPicPr>
          <p:cNvPr id="11" name="Picture Placeholder 10" descr="power lines 6.tif"/>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21125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75FE23-B038-D649-BA1D-CF144A502C82}" type="slidenum">
              <a:rPr lang="en-US" smtClean="0"/>
              <a:t>3</a:t>
            </a:fld>
            <a:endParaRPr lang="en-US"/>
          </a:p>
        </p:txBody>
      </p:sp>
      <p:sp>
        <p:nvSpPr>
          <p:cNvPr id="3" name="Title 2"/>
          <p:cNvSpPr>
            <a:spLocks noGrp="1"/>
          </p:cNvSpPr>
          <p:nvPr>
            <p:ph type="title"/>
          </p:nvPr>
        </p:nvSpPr>
        <p:spPr/>
        <p:txBody>
          <a:bodyPr/>
          <a:lstStyle/>
          <a:p>
            <a:r>
              <a:rPr lang="en-US" dirty="0" smtClean="0"/>
              <a:t>Cheyenne Transmission System (CLPT)</a:t>
            </a:r>
            <a:endParaRPr lang="en-US" dirty="0"/>
          </a:p>
        </p:txBody>
      </p:sp>
      <p:sp>
        <p:nvSpPr>
          <p:cNvPr id="4" name="Content Placeholder 3"/>
          <p:cNvSpPr>
            <a:spLocks noGrp="1"/>
          </p:cNvSpPr>
          <p:nvPr>
            <p:ph sz="quarter" idx="13"/>
          </p:nvPr>
        </p:nvSpPr>
        <p:spPr/>
        <p:txBody>
          <a:bodyPr/>
          <a:lstStyle/>
          <a:p>
            <a:endParaRPr lang="en-US"/>
          </a:p>
        </p:txBody>
      </p:sp>
      <p:pic>
        <p:nvPicPr>
          <p:cNvPr id="5" name="Picture 4"/>
          <p:cNvPicPr>
            <a:picLocks noChangeAspect="1"/>
          </p:cNvPicPr>
          <p:nvPr/>
        </p:nvPicPr>
        <p:blipFill>
          <a:blip r:embed="rId2"/>
          <a:stretch>
            <a:fillRect/>
          </a:stretch>
        </p:blipFill>
        <p:spPr>
          <a:xfrm>
            <a:off x="367322" y="1024128"/>
            <a:ext cx="8424985" cy="5262300"/>
          </a:xfrm>
          <a:prstGeom prst="rect">
            <a:avLst/>
          </a:prstGeom>
        </p:spPr>
      </p:pic>
    </p:spTree>
    <p:extLst>
      <p:ext uri="{BB962C8B-B14F-4D97-AF65-F5344CB8AC3E}">
        <p14:creationId xmlns:p14="http://schemas.microsoft.com/office/powerpoint/2010/main" val="1612045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fld id="{5C8978A0-6376-DA44-BF4B-8220FA55779F}" type="slidenum">
              <a:rPr lang="en-US" sz="1100">
                <a:solidFill>
                  <a:srgbClr val="FFFFFF"/>
                </a:solidFill>
              </a:rPr>
              <a:pPr/>
              <a:t>4</a:t>
            </a:fld>
            <a:endParaRPr lang="en-US" sz="1100">
              <a:solidFill>
                <a:srgbClr val="FFFFFF"/>
              </a:solidFill>
            </a:endParaRPr>
          </a:p>
        </p:txBody>
      </p:sp>
      <p:pic>
        <p:nvPicPr>
          <p:cNvPr id="9" name="Picture Placeholder 8" descr="power lines 2.tif"/>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sp>
        <p:nvSpPr>
          <p:cNvPr id="6" name="Title 5"/>
          <p:cNvSpPr>
            <a:spLocks noGrp="1"/>
          </p:cNvSpPr>
          <p:nvPr>
            <p:ph type="title"/>
          </p:nvPr>
        </p:nvSpPr>
        <p:spPr/>
        <p:txBody>
          <a:bodyPr/>
          <a:lstStyle/>
          <a:p>
            <a:r>
              <a:rPr lang="en-US" dirty="0" smtClean="0"/>
              <a:t>Formula Rate Protocols</a:t>
            </a:r>
            <a:endParaRPr lang="en-US" dirty="0"/>
          </a:p>
        </p:txBody>
      </p:sp>
      <p:sp>
        <p:nvSpPr>
          <p:cNvPr id="7" name="Content Placeholder 6"/>
          <p:cNvSpPr>
            <a:spLocks noGrp="1"/>
          </p:cNvSpPr>
          <p:nvPr>
            <p:ph sz="quarter" idx="16"/>
          </p:nvPr>
        </p:nvSpPr>
        <p:spPr/>
        <p:txBody>
          <a:bodyPr/>
          <a:lstStyle/>
          <a:p>
            <a:pPr marL="342900" indent="-342900">
              <a:buFont typeface="Wingdings" panose="05000000000000000000" pitchFamily="2" charset="2"/>
              <a:buChar char="Ø"/>
            </a:pPr>
            <a:r>
              <a:rPr lang="en-US" dirty="0" smtClean="0"/>
              <a:t>FERC filing ER19-697 allowed Cheyenne to update its Attachment H Tariff rates and Schedule 1 rates being retroactively effective to January 1, </a:t>
            </a:r>
          </a:p>
          <a:p>
            <a:pPr marL="342900" indent="-342900">
              <a:buFont typeface="Wingdings" panose="05000000000000000000" pitchFamily="2" charset="2"/>
              <a:buChar char="Ø"/>
            </a:pPr>
            <a:r>
              <a:rPr lang="en-US" dirty="0" smtClean="0">
                <a:solidFill>
                  <a:schemeClr val="tx1"/>
                </a:solidFill>
              </a:rPr>
              <a:t>At the conclusion of any additional proceedings, appropriate updated information will be provided. </a:t>
            </a:r>
            <a:endParaRPr lang="en-US" dirty="0"/>
          </a:p>
        </p:txBody>
      </p:sp>
    </p:spTree>
    <p:extLst>
      <p:ext uri="{BB962C8B-B14F-4D97-AF65-F5344CB8AC3E}">
        <p14:creationId xmlns:p14="http://schemas.microsoft.com/office/powerpoint/2010/main" val="671963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eaLnBrk="0" hangingPunct="0">
              <a:defRPr>
                <a:solidFill>
                  <a:schemeClr val="tx1"/>
                </a:solidFill>
                <a:latin typeface="Rockwell" charset="0"/>
                <a:ea typeface="MS PGothic" charset="0"/>
                <a:cs typeface="MS PGothic" charset="0"/>
              </a:defRPr>
            </a:lvl1pPr>
            <a:lvl2pPr marL="557213" indent="-214313" eaLnBrk="0" hangingPunct="0">
              <a:defRPr>
                <a:solidFill>
                  <a:schemeClr val="tx1"/>
                </a:solidFill>
                <a:latin typeface="Rockwell" charset="0"/>
                <a:ea typeface="MS PGothic" charset="0"/>
                <a:cs typeface="MS PGothic" charset="0"/>
              </a:defRPr>
            </a:lvl2pPr>
            <a:lvl3pPr marL="857250" indent="-171450" eaLnBrk="0" hangingPunct="0">
              <a:defRPr>
                <a:solidFill>
                  <a:schemeClr val="tx1"/>
                </a:solidFill>
                <a:latin typeface="Rockwell" charset="0"/>
                <a:ea typeface="MS PGothic" charset="0"/>
                <a:cs typeface="MS PGothic" charset="0"/>
              </a:defRPr>
            </a:lvl3pPr>
            <a:lvl4pPr marL="1200150" indent="-171450" eaLnBrk="0" hangingPunct="0">
              <a:defRPr>
                <a:solidFill>
                  <a:schemeClr val="tx1"/>
                </a:solidFill>
                <a:latin typeface="Rockwell" charset="0"/>
                <a:ea typeface="MS PGothic" charset="0"/>
                <a:cs typeface="MS PGothic" charset="0"/>
              </a:defRPr>
            </a:lvl4pPr>
            <a:lvl5pPr marL="1543050" indent="-171450" eaLnBrk="0" hangingPunct="0">
              <a:defRPr>
                <a:solidFill>
                  <a:schemeClr val="tx1"/>
                </a:solidFill>
                <a:latin typeface="Rockwell" charset="0"/>
                <a:ea typeface="MS PGothic" charset="0"/>
                <a:cs typeface="MS PGothic" charset="0"/>
              </a:defRPr>
            </a:lvl5pPr>
            <a:lvl6pPr marL="1885950" indent="-171450" eaLnBrk="0" fontAlgn="base" hangingPunct="0">
              <a:spcBef>
                <a:spcPct val="0"/>
              </a:spcBef>
              <a:spcAft>
                <a:spcPct val="0"/>
              </a:spcAft>
              <a:defRPr>
                <a:solidFill>
                  <a:schemeClr val="tx1"/>
                </a:solidFill>
                <a:latin typeface="Rockwell" charset="0"/>
                <a:ea typeface="MS PGothic" charset="0"/>
                <a:cs typeface="MS PGothic" charset="0"/>
              </a:defRPr>
            </a:lvl6pPr>
            <a:lvl7pPr marL="2228850" indent="-171450" eaLnBrk="0" fontAlgn="base" hangingPunct="0">
              <a:spcBef>
                <a:spcPct val="0"/>
              </a:spcBef>
              <a:spcAft>
                <a:spcPct val="0"/>
              </a:spcAft>
              <a:defRPr>
                <a:solidFill>
                  <a:schemeClr val="tx1"/>
                </a:solidFill>
                <a:latin typeface="Rockwell" charset="0"/>
                <a:ea typeface="MS PGothic" charset="0"/>
                <a:cs typeface="MS PGothic" charset="0"/>
              </a:defRPr>
            </a:lvl7pPr>
            <a:lvl8pPr marL="2571750" indent="-171450" eaLnBrk="0" fontAlgn="base" hangingPunct="0">
              <a:spcBef>
                <a:spcPct val="0"/>
              </a:spcBef>
              <a:spcAft>
                <a:spcPct val="0"/>
              </a:spcAft>
              <a:defRPr>
                <a:solidFill>
                  <a:schemeClr val="tx1"/>
                </a:solidFill>
                <a:latin typeface="Rockwell" charset="0"/>
                <a:ea typeface="MS PGothic" charset="0"/>
                <a:cs typeface="MS PGothic" charset="0"/>
              </a:defRPr>
            </a:lvl8pPr>
            <a:lvl9pPr marL="2914650" indent="-17145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fld id="{5CFD9C80-D18E-304C-B4D1-4931B6EB1AC3}" type="datetime1">
              <a:rPr lang="en-US">
                <a:solidFill>
                  <a:prstClr val="white"/>
                </a:solidFill>
                <a:latin typeface="Arial" charset="0"/>
                <a:cs typeface="Arial" charset="0"/>
              </a:rPr>
              <a:pPr eaLnBrk="1" hangingPunct="1"/>
              <a:t>10/21/2019</a:t>
            </a:fld>
            <a:endParaRPr lang="en-US" dirty="0">
              <a:solidFill>
                <a:prstClr val="white"/>
              </a:solidFill>
              <a:latin typeface="Arial" charset="0"/>
              <a:cs typeface="Arial" charset="0"/>
            </a:endParaRPr>
          </a:p>
        </p:txBody>
      </p:sp>
      <p:sp>
        <p:nvSpPr>
          <p:cNvPr id="225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defRPr sz="1800">
                <a:solidFill>
                  <a:srgbClr val="7F7F7F"/>
                </a:solidFill>
                <a:latin typeface="Arial" charset="0"/>
                <a:ea typeface="MS PGothic" charset="0"/>
                <a:cs typeface="Arial" charset="0"/>
              </a:defRPr>
            </a:lvl1pPr>
            <a:lvl2pPr defTabSz="342900">
              <a:defRPr sz="1200">
                <a:solidFill>
                  <a:srgbClr val="7F7F7F"/>
                </a:solidFill>
                <a:latin typeface="Arial" charset="0"/>
                <a:ea typeface="MS PGothic" charset="0"/>
                <a:cs typeface="Arial" charset="0"/>
              </a:defRPr>
            </a:lvl2pPr>
            <a:lvl3pPr defTabSz="342900">
              <a:defRPr sz="1200">
                <a:solidFill>
                  <a:srgbClr val="7F7F7F"/>
                </a:solidFill>
                <a:latin typeface="Arial" charset="0"/>
                <a:ea typeface="MS PGothic" charset="0"/>
                <a:cs typeface="Arial" charset="0"/>
              </a:defRPr>
            </a:lvl3pPr>
            <a:lvl4pPr defTabSz="342900">
              <a:defRPr sz="1200">
                <a:solidFill>
                  <a:srgbClr val="7F7F7F"/>
                </a:solidFill>
                <a:latin typeface="Arial" charset="0"/>
                <a:ea typeface="MS PGothic" charset="0"/>
                <a:cs typeface="Arial" charset="0"/>
              </a:defRPr>
            </a:lvl4pPr>
            <a:lvl5pPr defTabSz="342900">
              <a:defRPr sz="1200">
                <a:solidFill>
                  <a:srgbClr val="7F7F7F"/>
                </a:solidFill>
                <a:latin typeface="Arial" charset="0"/>
                <a:ea typeface="MS PGothic" charset="0"/>
                <a:cs typeface="Arial" charset="0"/>
              </a:defRPr>
            </a:lvl5pPr>
            <a:lvl6pPr defTabSz="342900" eaLnBrk="0" fontAlgn="base" hangingPunct="0">
              <a:spcAft>
                <a:spcPct val="0"/>
              </a:spcAft>
              <a:buFont typeface="Arial" charset="0"/>
              <a:buChar char="•"/>
              <a:defRPr sz="1200">
                <a:solidFill>
                  <a:srgbClr val="7F7F7F"/>
                </a:solidFill>
                <a:latin typeface="Arial" charset="0"/>
                <a:ea typeface="MS PGothic" charset="0"/>
                <a:cs typeface="Arial" charset="0"/>
              </a:defRPr>
            </a:lvl6pPr>
            <a:lvl7pPr defTabSz="342900" eaLnBrk="0" fontAlgn="base" hangingPunct="0">
              <a:spcAft>
                <a:spcPct val="0"/>
              </a:spcAft>
              <a:buFont typeface="Arial" charset="0"/>
              <a:defRPr sz="1200">
                <a:solidFill>
                  <a:srgbClr val="7F7F7F"/>
                </a:solidFill>
                <a:latin typeface="Arial" charset="0"/>
                <a:ea typeface="MS PGothic" charset="0"/>
                <a:cs typeface="Arial" charset="0"/>
              </a:defRPr>
            </a:lvl7pPr>
            <a:lvl8pPr defTabSz="342900" eaLnBrk="0" fontAlgn="base" hangingPunct="0">
              <a:spcAft>
                <a:spcPct val="0"/>
              </a:spcAft>
              <a:buFont typeface="Arial" charset="0"/>
              <a:buChar char="•"/>
              <a:defRPr sz="1200">
                <a:solidFill>
                  <a:srgbClr val="7F7F7F"/>
                </a:solidFill>
                <a:latin typeface="Arial" charset="0"/>
                <a:ea typeface="MS PGothic" charset="0"/>
                <a:cs typeface="Arial" charset="0"/>
              </a:defRPr>
            </a:lvl8pPr>
            <a:lvl9pPr defTabSz="342900" eaLnBrk="0" fontAlgn="base" hangingPunct="0">
              <a:spcAft>
                <a:spcPct val="0"/>
              </a:spcAft>
              <a:buFont typeface="Arial" charset="0"/>
              <a:defRPr sz="1200">
                <a:solidFill>
                  <a:srgbClr val="7F7F7F"/>
                </a:solidFill>
                <a:latin typeface="Arial" charset="0"/>
                <a:ea typeface="MS PGothic" charset="0"/>
                <a:cs typeface="Arial" charset="0"/>
              </a:defRPr>
            </a:lvl9pPr>
          </a:lstStyle>
          <a:p>
            <a:fld id="{5D80B50A-2694-8044-B3E0-4ED10B73563A}" type="slidenum">
              <a:rPr lang="en-US" sz="825">
                <a:solidFill>
                  <a:srgbClr val="FFFFFF"/>
                </a:solidFill>
              </a:rPr>
              <a:pPr/>
              <a:t>5</a:t>
            </a:fld>
            <a:endParaRPr lang="en-US" sz="825">
              <a:solidFill>
                <a:srgbClr val="FFFFFF"/>
              </a:solidFill>
            </a:endParaRPr>
          </a:p>
        </p:txBody>
      </p:sp>
      <p:pic>
        <p:nvPicPr>
          <p:cNvPr id="10" name="Picture Placeholder 9" descr="power lines 5.tif"/>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t="-91"/>
          <a:stretch/>
        </p:blipFill>
        <p:spPr/>
      </p:pic>
      <p:sp>
        <p:nvSpPr>
          <p:cNvPr id="7" name="Title 6"/>
          <p:cNvSpPr>
            <a:spLocks noGrp="1"/>
          </p:cNvSpPr>
          <p:nvPr>
            <p:ph type="title"/>
          </p:nvPr>
        </p:nvSpPr>
        <p:spPr>
          <a:xfrm>
            <a:off x="446151" y="867463"/>
            <a:ext cx="3845966" cy="452462"/>
          </a:xfrm>
        </p:spPr>
        <p:txBody>
          <a:bodyPr/>
          <a:lstStyle/>
          <a:p>
            <a:r>
              <a:rPr lang="en-US" sz="2400" dirty="0">
                <a:latin typeface="Arial" panose="020B0604020202020204" pitchFamily="34" charset="0"/>
                <a:cs typeface="Arial" panose="020B0604020202020204" pitchFamily="34" charset="0"/>
              </a:rPr>
              <a:t>Summary of Key Drivers</a:t>
            </a:r>
          </a:p>
        </p:txBody>
      </p:sp>
      <p:sp>
        <p:nvSpPr>
          <p:cNvPr id="6" name="Content Placeholder 5"/>
          <p:cNvSpPr>
            <a:spLocks noGrp="1"/>
          </p:cNvSpPr>
          <p:nvPr>
            <p:ph sz="quarter" idx="16"/>
          </p:nvPr>
        </p:nvSpPr>
        <p:spPr>
          <a:xfrm>
            <a:off x="98854" y="1067315"/>
            <a:ext cx="5644277" cy="4453723"/>
          </a:xfrm>
        </p:spPr>
        <p:txBody>
          <a:bodyPr/>
          <a:lstStyle/>
          <a:p>
            <a:pPr marL="257175" indent="-257175">
              <a:buFont typeface="Arial" panose="020B0604020202020204" pitchFamily="34" charset="0"/>
              <a:buChar char="•"/>
            </a:pPr>
            <a:endParaRPr lang="en-US" dirty="0" smtClean="0"/>
          </a:p>
          <a:p>
            <a:pPr marL="257175" indent="-257175">
              <a:buFont typeface="Arial" panose="020B0604020202020204" pitchFamily="34" charset="0"/>
              <a:buChar char="•"/>
            </a:pPr>
            <a:r>
              <a:rPr lang="en-US" sz="1350" dirty="0"/>
              <a:t>The CLPT 2020 total projected </a:t>
            </a:r>
            <a:r>
              <a:rPr lang="en-US" sz="1350"/>
              <a:t>rate base </a:t>
            </a:r>
            <a:r>
              <a:rPr lang="en-US" sz="1350" dirty="0"/>
              <a:t>increases $3,664,818 or 10.17% over the 2019 estimate.</a:t>
            </a:r>
          </a:p>
          <a:p>
            <a:pPr lvl="0"/>
            <a:endParaRPr lang="en-US" sz="600" dirty="0"/>
          </a:p>
          <a:p>
            <a:pPr marL="257175" indent="-257175">
              <a:buFont typeface="Arial" panose="020B0604020202020204" pitchFamily="34" charset="0"/>
              <a:buChar char="•"/>
            </a:pPr>
            <a:r>
              <a:rPr lang="en-US" sz="1350" dirty="0"/>
              <a:t>The 2020 projected annual rate is $28.18 kW-</a:t>
            </a:r>
            <a:r>
              <a:rPr lang="en-US" sz="1350" dirty="0" err="1"/>
              <a:t>Yr</a:t>
            </a:r>
            <a:r>
              <a:rPr lang="en-US" sz="1350" dirty="0"/>
              <a:t>, an increase of $8.34 kW-</a:t>
            </a:r>
            <a:r>
              <a:rPr lang="en-US" sz="1350" dirty="0" err="1"/>
              <a:t>Yr</a:t>
            </a:r>
            <a:r>
              <a:rPr lang="en-US" sz="1350" dirty="0"/>
              <a:t> over 2019 estimate.</a:t>
            </a:r>
          </a:p>
          <a:p>
            <a:pPr marL="257175" indent="-257175">
              <a:buFont typeface="Arial" panose="020B0604020202020204" pitchFamily="34" charset="0"/>
              <a:buChar char="•"/>
            </a:pPr>
            <a:endParaRPr lang="en-US" sz="600" dirty="0"/>
          </a:p>
          <a:p>
            <a:pPr marL="257175" indent="-257175">
              <a:buFont typeface="Arial" panose="020B0604020202020204" pitchFamily="34" charset="0"/>
              <a:buChar char="•"/>
            </a:pPr>
            <a:r>
              <a:rPr lang="en-US" sz="1350" dirty="0"/>
              <a:t>Primary </a:t>
            </a:r>
            <a:r>
              <a:rPr lang="en-US" sz="1350" dirty="0"/>
              <a:t>D</a:t>
            </a:r>
            <a:r>
              <a:rPr lang="en-US" sz="1350" dirty="0"/>
              <a:t>rivers </a:t>
            </a:r>
            <a:r>
              <a:rPr lang="en-US" sz="1350" dirty="0"/>
              <a:t>of I</a:t>
            </a:r>
            <a:r>
              <a:rPr lang="en-US" sz="1350" dirty="0"/>
              <a:t>ncrease 					</a:t>
            </a:r>
            <a:endParaRPr lang="en-US" sz="1350" dirty="0"/>
          </a:p>
          <a:p>
            <a:pPr marL="728663" lvl="2" indent="-214313">
              <a:buFontTx/>
              <a:buChar char="-"/>
            </a:pPr>
            <a:r>
              <a:rPr lang="en-US" sz="1200" dirty="0">
                <a:solidFill>
                  <a:schemeClr val="tx1"/>
                </a:solidFill>
              </a:rPr>
              <a:t>Capital </a:t>
            </a:r>
            <a:r>
              <a:rPr lang="en-US" sz="1200" dirty="0">
                <a:solidFill>
                  <a:schemeClr val="tx1"/>
                </a:solidFill>
              </a:rPr>
              <a:t>Additions</a:t>
            </a:r>
            <a:r>
              <a:rPr lang="en-US" sz="1200" b="1" dirty="0"/>
              <a:t>:</a:t>
            </a:r>
          </a:p>
          <a:p>
            <a:pPr marL="1114425" lvl="3" indent="-257175">
              <a:buFont typeface="Arial" panose="020B0604020202020204" pitchFamily="34" charset="0"/>
              <a:buChar char="•"/>
            </a:pPr>
            <a:r>
              <a:rPr lang="en-US" sz="975" dirty="0">
                <a:solidFill>
                  <a:schemeClr val="tx1"/>
                </a:solidFill>
              </a:rPr>
              <a:t>2019 - $4,440,551</a:t>
            </a:r>
          </a:p>
          <a:p>
            <a:pPr marL="1114425" lvl="3" indent="-257175">
              <a:buFont typeface="Arial" panose="020B0604020202020204" pitchFamily="34" charset="0"/>
              <a:buChar char="•"/>
            </a:pPr>
            <a:r>
              <a:rPr lang="en-US" sz="975" dirty="0">
                <a:solidFill>
                  <a:schemeClr val="tx1"/>
                </a:solidFill>
              </a:rPr>
              <a:t>2020 - $9,922,301</a:t>
            </a:r>
          </a:p>
          <a:p>
            <a:pPr lvl="2" indent="0">
              <a:buNone/>
            </a:pPr>
            <a:endParaRPr lang="en-US" sz="600" dirty="0">
              <a:solidFill>
                <a:schemeClr val="tx1"/>
              </a:solidFill>
            </a:endParaRPr>
          </a:p>
          <a:p>
            <a:pPr marL="728663" lvl="2" indent="-214313">
              <a:buFontTx/>
              <a:buChar char="-"/>
            </a:pPr>
            <a:r>
              <a:rPr lang="en-US" sz="1200" dirty="0">
                <a:solidFill>
                  <a:schemeClr val="tx1"/>
                </a:solidFill>
              </a:rPr>
              <a:t>Increase </a:t>
            </a:r>
            <a:r>
              <a:rPr lang="en-US" sz="1200" dirty="0">
                <a:solidFill>
                  <a:schemeClr val="tx1"/>
                </a:solidFill>
              </a:rPr>
              <a:t>in O&amp;M </a:t>
            </a:r>
            <a:r>
              <a:rPr lang="en-US" sz="1200" dirty="0">
                <a:solidFill>
                  <a:schemeClr val="tx1"/>
                </a:solidFill>
              </a:rPr>
              <a:t>Expenses:</a:t>
            </a:r>
          </a:p>
          <a:p>
            <a:pPr marL="1071563" lvl="3" indent="-214313">
              <a:buFont typeface="Arial" panose="020B0604020202020204" pitchFamily="34" charset="0"/>
              <a:buChar char="•"/>
            </a:pPr>
            <a:r>
              <a:rPr lang="en-US" sz="975" dirty="0">
                <a:solidFill>
                  <a:schemeClr val="tx1"/>
                </a:solidFill>
              </a:rPr>
              <a:t>Increase in allocated expenses and labor costs $390,506</a:t>
            </a:r>
          </a:p>
          <a:p>
            <a:pPr marL="1071563" lvl="3" indent="-214313">
              <a:buFont typeface="Arial" panose="020B0604020202020204" pitchFamily="34" charset="0"/>
              <a:buChar char="•"/>
            </a:pPr>
            <a:r>
              <a:rPr lang="en-US" sz="975" dirty="0">
                <a:solidFill>
                  <a:schemeClr val="tx1"/>
                </a:solidFill>
              </a:rPr>
              <a:t>Growth is due to increase in actual and projected net plant in Service - $393,631(Projected O&amp;M and A&amp;G expenses are calculated using the </a:t>
            </a:r>
          </a:p>
          <a:p>
            <a:pPr lvl="2" indent="0">
              <a:buNone/>
            </a:pPr>
            <a:r>
              <a:rPr lang="en-US" sz="975" dirty="0">
                <a:solidFill>
                  <a:schemeClr val="tx1"/>
                </a:solidFill>
              </a:rPr>
              <a:t>	 </a:t>
            </a:r>
            <a:r>
              <a:rPr lang="en-US" sz="975" dirty="0">
                <a:solidFill>
                  <a:schemeClr val="tx1"/>
                </a:solidFill>
              </a:rPr>
              <a:t>	 projected net plant in Service YoY increase ratio). </a:t>
            </a:r>
          </a:p>
          <a:p>
            <a:pPr marL="728663" lvl="2" indent="-214313">
              <a:buFontTx/>
              <a:buChar char="-"/>
            </a:pPr>
            <a:r>
              <a:rPr lang="en-US" sz="1200" dirty="0">
                <a:solidFill>
                  <a:schemeClr val="tx1"/>
                </a:solidFill>
              </a:rPr>
              <a:t>Increase </a:t>
            </a:r>
            <a:r>
              <a:rPr lang="en-US" sz="1200" dirty="0">
                <a:solidFill>
                  <a:schemeClr val="tx1"/>
                </a:solidFill>
              </a:rPr>
              <a:t>in </a:t>
            </a:r>
            <a:r>
              <a:rPr lang="en-US" sz="1200" dirty="0">
                <a:solidFill>
                  <a:schemeClr val="tx1"/>
                </a:solidFill>
              </a:rPr>
              <a:t>Taxes Other than Income:</a:t>
            </a:r>
          </a:p>
          <a:p>
            <a:pPr marL="1071563" lvl="3" indent="-214313">
              <a:buFont typeface="Arial" panose="020B0604020202020204" pitchFamily="34" charset="0"/>
              <a:buChar char="•"/>
            </a:pPr>
            <a:r>
              <a:rPr lang="en-US" sz="975" dirty="0">
                <a:solidFill>
                  <a:schemeClr val="tx1"/>
                </a:solidFill>
              </a:rPr>
              <a:t>Growth is due to increase in actual and projected net plant in </a:t>
            </a:r>
            <a:r>
              <a:rPr lang="en-US" sz="975" dirty="0">
                <a:solidFill>
                  <a:schemeClr val="tx1"/>
                </a:solidFill>
              </a:rPr>
              <a:t>Service - $106,284.</a:t>
            </a:r>
            <a:endParaRPr lang="en-US" sz="975" dirty="0">
              <a:solidFill>
                <a:schemeClr val="tx1"/>
              </a:solidFill>
            </a:endParaRPr>
          </a:p>
          <a:p>
            <a:pPr marL="1071563" lvl="3" indent="-214313">
              <a:buFont typeface="Arial" panose="020B0604020202020204" pitchFamily="34" charset="0"/>
              <a:buChar char="•"/>
            </a:pPr>
            <a:r>
              <a:rPr lang="en-US" sz="975" dirty="0">
                <a:solidFill>
                  <a:schemeClr val="tx1"/>
                </a:solidFill>
              </a:rPr>
              <a:t>An error on 2018 FERC Form 1 included total balances instead of using only electric TOTI balances, this will be corrected in the CLPT 2020 True Up - $143,436.</a:t>
            </a:r>
            <a:endParaRPr lang="en-US" sz="975" dirty="0">
              <a:solidFill>
                <a:schemeClr val="accent2"/>
              </a:solidFill>
            </a:endParaRPr>
          </a:p>
        </p:txBody>
      </p:sp>
    </p:spTree>
    <p:extLst>
      <p:ext uri="{BB962C8B-B14F-4D97-AF65-F5344CB8AC3E}">
        <p14:creationId xmlns:p14="http://schemas.microsoft.com/office/powerpoint/2010/main" val="2535083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75FE23-B038-D649-BA1D-CF144A502C82}" type="slidenum">
              <a:rPr lang="en-US" smtClean="0">
                <a:solidFill>
                  <a:prstClr val="white"/>
                </a:solidFill>
              </a:rPr>
              <a:pPr/>
              <a:t>6</a:t>
            </a:fld>
            <a:endParaRPr lang="en-US">
              <a:solidFill>
                <a:prstClr val="white"/>
              </a:solidFill>
            </a:endParaRPr>
          </a:p>
        </p:txBody>
      </p:sp>
      <p:sp>
        <p:nvSpPr>
          <p:cNvPr id="3" name="Title 2"/>
          <p:cNvSpPr>
            <a:spLocks noGrp="1"/>
          </p:cNvSpPr>
          <p:nvPr>
            <p:ph type="title"/>
          </p:nvPr>
        </p:nvSpPr>
        <p:spPr>
          <a:xfrm>
            <a:off x="222529" y="0"/>
            <a:ext cx="8171193" cy="1002610"/>
          </a:xfrm>
        </p:spPr>
        <p:txBody>
          <a:bodyPr/>
          <a:lstStyle/>
          <a:p>
            <a:pPr>
              <a:lnSpc>
                <a:spcPts val="1125"/>
              </a:lnSpc>
            </a:pPr>
            <a:r>
              <a:rPr lang="en-US" dirty="0" smtClean="0"/>
              <a:t>2020 Projected Revenue Requirement</a:t>
            </a:r>
            <a:r>
              <a:rPr lang="en-US" sz="1350" dirty="0"/>
              <a:t> </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644" y="1357628"/>
            <a:ext cx="6431001" cy="4461241"/>
          </a:xfrm>
          <a:prstGeom prst="rect">
            <a:avLst/>
          </a:prstGeom>
        </p:spPr>
      </p:pic>
    </p:spTree>
    <p:extLst>
      <p:ext uri="{BB962C8B-B14F-4D97-AF65-F5344CB8AC3E}">
        <p14:creationId xmlns:p14="http://schemas.microsoft.com/office/powerpoint/2010/main" val="2912887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eaLnBrk="0" hangingPunct="0">
              <a:defRPr>
                <a:solidFill>
                  <a:schemeClr val="tx1"/>
                </a:solidFill>
                <a:latin typeface="Rockwell" charset="0"/>
                <a:ea typeface="MS PGothic" charset="0"/>
                <a:cs typeface="MS PGothic" charset="0"/>
              </a:defRPr>
            </a:lvl1pPr>
            <a:lvl2pPr marL="742950" indent="-285750" eaLnBrk="0" hangingPunct="0">
              <a:defRPr>
                <a:solidFill>
                  <a:schemeClr val="tx1"/>
                </a:solidFill>
                <a:latin typeface="Rockwell" charset="0"/>
                <a:ea typeface="MS PGothic" charset="0"/>
                <a:cs typeface="MS PGothic" charset="0"/>
              </a:defRPr>
            </a:lvl2pPr>
            <a:lvl3pPr marL="1143000" indent="-228600" eaLnBrk="0" hangingPunct="0">
              <a:defRPr>
                <a:solidFill>
                  <a:schemeClr val="tx1"/>
                </a:solidFill>
                <a:latin typeface="Rockwell" charset="0"/>
                <a:ea typeface="MS PGothic" charset="0"/>
                <a:cs typeface="MS PGothic" charset="0"/>
              </a:defRPr>
            </a:lvl3pPr>
            <a:lvl4pPr marL="1600200" indent="-228600" eaLnBrk="0" hangingPunct="0">
              <a:defRPr>
                <a:solidFill>
                  <a:schemeClr val="tx1"/>
                </a:solidFill>
                <a:latin typeface="Rockwell" charset="0"/>
                <a:ea typeface="MS PGothic" charset="0"/>
                <a:cs typeface="MS PGothic" charset="0"/>
              </a:defRPr>
            </a:lvl4pPr>
            <a:lvl5pPr marL="2057400" indent="-228600" eaLnBrk="0" hangingPunct="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fld id="{A3C79C9E-B294-DE4E-ADE6-607D6FAF438F}" type="datetime1">
              <a:rPr lang="en-US">
                <a:solidFill>
                  <a:schemeClr val="bg1"/>
                </a:solidFill>
                <a:latin typeface="Arial" charset="0"/>
                <a:cs typeface="Arial" charset="0"/>
              </a:rPr>
              <a:pPr eaLnBrk="1" hangingPunct="1"/>
              <a:t>10/21/2019</a:t>
            </a:fld>
            <a:endParaRPr lang="en-US">
              <a:solidFill>
                <a:schemeClr val="bg1"/>
              </a:solidFill>
              <a:latin typeface="Arial" charset="0"/>
              <a:cs typeface="Arial" charset="0"/>
            </a:endParaRPr>
          </a:p>
        </p:txBody>
      </p:sp>
      <p:sp>
        <p:nvSpPr>
          <p:cNvPr id="256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fld id="{A5DBDEBD-6AB8-BF44-8C7A-93C1D8302B96}" type="slidenum">
              <a:rPr lang="en-US" sz="1100">
                <a:solidFill>
                  <a:srgbClr val="FFFFFF"/>
                </a:solidFill>
              </a:rPr>
              <a:pPr/>
              <a:t>7</a:t>
            </a:fld>
            <a:endParaRPr lang="en-US" sz="1100">
              <a:solidFill>
                <a:srgbClr val="FFFFFF"/>
              </a:solidFill>
            </a:endParaRPr>
          </a:p>
        </p:txBody>
      </p:sp>
      <p:pic>
        <p:nvPicPr>
          <p:cNvPr id="11" name="Picture Placeholder 10" descr="power lines 8.tif"/>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sp>
        <p:nvSpPr>
          <p:cNvPr id="7" name="Title 6"/>
          <p:cNvSpPr>
            <a:spLocks noGrp="1"/>
          </p:cNvSpPr>
          <p:nvPr>
            <p:ph type="title"/>
          </p:nvPr>
        </p:nvSpPr>
        <p:spPr>
          <a:xfrm>
            <a:off x="435800" y="380390"/>
            <a:ext cx="5127955" cy="674053"/>
          </a:xfrm>
        </p:spPr>
        <p:txBody>
          <a:bodyPr/>
          <a:lstStyle/>
          <a:p>
            <a:r>
              <a:rPr lang="en-US" dirty="0" smtClean="0"/>
              <a:t>How to be Engaged</a:t>
            </a:r>
            <a:endParaRPr lang="en-US" dirty="0"/>
          </a:p>
        </p:txBody>
      </p:sp>
      <p:sp>
        <p:nvSpPr>
          <p:cNvPr id="10" name="Content Placeholder 9"/>
          <p:cNvSpPr>
            <a:spLocks noGrp="1"/>
          </p:cNvSpPr>
          <p:nvPr>
            <p:ph sz="quarter" idx="16"/>
          </p:nvPr>
        </p:nvSpPr>
        <p:spPr>
          <a:xfrm>
            <a:off x="432955" y="1424383"/>
            <a:ext cx="5130800" cy="4854959"/>
          </a:xfrm>
        </p:spPr>
        <p:txBody>
          <a:bodyPr/>
          <a:lstStyle/>
          <a:p>
            <a:pPr algn="just"/>
            <a:r>
              <a:rPr lang="en-US" sz="1600" dirty="0"/>
              <a:t>We </a:t>
            </a:r>
            <a:r>
              <a:rPr lang="en-US" sz="1600" dirty="0" smtClean="0"/>
              <a:t>invite </a:t>
            </a:r>
            <a:r>
              <a:rPr lang="en-US" sz="1600" dirty="0"/>
              <a:t>our transmission customers to sign up to receive notices related to the Projected Net Revenue Requirement </a:t>
            </a:r>
            <a:r>
              <a:rPr lang="en-US" sz="1600" dirty="0" smtClean="0"/>
              <a:t>and </a:t>
            </a:r>
            <a:r>
              <a:rPr lang="en-US" sz="1600" dirty="0"/>
              <a:t>Annual </a:t>
            </a:r>
            <a:r>
              <a:rPr lang="en-US" sz="1600" dirty="0" smtClean="0"/>
              <a:t>True-Up</a:t>
            </a:r>
            <a:r>
              <a:rPr lang="en-US" sz="1600" dirty="0"/>
              <a:t>.  A notification will be sent by email whenever there is an update.  These notifications are also posted on our OASIS site.  </a:t>
            </a:r>
            <a:r>
              <a:rPr lang="en-US" sz="1600" dirty="0">
                <a:hlinkClick r:id="rId4"/>
              </a:rPr>
              <a:t>https://</a:t>
            </a:r>
            <a:r>
              <a:rPr lang="en-US" sz="1600" dirty="0" smtClean="0">
                <a:hlinkClick r:id="rId4"/>
              </a:rPr>
              <a:t>www.oasis.oati.com/CLPT/index.html</a:t>
            </a:r>
            <a:r>
              <a:rPr lang="en-US" sz="1600" dirty="0" smtClean="0"/>
              <a:t> </a:t>
            </a:r>
          </a:p>
          <a:p>
            <a:endParaRPr lang="en-US" sz="1600" dirty="0" smtClean="0"/>
          </a:p>
          <a:p>
            <a:pPr marL="285750" indent="-285750">
              <a:buFont typeface="Wingdings" panose="05000000000000000000" pitchFamily="2" charset="2"/>
              <a:buChar char="Ø"/>
            </a:pPr>
            <a:r>
              <a:rPr lang="en-US" sz="1600" dirty="0" smtClean="0"/>
              <a:t>To </a:t>
            </a:r>
            <a:r>
              <a:rPr lang="en-US" sz="1600" dirty="0"/>
              <a:t>sign up for the notices go to our website </a:t>
            </a:r>
            <a:r>
              <a:rPr lang="en-US" sz="1600" u="sng" dirty="0" smtClean="0">
                <a:hlinkClick r:id="rId5"/>
              </a:rPr>
              <a:t>www.blackhillsenergy.com</a:t>
            </a:r>
            <a:r>
              <a:rPr lang="en-US" sz="1600" dirty="0"/>
              <a:t>.  </a:t>
            </a:r>
            <a:r>
              <a:rPr lang="en-US" sz="1600" dirty="0" smtClean="0"/>
              <a:t>On the top </a:t>
            </a:r>
            <a:r>
              <a:rPr lang="en-US" sz="1600" dirty="0"/>
              <a:t>left click on </a:t>
            </a:r>
            <a:r>
              <a:rPr lang="en-US" sz="1600" dirty="0" smtClean="0"/>
              <a:t>3 orange lines then </a:t>
            </a:r>
            <a:r>
              <a:rPr lang="en-US" sz="1600" i="1" dirty="0" smtClean="0"/>
              <a:t>Our company</a:t>
            </a:r>
            <a:r>
              <a:rPr lang="en-US" sz="1600" dirty="0" smtClean="0"/>
              <a:t>.  </a:t>
            </a:r>
            <a:r>
              <a:rPr lang="en-US" sz="1600" dirty="0"/>
              <a:t>Next </a:t>
            </a:r>
            <a:r>
              <a:rPr lang="en-US" sz="1600" dirty="0" smtClean="0"/>
              <a:t>under FERC &amp; Transmission Rates click on </a:t>
            </a:r>
            <a:r>
              <a:rPr lang="en-US" sz="1600" i="1" dirty="0" smtClean="0"/>
              <a:t>Learn More </a:t>
            </a:r>
            <a:r>
              <a:rPr lang="en-US" sz="1600" dirty="0" smtClean="0"/>
              <a:t>then under Cheyenne Light, Fuel and Power click on </a:t>
            </a:r>
            <a:r>
              <a:rPr lang="en-US" sz="1600" i="1" dirty="0" smtClean="0"/>
              <a:t>Learn More</a:t>
            </a:r>
            <a:r>
              <a:rPr lang="en-US" sz="1600" dirty="0" smtClean="0"/>
              <a:t>.</a:t>
            </a:r>
            <a:r>
              <a:rPr lang="en-US" sz="1600" dirty="0"/>
              <a:t>  </a:t>
            </a:r>
            <a:r>
              <a:rPr lang="en-US" sz="1600" dirty="0" smtClean="0"/>
              <a:t>At the top click on </a:t>
            </a:r>
            <a:r>
              <a:rPr lang="en-US" sz="1600" i="1" dirty="0" smtClean="0"/>
              <a:t>Sign </a:t>
            </a:r>
            <a:r>
              <a:rPr lang="en-US" sz="1600" i="1" dirty="0"/>
              <a:t>up for notices</a:t>
            </a:r>
            <a:r>
              <a:rPr lang="en-US" sz="1600" dirty="0"/>
              <a:t>.  Key in your email </a:t>
            </a:r>
            <a:r>
              <a:rPr lang="en-US" sz="1600" dirty="0" smtClean="0"/>
              <a:t>address, name </a:t>
            </a:r>
            <a:r>
              <a:rPr lang="en-US" sz="1600" dirty="0"/>
              <a:t>and click Subscribe</a:t>
            </a:r>
            <a:r>
              <a:rPr lang="en-US" sz="1600" dirty="0" smtClean="0"/>
              <a:t>.</a:t>
            </a:r>
          </a:p>
          <a:p>
            <a:endParaRPr lang="en-US" sz="1600" dirty="0" smtClean="0"/>
          </a:p>
          <a:p>
            <a:pPr marL="285750" indent="-285750">
              <a:buFont typeface="Wingdings" panose="05000000000000000000" pitchFamily="2" charset="2"/>
              <a:buChar char="Ø"/>
            </a:pPr>
            <a:r>
              <a:rPr lang="en-US" sz="1600" dirty="0" smtClean="0"/>
              <a:t>If </a:t>
            </a:r>
            <a:r>
              <a:rPr lang="en-US" sz="1600" dirty="0"/>
              <a:t>you have any questions please contact us on our transmission line at 605-721-2220 or email </a:t>
            </a:r>
            <a:r>
              <a:rPr lang="en-US" sz="1600" u="sng" dirty="0" smtClean="0">
                <a:hlinkClick r:id="rId6"/>
              </a:rPr>
              <a:t>Transmissionservice@blackhillscorp.com</a:t>
            </a:r>
            <a:r>
              <a:rPr lang="en-US" sz="1600" dirty="0"/>
              <a:t>.</a:t>
            </a:r>
          </a:p>
          <a:p>
            <a:endParaRPr lang="en-US" dirty="0"/>
          </a:p>
        </p:txBody>
      </p:sp>
    </p:spTree>
    <p:extLst>
      <p:ext uri="{BB962C8B-B14F-4D97-AF65-F5344CB8AC3E}">
        <p14:creationId xmlns:p14="http://schemas.microsoft.com/office/powerpoint/2010/main" val="898990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prstGeom prst="rect">
            <a:avLst/>
          </a:prstGeom>
        </p:spPr>
        <p:txBody>
          <a:bodyPr/>
          <a:lstStyle>
            <a:lvl1pPr eaLnBrk="0" hangingPunct="0">
              <a:defRPr>
                <a:solidFill>
                  <a:schemeClr val="tx1"/>
                </a:solidFill>
                <a:latin typeface="Rockwell" charset="0"/>
                <a:ea typeface="MS PGothic" charset="0"/>
                <a:cs typeface="MS PGothic" charset="0"/>
              </a:defRPr>
            </a:lvl1pPr>
            <a:lvl2pPr marL="742950" indent="-285750" eaLnBrk="0" hangingPunct="0">
              <a:defRPr>
                <a:solidFill>
                  <a:schemeClr val="tx1"/>
                </a:solidFill>
                <a:latin typeface="Rockwell" charset="0"/>
                <a:ea typeface="MS PGothic" charset="0"/>
                <a:cs typeface="MS PGothic" charset="0"/>
              </a:defRPr>
            </a:lvl2pPr>
            <a:lvl3pPr marL="1143000" indent="-228600" eaLnBrk="0" hangingPunct="0">
              <a:defRPr>
                <a:solidFill>
                  <a:schemeClr val="tx1"/>
                </a:solidFill>
                <a:latin typeface="Rockwell" charset="0"/>
                <a:ea typeface="MS PGothic" charset="0"/>
                <a:cs typeface="MS PGothic" charset="0"/>
              </a:defRPr>
            </a:lvl3pPr>
            <a:lvl4pPr marL="1600200" indent="-228600" eaLnBrk="0" hangingPunct="0">
              <a:defRPr>
                <a:solidFill>
                  <a:schemeClr val="tx1"/>
                </a:solidFill>
                <a:latin typeface="Rockwell" charset="0"/>
                <a:ea typeface="MS PGothic" charset="0"/>
                <a:cs typeface="MS PGothic" charset="0"/>
              </a:defRPr>
            </a:lvl4pPr>
            <a:lvl5pPr marL="2057400" indent="-228600" eaLnBrk="0" hangingPunct="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fld id="{A3C79C9E-B294-DE4E-ADE6-607D6FAF438F}" type="datetime1">
              <a:rPr lang="en-US">
                <a:solidFill>
                  <a:schemeClr val="bg1"/>
                </a:solidFill>
                <a:latin typeface="Arial" charset="0"/>
                <a:cs typeface="Arial" charset="0"/>
              </a:rPr>
              <a:pPr eaLnBrk="1" hangingPunct="1"/>
              <a:t>10/21/2019</a:t>
            </a:fld>
            <a:endParaRPr lang="en-US">
              <a:solidFill>
                <a:schemeClr val="bg1"/>
              </a:solidFill>
              <a:latin typeface="Arial" charset="0"/>
              <a:cs typeface="Arial" charset="0"/>
            </a:endParaRPr>
          </a:p>
        </p:txBody>
      </p:sp>
      <p:sp>
        <p:nvSpPr>
          <p:cNvPr id="8" name="Title 7"/>
          <p:cNvSpPr>
            <a:spLocks noGrp="1"/>
          </p:cNvSpPr>
          <p:nvPr>
            <p:ph type="title"/>
          </p:nvPr>
        </p:nvSpPr>
        <p:spPr>
          <a:xfrm>
            <a:off x="410991" y="128589"/>
            <a:ext cx="8229600" cy="733114"/>
          </a:xfrm>
        </p:spPr>
        <p:txBody>
          <a:bodyPr/>
          <a:lstStyle/>
          <a:p>
            <a:r>
              <a:rPr lang="en-US" dirty="0" smtClean="0"/>
              <a:t>Questions</a:t>
            </a:r>
            <a:endParaRPr lang="en-US" dirty="0"/>
          </a:p>
        </p:txBody>
      </p:sp>
      <p:pic>
        <p:nvPicPr>
          <p:cNvPr id="11" name="Picture Placeholder 10" descr="power lines 3.tif"/>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551" y="861703"/>
            <a:ext cx="9144000" cy="5836390"/>
          </a:xfrm>
        </p:spPr>
      </p:pic>
    </p:spTree>
    <p:extLst>
      <p:ext uri="{BB962C8B-B14F-4D97-AF65-F5344CB8AC3E}">
        <p14:creationId xmlns:p14="http://schemas.microsoft.com/office/powerpoint/2010/main" val="3975642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a:prstGeom prst="rect">
            <a:avLst/>
          </a:prstGeom>
        </p:spPr>
        <p:txBody>
          <a:bodyPr/>
          <a:lstStyle>
            <a:lvl1pPr eaLnBrk="0" hangingPunct="0">
              <a:defRPr>
                <a:solidFill>
                  <a:schemeClr val="tx1"/>
                </a:solidFill>
                <a:latin typeface="Rockwell" charset="0"/>
                <a:ea typeface="MS PGothic" charset="0"/>
                <a:cs typeface="MS PGothic" charset="0"/>
              </a:defRPr>
            </a:lvl1pPr>
            <a:lvl2pPr marL="742950" indent="-285750" eaLnBrk="0" hangingPunct="0">
              <a:defRPr>
                <a:solidFill>
                  <a:schemeClr val="tx1"/>
                </a:solidFill>
                <a:latin typeface="Rockwell" charset="0"/>
                <a:ea typeface="MS PGothic" charset="0"/>
                <a:cs typeface="MS PGothic" charset="0"/>
              </a:defRPr>
            </a:lvl2pPr>
            <a:lvl3pPr marL="1143000" indent="-228600" eaLnBrk="0" hangingPunct="0">
              <a:defRPr>
                <a:solidFill>
                  <a:schemeClr val="tx1"/>
                </a:solidFill>
                <a:latin typeface="Rockwell" charset="0"/>
                <a:ea typeface="MS PGothic" charset="0"/>
                <a:cs typeface="MS PGothic" charset="0"/>
              </a:defRPr>
            </a:lvl3pPr>
            <a:lvl4pPr marL="1600200" indent="-228600" eaLnBrk="0" hangingPunct="0">
              <a:defRPr>
                <a:solidFill>
                  <a:schemeClr val="tx1"/>
                </a:solidFill>
                <a:latin typeface="Rockwell" charset="0"/>
                <a:ea typeface="MS PGothic" charset="0"/>
                <a:cs typeface="MS PGothic" charset="0"/>
              </a:defRPr>
            </a:lvl4pPr>
            <a:lvl5pPr marL="2057400" indent="-228600" eaLnBrk="0" hangingPunct="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fld id="{A3C79C9E-B294-DE4E-ADE6-607D6FAF438F}" type="datetime1">
              <a:rPr lang="en-US">
                <a:solidFill>
                  <a:schemeClr val="bg1"/>
                </a:solidFill>
                <a:latin typeface="Arial" charset="0"/>
                <a:cs typeface="Arial" charset="0"/>
              </a:rPr>
              <a:pPr eaLnBrk="1" hangingPunct="1"/>
              <a:t>10/21/2019</a:t>
            </a:fld>
            <a:endParaRPr lang="en-US">
              <a:solidFill>
                <a:schemeClr val="bg1"/>
              </a:solidFill>
              <a:latin typeface="Arial" charset="0"/>
              <a:cs typeface="Arial" charset="0"/>
            </a:endParaRPr>
          </a:p>
        </p:txBody>
      </p:sp>
      <p:sp>
        <p:nvSpPr>
          <p:cNvPr id="286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fld id="{00826BF6-E1C9-9E4E-AED8-957BE221231D}" type="slidenum">
              <a:rPr lang="en-US" sz="1100">
                <a:solidFill>
                  <a:srgbClr val="FFFFFF"/>
                </a:solidFill>
              </a:rPr>
              <a:pPr/>
              <a:t>9</a:t>
            </a:fld>
            <a:endParaRPr lang="en-US" sz="1100">
              <a:solidFill>
                <a:srgbClr val="FFFFFF"/>
              </a:solidFill>
            </a:endParaRPr>
          </a:p>
        </p:txBody>
      </p:sp>
      <p:sp>
        <p:nvSpPr>
          <p:cNvPr id="9" name="Title 8"/>
          <p:cNvSpPr>
            <a:spLocks noGrp="1"/>
          </p:cNvSpPr>
          <p:nvPr>
            <p:ph type="title"/>
          </p:nvPr>
        </p:nvSpPr>
        <p:spPr/>
        <p:txBody>
          <a:bodyPr/>
          <a:lstStyle/>
          <a:p>
            <a:r>
              <a:rPr lang="en-US" dirty="0"/>
              <a:t>Comments / Suggestions</a:t>
            </a:r>
          </a:p>
        </p:txBody>
      </p:sp>
      <p:sp>
        <p:nvSpPr>
          <p:cNvPr id="5" name="Content Placeholder 4"/>
          <p:cNvSpPr>
            <a:spLocks noGrp="1"/>
          </p:cNvSpPr>
          <p:nvPr>
            <p:ph sz="quarter" idx="14"/>
          </p:nvPr>
        </p:nvSpPr>
        <p:spPr/>
        <p:txBody>
          <a:bodyPr/>
          <a:lstStyle/>
          <a:p>
            <a:r>
              <a:rPr lang="en-US" dirty="0" smtClean="0"/>
              <a:t>Eric East</a:t>
            </a:r>
          </a:p>
          <a:p>
            <a:r>
              <a:rPr lang="en-US" dirty="0" smtClean="0"/>
              <a:t>Manager Tariff  &amp; Contract Administration</a:t>
            </a:r>
            <a:endParaRPr lang="en-US" dirty="0"/>
          </a:p>
          <a:p>
            <a:r>
              <a:rPr lang="en-US" u="sng" dirty="0" smtClean="0">
                <a:hlinkClick r:id="rId3"/>
              </a:rPr>
              <a:t>Transmissionservice@blackhillscorp.com</a:t>
            </a:r>
            <a:r>
              <a:rPr lang="en-US" u="sng" dirty="0" smtClean="0"/>
              <a:t> </a:t>
            </a:r>
            <a:endParaRPr lang="en-US" dirty="0"/>
          </a:p>
          <a:p>
            <a:r>
              <a:rPr lang="en-US" dirty="0" smtClean="0"/>
              <a:t>(605) 721-2200</a:t>
            </a:r>
          </a:p>
          <a:p>
            <a:endParaRPr lang="en-US" dirty="0"/>
          </a:p>
          <a:p>
            <a:r>
              <a:rPr lang="en-US" dirty="0" smtClean="0"/>
              <a:t>Jacki Welbig-Stenson</a:t>
            </a:r>
          </a:p>
          <a:p>
            <a:r>
              <a:rPr lang="en-US" dirty="0" smtClean="0"/>
              <a:t>Electric Transmission System Analyst</a:t>
            </a:r>
          </a:p>
          <a:p>
            <a:r>
              <a:rPr lang="en-US" dirty="0" smtClean="0">
                <a:hlinkClick r:id="rId4"/>
              </a:rPr>
              <a:t>Jacki.WelbigStenson@blackhillscorp.com</a:t>
            </a:r>
            <a:endParaRPr lang="en-US" dirty="0" smtClean="0"/>
          </a:p>
          <a:p>
            <a:r>
              <a:rPr lang="en-US" dirty="0" smtClean="0"/>
              <a:t>(605) 721-2310</a:t>
            </a:r>
            <a:endParaRPr lang="en-US" dirty="0"/>
          </a:p>
        </p:txBody>
      </p:sp>
      <p:pic>
        <p:nvPicPr>
          <p:cNvPr id="13" name="Picture Placeholder 12" descr="power lines.tif"/>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451916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Hills Corp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3172</TotalTime>
  <Words>225</Words>
  <Application>Microsoft Office PowerPoint</Application>
  <PresentationFormat>On-screen Show (4:3)</PresentationFormat>
  <Paragraphs>74</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ＭＳ Ｐゴシック</vt:lpstr>
      <vt:lpstr>ＭＳ Ｐゴシック</vt:lpstr>
      <vt:lpstr>Arial</vt:lpstr>
      <vt:lpstr>Calibri</vt:lpstr>
      <vt:lpstr>Rockwell</vt:lpstr>
      <vt:lpstr>Wingdings</vt:lpstr>
      <vt:lpstr>Black Hills Corp A</vt:lpstr>
      <vt:lpstr>CLFP 2020 Projected Net Revenue Requirement  Meeting</vt:lpstr>
      <vt:lpstr>Agenda</vt:lpstr>
      <vt:lpstr>Cheyenne Transmission System (CLPT)</vt:lpstr>
      <vt:lpstr>Formula Rate Protocols</vt:lpstr>
      <vt:lpstr>Summary of Key Drivers</vt:lpstr>
      <vt:lpstr>2020 Projected Revenue Requirement </vt:lpstr>
      <vt:lpstr>How to be Engaged</vt:lpstr>
      <vt:lpstr>Questions</vt:lpstr>
      <vt:lpstr>Comments / Suggestions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pmorriso</dc:creator>
  <cp:lastModifiedBy>Welbig, Jacki</cp:lastModifiedBy>
  <cp:revision>249</cp:revision>
  <cp:lastPrinted>2015-10-26T14:16:54Z</cp:lastPrinted>
  <dcterms:created xsi:type="dcterms:W3CDTF">2014-12-10T23:32:56Z</dcterms:created>
  <dcterms:modified xsi:type="dcterms:W3CDTF">2019-10-21T15:42:25Z</dcterms:modified>
</cp:coreProperties>
</file>